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73"/>
  </p:notesMasterIdLst>
  <p:handoutMasterIdLst>
    <p:handoutMasterId r:id="rId74"/>
  </p:handoutMasterIdLst>
  <p:sldIdLst>
    <p:sldId id="450" r:id="rId2"/>
    <p:sldId id="458" r:id="rId3"/>
    <p:sldId id="449" r:id="rId4"/>
    <p:sldId id="456" r:id="rId5"/>
    <p:sldId id="448" r:id="rId6"/>
    <p:sldId id="447" r:id="rId7"/>
    <p:sldId id="446" r:id="rId8"/>
    <p:sldId id="445" r:id="rId9"/>
    <p:sldId id="260" r:id="rId10"/>
    <p:sldId id="262" r:id="rId11"/>
    <p:sldId id="263" r:id="rId12"/>
    <p:sldId id="264" r:id="rId13"/>
    <p:sldId id="261" r:id="rId14"/>
    <p:sldId id="275" r:id="rId15"/>
    <p:sldId id="268" r:id="rId16"/>
    <p:sldId id="325" r:id="rId17"/>
    <p:sldId id="374" r:id="rId18"/>
    <p:sldId id="451" r:id="rId19"/>
    <p:sldId id="452" r:id="rId20"/>
    <p:sldId id="329" r:id="rId21"/>
    <p:sldId id="453" r:id="rId22"/>
    <p:sldId id="454" r:id="rId23"/>
    <p:sldId id="337" r:id="rId24"/>
    <p:sldId id="459" r:id="rId25"/>
    <p:sldId id="338" r:id="rId26"/>
    <p:sldId id="460" r:id="rId27"/>
    <p:sldId id="339" r:id="rId28"/>
    <p:sldId id="266" r:id="rId29"/>
    <p:sldId id="267" r:id="rId30"/>
    <p:sldId id="293" r:id="rId31"/>
    <p:sldId id="294" r:id="rId32"/>
    <p:sldId id="462" r:id="rId33"/>
    <p:sldId id="310" r:id="rId34"/>
    <p:sldId id="299" r:id="rId35"/>
    <p:sldId id="317" r:id="rId36"/>
    <p:sldId id="334" r:id="rId37"/>
    <p:sldId id="302" r:id="rId38"/>
    <p:sldId id="428" r:id="rId39"/>
    <p:sldId id="303" r:id="rId40"/>
    <p:sldId id="330" r:id="rId41"/>
    <p:sldId id="463" r:id="rId42"/>
    <p:sldId id="464" r:id="rId43"/>
    <p:sldId id="315" r:id="rId44"/>
    <p:sldId id="316" r:id="rId45"/>
    <p:sldId id="427" r:id="rId46"/>
    <p:sldId id="297" r:id="rId47"/>
    <p:sldId id="465" r:id="rId48"/>
    <p:sldId id="466" r:id="rId49"/>
    <p:sldId id="467" r:id="rId50"/>
    <p:sldId id="469" r:id="rId51"/>
    <p:sldId id="470" r:id="rId52"/>
    <p:sldId id="471" r:id="rId53"/>
    <p:sldId id="472" r:id="rId54"/>
    <p:sldId id="347" r:id="rId55"/>
    <p:sldId id="429" r:id="rId56"/>
    <p:sldId id="430" r:id="rId57"/>
    <p:sldId id="431" r:id="rId58"/>
    <p:sldId id="432" r:id="rId59"/>
    <p:sldId id="433" r:id="rId60"/>
    <p:sldId id="434" r:id="rId61"/>
    <p:sldId id="435" r:id="rId62"/>
    <p:sldId id="436" r:id="rId63"/>
    <p:sldId id="437" r:id="rId64"/>
    <p:sldId id="359" r:id="rId65"/>
    <p:sldId id="439" r:id="rId66"/>
    <p:sldId id="440" r:id="rId67"/>
    <p:sldId id="441" r:id="rId68"/>
    <p:sldId id="442" r:id="rId69"/>
    <p:sldId id="443" r:id="rId70"/>
    <p:sldId id="444" r:id="rId71"/>
    <p:sldId id="455" r:id="rId72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>
    <p:extLst>
      <p:ext uri="{19B8F6BF-5375-455C-9EA6-DF929625EA0E}">
        <p15:presenceInfo xmlns:p15="http://schemas.microsoft.com/office/powerpoint/2012/main" userId="QNAP_Michael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0F78"/>
    <a:srgbClr val="D0F800"/>
    <a:srgbClr val="00FFAB"/>
    <a:srgbClr val="DAFE02"/>
    <a:srgbClr val="A66BD3"/>
    <a:srgbClr val="DBEBD1"/>
    <a:srgbClr val="FF0040"/>
    <a:srgbClr val="00AC92"/>
    <a:srgbClr val="8064A2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7B836-17B3-EECF-AD60-17257D96169F}" v="194" dt="2018-12-11T05:50:12.319"/>
    <p1510:client id="{C91CE2E8-1C9E-4137-A614-ED103F4BE4C0}" v="63" dt="2018-12-11T05:44:37.020"/>
    <p1510:client id="{3F5A41A7-4FA2-10DF-2D22-A83340551D88}" v="342" dt="2018-12-10T11:44:12.962"/>
    <p1510:client id="{AEDE3EE5-643C-4015-98E4-CB1F3C556448}" v="600" dt="2018-12-11T03:15:52.925"/>
    <p1510:client id="{A1D2E356-A860-0B9B-FD95-B6E063DA7712}" v="809" dt="2018-12-10T12:35:17.223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2" d="100"/>
          <a:sy n="112" d="100"/>
        </p:scale>
        <p:origin x="1506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NAP_David Tsao" userId="S::davidtsao@ieinet.onmicrosoft.com::14d332b2-efea-4967-9ef8-7e97fbd67649" providerId="AD" clId="Web-{A9BD0298-EFBF-9705-6099-46B9EBCC253B}"/>
    <pc:docChg chg="modSld">
      <pc:chgData name="QNAP_David Tsao" userId="S::davidtsao@ieinet.onmicrosoft.com::14d332b2-efea-4967-9ef8-7e97fbd67649" providerId="AD" clId="Web-{A9BD0298-EFBF-9705-6099-46B9EBCC253B}" dt="2018-10-09T12:14:37.315" v="37" actId="20577"/>
      <pc:docMkLst>
        <pc:docMk/>
      </pc:docMkLst>
      <pc:sldChg chg="modSp">
        <pc:chgData name="QNAP_David Tsao" userId="S::davidtsao@ieinet.onmicrosoft.com::14d332b2-efea-4967-9ef8-7e97fbd67649" providerId="AD" clId="Web-{A9BD0298-EFBF-9705-6099-46B9EBCC253B}" dt="2018-10-09T12:14:35.846" v="35" actId="20577"/>
        <pc:sldMkLst>
          <pc:docMk/>
          <pc:sldMk cId="1019549598" sldId="430"/>
        </pc:sldMkLst>
        <pc:spChg chg="mod">
          <ac:chgData name="QNAP_David Tsao" userId="S::davidtsao@ieinet.onmicrosoft.com::14d332b2-efea-4967-9ef8-7e97fbd67649" providerId="AD" clId="Web-{A9BD0298-EFBF-9705-6099-46B9EBCC253B}" dt="2018-10-09T12:14:35.846" v="35" actId="20577"/>
          <ac:spMkLst>
            <pc:docMk/>
            <pc:sldMk cId="1019549598" sldId="430"/>
            <ac:spMk id="18" creationId="{14B5E864-A0A3-4654-9339-9A66CCC2BECC}"/>
          </ac:spMkLst>
        </pc:spChg>
      </pc:sldChg>
      <pc:sldChg chg="modSp">
        <pc:chgData name="QNAP_David Tsao" userId="S::davidtsao@ieinet.onmicrosoft.com::14d332b2-efea-4967-9ef8-7e97fbd67649" providerId="AD" clId="Web-{A9BD0298-EFBF-9705-6099-46B9EBCC253B}" dt="2018-10-09T12:13:40.111" v="32" actId="20577"/>
        <pc:sldMkLst>
          <pc:docMk/>
          <pc:sldMk cId="3797911437" sldId="448"/>
        </pc:sldMkLst>
        <pc:spChg chg="mod">
          <ac:chgData name="QNAP_David Tsao" userId="S::davidtsao@ieinet.onmicrosoft.com::14d332b2-efea-4967-9ef8-7e97fbd67649" providerId="AD" clId="Web-{A9BD0298-EFBF-9705-6099-46B9EBCC253B}" dt="2018-10-09T12:13:40.111" v="32" actId="20577"/>
          <ac:spMkLst>
            <pc:docMk/>
            <pc:sldMk cId="3797911437" sldId="448"/>
            <ac:spMk id="2" creationId="{A1D31E39-64E5-4340-9A80-ED60E7C1416F}"/>
          </ac:spMkLst>
        </pc:spChg>
      </pc:sldChg>
    </pc:docChg>
  </pc:docChgLst>
  <pc:docChgLst>
    <pc:chgData name="QNAP_Michael Wang" userId="24f6d3ac-b521-4ab1-807f-c66c6142572e" providerId="ADAL" clId="{A9D1CFC6-CAE6-428A-97B6-3972190FFB84}"/>
    <pc:docChg chg="undo modSld">
      <pc:chgData name="QNAP_Michael Wang" userId="24f6d3ac-b521-4ab1-807f-c66c6142572e" providerId="ADAL" clId="{A9D1CFC6-CAE6-428A-97B6-3972190FFB84}" dt="2018-10-09T05:42:02.955" v="137" actId="20577"/>
      <pc:docMkLst>
        <pc:docMk/>
      </pc:docMkLst>
      <pc:sldChg chg="modSp">
        <pc:chgData name="QNAP_Michael Wang" userId="24f6d3ac-b521-4ab1-807f-c66c6142572e" providerId="ADAL" clId="{A9D1CFC6-CAE6-428A-97B6-3972190FFB84}" dt="2018-10-09T05:31:37.500" v="37" actId="20577"/>
        <pc:sldMkLst>
          <pc:docMk/>
          <pc:sldMk cId="3708221905" sldId="268"/>
        </pc:sldMkLst>
        <pc:spChg chg="mod">
          <ac:chgData name="QNAP_Michael Wang" userId="24f6d3ac-b521-4ab1-807f-c66c6142572e" providerId="ADAL" clId="{A9D1CFC6-CAE6-428A-97B6-3972190FFB84}" dt="2018-10-09T05:31:29.913" v="36" actId="14100"/>
          <ac:spMkLst>
            <pc:docMk/>
            <pc:sldMk cId="3708221905" sldId="268"/>
            <ac:spMk id="7" creationId="{AC0BB96F-6FFE-E346-97CB-566C62E2F8E0}"/>
          </ac:spMkLst>
        </pc:spChg>
        <pc:spChg chg="mod">
          <ac:chgData name="QNAP_Michael Wang" userId="24f6d3ac-b521-4ab1-807f-c66c6142572e" providerId="ADAL" clId="{A9D1CFC6-CAE6-428A-97B6-3972190FFB84}" dt="2018-10-09T05:31:37.500" v="37" actId="20577"/>
          <ac:spMkLst>
            <pc:docMk/>
            <pc:sldMk cId="3708221905" sldId="268"/>
            <ac:spMk id="15" creationId="{686CE647-3EC9-804E-A978-41D77A83AAB8}"/>
          </ac:spMkLst>
        </pc:spChg>
      </pc:sldChg>
      <pc:sldChg chg="modSp">
        <pc:chgData name="QNAP_Michael Wang" userId="24f6d3ac-b521-4ab1-807f-c66c6142572e" providerId="ADAL" clId="{A9D1CFC6-CAE6-428A-97B6-3972190FFB84}" dt="2018-10-09T05:36:13.614" v="73" actId="6549"/>
        <pc:sldMkLst>
          <pc:docMk/>
          <pc:sldMk cId="3305579675" sldId="299"/>
        </pc:sldMkLst>
        <pc:spChg chg="mod">
          <ac:chgData name="QNAP_Michael Wang" userId="24f6d3ac-b521-4ab1-807f-c66c6142572e" providerId="ADAL" clId="{A9D1CFC6-CAE6-428A-97B6-3972190FFB84}" dt="2018-10-09T05:36:13.614" v="73" actId="6549"/>
          <ac:spMkLst>
            <pc:docMk/>
            <pc:sldMk cId="3305579675" sldId="299"/>
            <ac:spMk id="15" creationId="{3B11FDFD-061B-D54A-BF06-21E4B7AD7E68}"/>
          </ac:spMkLst>
        </pc:spChg>
      </pc:sldChg>
      <pc:sldChg chg="modSp">
        <pc:chgData name="QNAP_Michael Wang" userId="24f6d3ac-b521-4ab1-807f-c66c6142572e" providerId="ADAL" clId="{A9D1CFC6-CAE6-428A-97B6-3972190FFB84}" dt="2018-10-09T05:35:33.371" v="60" actId="20577"/>
        <pc:sldMkLst>
          <pc:docMk/>
          <pc:sldMk cId="258912120" sldId="310"/>
        </pc:sldMkLst>
        <pc:spChg chg="mod">
          <ac:chgData name="QNAP_Michael Wang" userId="24f6d3ac-b521-4ab1-807f-c66c6142572e" providerId="ADAL" clId="{A9D1CFC6-CAE6-428A-97B6-3972190FFB84}" dt="2018-10-09T05:35:33.371" v="60" actId="20577"/>
          <ac:spMkLst>
            <pc:docMk/>
            <pc:sldMk cId="258912120" sldId="310"/>
            <ac:spMk id="35" creationId="{00000000-0000-0000-0000-000000000000}"/>
          </ac:spMkLst>
        </pc:spChg>
      </pc:sldChg>
      <pc:sldChg chg="modSp">
        <pc:chgData name="QNAP_Michael Wang" userId="24f6d3ac-b521-4ab1-807f-c66c6142572e" providerId="ADAL" clId="{A9D1CFC6-CAE6-428A-97B6-3972190FFB84}" dt="2018-10-09T05:32:23.741" v="51" actId="20577"/>
        <pc:sldMkLst>
          <pc:docMk/>
          <pc:sldMk cId="4210700962" sldId="325"/>
        </pc:sldMkLst>
        <pc:spChg chg="mod">
          <ac:chgData name="QNAP_Michael Wang" userId="24f6d3ac-b521-4ab1-807f-c66c6142572e" providerId="ADAL" clId="{A9D1CFC6-CAE6-428A-97B6-3972190FFB84}" dt="2018-10-09T05:32:08.176" v="46" actId="14100"/>
          <ac:spMkLst>
            <pc:docMk/>
            <pc:sldMk cId="4210700962" sldId="325"/>
            <ac:spMk id="89" creationId="{EA208117-58CE-4B81-8D90-34922D7DCB34}"/>
          </ac:spMkLst>
        </pc:spChg>
        <pc:spChg chg="mod">
          <ac:chgData name="QNAP_Michael Wang" userId="24f6d3ac-b521-4ab1-807f-c66c6142572e" providerId="ADAL" clId="{A9D1CFC6-CAE6-428A-97B6-3972190FFB84}" dt="2018-10-09T05:32:23.741" v="51" actId="20577"/>
          <ac:spMkLst>
            <pc:docMk/>
            <pc:sldMk cId="4210700962" sldId="325"/>
            <ac:spMk id="102" creationId="{AE5939E9-C69A-4B30-B3EE-C27A7C346DF3}"/>
          </ac:spMkLst>
        </pc:spChg>
        <pc:grpChg chg="mod">
          <ac:chgData name="QNAP_Michael Wang" userId="24f6d3ac-b521-4ab1-807f-c66c6142572e" providerId="ADAL" clId="{A9D1CFC6-CAE6-428A-97B6-3972190FFB84}" dt="2018-10-09T05:32:11.312" v="47" actId="14100"/>
          <ac:grpSpMkLst>
            <pc:docMk/>
            <pc:sldMk cId="4210700962" sldId="325"/>
            <ac:grpSpMk id="6" creationId="{B0C31B85-BB23-5142-8F5D-725A28D5F6C2}"/>
          </ac:grpSpMkLst>
        </pc:grpChg>
        <pc:grpChg chg="mod">
          <ac:chgData name="QNAP_Michael Wang" userId="24f6d3ac-b521-4ab1-807f-c66c6142572e" providerId="ADAL" clId="{A9D1CFC6-CAE6-428A-97B6-3972190FFB84}" dt="2018-10-09T05:32:15.396" v="48" actId="14100"/>
          <ac:grpSpMkLst>
            <pc:docMk/>
            <pc:sldMk cId="4210700962" sldId="325"/>
            <ac:grpSpMk id="100" creationId="{4E07E7F0-B7CC-4B7E-AE14-9BDAFF75820A}"/>
          </ac:grpSpMkLst>
        </pc:grpChg>
      </pc:sldChg>
      <pc:sldChg chg="modSp">
        <pc:chgData name="QNAP_Michael Wang" userId="24f6d3ac-b521-4ab1-807f-c66c6142572e" providerId="ADAL" clId="{A9D1CFC6-CAE6-428A-97B6-3972190FFB84}" dt="2018-10-09T05:33:57.659" v="54" actId="20577"/>
        <pc:sldMkLst>
          <pc:docMk/>
          <pc:sldMk cId="954945487" sldId="329"/>
        </pc:sldMkLst>
        <pc:spChg chg="mod">
          <ac:chgData name="QNAP_Michael Wang" userId="24f6d3ac-b521-4ab1-807f-c66c6142572e" providerId="ADAL" clId="{A9D1CFC6-CAE6-428A-97B6-3972190FFB84}" dt="2018-10-09T05:33:57.659" v="54" actId="20577"/>
          <ac:spMkLst>
            <pc:docMk/>
            <pc:sldMk cId="954945487" sldId="329"/>
            <ac:spMk id="43" creationId="{BA020E52-6C5F-BD45-BC61-61273E922B78}"/>
          </ac:spMkLst>
        </pc:spChg>
      </pc:sldChg>
      <pc:sldChg chg="modSp">
        <pc:chgData name="QNAP_Michael Wang" userId="24f6d3ac-b521-4ab1-807f-c66c6142572e" providerId="ADAL" clId="{A9D1CFC6-CAE6-428A-97B6-3972190FFB84}" dt="2018-10-09T05:36:56.617" v="79" actId="20577"/>
        <pc:sldMkLst>
          <pc:docMk/>
          <pc:sldMk cId="1988569743" sldId="330"/>
        </pc:sldMkLst>
        <pc:spChg chg="mod">
          <ac:chgData name="QNAP_Michael Wang" userId="24f6d3ac-b521-4ab1-807f-c66c6142572e" providerId="ADAL" clId="{A9D1CFC6-CAE6-428A-97B6-3972190FFB84}" dt="2018-10-09T05:36:56.617" v="79" actId="20577"/>
          <ac:spMkLst>
            <pc:docMk/>
            <pc:sldMk cId="1988569743" sldId="330"/>
            <ac:spMk id="35" creationId="{7F5C0EFD-2E23-6248-99C8-C24234DAA327}"/>
          </ac:spMkLst>
        </pc:spChg>
        <pc:spChg chg="mod">
          <ac:chgData name="QNAP_Michael Wang" userId="24f6d3ac-b521-4ab1-807f-c66c6142572e" providerId="ADAL" clId="{A9D1CFC6-CAE6-428A-97B6-3972190FFB84}" dt="2018-10-09T05:36:53.045" v="77" actId="14100"/>
          <ac:spMkLst>
            <pc:docMk/>
            <pc:sldMk cId="1988569743" sldId="330"/>
            <ac:spMk id="36" creationId="{768D7525-1F12-E942-8E22-F1BB2E04543E}"/>
          </ac:spMkLst>
        </pc:spChg>
      </pc:sldChg>
      <pc:sldChg chg="modSp">
        <pc:chgData name="QNAP_Michael Wang" userId="24f6d3ac-b521-4ab1-807f-c66c6142572e" providerId="ADAL" clId="{A9D1CFC6-CAE6-428A-97B6-3972190FFB84}" dt="2018-10-09T05:34:45.809" v="56" actId="20577"/>
        <pc:sldMkLst>
          <pc:docMk/>
          <pc:sldMk cId="123265432" sldId="337"/>
        </pc:sldMkLst>
        <pc:spChg chg="mod">
          <ac:chgData name="QNAP_Michael Wang" userId="24f6d3ac-b521-4ab1-807f-c66c6142572e" providerId="ADAL" clId="{A9D1CFC6-CAE6-428A-97B6-3972190FFB84}" dt="2018-10-09T05:34:45.809" v="56" actId="20577"/>
          <ac:spMkLst>
            <pc:docMk/>
            <pc:sldMk cId="123265432" sldId="337"/>
            <ac:spMk id="2" creationId="{2C13F739-C04B-4AAC-87F0-1796893C3D1F}"/>
          </ac:spMkLst>
        </pc:spChg>
      </pc:sldChg>
      <pc:sldChg chg="modSp">
        <pc:chgData name="QNAP_Michael Wang" userId="24f6d3ac-b521-4ab1-807f-c66c6142572e" providerId="ADAL" clId="{A9D1CFC6-CAE6-428A-97B6-3972190FFB84}" dt="2018-10-09T05:34:51.860" v="57" actId="20577"/>
        <pc:sldMkLst>
          <pc:docMk/>
          <pc:sldMk cId="1261453339" sldId="338"/>
        </pc:sldMkLst>
        <pc:spChg chg="mod">
          <ac:chgData name="QNAP_Michael Wang" userId="24f6d3ac-b521-4ab1-807f-c66c6142572e" providerId="ADAL" clId="{A9D1CFC6-CAE6-428A-97B6-3972190FFB84}" dt="2018-10-09T05:34:51.860" v="57" actId="20577"/>
          <ac:spMkLst>
            <pc:docMk/>
            <pc:sldMk cId="1261453339" sldId="338"/>
            <ac:spMk id="2" creationId="{2C13F739-C04B-4AAC-87F0-1796893C3D1F}"/>
          </ac:spMkLst>
        </pc:spChg>
      </pc:sldChg>
      <pc:sldChg chg="modSp">
        <pc:chgData name="QNAP_Michael Wang" userId="24f6d3ac-b521-4ab1-807f-c66c6142572e" providerId="ADAL" clId="{A9D1CFC6-CAE6-428A-97B6-3972190FFB84}" dt="2018-10-09T05:40:28.579" v="134" actId="20577"/>
        <pc:sldMkLst>
          <pc:docMk/>
          <pc:sldMk cId="1354784278" sldId="347"/>
        </pc:sldMkLst>
        <pc:spChg chg="mod">
          <ac:chgData name="QNAP_Michael Wang" userId="24f6d3ac-b521-4ab1-807f-c66c6142572e" providerId="ADAL" clId="{A9D1CFC6-CAE6-428A-97B6-3972190FFB84}" dt="2018-10-09T05:40:28.579" v="134" actId="20577"/>
          <ac:spMkLst>
            <pc:docMk/>
            <pc:sldMk cId="1354784278" sldId="347"/>
            <ac:spMk id="8" creationId="{F7EC8F46-91F7-4F82-B853-3EC6E38E41CE}"/>
          </ac:spMkLst>
        </pc:spChg>
      </pc:sldChg>
      <pc:sldChg chg="modSp">
        <pc:chgData name="QNAP_Michael Wang" userId="24f6d3ac-b521-4ab1-807f-c66c6142572e" providerId="ADAL" clId="{A9D1CFC6-CAE6-428A-97B6-3972190FFB84}" dt="2018-10-09T05:37:57.866" v="92" actId="6549"/>
        <pc:sldMkLst>
          <pc:docMk/>
          <pc:sldMk cId="4188211959" sldId="427"/>
        </pc:sldMkLst>
        <pc:spChg chg="mod">
          <ac:chgData name="QNAP_Michael Wang" userId="24f6d3ac-b521-4ab1-807f-c66c6142572e" providerId="ADAL" clId="{A9D1CFC6-CAE6-428A-97B6-3972190FFB84}" dt="2018-10-09T05:37:57.866" v="92" actId="6549"/>
          <ac:spMkLst>
            <pc:docMk/>
            <pc:sldMk cId="4188211959" sldId="427"/>
            <ac:spMk id="4" creationId="{AFB94BA1-6792-6749-BC85-5BF782F391BF}"/>
          </ac:spMkLst>
        </pc:spChg>
      </pc:sldChg>
      <pc:sldChg chg="modSp">
        <pc:chgData name="QNAP_Michael Wang" userId="24f6d3ac-b521-4ab1-807f-c66c6142572e" providerId="ADAL" clId="{A9D1CFC6-CAE6-428A-97B6-3972190FFB84}" dt="2018-10-09T05:42:02.955" v="137" actId="20577"/>
        <pc:sldMkLst>
          <pc:docMk/>
          <pc:sldMk cId="2572294364" sldId="444"/>
        </pc:sldMkLst>
        <pc:spChg chg="mod">
          <ac:chgData name="QNAP_Michael Wang" userId="24f6d3ac-b521-4ab1-807f-c66c6142572e" providerId="ADAL" clId="{A9D1CFC6-CAE6-428A-97B6-3972190FFB84}" dt="2018-10-09T05:42:02.955" v="137" actId="20577"/>
          <ac:spMkLst>
            <pc:docMk/>
            <pc:sldMk cId="2572294364" sldId="444"/>
            <ac:spMk id="3" creationId="{BBDBDFB1-8316-474E-81AA-8CB1416B188B}"/>
          </ac:spMkLst>
        </pc:spChg>
      </pc:sldChg>
      <pc:sldChg chg="modSp">
        <pc:chgData name="QNAP_Michael Wang" userId="24f6d3ac-b521-4ab1-807f-c66c6142572e" providerId="ADAL" clId="{A9D1CFC6-CAE6-428A-97B6-3972190FFB84}" dt="2018-10-09T04:01:52.839" v="34" actId="20577"/>
        <pc:sldMkLst>
          <pc:docMk/>
          <pc:sldMk cId="21115982" sldId="447"/>
        </pc:sldMkLst>
        <pc:spChg chg="mod">
          <ac:chgData name="QNAP_Michael Wang" userId="24f6d3ac-b521-4ab1-807f-c66c6142572e" providerId="ADAL" clId="{A9D1CFC6-CAE6-428A-97B6-3972190FFB84}" dt="2018-10-09T04:01:52.839" v="34" actId="20577"/>
          <ac:spMkLst>
            <pc:docMk/>
            <pc:sldMk cId="21115982" sldId="447"/>
            <ac:spMk id="6" creationId="{F035E34F-DCCD-954B-92BD-AE137E91F2B6}"/>
          </ac:spMkLst>
        </pc:spChg>
      </pc:sldChg>
      <pc:sldChg chg="modSp">
        <pc:chgData name="QNAP_Michael Wang" userId="24f6d3ac-b521-4ab1-807f-c66c6142572e" providerId="ADAL" clId="{A9D1CFC6-CAE6-428A-97B6-3972190FFB84}" dt="2018-10-09T04:00:50.915" v="5" actId="1076"/>
        <pc:sldMkLst>
          <pc:docMk/>
          <pc:sldMk cId="3797911437" sldId="448"/>
        </pc:sldMkLst>
        <pc:spChg chg="mod">
          <ac:chgData name="QNAP_Michael Wang" userId="24f6d3ac-b521-4ab1-807f-c66c6142572e" providerId="ADAL" clId="{A9D1CFC6-CAE6-428A-97B6-3972190FFB84}" dt="2018-10-09T04:00:50.915" v="5" actId="1076"/>
          <ac:spMkLst>
            <pc:docMk/>
            <pc:sldMk cId="3797911437" sldId="448"/>
            <ac:spMk id="4" creationId="{332635F0-13DE-0F44-8B60-67434AC89757}"/>
          </ac:spMkLst>
        </pc:spChg>
      </pc:sldChg>
      <pc:sldChg chg="modSp">
        <pc:chgData name="QNAP_Michael Wang" userId="24f6d3ac-b521-4ab1-807f-c66c6142572e" providerId="ADAL" clId="{A9D1CFC6-CAE6-428A-97B6-3972190FFB84}" dt="2018-10-09T05:33:18.498" v="53" actId="14100"/>
        <pc:sldMkLst>
          <pc:docMk/>
          <pc:sldMk cId="1426610157" sldId="451"/>
        </pc:sldMkLst>
        <pc:spChg chg="mod">
          <ac:chgData name="QNAP_Michael Wang" userId="24f6d3ac-b521-4ab1-807f-c66c6142572e" providerId="ADAL" clId="{A9D1CFC6-CAE6-428A-97B6-3972190FFB84}" dt="2018-10-09T05:33:18.498" v="53" actId="14100"/>
          <ac:spMkLst>
            <pc:docMk/>
            <pc:sldMk cId="1426610157" sldId="451"/>
            <ac:spMk id="7" creationId="{B692E51C-9922-FD4D-8696-95A098A018AC}"/>
          </ac:spMkLst>
        </pc:spChg>
      </pc:sldChg>
    </pc:docChg>
  </pc:docChgLst>
  <pc:docChgLst>
    <pc:chgData name="QNAP_Copy Su" userId="1126be78-0e4b-4fc6-8d80-fa9b94be460a" providerId="ADAL" clId="{CD006243-A806-4BA4-94C8-4219221E6C28}"/>
    <pc:docChg chg="undo custSel modSld modMainMaster">
      <pc:chgData name="QNAP_Copy Su" userId="1126be78-0e4b-4fc6-8d80-fa9b94be460a" providerId="ADAL" clId="{CD006243-A806-4BA4-94C8-4219221E6C28}" dt="2018-10-04T09:17:53.321" v="409" actId="113"/>
      <pc:docMkLst>
        <pc:docMk/>
      </pc:docMkLst>
      <pc:sldChg chg="modSp">
        <pc:chgData name="QNAP_Copy Su" userId="1126be78-0e4b-4fc6-8d80-fa9b94be460a" providerId="ADAL" clId="{CD006243-A806-4BA4-94C8-4219221E6C28}" dt="2018-10-04T05:31:26.742" v="72" actId="20577"/>
        <pc:sldMkLst>
          <pc:docMk/>
          <pc:sldMk cId="162637237" sldId="260"/>
        </pc:sldMkLst>
        <pc:spChg chg="mod">
          <ac:chgData name="QNAP_Copy Su" userId="1126be78-0e4b-4fc6-8d80-fa9b94be460a" providerId="ADAL" clId="{CD006243-A806-4BA4-94C8-4219221E6C28}" dt="2018-10-04T05:29:37.039" v="55" actId="14100"/>
          <ac:spMkLst>
            <pc:docMk/>
            <pc:sldMk cId="162637237" sldId="260"/>
            <ac:spMk id="22" creationId="{C8D881F8-FDA1-4EF4-8038-90DC7160658A}"/>
          </ac:spMkLst>
        </pc:spChg>
        <pc:spChg chg="mod">
          <ac:chgData name="QNAP_Copy Su" userId="1126be78-0e4b-4fc6-8d80-fa9b94be460a" providerId="ADAL" clId="{CD006243-A806-4BA4-94C8-4219221E6C28}" dt="2018-10-04T05:29:44.891" v="57" actId="20577"/>
          <ac:spMkLst>
            <pc:docMk/>
            <pc:sldMk cId="162637237" sldId="260"/>
            <ac:spMk id="31" creationId="{794DC968-4E07-4E45-925F-3698763C947A}"/>
          </ac:spMkLst>
        </pc:spChg>
        <pc:spChg chg="mod">
          <ac:chgData name="QNAP_Copy Su" userId="1126be78-0e4b-4fc6-8d80-fa9b94be460a" providerId="ADAL" clId="{CD006243-A806-4BA4-94C8-4219221E6C28}" dt="2018-10-04T05:31:20.216" v="70" actId="20577"/>
          <ac:spMkLst>
            <pc:docMk/>
            <pc:sldMk cId="162637237" sldId="260"/>
            <ac:spMk id="35" creationId="{72E30CF9-FAF7-45A8-AC64-C769B7541F6F}"/>
          </ac:spMkLst>
        </pc:spChg>
        <pc:spChg chg="mod">
          <ac:chgData name="QNAP_Copy Su" userId="1126be78-0e4b-4fc6-8d80-fa9b94be460a" providerId="ADAL" clId="{CD006243-A806-4BA4-94C8-4219221E6C28}" dt="2018-10-04T05:31:26.742" v="72" actId="20577"/>
          <ac:spMkLst>
            <pc:docMk/>
            <pc:sldMk cId="162637237" sldId="260"/>
            <ac:spMk id="37" creationId="{EF6D8D27-67C4-45F0-AD4B-5F4F841E1E04}"/>
          </ac:spMkLst>
        </pc:spChg>
        <pc:picChg chg="mod">
          <ac:chgData name="QNAP_Copy Su" userId="1126be78-0e4b-4fc6-8d80-fa9b94be460a" providerId="ADAL" clId="{CD006243-A806-4BA4-94C8-4219221E6C28}" dt="2018-10-04T05:30:01.640" v="59" actId="1076"/>
          <ac:picMkLst>
            <pc:docMk/>
            <pc:sldMk cId="162637237" sldId="260"/>
            <ac:picMk id="46" creationId="{BACA8DD1-9E99-458A-BAA2-39267E8F73F9}"/>
          </ac:picMkLst>
        </pc:picChg>
      </pc:sldChg>
      <pc:sldChg chg="modSp">
        <pc:chgData name="QNAP_Copy Su" userId="1126be78-0e4b-4fc6-8d80-fa9b94be460a" providerId="ADAL" clId="{CD006243-A806-4BA4-94C8-4219221E6C28}" dt="2018-10-04T05:31:09.854" v="68" actId="20577"/>
        <pc:sldMkLst>
          <pc:docMk/>
          <pc:sldMk cId="1598214571" sldId="262"/>
        </pc:sldMkLst>
        <pc:spChg chg="mod">
          <ac:chgData name="QNAP_Copy Su" userId="1126be78-0e4b-4fc6-8d80-fa9b94be460a" providerId="ADAL" clId="{CD006243-A806-4BA4-94C8-4219221E6C28}" dt="2018-10-04T05:31:09.854" v="68" actId="20577"/>
          <ac:spMkLst>
            <pc:docMk/>
            <pc:sldMk cId="1598214571" sldId="262"/>
            <ac:spMk id="36" creationId="{4EA5B5D1-DDEB-415E-9365-69C65A7DFCB8}"/>
          </ac:spMkLst>
        </pc:spChg>
        <pc:spChg chg="mod">
          <ac:chgData name="QNAP_Copy Su" userId="1126be78-0e4b-4fc6-8d80-fa9b94be460a" providerId="ADAL" clId="{CD006243-A806-4BA4-94C8-4219221E6C28}" dt="2018-10-04T05:31:03.504" v="66" actId="20577"/>
          <ac:spMkLst>
            <pc:docMk/>
            <pc:sldMk cId="1598214571" sldId="262"/>
            <ac:spMk id="37" creationId="{B4B8C2E3-7D85-44EF-AE0D-B16A5F9645A0}"/>
          </ac:spMkLst>
        </pc:spChg>
        <pc:grpChg chg="mod">
          <ac:chgData name="QNAP_Copy Su" userId="1126be78-0e4b-4fc6-8d80-fa9b94be460a" providerId="ADAL" clId="{CD006243-A806-4BA4-94C8-4219221E6C28}" dt="2018-10-04T05:30:10.783" v="62" actId="1076"/>
          <ac:grpSpMkLst>
            <pc:docMk/>
            <pc:sldMk cId="1598214571" sldId="262"/>
            <ac:grpSpMk id="19" creationId="{43EF1B99-AF1D-0C47-8CDD-6A7FCAC70B0F}"/>
          </ac:grpSpMkLst>
        </pc:grpChg>
        <pc:grpChg chg="mod">
          <ac:chgData name="QNAP_Copy Su" userId="1126be78-0e4b-4fc6-8d80-fa9b94be460a" providerId="ADAL" clId="{CD006243-A806-4BA4-94C8-4219221E6C28}" dt="2018-10-04T05:29:23.462" v="53" actId="1076"/>
          <ac:grpSpMkLst>
            <pc:docMk/>
            <pc:sldMk cId="1598214571" sldId="262"/>
            <ac:grpSpMk id="38" creationId="{3EF631C6-82CF-A846-AEC1-1B5EAD731830}"/>
          </ac:grpSpMkLst>
        </pc:grpChg>
      </pc:sldChg>
      <pc:sldChg chg="modSp">
        <pc:chgData name="QNAP_Copy Su" userId="1126be78-0e4b-4fc6-8d80-fa9b94be460a" providerId="ADAL" clId="{CD006243-A806-4BA4-94C8-4219221E6C28}" dt="2018-10-04T05:38:44.440" v="142" actId="113"/>
        <pc:sldMkLst>
          <pc:docMk/>
          <pc:sldMk cId="1803862088" sldId="266"/>
        </pc:sldMkLst>
        <pc:spChg chg="mod">
          <ac:chgData name="QNAP_Copy Su" userId="1126be78-0e4b-4fc6-8d80-fa9b94be460a" providerId="ADAL" clId="{CD006243-A806-4BA4-94C8-4219221E6C28}" dt="2018-10-04T05:38:44.440" v="142" actId="113"/>
          <ac:spMkLst>
            <pc:docMk/>
            <pc:sldMk cId="1803862088" sldId="266"/>
            <ac:spMk id="2" creationId="{0A0EBE13-58B5-9A48-AEAA-09AB0F2185B0}"/>
          </ac:spMkLst>
        </pc:spChg>
      </pc:sldChg>
      <pc:sldChg chg="modSp">
        <pc:chgData name="QNAP_Copy Su" userId="1126be78-0e4b-4fc6-8d80-fa9b94be460a" providerId="ADAL" clId="{CD006243-A806-4BA4-94C8-4219221E6C28}" dt="2018-10-04T05:39:02.175" v="145" actId="113"/>
        <pc:sldMkLst>
          <pc:docMk/>
          <pc:sldMk cId="632300915" sldId="267"/>
        </pc:sldMkLst>
        <pc:spChg chg="mod">
          <ac:chgData name="QNAP_Copy Su" userId="1126be78-0e4b-4fc6-8d80-fa9b94be460a" providerId="ADAL" clId="{CD006243-A806-4BA4-94C8-4219221E6C28}" dt="2018-10-04T05:39:02.175" v="145" actId="113"/>
          <ac:spMkLst>
            <pc:docMk/>
            <pc:sldMk cId="632300915" sldId="267"/>
            <ac:spMk id="2" creationId="{F2AB7A8D-E555-0040-A5FF-19701834AACC}"/>
          </ac:spMkLst>
        </pc:spChg>
      </pc:sldChg>
      <pc:sldChg chg="modSp">
        <pc:chgData name="QNAP_Copy Su" userId="1126be78-0e4b-4fc6-8d80-fa9b94be460a" providerId="ADAL" clId="{CD006243-A806-4BA4-94C8-4219221E6C28}" dt="2018-10-04T05:33:35.529" v="87" actId="1076"/>
        <pc:sldMkLst>
          <pc:docMk/>
          <pc:sldMk cId="3708221905" sldId="268"/>
        </pc:sldMkLst>
        <pc:spChg chg="mod">
          <ac:chgData name="QNAP_Copy Su" userId="1126be78-0e4b-4fc6-8d80-fa9b94be460a" providerId="ADAL" clId="{CD006243-A806-4BA4-94C8-4219221E6C28}" dt="2018-10-04T05:33:35.529" v="87" actId="1076"/>
          <ac:spMkLst>
            <pc:docMk/>
            <pc:sldMk cId="3708221905" sldId="268"/>
            <ac:spMk id="2" creationId="{C7DB0622-E9BD-8F48-BBFD-1E649CCDE6D1}"/>
          </ac:spMkLst>
        </pc:spChg>
      </pc:sldChg>
      <pc:sldChg chg="modSp">
        <pc:chgData name="QNAP_Copy Su" userId="1126be78-0e4b-4fc6-8d80-fa9b94be460a" providerId="ADAL" clId="{CD006243-A806-4BA4-94C8-4219221E6C28}" dt="2018-10-04T08:24:25.668" v="402" actId="255"/>
        <pc:sldMkLst>
          <pc:docMk/>
          <pc:sldMk cId="1014837377" sldId="275"/>
        </pc:sldMkLst>
        <pc:spChg chg="mod">
          <ac:chgData name="QNAP_Copy Su" userId="1126be78-0e4b-4fc6-8d80-fa9b94be460a" providerId="ADAL" clId="{CD006243-A806-4BA4-94C8-4219221E6C28}" dt="2018-10-04T08:24:25.668" v="402" actId="255"/>
          <ac:spMkLst>
            <pc:docMk/>
            <pc:sldMk cId="1014837377" sldId="275"/>
            <ac:spMk id="8" creationId="{CE4F136F-A8D1-4B9E-B580-74B19C90BB1B}"/>
          </ac:spMkLst>
        </pc:spChg>
        <pc:spChg chg="mod">
          <ac:chgData name="QNAP_Copy Su" userId="1126be78-0e4b-4fc6-8d80-fa9b94be460a" providerId="ADAL" clId="{CD006243-A806-4BA4-94C8-4219221E6C28}" dt="2018-10-04T08:24:21.090" v="401" actId="14100"/>
          <ac:spMkLst>
            <pc:docMk/>
            <pc:sldMk cId="1014837377" sldId="275"/>
            <ac:spMk id="10" creationId="{3C29E89D-88E8-4E89-BC78-E732932D1A0B}"/>
          </ac:spMkLst>
        </pc:spChg>
      </pc:sldChg>
      <pc:sldChg chg="modSp">
        <pc:chgData name="QNAP_Copy Su" userId="1126be78-0e4b-4fc6-8d80-fa9b94be460a" providerId="ADAL" clId="{CD006243-A806-4BA4-94C8-4219221E6C28}" dt="2018-10-04T05:39:09.032" v="146" actId="2711"/>
        <pc:sldMkLst>
          <pc:docMk/>
          <pc:sldMk cId="3173353054" sldId="293"/>
        </pc:sldMkLst>
        <pc:spChg chg="mod">
          <ac:chgData name="QNAP_Copy Su" userId="1126be78-0e4b-4fc6-8d80-fa9b94be460a" providerId="ADAL" clId="{CD006243-A806-4BA4-94C8-4219221E6C28}" dt="2018-10-04T05:39:09.032" v="146" actId="2711"/>
          <ac:spMkLst>
            <pc:docMk/>
            <pc:sldMk cId="3173353054" sldId="293"/>
            <ac:spMk id="2" creationId="{F82F2237-A5EF-F746-A002-BCFDE85ED712}"/>
          </ac:spMkLst>
        </pc:spChg>
      </pc:sldChg>
      <pc:sldChg chg="modSp">
        <pc:chgData name="QNAP_Copy Su" userId="1126be78-0e4b-4fc6-8d80-fa9b94be460a" providerId="ADAL" clId="{CD006243-A806-4BA4-94C8-4219221E6C28}" dt="2018-10-04T05:39:18.646" v="148" actId="113"/>
        <pc:sldMkLst>
          <pc:docMk/>
          <pc:sldMk cId="1435282070" sldId="294"/>
        </pc:sldMkLst>
        <pc:spChg chg="mod">
          <ac:chgData name="QNAP_Copy Su" userId="1126be78-0e4b-4fc6-8d80-fa9b94be460a" providerId="ADAL" clId="{CD006243-A806-4BA4-94C8-4219221E6C28}" dt="2018-10-04T05:39:18.646" v="148" actId="113"/>
          <ac:spMkLst>
            <pc:docMk/>
            <pc:sldMk cId="1435282070" sldId="294"/>
            <ac:spMk id="2" creationId="{5425A0DD-469E-C147-9BFB-098310886EE7}"/>
          </ac:spMkLst>
        </pc:spChg>
      </pc:sldChg>
      <pc:sldChg chg="modSp">
        <pc:chgData name="QNAP_Copy Su" userId="1126be78-0e4b-4fc6-8d80-fa9b94be460a" providerId="ADAL" clId="{CD006243-A806-4BA4-94C8-4219221E6C28}" dt="2018-10-04T05:46:06.290" v="205" actId="1076"/>
        <pc:sldMkLst>
          <pc:docMk/>
          <pc:sldMk cId="3956342957" sldId="297"/>
        </pc:sldMkLst>
        <pc:spChg chg="mod">
          <ac:chgData name="QNAP_Copy Su" userId="1126be78-0e4b-4fc6-8d80-fa9b94be460a" providerId="ADAL" clId="{CD006243-A806-4BA4-94C8-4219221E6C28}" dt="2018-10-04T05:46:06.290" v="205" actId="1076"/>
          <ac:spMkLst>
            <pc:docMk/>
            <pc:sldMk cId="3956342957" sldId="297"/>
            <ac:spMk id="188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5:39:56.976" v="156" actId="113"/>
        <pc:sldMkLst>
          <pc:docMk/>
          <pc:sldMk cId="3305579675" sldId="299"/>
        </pc:sldMkLst>
        <pc:spChg chg="mod">
          <ac:chgData name="QNAP_Copy Su" userId="1126be78-0e4b-4fc6-8d80-fa9b94be460a" providerId="ADAL" clId="{CD006243-A806-4BA4-94C8-4219221E6C28}" dt="2018-10-04T05:39:56.976" v="156" actId="113"/>
          <ac:spMkLst>
            <pc:docMk/>
            <pc:sldMk cId="3305579675" sldId="299"/>
            <ac:spMk id="271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5:41:40.129" v="167" actId="1076"/>
        <pc:sldMkLst>
          <pc:docMk/>
          <pc:sldMk cId="2404078360" sldId="302"/>
        </pc:sldMkLst>
        <pc:spChg chg="mod">
          <ac:chgData name="QNAP_Copy Su" userId="1126be78-0e4b-4fc6-8d80-fa9b94be460a" providerId="ADAL" clId="{CD006243-A806-4BA4-94C8-4219221E6C28}" dt="2018-10-04T05:41:40.129" v="167" actId="1076"/>
          <ac:spMkLst>
            <pc:docMk/>
            <pc:sldMk cId="2404078360" sldId="302"/>
            <ac:spMk id="3" creationId="{00000000-0000-0000-0000-000000000000}"/>
          </ac:spMkLst>
        </pc:spChg>
      </pc:sldChg>
      <pc:sldChg chg="addSp delSp modSp">
        <pc:chgData name="QNAP_Copy Su" userId="1126be78-0e4b-4fc6-8d80-fa9b94be460a" providerId="ADAL" clId="{CD006243-A806-4BA4-94C8-4219221E6C28}" dt="2018-10-04T06:16:53.003" v="327" actId="1076"/>
        <pc:sldMkLst>
          <pc:docMk/>
          <pc:sldMk cId="0" sldId="303"/>
        </pc:sldMkLst>
        <pc:spChg chg="mod">
          <ac:chgData name="QNAP_Copy Su" userId="1126be78-0e4b-4fc6-8d80-fa9b94be460a" providerId="ADAL" clId="{CD006243-A806-4BA4-94C8-4219221E6C28}" dt="2018-10-04T05:43:15.556" v="176" actId="27636"/>
          <ac:spMkLst>
            <pc:docMk/>
            <pc:sldMk cId="0" sldId="303"/>
            <ac:spMk id="2" creationId="{00000000-0000-0000-0000-000000000000}"/>
          </ac:spMkLst>
        </pc:spChg>
        <pc:spChg chg="add mod">
          <ac:chgData name="QNAP_Copy Su" userId="1126be78-0e4b-4fc6-8d80-fa9b94be460a" providerId="ADAL" clId="{CD006243-A806-4BA4-94C8-4219221E6C28}" dt="2018-10-04T06:16:53.003" v="327" actId="1076"/>
          <ac:spMkLst>
            <pc:docMk/>
            <pc:sldMk cId="0" sldId="303"/>
            <ac:spMk id="21" creationId="{A4F66B1E-3735-4049-B96D-F19225941250}"/>
          </ac:spMkLst>
        </pc:spChg>
        <pc:picChg chg="add mod">
          <ac:chgData name="QNAP_Copy Su" userId="1126be78-0e4b-4fc6-8d80-fa9b94be460a" providerId="ADAL" clId="{CD006243-A806-4BA4-94C8-4219221E6C28}" dt="2018-10-04T06:16:53.003" v="327" actId="1076"/>
          <ac:picMkLst>
            <pc:docMk/>
            <pc:sldMk cId="0" sldId="303"/>
            <ac:picMk id="22" creationId="{6FBA3B44-3605-4728-B3F2-61989ACA4565}"/>
          </ac:picMkLst>
        </pc:picChg>
        <pc:picChg chg="del mod">
          <ac:chgData name="QNAP_Copy Su" userId="1126be78-0e4b-4fc6-8d80-fa9b94be460a" providerId="ADAL" clId="{CD006243-A806-4BA4-94C8-4219221E6C28}" dt="2018-10-04T06:16:49.050" v="325" actId="478"/>
          <ac:picMkLst>
            <pc:docMk/>
            <pc:sldMk cId="0" sldId="303"/>
            <ac:picMk id="24" creationId="{44AB7157-837D-7C4D-AE9E-EDFBEC11B928}"/>
          </ac:picMkLst>
        </pc:picChg>
        <pc:picChg chg="del mod">
          <ac:chgData name="QNAP_Copy Su" userId="1126be78-0e4b-4fc6-8d80-fa9b94be460a" providerId="ADAL" clId="{CD006243-A806-4BA4-94C8-4219221E6C28}" dt="2018-10-04T06:16:49.050" v="325" actId="478"/>
          <ac:picMkLst>
            <pc:docMk/>
            <pc:sldMk cId="0" sldId="303"/>
            <ac:picMk id="25" creationId="{0DA617BA-EACE-804D-BC12-0A17ACFCD285}"/>
          </ac:picMkLst>
        </pc:picChg>
        <pc:picChg chg="mod">
          <ac:chgData name="QNAP_Copy Su" userId="1126be78-0e4b-4fc6-8d80-fa9b94be460a" providerId="ADAL" clId="{CD006243-A806-4BA4-94C8-4219221E6C28}" dt="2018-10-04T05:43:23.322" v="177" actId="1076"/>
          <ac:picMkLst>
            <pc:docMk/>
            <pc:sldMk cId="0" sldId="303"/>
            <ac:picMk id="40" creationId="{E9F5E314-39D0-CD49-9604-18784D4BD449}"/>
          </ac:picMkLst>
        </pc:picChg>
        <pc:picChg chg="add mod">
          <ac:chgData name="QNAP_Copy Su" userId="1126be78-0e4b-4fc6-8d80-fa9b94be460a" providerId="ADAL" clId="{CD006243-A806-4BA4-94C8-4219221E6C28}" dt="2018-10-04T06:16:53.003" v="327" actId="1076"/>
          <ac:picMkLst>
            <pc:docMk/>
            <pc:sldMk cId="0" sldId="303"/>
            <ac:picMk id="41" creationId="{E687B10E-86EA-421C-B0B4-669659C60BCB}"/>
          </ac:picMkLst>
        </pc:picChg>
      </pc:sldChg>
      <pc:sldChg chg="modSp">
        <pc:chgData name="QNAP_Copy Su" userId="1126be78-0e4b-4fc6-8d80-fa9b94be460a" providerId="ADAL" clId="{CD006243-A806-4BA4-94C8-4219221E6C28}" dt="2018-10-04T05:39:43.360" v="153" actId="207"/>
        <pc:sldMkLst>
          <pc:docMk/>
          <pc:sldMk cId="258912120" sldId="310"/>
        </pc:sldMkLst>
        <pc:spChg chg="mod">
          <ac:chgData name="QNAP_Copy Su" userId="1126be78-0e4b-4fc6-8d80-fa9b94be460a" providerId="ADAL" clId="{CD006243-A806-4BA4-94C8-4219221E6C28}" dt="2018-10-04T05:39:33.396" v="152" actId="27636"/>
          <ac:spMkLst>
            <pc:docMk/>
            <pc:sldMk cId="258912120" sldId="310"/>
            <ac:spMk id="2" creationId="{17AC9F85-691B-E94D-8FB9-F15FA97B86E5}"/>
          </ac:spMkLst>
        </pc:spChg>
        <pc:spChg chg="mod">
          <ac:chgData name="QNAP_Copy Su" userId="1126be78-0e4b-4fc6-8d80-fa9b94be460a" providerId="ADAL" clId="{CD006243-A806-4BA4-94C8-4219221E6C28}" dt="2018-10-04T05:39:43.360" v="153" actId="207"/>
          <ac:spMkLst>
            <pc:docMk/>
            <pc:sldMk cId="258912120" sldId="310"/>
            <ac:spMk id="24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5:44:17.346" v="189" actId="1036"/>
        <pc:sldMkLst>
          <pc:docMk/>
          <pc:sldMk cId="3333942427" sldId="315"/>
        </pc:sldMkLst>
        <pc:spChg chg="mod">
          <ac:chgData name="QNAP_Copy Su" userId="1126be78-0e4b-4fc6-8d80-fa9b94be460a" providerId="ADAL" clId="{CD006243-A806-4BA4-94C8-4219221E6C28}" dt="2018-10-04T05:44:17.346" v="189" actId="1036"/>
          <ac:spMkLst>
            <pc:docMk/>
            <pc:sldMk cId="3333942427" sldId="315"/>
            <ac:spMk id="2" creationId="{1169003F-3FEB-4566-8A7C-543CD22A0D1F}"/>
          </ac:spMkLst>
        </pc:spChg>
      </pc:sldChg>
      <pc:sldChg chg="addSp delSp modSp">
        <pc:chgData name="QNAP_Copy Su" userId="1126be78-0e4b-4fc6-8d80-fa9b94be460a" providerId="ADAL" clId="{CD006243-A806-4BA4-94C8-4219221E6C28}" dt="2018-10-04T05:44:33.753" v="194" actId="1076"/>
        <pc:sldMkLst>
          <pc:docMk/>
          <pc:sldMk cId="783905793" sldId="316"/>
        </pc:sldMkLst>
        <pc:spChg chg="mod">
          <ac:chgData name="QNAP_Copy Su" userId="1126be78-0e4b-4fc6-8d80-fa9b94be460a" providerId="ADAL" clId="{CD006243-A806-4BA4-94C8-4219221E6C28}" dt="2018-10-04T05:44:29.735" v="193" actId="113"/>
          <ac:spMkLst>
            <pc:docMk/>
            <pc:sldMk cId="783905793" sldId="316"/>
            <ac:spMk id="2" creationId="{1ED5BBBD-ADC5-43E1-9250-2EB86E261C63}"/>
          </ac:spMkLst>
        </pc:spChg>
        <pc:spChg chg="mod">
          <ac:chgData name="QNAP_Copy Su" userId="1126be78-0e4b-4fc6-8d80-fa9b94be460a" providerId="ADAL" clId="{CD006243-A806-4BA4-94C8-4219221E6C28}" dt="2018-10-04T05:44:33.753" v="194" actId="1076"/>
          <ac:spMkLst>
            <pc:docMk/>
            <pc:sldMk cId="783905793" sldId="316"/>
            <ac:spMk id="3" creationId="{DBA389AC-0E76-4AD2-83CE-0D8D56F5553D}"/>
          </ac:spMkLst>
        </pc:spChg>
        <pc:spChg chg="add mod ord">
          <ac:chgData name="QNAP_Copy Su" userId="1126be78-0e4b-4fc6-8d80-fa9b94be460a" providerId="ADAL" clId="{CD006243-A806-4BA4-94C8-4219221E6C28}" dt="2018-10-04T02:30:43.887" v="31" actId="14100"/>
          <ac:spMkLst>
            <pc:docMk/>
            <pc:sldMk cId="783905793" sldId="316"/>
            <ac:spMk id="8" creationId="{CE04EADB-C8B0-4730-94D3-A5E18CD36EC6}"/>
          </ac:spMkLst>
        </pc:spChg>
        <pc:spChg chg="mod">
          <ac:chgData name="QNAP_Copy Su" userId="1126be78-0e4b-4fc6-8d80-fa9b94be460a" providerId="ADAL" clId="{CD006243-A806-4BA4-94C8-4219221E6C28}" dt="2018-10-04T02:30:29.963" v="28" actId="207"/>
          <ac:spMkLst>
            <pc:docMk/>
            <pc:sldMk cId="783905793" sldId="316"/>
            <ac:spMk id="10" creationId="{DF8C7D65-3C6E-D84D-9761-4E33217EAB71}"/>
          </ac:spMkLst>
        </pc:spChg>
        <pc:spChg chg="mod">
          <ac:chgData name="QNAP_Copy Su" userId="1126be78-0e4b-4fc6-8d80-fa9b94be460a" providerId="ADAL" clId="{CD006243-A806-4BA4-94C8-4219221E6C28}" dt="2018-10-04T02:30:29.963" v="28" actId="207"/>
          <ac:spMkLst>
            <pc:docMk/>
            <pc:sldMk cId="783905793" sldId="316"/>
            <ac:spMk id="27" creationId="{301B9E09-64FE-9B45-BB28-AA72C89A2D3A}"/>
          </ac:spMkLst>
        </pc:spChg>
        <pc:picChg chg="add del">
          <ac:chgData name="QNAP_Copy Su" userId="1126be78-0e4b-4fc6-8d80-fa9b94be460a" providerId="ADAL" clId="{CD006243-A806-4BA4-94C8-4219221E6C28}" dt="2018-10-04T02:30:02.456" v="22" actId="14100"/>
          <ac:picMkLst>
            <pc:docMk/>
            <pc:sldMk cId="783905793" sldId="316"/>
            <ac:picMk id="7" creationId="{14084D0E-A343-4C81-BAFF-235BF700833B}"/>
          </ac:picMkLst>
        </pc:picChg>
        <pc:picChg chg="mod">
          <ac:chgData name="QNAP_Copy Su" userId="1126be78-0e4b-4fc6-8d80-fa9b94be460a" providerId="ADAL" clId="{CD006243-A806-4BA4-94C8-4219221E6C28}" dt="2018-10-04T02:30:33.310" v="30" actId="1076"/>
          <ac:picMkLst>
            <pc:docMk/>
            <pc:sldMk cId="783905793" sldId="316"/>
            <ac:picMk id="11" creationId="{A04281D9-A3E6-724C-9D96-A7B803A82ADF}"/>
          </ac:picMkLst>
        </pc:picChg>
      </pc:sldChg>
      <pc:sldChg chg="modSp">
        <pc:chgData name="QNAP_Copy Su" userId="1126be78-0e4b-4fc6-8d80-fa9b94be460a" providerId="ADAL" clId="{CD006243-A806-4BA4-94C8-4219221E6C28}" dt="2018-10-04T05:41:10.023" v="163" actId="14861"/>
        <pc:sldMkLst>
          <pc:docMk/>
          <pc:sldMk cId="823977747" sldId="317"/>
        </pc:sldMkLst>
        <pc:spChg chg="mod">
          <ac:chgData name="QNAP_Copy Su" userId="1126be78-0e4b-4fc6-8d80-fa9b94be460a" providerId="ADAL" clId="{CD006243-A806-4BA4-94C8-4219221E6C28}" dt="2018-10-04T05:40:08.619" v="159" actId="27636"/>
          <ac:spMkLst>
            <pc:docMk/>
            <pc:sldMk cId="823977747" sldId="317"/>
            <ac:spMk id="2" creationId="{A682A7E6-1B30-4F7A-9929-B9422A97FF69}"/>
          </ac:spMkLst>
        </pc:spChg>
        <pc:spChg chg="mod">
          <ac:chgData name="QNAP_Copy Su" userId="1126be78-0e4b-4fc6-8d80-fa9b94be460a" providerId="ADAL" clId="{CD006243-A806-4BA4-94C8-4219221E6C28}" dt="2018-10-04T05:41:10.023" v="163" actId="14861"/>
          <ac:spMkLst>
            <pc:docMk/>
            <pc:sldMk cId="823977747" sldId="317"/>
            <ac:spMk id="26" creationId="{419BD3AD-CC56-47B1-A7F7-35B430801014}"/>
          </ac:spMkLst>
        </pc:spChg>
        <pc:spChg chg="mod">
          <ac:chgData name="QNAP_Copy Su" userId="1126be78-0e4b-4fc6-8d80-fa9b94be460a" providerId="ADAL" clId="{CD006243-A806-4BA4-94C8-4219221E6C28}" dt="2018-10-04T05:41:10.023" v="163" actId="14861"/>
          <ac:spMkLst>
            <pc:docMk/>
            <pc:sldMk cId="823977747" sldId="317"/>
            <ac:spMk id="29" creationId="{72D1678E-41A0-468B-80E4-FC2777CFF455}"/>
          </ac:spMkLst>
        </pc:spChg>
        <pc:spChg chg="mod">
          <ac:chgData name="QNAP_Copy Su" userId="1126be78-0e4b-4fc6-8d80-fa9b94be460a" providerId="ADAL" clId="{CD006243-A806-4BA4-94C8-4219221E6C28}" dt="2018-10-04T05:41:10.023" v="163" actId="14861"/>
          <ac:spMkLst>
            <pc:docMk/>
            <pc:sldMk cId="823977747" sldId="317"/>
            <ac:spMk id="48" creationId="{82570F61-AFCF-45F5-9E52-8F98F9E87172}"/>
          </ac:spMkLst>
        </pc:spChg>
      </pc:sldChg>
      <pc:sldChg chg="modSp">
        <pc:chgData name="QNAP_Copy Su" userId="1126be78-0e4b-4fc6-8d80-fa9b94be460a" providerId="ADAL" clId="{CD006243-A806-4BA4-94C8-4219221E6C28}" dt="2018-10-04T05:33:44.065" v="89" actId="1076"/>
        <pc:sldMkLst>
          <pc:docMk/>
          <pc:sldMk cId="4210700962" sldId="325"/>
        </pc:sldMkLst>
        <pc:spChg chg="mod">
          <ac:chgData name="QNAP_Copy Su" userId="1126be78-0e4b-4fc6-8d80-fa9b94be460a" providerId="ADAL" clId="{CD006243-A806-4BA4-94C8-4219221E6C28}" dt="2018-10-04T05:32:26.564" v="76" actId="1076"/>
          <ac:spMkLst>
            <pc:docMk/>
            <pc:sldMk cId="4210700962" sldId="325"/>
            <ac:spMk id="60" creationId="{8E55E414-C058-4B48-AF24-DCFFA1BDA1FD}"/>
          </ac:spMkLst>
        </pc:spChg>
        <pc:spChg chg="mod">
          <ac:chgData name="QNAP_Copy Su" userId="1126be78-0e4b-4fc6-8d80-fa9b94be460a" providerId="ADAL" clId="{CD006243-A806-4BA4-94C8-4219221E6C28}" dt="2018-10-04T05:32:32.905" v="77" actId="1076"/>
          <ac:spMkLst>
            <pc:docMk/>
            <pc:sldMk cId="4210700962" sldId="325"/>
            <ac:spMk id="75" creationId="{3E001910-B120-448D-B561-9FD1B8DD206C}"/>
          </ac:spMkLst>
        </pc:spChg>
        <pc:spChg chg="mod">
          <ac:chgData name="QNAP_Copy Su" userId="1126be78-0e4b-4fc6-8d80-fa9b94be460a" providerId="ADAL" clId="{CD006243-A806-4BA4-94C8-4219221E6C28}" dt="2018-10-04T05:33:44.065" v="89" actId="1076"/>
          <ac:spMkLst>
            <pc:docMk/>
            <pc:sldMk cId="4210700962" sldId="325"/>
            <ac:spMk id="125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5:34:31.264" v="99" actId="167"/>
        <pc:sldMkLst>
          <pc:docMk/>
          <pc:sldMk cId="954945487" sldId="329"/>
        </pc:sldMkLst>
        <pc:spChg chg="mod">
          <ac:chgData name="QNAP_Copy Su" userId="1126be78-0e4b-4fc6-8d80-fa9b94be460a" providerId="ADAL" clId="{CD006243-A806-4BA4-94C8-4219221E6C28}" dt="2018-10-04T05:34:12.964" v="94" actId="2711"/>
          <ac:spMkLst>
            <pc:docMk/>
            <pc:sldMk cId="954945487" sldId="329"/>
            <ac:spMk id="2" creationId="{BCA38380-B2E1-0B4B-9AA2-9212F51780E3}"/>
          </ac:spMkLst>
        </pc:spChg>
        <pc:picChg chg="mod ord">
          <ac:chgData name="QNAP_Copy Su" userId="1126be78-0e4b-4fc6-8d80-fa9b94be460a" providerId="ADAL" clId="{CD006243-A806-4BA4-94C8-4219221E6C28}" dt="2018-10-04T05:34:27.963" v="98" actId="167"/>
          <ac:picMkLst>
            <pc:docMk/>
            <pc:sldMk cId="954945487" sldId="329"/>
            <ac:picMk id="19" creationId="{4C7F0F38-CA3A-4EB7-88AD-3E0F803961D5}"/>
          </ac:picMkLst>
        </pc:picChg>
        <pc:picChg chg="ord">
          <ac:chgData name="QNAP_Copy Su" userId="1126be78-0e4b-4fc6-8d80-fa9b94be460a" providerId="ADAL" clId="{CD006243-A806-4BA4-94C8-4219221E6C28}" dt="2018-10-04T05:34:31.264" v="99" actId="167"/>
          <ac:picMkLst>
            <pc:docMk/>
            <pc:sldMk cId="954945487" sldId="329"/>
            <ac:picMk id="39" creationId="{336F384C-E32C-43D9-96DA-3821ABFF2E22}"/>
          </ac:picMkLst>
        </pc:picChg>
      </pc:sldChg>
      <pc:sldChg chg="modSp">
        <pc:chgData name="QNAP_Copy Su" userId="1126be78-0e4b-4fc6-8d80-fa9b94be460a" providerId="ADAL" clId="{CD006243-A806-4BA4-94C8-4219221E6C28}" dt="2018-10-04T05:43:43.523" v="180" actId="113"/>
        <pc:sldMkLst>
          <pc:docMk/>
          <pc:sldMk cId="1988569743" sldId="330"/>
        </pc:sldMkLst>
        <pc:spChg chg="mod">
          <ac:chgData name="QNAP_Copy Su" userId="1126be78-0e4b-4fc6-8d80-fa9b94be460a" providerId="ADAL" clId="{CD006243-A806-4BA4-94C8-4219221E6C28}" dt="2018-10-04T05:43:43.523" v="180" actId="113"/>
          <ac:spMkLst>
            <pc:docMk/>
            <pc:sldMk cId="1988569743" sldId="330"/>
            <ac:spMk id="2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8:27:21.426" v="405" actId="1076"/>
        <pc:sldMkLst>
          <pc:docMk/>
          <pc:sldMk cId="4018625497" sldId="334"/>
        </pc:sldMkLst>
        <pc:spChg chg="mod">
          <ac:chgData name="QNAP_Copy Su" userId="1126be78-0e4b-4fc6-8d80-fa9b94be460a" providerId="ADAL" clId="{CD006243-A806-4BA4-94C8-4219221E6C28}" dt="2018-10-04T05:43:03.613" v="172" actId="2711"/>
          <ac:spMkLst>
            <pc:docMk/>
            <pc:sldMk cId="4018625497" sldId="334"/>
            <ac:spMk id="2" creationId="{17AC9F85-691B-E94D-8FB9-F15FA97B86E5}"/>
          </ac:spMkLst>
        </pc:spChg>
        <pc:spChg chg="mod">
          <ac:chgData name="QNAP_Copy Su" userId="1126be78-0e4b-4fc6-8d80-fa9b94be460a" providerId="ADAL" clId="{CD006243-A806-4BA4-94C8-4219221E6C28}" dt="2018-10-04T08:27:21.426" v="405" actId="1076"/>
          <ac:spMkLst>
            <pc:docMk/>
            <pc:sldMk cId="4018625497" sldId="334"/>
            <ac:spMk id="48" creationId="{81DB0ECE-B8BD-4E27-A10A-F7E2A966E584}"/>
          </ac:spMkLst>
        </pc:spChg>
        <pc:grpChg chg="mod">
          <ac:chgData name="QNAP_Copy Su" userId="1126be78-0e4b-4fc6-8d80-fa9b94be460a" providerId="ADAL" clId="{CD006243-A806-4BA4-94C8-4219221E6C28}" dt="2018-10-04T08:26:33.557" v="403" actId="1076"/>
          <ac:grpSpMkLst>
            <pc:docMk/>
            <pc:sldMk cId="4018625497" sldId="334"/>
            <ac:grpSpMk id="38" creationId="{5C557E4E-1C10-4F58-9525-3653979BDD27}"/>
          </ac:grpSpMkLst>
        </pc:grpChg>
      </pc:sldChg>
      <pc:sldChg chg="modSp">
        <pc:chgData name="QNAP_Copy Su" userId="1126be78-0e4b-4fc6-8d80-fa9b94be460a" providerId="ADAL" clId="{CD006243-A806-4BA4-94C8-4219221E6C28}" dt="2018-10-04T05:37:23.863" v="131" actId="1036"/>
        <pc:sldMkLst>
          <pc:docMk/>
          <pc:sldMk cId="123265432" sldId="337"/>
        </pc:sldMkLst>
        <pc:spChg chg="mod">
          <ac:chgData name="QNAP_Copy Su" userId="1126be78-0e4b-4fc6-8d80-fa9b94be460a" providerId="ADAL" clId="{CD006243-A806-4BA4-94C8-4219221E6C28}" dt="2018-10-04T05:36:24.335" v="120" actId="2711"/>
          <ac:spMkLst>
            <pc:docMk/>
            <pc:sldMk cId="123265432" sldId="337"/>
            <ac:spMk id="2" creationId="{2C13F739-C04B-4AAC-87F0-1796893C3D1F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34" creationId="{017E3AB1-2C38-4D2F-B456-C9ABDD3881FA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38" creationId="{0B3D3E25-6A6E-4241-882D-932B767D56BD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39" creationId="{EF4135D2-23E3-4A6B-AC73-36FD9335358D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40" creationId="{E3641D95-10B5-4B05-867E-3E1BF969090E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41" creationId="{0AFEEDBD-BFA0-4581-BD38-699C3947BFD4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42" creationId="{6B6D0564-2B0B-47CA-B8EB-77B3738CFFB3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43" creationId="{55B402C4-9D18-4B2E-B576-CCBD5F5F1DAB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45" creationId="{269C5BAE-B0CD-4E5B-A616-A2795E656361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46" creationId="{D7F269F4-7D9E-4672-B46C-61E390B268FB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63" creationId="{1D9AB3BD-DC69-4342-853E-3D8D1C5D6FED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66" creationId="{CAB0C2F8-A9CD-C949-9655-E5008A9CDEDD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79" creationId="{3F928140-F3ED-8047-9EF0-827D106AD109}"/>
          </ac:spMkLst>
        </pc:spChg>
        <pc:spChg chg="mod">
          <ac:chgData name="QNAP_Copy Su" userId="1126be78-0e4b-4fc6-8d80-fa9b94be460a" providerId="ADAL" clId="{CD006243-A806-4BA4-94C8-4219221E6C28}" dt="2018-10-04T05:37:23.863" v="131" actId="1036"/>
          <ac:spMkLst>
            <pc:docMk/>
            <pc:sldMk cId="123265432" sldId="337"/>
            <ac:spMk id="80" creationId="{BC6BAB59-E757-344E-9A45-76F27E04AEA1}"/>
          </ac:spMkLst>
        </pc:spChg>
        <pc:cxnChg chg="mod">
          <ac:chgData name="QNAP_Copy Su" userId="1126be78-0e4b-4fc6-8d80-fa9b94be460a" providerId="ADAL" clId="{CD006243-A806-4BA4-94C8-4219221E6C28}" dt="2018-10-04T05:37:23.863" v="131" actId="1036"/>
          <ac:cxnSpMkLst>
            <pc:docMk/>
            <pc:sldMk cId="123265432" sldId="337"/>
            <ac:cxnSpMk id="64" creationId="{483E039D-F802-F648-8FF6-7337029D1F5B}"/>
          </ac:cxnSpMkLst>
        </pc:cxnChg>
        <pc:cxnChg chg="mod">
          <ac:chgData name="QNAP_Copy Su" userId="1126be78-0e4b-4fc6-8d80-fa9b94be460a" providerId="ADAL" clId="{CD006243-A806-4BA4-94C8-4219221E6C28}" dt="2018-10-04T05:37:23.863" v="131" actId="1036"/>
          <ac:cxnSpMkLst>
            <pc:docMk/>
            <pc:sldMk cId="123265432" sldId="337"/>
            <ac:cxnSpMk id="65" creationId="{D76689D6-28A5-B74C-92AE-CB5C15F66640}"/>
          </ac:cxnSpMkLst>
        </pc:cxnChg>
        <pc:cxnChg chg="mod">
          <ac:chgData name="QNAP_Copy Su" userId="1126be78-0e4b-4fc6-8d80-fa9b94be460a" providerId="ADAL" clId="{CD006243-A806-4BA4-94C8-4219221E6C28}" dt="2018-10-04T05:37:23.863" v="131" actId="1036"/>
          <ac:cxnSpMkLst>
            <pc:docMk/>
            <pc:sldMk cId="123265432" sldId="337"/>
            <ac:cxnSpMk id="69" creationId="{D1F8FB61-A29C-4FC4-830B-5F0683485E72}"/>
          </ac:cxnSpMkLst>
        </pc:cxnChg>
        <pc:cxnChg chg="mod">
          <ac:chgData name="QNAP_Copy Su" userId="1126be78-0e4b-4fc6-8d80-fa9b94be460a" providerId="ADAL" clId="{CD006243-A806-4BA4-94C8-4219221E6C28}" dt="2018-10-04T05:37:23.863" v="131" actId="1036"/>
          <ac:cxnSpMkLst>
            <pc:docMk/>
            <pc:sldMk cId="123265432" sldId="337"/>
            <ac:cxnSpMk id="70" creationId="{8358FDD8-7525-4D0E-B015-9F5BA2A25623}"/>
          </ac:cxnSpMkLst>
        </pc:cxnChg>
      </pc:sldChg>
      <pc:sldChg chg="modSp">
        <pc:chgData name="QNAP_Copy Su" userId="1126be78-0e4b-4fc6-8d80-fa9b94be460a" providerId="ADAL" clId="{CD006243-A806-4BA4-94C8-4219221E6C28}" dt="2018-10-04T05:37:03.556" v="125" actId="1076"/>
        <pc:sldMkLst>
          <pc:docMk/>
          <pc:sldMk cId="1261453339" sldId="338"/>
        </pc:sldMkLst>
        <pc:spChg chg="mod">
          <ac:chgData name="QNAP_Copy Su" userId="1126be78-0e4b-4fc6-8d80-fa9b94be460a" providerId="ADAL" clId="{CD006243-A806-4BA4-94C8-4219221E6C28}" dt="2018-10-04T05:36:45.590" v="123" actId="2711"/>
          <ac:spMkLst>
            <pc:docMk/>
            <pc:sldMk cId="1261453339" sldId="338"/>
            <ac:spMk id="2" creationId="{2C13F739-C04B-4AAC-87F0-1796893C3D1F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34" creationId="{017E3AB1-2C38-4D2F-B456-C9ABDD3881FA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39" creationId="{EF4135D2-23E3-4A6B-AC73-36FD9335358D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40" creationId="{E3641D95-10B5-4B05-867E-3E1BF969090E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41" creationId="{0AFEEDBD-BFA0-4581-BD38-699C3947BFD4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42" creationId="{6B6D0564-2B0B-47CA-B8EB-77B3738CFFB3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43" creationId="{55B402C4-9D18-4B2E-B576-CCBD5F5F1DAB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45" creationId="{269C5BAE-B0CD-4E5B-A616-A2795E656361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46" creationId="{D7F269F4-7D9E-4672-B46C-61E390B268FB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56" creationId="{2FBC0A86-CF9D-5944-8B9D-3BFC46CB5A1F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57" creationId="{F108CF25-DFBE-1440-ABF5-17EE200B7F1D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58" creationId="{EA499B58-43D4-9645-AA66-23D1605AB5F8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59" creationId="{A841B2B3-25F9-994C-BAB8-A63E8F9607FA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63" creationId="{7B64641E-37A9-E240-AAF0-EA72E0415EBD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64" creationId="{1849E53D-EE2F-4E4C-8840-9DAE632A827E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65" creationId="{12423009-2F9E-9344-B312-6C56A70C5377}"/>
          </ac:spMkLst>
        </pc:spChg>
        <pc:spChg chg="mod">
          <ac:chgData name="QNAP_Copy Su" userId="1126be78-0e4b-4fc6-8d80-fa9b94be460a" providerId="ADAL" clId="{CD006243-A806-4BA4-94C8-4219221E6C28}" dt="2018-10-04T05:37:03.556" v="125" actId="1076"/>
          <ac:spMkLst>
            <pc:docMk/>
            <pc:sldMk cId="1261453339" sldId="338"/>
            <ac:spMk id="73" creationId="{6585B605-4F6D-0948-BC18-FFD281BC3B5F}"/>
          </ac:spMkLst>
        </pc:spChg>
        <pc:cxnChg chg="mod">
          <ac:chgData name="QNAP_Copy Su" userId="1126be78-0e4b-4fc6-8d80-fa9b94be460a" providerId="ADAL" clId="{CD006243-A806-4BA4-94C8-4219221E6C28}" dt="2018-10-04T05:37:03.556" v="125" actId="1076"/>
          <ac:cxnSpMkLst>
            <pc:docMk/>
            <pc:sldMk cId="1261453339" sldId="338"/>
            <ac:cxnSpMk id="60" creationId="{8CF5768D-B2C2-A34C-AC7A-B1F9FEB4A776}"/>
          </ac:cxnSpMkLst>
        </pc:cxnChg>
        <pc:cxnChg chg="mod">
          <ac:chgData name="QNAP_Copy Su" userId="1126be78-0e4b-4fc6-8d80-fa9b94be460a" providerId="ADAL" clId="{CD006243-A806-4BA4-94C8-4219221E6C28}" dt="2018-10-04T05:37:03.556" v="125" actId="1076"/>
          <ac:cxnSpMkLst>
            <pc:docMk/>
            <pc:sldMk cId="1261453339" sldId="338"/>
            <ac:cxnSpMk id="61" creationId="{3FD17AC5-9DB1-394F-A2C3-5A279380F80F}"/>
          </ac:cxnSpMkLst>
        </pc:cxnChg>
        <pc:cxnChg chg="mod">
          <ac:chgData name="QNAP_Copy Su" userId="1126be78-0e4b-4fc6-8d80-fa9b94be460a" providerId="ADAL" clId="{CD006243-A806-4BA4-94C8-4219221E6C28}" dt="2018-10-04T05:37:03.556" v="125" actId="1076"/>
          <ac:cxnSpMkLst>
            <pc:docMk/>
            <pc:sldMk cId="1261453339" sldId="338"/>
            <ac:cxnSpMk id="62" creationId="{C2536706-98DE-D842-BC3E-F3FF86057B2A}"/>
          </ac:cxnSpMkLst>
        </pc:cxnChg>
        <pc:cxnChg chg="mod">
          <ac:chgData name="QNAP_Copy Su" userId="1126be78-0e4b-4fc6-8d80-fa9b94be460a" providerId="ADAL" clId="{CD006243-A806-4BA4-94C8-4219221E6C28}" dt="2018-10-04T05:37:03.556" v="125" actId="1076"/>
          <ac:cxnSpMkLst>
            <pc:docMk/>
            <pc:sldMk cId="1261453339" sldId="338"/>
            <ac:cxnSpMk id="66" creationId="{485C3852-9530-DF4E-8E53-B6535DD3871F}"/>
          </ac:cxnSpMkLst>
        </pc:cxnChg>
        <pc:cxnChg chg="mod">
          <ac:chgData name="QNAP_Copy Su" userId="1126be78-0e4b-4fc6-8d80-fa9b94be460a" providerId="ADAL" clId="{CD006243-A806-4BA4-94C8-4219221E6C28}" dt="2018-10-04T05:37:03.556" v="125" actId="1076"/>
          <ac:cxnSpMkLst>
            <pc:docMk/>
            <pc:sldMk cId="1261453339" sldId="338"/>
            <ac:cxnSpMk id="70" creationId="{8358FDD8-7525-4D0E-B015-9F5BA2A25623}"/>
          </ac:cxnSpMkLst>
        </pc:cxnChg>
      </pc:sldChg>
      <pc:sldChg chg="modSp">
        <pc:chgData name="QNAP_Copy Su" userId="1126be78-0e4b-4fc6-8d80-fa9b94be460a" providerId="ADAL" clId="{CD006243-A806-4BA4-94C8-4219221E6C28}" dt="2018-10-04T09:17:53.321" v="409" actId="113"/>
        <pc:sldMkLst>
          <pc:docMk/>
          <pc:sldMk cId="3714965044" sldId="339"/>
        </pc:sldMkLst>
        <pc:spChg chg="mod">
          <ac:chgData name="QNAP_Copy Su" userId="1126be78-0e4b-4fc6-8d80-fa9b94be460a" providerId="ADAL" clId="{CD006243-A806-4BA4-94C8-4219221E6C28}" dt="2018-10-04T05:38:06.106" v="135" actId="1036"/>
          <ac:spMkLst>
            <pc:docMk/>
            <pc:sldMk cId="3714965044" sldId="339"/>
            <ac:spMk id="2" creationId="{FDB2CABB-EFEA-4278-918D-CAA68FB0B3DB}"/>
          </ac:spMkLst>
        </pc:spChg>
        <pc:graphicFrameChg chg="modGraphic">
          <ac:chgData name="QNAP_Copy Su" userId="1126be78-0e4b-4fc6-8d80-fa9b94be460a" providerId="ADAL" clId="{CD006243-A806-4BA4-94C8-4219221E6C28}" dt="2018-10-04T09:17:53.321" v="409" actId="113"/>
          <ac:graphicFrameMkLst>
            <pc:docMk/>
            <pc:sldMk cId="3714965044" sldId="339"/>
            <ac:graphicFrameMk id="3" creationId="{3E12AAC6-DFA9-4676-A930-59AAD8C2EC1C}"/>
          </ac:graphicFrameMkLst>
        </pc:graphicFrameChg>
      </pc:sldChg>
      <pc:sldChg chg="modSp">
        <pc:chgData name="QNAP_Copy Su" userId="1126be78-0e4b-4fc6-8d80-fa9b94be460a" providerId="ADAL" clId="{CD006243-A806-4BA4-94C8-4219221E6C28}" dt="2018-10-04T05:52:11.233" v="275" actId="113"/>
        <pc:sldMkLst>
          <pc:docMk/>
          <pc:sldMk cId="2072541697" sldId="359"/>
        </pc:sldMkLst>
        <pc:spChg chg="mod">
          <ac:chgData name="QNAP_Copy Su" userId="1126be78-0e4b-4fc6-8d80-fa9b94be460a" providerId="ADAL" clId="{CD006243-A806-4BA4-94C8-4219221E6C28}" dt="2018-10-04T05:52:11.233" v="275" actId="113"/>
          <ac:spMkLst>
            <pc:docMk/>
            <pc:sldMk cId="2072541697" sldId="359"/>
            <ac:spMk id="106" creationId="{00000000-0000-0000-0000-000000000000}"/>
          </ac:spMkLst>
        </pc:spChg>
      </pc:sldChg>
      <pc:sldChg chg="addSp delSp modSp">
        <pc:chgData name="QNAP_Copy Su" userId="1126be78-0e4b-4fc6-8d80-fa9b94be460a" providerId="ADAL" clId="{CD006243-A806-4BA4-94C8-4219221E6C28}" dt="2018-10-04T05:32:55.728" v="78" actId="2711"/>
        <pc:sldMkLst>
          <pc:docMk/>
          <pc:sldMk cId="2566976703" sldId="374"/>
        </pc:sldMkLst>
        <pc:spChg chg="mod">
          <ac:chgData name="QNAP_Copy Su" userId="1126be78-0e4b-4fc6-8d80-fa9b94be460a" providerId="ADAL" clId="{CD006243-A806-4BA4-94C8-4219221E6C28}" dt="2018-10-04T05:32:55.728" v="78" actId="2711"/>
          <ac:spMkLst>
            <pc:docMk/>
            <pc:sldMk cId="2566976703" sldId="374"/>
            <ac:spMk id="4" creationId="{FBCF2013-BF9D-4961-8FB6-53A7E8DEB2B3}"/>
          </ac:spMkLst>
        </pc:spChg>
        <pc:grpChg chg="add">
          <ac:chgData name="QNAP_Copy Su" userId="1126be78-0e4b-4fc6-8d80-fa9b94be460a" providerId="ADAL" clId="{CD006243-A806-4BA4-94C8-4219221E6C28}" dt="2018-10-04T02:28:51.133" v="20" actId="14100"/>
          <ac:grpSpMkLst>
            <pc:docMk/>
            <pc:sldMk cId="2566976703" sldId="374"/>
            <ac:grpSpMk id="35" creationId="{A6FAC24F-6907-4A64-BF5C-0354DEB5D0B5}"/>
          </ac:grpSpMkLst>
        </pc:grpChg>
        <pc:grpChg chg="add">
          <ac:chgData name="QNAP_Copy Su" userId="1126be78-0e4b-4fc6-8d80-fa9b94be460a" providerId="ADAL" clId="{CD006243-A806-4BA4-94C8-4219221E6C28}" dt="2018-10-04T02:28:51.133" v="20" actId="14100"/>
          <ac:grpSpMkLst>
            <pc:docMk/>
            <pc:sldMk cId="2566976703" sldId="374"/>
            <ac:grpSpMk id="40" creationId="{38E5E388-8C95-4D48-8A84-94740D7573B4}"/>
          </ac:grpSpMkLst>
        </pc:grpChg>
        <pc:grpChg chg="add">
          <ac:chgData name="QNAP_Copy Su" userId="1126be78-0e4b-4fc6-8d80-fa9b94be460a" providerId="ADAL" clId="{CD006243-A806-4BA4-94C8-4219221E6C28}" dt="2018-10-04T02:28:51.133" v="20" actId="14100"/>
          <ac:grpSpMkLst>
            <pc:docMk/>
            <pc:sldMk cId="2566976703" sldId="374"/>
            <ac:grpSpMk id="45" creationId="{0C1F38A5-F8A9-49D0-9E62-A4DDCAFA1D6C}"/>
          </ac:grpSpMkLst>
        </pc:grpChg>
        <pc:grpChg chg="add">
          <ac:chgData name="QNAP_Copy Su" userId="1126be78-0e4b-4fc6-8d80-fa9b94be460a" providerId="ADAL" clId="{CD006243-A806-4BA4-94C8-4219221E6C28}" dt="2018-10-04T02:28:51.133" v="20" actId="14100"/>
          <ac:grpSpMkLst>
            <pc:docMk/>
            <pc:sldMk cId="2566976703" sldId="374"/>
            <ac:grpSpMk id="50" creationId="{5183998C-F1FE-4B37-ACAF-0464D84C8497}"/>
          </ac:grpSpMkLst>
        </pc:grpChg>
        <pc:grpChg chg="add">
          <ac:chgData name="QNAP_Copy Su" userId="1126be78-0e4b-4fc6-8d80-fa9b94be460a" providerId="ADAL" clId="{CD006243-A806-4BA4-94C8-4219221E6C28}" dt="2018-10-04T02:28:51.133" v="20" actId="14100"/>
          <ac:grpSpMkLst>
            <pc:docMk/>
            <pc:sldMk cId="2566976703" sldId="374"/>
            <ac:grpSpMk id="55" creationId="{D74D8A4E-3173-49CF-A95C-FF47CE09F890}"/>
          </ac:grpSpMkLst>
        </pc:grpChg>
        <pc:grpChg chg="del">
          <ac:chgData name="QNAP_Copy Su" userId="1126be78-0e4b-4fc6-8d80-fa9b94be460a" providerId="ADAL" clId="{CD006243-A806-4BA4-94C8-4219221E6C28}" dt="2018-10-04T02:28:31.598" v="19" actId="478"/>
          <ac:grpSpMkLst>
            <pc:docMk/>
            <pc:sldMk cId="2566976703" sldId="374"/>
            <ac:grpSpMk id="142" creationId="{9A570F0A-5C4B-4470-8146-F05947AEF878}"/>
          </ac:grpSpMkLst>
        </pc:grpChg>
        <pc:grpChg chg="del">
          <ac:chgData name="QNAP_Copy Su" userId="1126be78-0e4b-4fc6-8d80-fa9b94be460a" providerId="ADAL" clId="{CD006243-A806-4BA4-94C8-4219221E6C28}" dt="2018-10-04T02:28:31.598" v="19" actId="478"/>
          <ac:grpSpMkLst>
            <pc:docMk/>
            <pc:sldMk cId="2566976703" sldId="374"/>
            <ac:grpSpMk id="147" creationId="{8E4C9E06-B80F-40A8-BB42-E46506617406}"/>
          </ac:grpSpMkLst>
        </pc:grpChg>
        <pc:grpChg chg="del">
          <ac:chgData name="QNAP_Copy Su" userId="1126be78-0e4b-4fc6-8d80-fa9b94be460a" providerId="ADAL" clId="{CD006243-A806-4BA4-94C8-4219221E6C28}" dt="2018-10-04T02:28:31.598" v="19" actId="478"/>
          <ac:grpSpMkLst>
            <pc:docMk/>
            <pc:sldMk cId="2566976703" sldId="374"/>
            <ac:grpSpMk id="152" creationId="{BEA70F2E-3298-45DA-8E59-9F1D6163969E}"/>
          </ac:grpSpMkLst>
        </pc:grpChg>
        <pc:grpChg chg="del">
          <ac:chgData name="QNAP_Copy Su" userId="1126be78-0e4b-4fc6-8d80-fa9b94be460a" providerId="ADAL" clId="{CD006243-A806-4BA4-94C8-4219221E6C28}" dt="2018-10-04T02:28:31.598" v="19" actId="478"/>
          <ac:grpSpMkLst>
            <pc:docMk/>
            <pc:sldMk cId="2566976703" sldId="374"/>
            <ac:grpSpMk id="157" creationId="{3AB02DFF-C1DC-42BC-A5DC-3C88D6C9E3FF}"/>
          </ac:grpSpMkLst>
        </pc:grpChg>
        <pc:grpChg chg="del">
          <ac:chgData name="QNAP_Copy Su" userId="1126be78-0e4b-4fc6-8d80-fa9b94be460a" providerId="ADAL" clId="{CD006243-A806-4BA4-94C8-4219221E6C28}" dt="2018-10-04T02:28:31.598" v="19" actId="478"/>
          <ac:grpSpMkLst>
            <pc:docMk/>
            <pc:sldMk cId="2566976703" sldId="374"/>
            <ac:grpSpMk id="162" creationId="{27B70303-8BC1-4B77-9D24-53A133302698}"/>
          </ac:grpSpMkLst>
        </pc:grpChg>
        <pc:picChg chg="del">
          <ac:chgData name="QNAP_Copy Su" userId="1126be78-0e4b-4fc6-8d80-fa9b94be460a" providerId="ADAL" clId="{CD006243-A806-4BA4-94C8-4219221E6C28}" dt="2018-10-04T02:28:31.598" v="19" actId="478"/>
          <ac:picMkLst>
            <pc:docMk/>
            <pc:sldMk cId="2566976703" sldId="374"/>
            <ac:picMk id="7" creationId="{883653E6-4D75-4BD5-91CB-6D9B29386362}"/>
          </ac:picMkLst>
        </pc:picChg>
        <pc:picChg chg="del">
          <ac:chgData name="QNAP_Copy Su" userId="1126be78-0e4b-4fc6-8d80-fa9b94be460a" providerId="ADAL" clId="{CD006243-A806-4BA4-94C8-4219221E6C28}" dt="2018-10-04T02:28:31.598" v="19" actId="478"/>
          <ac:picMkLst>
            <pc:docMk/>
            <pc:sldMk cId="2566976703" sldId="374"/>
            <ac:picMk id="9" creationId="{3A83A8FF-FF9A-432B-A55C-3D9E6C9F0AC2}"/>
          </ac:picMkLst>
        </pc:picChg>
        <pc:picChg chg="del">
          <ac:chgData name="QNAP_Copy Su" userId="1126be78-0e4b-4fc6-8d80-fa9b94be460a" providerId="ADAL" clId="{CD006243-A806-4BA4-94C8-4219221E6C28}" dt="2018-10-04T02:28:31.598" v="19" actId="478"/>
          <ac:picMkLst>
            <pc:docMk/>
            <pc:sldMk cId="2566976703" sldId="374"/>
            <ac:picMk id="11" creationId="{F82EF86A-834F-4438-B320-43D2E0F4A3BE}"/>
          </ac:picMkLst>
        </pc:picChg>
        <pc:picChg chg="del">
          <ac:chgData name="QNAP_Copy Su" userId="1126be78-0e4b-4fc6-8d80-fa9b94be460a" providerId="ADAL" clId="{CD006243-A806-4BA4-94C8-4219221E6C28}" dt="2018-10-04T02:28:31.598" v="19" actId="478"/>
          <ac:picMkLst>
            <pc:docMk/>
            <pc:sldMk cId="2566976703" sldId="374"/>
            <ac:picMk id="13" creationId="{4ACBFDB2-0F6C-447A-A3C5-5A2785A3CE02}"/>
          </ac:picMkLst>
        </pc:picChg>
        <pc:picChg chg="del">
          <ac:chgData name="QNAP_Copy Su" userId="1126be78-0e4b-4fc6-8d80-fa9b94be460a" providerId="ADAL" clId="{CD006243-A806-4BA4-94C8-4219221E6C28}" dt="2018-10-04T02:28:31.598" v="19" actId="478"/>
          <ac:picMkLst>
            <pc:docMk/>
            <pc:sldMk cId="2566976703" sldId="374"/>
            <ac:picMk id="15" creationId="{F8779BAA-2147-4535-8C33-DB09660BDDD8}"/>
          </ac:picMkLst>
        </pc:picChg>
        <pc:picChg chg="add">
          <ac:chgData name="QNAP_Copy Su" userId="1126be78-0e4b-4fc6-8d80-fa9b94be460a" providerId="ADAL" clId="{CD006243-A806-4BA4-94C8-4219221E6C28}" dt="2018-10-04T02:28:51.133" v="20" actId="14100"/>
          <ac:picMkLst>
            <pc:docMk/>
            <pc:sldMk cId="2566976703" sldId="374"/>
            <ac:picMk id="34" creationId="{1E1BAFEE-CFAB-4AFD-AB1E-4BE8AC38D3D4}"/>
          </ac:picMkLst>
        </pc:picChg>
        <pc:picChg chg="add">
          <ac:chgData name="QNAP_Copy Su" userId="1126be78-0e4b-4fc6-8d80-fa9b94be460a" providerId="ADAL" clId="{CD006243-A806-4BA4-94C8-4219221E6C28}" dt="2018-10-04T02:28:51.133" v="20" actId="14100"/>
          <ac:picMkLst>
            <pc:docMk/>
            <pc:sldMk cId="2566976703" sldId="374"/>
            <ac:picMk id="60" creationId="{BF097148-6179-41F9-B49E-3D8DD9B4BB3E}"/>
          </ac:picMkLst>
        </pc:picChg>
        <pc:picChg chg="add">
          <ac:chgData name="QNAP_Copy Su" userId="1126be78-0e4b-4fc6-8d80-fa9b94be460a" providerId="ADAL" clId="{CD006243-A806-4BA4-94C8-4219221E6C28}" dt="2018-10-04T02:28:51.133" v="20" actId="14100"/>
          <ac:picMkLst>
            <pc:docMk/>
            <pc:sldMk cId="2566976703" sldId="374"/>
            <ac:picMk id="61" creationId="{1587EA35-2102-491B-9E36-C73671A5720A}"/>
          </ac:picMkLst>
        </pc:picChg>
        <pc:picChg chg="add">
          <ac:chgData name="QNAP_Copy Su" userId="1126be78-0e4b-4fc6-8d80-fa9b94be460a" providerId="ADAL" clId="{CD006243-A806-4BA4-94C8-4219221E6C28}" dt="2018-10-04T02:28:51.133" v="20" actId="14100"/>
          <ac:picMkLst>
            <pc:docMk/>
            <pc:sldMk cId="2566976703" sldId="374"/>
            <ac:picMk id="62" creationId="{7D8FF8FA-3139-4C10-AC33-4581AD9A37B8}"/>
          </ac:picMkLst>
        </pc:picChg>
        <pc:picChg chg="add">
          <ac:chgData name="QNAP_Copy Su" userId="1126be78-0e4b-4fc6-8d80-fa9b94be460a" providerId="ADAL" clId="{CD006243-A806-4BA4-94C8-4219221E6C28}" dt="2018-10-04T02:28:51.133" v="20" actId="14100"/>
          <ac:picMkLst>
            <pc:docMk/>
            <pc:sldMk cId="2566976703" sldId="374"/>
            <ac:picMk id="63" creationId="{D6C627A8-B9CA-4AE1-A5F7-909C40C93019}"/>
          </ac:picMkLst>
        </pc:picChg>
        <pc:picChg chg="add">
          <ac:chgData name="QNAP_Copy Su" userId="1126be78-0e4b-4fc6-8d80-fa9b94be460a" providerId="ADAL" clId="{CD006243-A806-4BA4-94C8-4219221E6C28}" dt="2018-10-04T02:28:51.133" v="20" actId="14100"/>
          <ac:picMkLst>
            <pc:docMk/>
            <pc:sldMk cId="2566976703" sldId="374"/>
            <ac:picMk id="64" creationId="{D449B9AD-F8F8-4AA5-BA45-D8796165BD59}"/>
          </ac:picMkLst>
        </pc:picChg>
      </pc:sldChg>
      <pc:sldChg chg="modSp">
        <pc:chgData name="QNAP_Copy Su" userId="1126be78-0e4b-4fc6-8d80-fa9b94be460a" providerId="ADAL" clId="{CD006243-A806-4BA4-94C8-4219221E6C28}" dt="2018-10-04T05:45:45.914" v="202" actId="1076"/>
        <pc:sldMkLst>
          <pc:docMk/>
          <pc:sldMk cId="4188211959" sldId="427"/>
        </pc:sldMkLst>
        <pc:spChg chg="mod">
          <ac:chgData name="QNAP_Copy Su" userId="1126be78-0e4b-4fc6-8d80-fa9b94be460a" providerId="ADAL" clId="{CD006243-A806-4BA4-94C8-4219221E6C28}" dt="2018-10-04T05:45:45.914" v="202" actId="1076"/>
          <ac:spMkLst>
            <pc:docMk/>
            <pc:sldMk cId="4188211959" sldId="427"/>
            <ac:spMk id="2" creationId="{7CEB44A6-A1BF-254F-9B18-7888BF1CC9B5}"/>
          </ac:spMkLst>
        </pc:spChg>
        <pc:spChg chg="mod">
          <ac:chgData name="QNAP_Copy Su" userId="1126be78-0e4b-4fc6-8d80-fa9b94be460a" providerId="ADAL" clId="{CD006243-A806-4BA4-94C8-4219221E6C28}" dt="2018-10-04T05:45:26.474" v="199" actId="1076"/>
          <ac:spMkLst>
            <pc:docMk/>
            <pc:sldMk cId="4188211959" sldId="427"/>
            <ac:spMk id="4" creationId="{AFB94BA1-6792-6749-BC85-5BF782F391BF}"/>
          </ac:spMkLst>
        </pc:spChg>
      </pc:sldChg>
      <pc:sldChg chg="modSp">
        <pc:chgData name="QNAP_Copy Su" userId="1126be78-0e4b-4fc6-8d80-fa9b94be460a" providerId="ADAL" clId="{CD006243-A806-4BA4-94C8-4219221E6C28}" dt="2018-10-04T06:52:25.072" v="384" actId="1036"/>
        <pc:sldMkLst>
          <pc:docMk/>
          <pc:sldMk cId="630273177" sldId="428"/>
        </pc:sldMkLst>
        <pc:spChg chg="mod">
          <ac:chgData name="QNAP_Copy Su" userId="1126be78-0e4b-4fc6-8d80-fa9b94be460a" providerId="ADAL" clId="{CD006243-A806-4BA4-94C8-4219221E6C28}" dt="2018-10-04T06:52:25.072" v="384" actId="1036"/>
          <ac:spMkLst>
            <pc:docMk/>
            <pc:sldMk cId="630273177" sldId="428"/>
            <ac:spMk id="2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5:46:23.330" v="208" actId="14100"/>
        <pc:sldMkLst>
          <pc:docMk/>
          <pc:sldMk cId="613022116" sldId="429"/>
        </pc:sldMkLst>
        <pc:spChg chg="mod">
          <ac:chgData name="QNAP_Copy Su" userId="1126be78-0e4b-4fc6-8d80-fa9b94be460a" providerId="ADAL" clId="{CD006243-A806-4BA4-94C8-4219221E6C28}" dt="2018-10-04T05:46:23.330" v="208" actId="14100"/>
          <ac:spMkLst>
            <pc:docMk/>
            <pc:sldMk cId="613022116" sldId="429"/>
            <ac:spMk id="3" creationId="{40554143-6723-46C4-A8C9-CC4DE72AFB6E}"/>
          </ac:spMkLst>
        </pc:spChg>
      </pc:sldChg>
      <pc:sldChg chg="addSp delSp modSp">
        <pc:chgData name="QNAP_Copy Su" userId="1126be78-0e4b-4fc6-8d80-fa9b94be460a" providerId="ADAL" clId="{CD006243-A806-4BA4-94C8-4219221E6C28}" dt="2018-10-04T07:23:43.824" v="392" actId="1076"/>
        <pc:sldMkLst>
          <pc:docMk/>
          <pc:sldMk cId="1019549598" sldId="430"/>
        </pc:sldMkLst>
        <pc:spChg chg="mod">
          <ac:chgData name="QNAP_Copy Su" userId="1126be78-0e4b-4fc6-8d80-fa9b94be460a" providerId="ADAL" clId="{CD006243-A806-4BA4-94C8-4219221E6C28}" dt="2018-10-04T05:46:36.904" v="211" actId="113"/>
          <ac:spMkLst>
            <pc:docMk/>
            <pc:sldMk cId="1019549598" sldId="430"/>
            <ac:spMk id="3" creationId="{774EF1BB-132F-4FB2-9178-52E34D7620B3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4" creationId="{5150A5FE-C45E-4B04-B4E3-63143E78E619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5" creationId="{10CABC76-68FB-4864-84A4-243548C07305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6" creationId="{CFEC4C06-901D-4C7F-BAC0-B875511961E7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7" creationId="{811C15FC-419C-4414-8509-EFB644CD75B7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8" creationId="{30151BFF-06F2-4E29-A142-2634D6B53D2D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9" creationId="{3324C42C-AA95-4453-975C-B1D7818B15DC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10" creationId="{679B72BC-F56A-4140-AFCA-307B5AE362BB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11" creationId="{3EB457BE-A274-6E4D-AB53-14973CA0FFD8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13" creationId="{9B33F8BB-9EA0-43E1-B124-30DEB81B4E06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14" creationId="{8FBD47CB-7F01-4FFB-9C49-FF74CCE0A50D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15" creationId="{C313EC46-8B34-4C09-81CB-E2E7148799B1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16" creationId="{367C9662-CC9E-43F5-ACE0-03475FDD80DE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17" creationId="{FF658A6F-9350-4FDB-B9E3-DCC8A029AC55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23" creationId="{322E36A6-9AA5-4664-92BC-077426275155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26" creationId="{83ABCE2C-B929-1E44-A731-17AA7EAA369D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27" creationId="{DCB54233-7DD1-41D2-9561-CA450F7F5AF8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28" creationId="{627A43BD-6576-4DED-A37C-3A3496E27731}"/>
          </ac:spMkLst>
        </pc:spChg>
        <pc:spChg chg="mod topLvl">
          <ac:chgData name="QNAP_Copy Su" userId="1126be78-0e4b-4fc6-8d80-fa9b94be460a" providerId="ADAL" clId="{CD006243-A806-4BA4-94C8-4219221E6C28}" dt="2018-10-04T06:49:45.053" v="364" actId="14100"/>
          <ac:spMkLst>
            <pc:docMk/>
            <pc:sldMk cId="1019549598" sldId="430"/>
            <ac:spMk id="29" creationId="{AC78C176-E408-FC42-ACD0-4133E670DC23}"/>
          </ac:spMkLst>
        </pc:spChg>
        <pc:spChg chg="mod topLvl">
          <ac:chgData name="QNAP_Copy Su" userId="1126be78-0e4b-4fc6-8d80-fa9b94be460a" providerId="ADAL" clId="{CD006243-A806-4BA4-94C8-4219221E6C28}" dt="2018-10-04T06:49:22.168" v="355" actId="165"/>
          <ac:spMkLst>
            <pc:docMk/>
            <pc:sldMk cId="1019549598" sldId="430"/>
            <ac:spMk id="30" creationId="{43787469-4ED2-A14C-92D2-A5AE096850C1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31" creationId="{2D08D229-95D7-476D-9A0C-473B5CE089FA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34" creationId="{3BDC5C1C-B8DC-481D-B7B3-412D075B5691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35" creationId="{7B0DB030-2BB7-4038-8778-CB53D5DA3F34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38" creationId="{1CED8EE8-9FA4-4033-9431-CF010AB64371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39" creationId="{200AED24-FBF2-4593-AB51-F1C00A35E652}"/>
          </ac:spMkLst>
        </pc:spChg>
        <pc:spChg chg="mod">
          <ac:chgData name="QNAP_Copy Su" userId="1126be78-0e4b-4fc6-8d80-fa9b94be460a" providerId="ADAL" clId="{CD006243-A806-4BA4-94C8-4219221E6C28}" dt="2018-10-04T06:50:38.499" v="376" actId="164"/>
          <ac:spMkLst>
            <pc:docMk/>
            <pc:sldMk cId="1019549598" sldId="430"/>
            <ac:spMk id="40" creationId="{7D6124D0-2E11-40DC-9B40-55AC08A53F06}"/>
          </ac:spMkLst>
        </pc:spChg>
        <pc:spChg chg="mod">
          <ac:chgData name="QNAP_Copy Su" userId="1126be78-0e4b-4fc6-8d80-fa9b94be460a" providerId="ADAL" clId="{CD006243-A806-4BA4-94C8-4219221E6C28}" dt="2018-10-04T07:23:43.824" v="392" actId="1076"/>
          <ac:spMkLst>
            <pc:docMk/>
            <pc:sldMk cId="1019549598" sldId="430"/>
            <ac:spMk id="41" creationId="{AECD9952-9B31-472B-B410-84218A194C64}"/>
          </ac:spMkLst>
        </pc:spChg>
        <pc:grpChg chg="add mod">
          <ac:chgData name="QNAP_Copy Su" userId="1126be78-0e4b-4fc6-8d80-fa9b94be460a" providerId="ADAL" clId="{CD006243-A806-4BA4-94C8-4219221E6C28}" dt="2018-10-04T06:50:38.499" v="376" actId="164"/>
          <ac:grpSpMkLst>
            <pc:docMk/>
            <pc:sldMk cId="1019549598" sldId="430"/>
            <ac:grpSpMk id="2" creationId="{1682C629-8B9D-4A63-9792-283A4911DE54}"/>
          </ac:grpSpMkLst>
        </pc:grpChg>
        <pc:grpChg chg="add del mod">
          <ac:chgData name="QNAP_Copy Su" userId="1126be78-0e4b-4fc6-8d80-fa9b94be460a" providerId="ADAL" clId="{CD006243-A806-4BA4-94C8-4219221E6C28}" dt="2018-10-04T06:50:38.499" v="376" actId="164"/>
          <ac:grpSpMkLst>
            <pc:docMk/>
            <pc:sldMk cId="1019549598" sldId="430"/>
            <ac:grpSpMk id="12" creationId="{CBA2C33E-2852-E34F-8BC1-96BA074DDD85}"/>
          </ac:grpSpMkLst>
        </pc:grpChg>
      </pc:sldChg>
      <pc:sldChg chg="modSp">
        <pc:chgData name="QNAP_Copy Su" userId="1126be78-0e4b-4fc6-8d80-fa9b94be460a" providerId="ADAL" clId="{CD006243-A806-4BA4-94C8-4219221E6C28}" dt="2018-10-04T07:02:02.734" v="388" actId="1076"/>
        <pc:sldMkLst>
          <pc:docMk/>
          <pc:sldMk cId="3662817248" sldId="431"/>
        </pc:sldMkLst>
        <pc:spChg chg="mod">
          <ac:chgData name="QNAP_Copy Su" userId="1126be78-0e4b-4fc6-8d80-fa9b94be460a" providerId="ADAL" clId="{CD006243-A806-4BA4-94C8-4219221E6C28}" dt="2018-10-04T07:02:02.734" v="388" actId="1076"/>
          <ac:spMkLst>
            <pc:docMk/>
            <pc:sldMk cId="3662817248" sldId="431"/>
            <ac:spMk id="8" creationId="{7876FFCF-09BA-4AD9-821D-EB5289B0C7E3}"/>
          </ac:spMkLst>
        </pc:spChg>
        <pc:spChg chg="mod">
          <ac:chgData name="QNAP_Copy Su" userId="1126be78-0e4b-4fc6-8d80-fa9b94be460a" providerId="ADAL" clId="{CD006243-A806-4BA4-94C8-4219221E6C28}" dt="2018-10-04T07:01:44.221" v="385" actId="1076"/>
          <ac:spMkLst>
            <pc:docMk/>
            <pc:sldMk cId="3662817248" sldId="431"/>
            <ac:spMk id="9" creationId="{72A533CB-082E-4748-A835-276A26C7239C}"/>
          </ac:spMkLst>
        </pc:spChg>
        <pc:spChg chg="mod">
          <ac:chgData name="QNAP_Copy Su" userId="1126be78-0e4b-4fc6-8d80-fa9b94be460a" providerId="ADAL" clId="{CD006243-A806-4BA4-94C8-4219221E6C28}" dt="2018-10-04T07:02:02.734" v="388" actId="1076"/>
          <ac:spMkLst>
            <pc:docMk/>
            <pc:sldMk cId="3662817248" sldId="431"/>
            <ac:spMk id="11" creationId="{64400F8A-EBEB-3C42-9FE6-3EA163190C5A}"/>
          </ac:spMkLst>
        </pc:spChg>
        <pc:spChg chg="mod">
          <ac:chgData name="QNAP_Copy Su" userId="1126be78-0e4b-4fc6-8d80-fa9b94be460a" providerId="ADAL" clId="{CD006243-A806-4BA4-94C8-4219221E6C28}" dt="2018-10-04T05:47:06.342" v="217" actId="20577"/>
          <ac:spMkLst>
            <pc:docMk/>
            <pc:sldMk cId="3662817248" sldId="431"/>
            <ac:spMk id="116" creationId="{00000000-0000-0000-0000-000000000000}"/>
          </ac:spMkLst>
        </pc:spChg>
        <pc:picChg chg="mod">
          <ac:chgData name="QNAP_Copy Su" userId="1126be78-0e4b-4fc6-8d80-fa9b94be460a" providerId="ADAL" clId="{CD006243-A806-4BA4-94C8-4219221E6C28}" dt="2018-10-04T07:02:02.734" v="388" actId="1076"/>
          <ac:picMkLst>
            <pc:docMk/>
            <pc:sldMk cId="3662817248" sldId="431"/>
            <ac:picMk id="4" creationId="{3B6820DB-8C19-441D-9609-0D86A7AA9D46}"/>
          </ac:picMkLst>
        </pc:picChg>
      </pc:sldChg>
      <pc:sldChg chg="modSp">
        <pc:chgData name="QNAP_Copy Su" userId="1126be78-0e4b-4fc6-8d80-fa9b94be460a" providerId="ADAL" clId="{CD006243-A806-4BA4-94C8-4219221E6C28}" dt="2018-10-04T05:47:28.452" v="222" actId="1076"/>
        <pc:sldMkLst>
          <pc:docMk/>
          <pc:sldMk cId="2786008650" sldId="432"/>
        </pc:sldMkLst>
        <pc:spChg chg="mod">
          <ac:chgData name="QNAP_Copy Su" userId="1126be78-0e4b-4fc6-8d80-fa9b94be460a" providerId="ADAL" clId="{CD006243-A806-4BA4-94C8-4219221E6C28}" dt="2018-10-04T05:47:19.913" v="219" actId="113"/>
          <ac:spMkLst>
            <pc:docMk/>
            <pc:sldMk cId="2786008650" sldId="432"/>
            <ac:spMk id="116" creationId="{00000000-0000-0000-0000-000000000000}"/>
          </ac:spMkLst>
        </pc:spChg>
        <pc:grpChg chg="mod">
          <ac:chgData name="QNAP_Copy Su" userId="1126be78-0e4b-4fc6-8d80-fa9b94be460a" providerId="ADAL" clId="{CD006243-A806-4BA4-94C8-4219221E6C28}" dt="2018-10-04T05:47:28.452" v="222" actId="1076"/>
          <ac:grpSpMkLst>
            <pc:docMk/>
            <pc:sldMk cId="2786008650" sldId="432"/>
            <ac:grpSpMk id="5" creationId="{9D4C1AE7-5730-4440-9CF4-9F1ECD684D7F}"/>
          </ac:grpSpMkLst>
        </pc:grpChg>
        <pc:graphicFrameChg chg="mod">
          <ac:chgData name="QNAP_Copy Su" userId="1126be78-0e4b-4fc6-8d80-fa9b94be460a" providerId="ADAL" clId="{CD006243-A806-4BA4-94C8-4219221E6C28}" dt="2018-10-04T05:47:28.452" v="222" actId="1076"/>
          <ac:graphicFrameMkLst>
            <pc:docMk/>
            <pc:sldMk cId="2786008650" sldId="432"/>
            <ac:graphicFrameMk id="22" creationId="{D4A9B060-730F-4DA2-8D23-0D2A70104BDE}"/>
          </ac:graphicFrameMkLst>
        </pc:graphicFrameChg>
      </pc:sldChg>
      <pc:sldChg chg="modSp">
        <pc:chgData name="QNAP_Copy Su" userId="1126be78-0e4b-4fc6-8d80-fa9b94be460a" providerId="ADAL" clId="{CD006243-A806-4BA4-94C8-4219221E6C28}" dt="2018-10-04T05:48:08.754" v="229" actId="1076"/>
        <pc:sldMkLst>
          <pc:docMk/>
          <pc:sldMk cId="1014222608" sldId="433"/>
        </pc:sldMkLst>
        <pc:spChg chg="mod">
          <ac:chgData name="QNAP_Copy Su" userId="1126be78-0e4b-4fc6-8d80-fa9b94be460a" providerId="ADAL" clId="{CD006243-A806-4BA4-94C8-4219221E6C28}" dt="2018-10-04T05:48:08.754" v="229" actId="1076"/>
          <ac:spMkLst>
            <pc:docMk/>
            <pc:sldMk cId="1014222608" sldId="433"/>
            <ac:spMk id="18" creationId="{137EB46C-0AD5-4805-91BC-2B2DC4CA5948}"/>
          </ac:spMkLst>
        </pc:spChg>
        <pc:spChg chg="mod">
          <ac:chgData name="QNAP_Copy Su" userId="1126be78-0e4b-4fc6-8d80-fa9b94be460a" providerId="ADAL" clId="{CD006243-A806-4BA4-94C8-4219221E6C28}" dt="2018-10-04T05:48:01.203" v="228" actId="948"/>
          <ac:spMkLst>
            <pc:docMk/>
            <pc:sldMk cId="1014222608" sldId="433"/>
            <ac:spMk id="198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5:48:45.756" v="236" actId="1076"/>
        <pc:sldMkLst>
          <pc:docMk/>
          <pc:sldMk cId="4102453247" sldId="434"/>
        </pc:sldMkLst>
        <pc:spChg chg="mod">
          <ac:chgData name="QNAP_Copy Su" userId="1126be78-0e4b-4fc6-8d80-fa9b94be460a" providerId="ADAL" clId="{CD006243-A806-4BA4-94C8-4219221E6C28}" dt="2018-10-04T05:48:45.756" v="236" actId="1076"/>
          <ac:spMkLst>
            <pc:docMk/>
            <pc:sldMk cId="4102453247" sldId="434"/>
            <ac:spMk id="2" creationId="{977484AC-C5C8-6A4B-89DE-DB5B28FE0864}"/>
          </ac:spMkLst>
        </pc:spChg>
        <pc:spChg chg="mod">
          <ac:chgData name="QNAP_Copy Su" userId="1126be78-0e4b-4fc6-8d80-fa9b94be460a" providerId="ADAL" clId="{CD006243-A806-4BA4-94C8-4219221E6C28}" dt="2018-10-04T05:48:36.946" v="235" actId="14100"/>
          <ac:spMkLst>
            <pc:docMk/>
            <pc:sldMk cId="4102453247" sldId="434"/>
            <ac:spMk id="239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5:50:48.642" v="261" actId="1076"/>
        <pc:sldMkLst>
          <pc:docMk/>
          <pc:sldMk cId="3384510610" sldId="435"/>
        </pc:sldMkLst>
        <pc:spChg chg="mod">
          <ac:chgData name="QNAP_Copy Su" userId="1126be78-0e4b-4fc6-8d80-fa9b94be460a" providerId="ADAL" clId="{CD006243-A806-4BA4-94C8-4219221E6C28}" dt="2018-10-04T05:50:41.089" v="258" actId="1076"/>
          <ac:spMkLst>
            <pc:docMk/>
            <pc:sldMk cId="3384510610" sldId="435"/>
            <ac:spMk id="2" creationId="{1BB1256B-EEDF-4480-B777-148D0128012B}"/>
          </ac:spMkLst>
        </pc:spChg>
        <pc:spChg chg="mod">
          <ac:chgData name="QNAP_Copy Su" userId="1126be78-0e4b-4fc6-8d80-fa9b94be460a" providerId="ADAL" clId="{CD006243-A806-4BA4-94C8-4219221E6C28}" dt="2018-10-04T05:49:01.378" v="240" actId="1076"/>
          <ac:spMkLst>
            <pc:docMk/>
            <pc:sldMk cId="3384510610" sldId="435"/>
            <ac:spMk id="3" creationId="{76322888-2EF8-449C-BD4E-BFBA61BBA3B7}"/>
          </ac:spMkLst>
        </pc:spChg>
        <pc:spChg chg="mod">
          <ac:chgData name="QNAP_Copy Su" userId="1126be78-0e4b-4fc6-8d80-fa9b94be460a" providerId="ADAL" clId="{CD006243-A806-4BA4-94C8-4219221E6C28}" dt="2018-10-04T05:50:44" v="260" actId="1076"/>
          <ac:spMkLst>
            <pc:docMk/>
            <pc:sldMk cId="3384510610" sldId="435"/>
            <ac:spMk id="43" creationId="{0EFD6B1A-F58A-4E47-9E1D-A84841FBFC44}"/>
          </ac:spMkLst>
        </pc:spChg>
        <pc:grpChg chg="mod">
          <ac:chgData name="QNAP_Copy Su" userId="1126be78-0e4b-4fc6-8d80-fa9b94be460a" providerId="ADAL" clId="{CD006243-A806-4BA4-94C8-4219221E6C28}" dt="2018-10-04T05:50:48.642" v="261" actId="1076"/>
          <ac:grpSpMkLst>
            <pc:docMk/>
            <pc:sldMk cId="3384510610" sldId="435"/>
            <ac:grpSpMk id="15" creationId="{B6C11FA2-2D65-46AD-9BC9-7DA3D5950052}"/>
          </ac:grpSpMkLst>
        </pc:grpChg>
      </pc:sldChg>
      <pc:sldChg chg="modSp">
        <pc:chgData name="QNAP_Copy Su" userId="1126be78-0e4b-4fc6-8d80-fa9b94be460a" providerId="ADAL" clId="{CD006243-A806-4BA4-94C8-4219221E6C28}" dt="2018-10-04T06:17:54.472" v="333" actId="179"/>
        <pc:sldMkLst>
          <pc:docMk/>
          <pc:sldMk cId="319580659" sldId="436"/>
        </pc:sldMkLst>
        <pc:spChg chg="mod">
          <ac:chgData name="QNAP_Copy Su" userId="1126be78-0e4b-4fc6-8d80-fa9b94be460a" providerId="ADAL" clId="{CD006243-A806-4BA4-94C8-4219221E6C28}" dt="2018-10-04T05:51:05.547" v="264" actId="1076"/>
          <ac:spMkLst>
            <pc:docMk/>
            <pc:sldMk cId="319580659" sldId="436"/>
            <ac:spMk id="2" creationId="{E38528BA-6309-1E4B-AACE-F64AF967B36D}"/>
          </ac:spMkLst>
        </pc:spChg>
        <pc:spChg chg="mod">
          <ac:chgData name="QNAP_Copy Su" userId="1126be78-0e4b-4fc6-8d80-fa9b94be460a" providerId="ADAL" clId="{CD006243-A806-4BA4-94C8-4219221E6C28}" dt="2018-10-04T06:17:54.472" v="333" actId="179"/>
          <ac:spMkLst>
            <pc:docMk/>
            <pc:sldMk cId="319580659" sldId="436"/>
            <ac:spMk id="9" creationId="{C9B22A19-BDC6-4B47-BE24-3816984353B3}"/>
          </ac:spMkLst>
        </pc:spChg>
        <pc:spChg chg="mod">
          <ac:chgData name="QNAP_Copy Su" userId="1126be78-0e4b-4fc6-8d80-fa9b94be460a" providerId="ADAL" clId="{CD006243-A806-4BA4-94C8-4219221E6C28}" dt="2018-10-04T05:50:59.615" v="263" actId="113"/>
          <ac:spMkLst>
            <pc:docMk/>
            <pc:sldMk cId="319580659" sldId="436"/>
            <ac:spMk id="263" creationId="{00000000-0000-0000-0000-000000000000}"/>
          </ac:spMkLst>
        </pc:spChg>
        <pc:grpChg chg="mod">
          <ac:chgData name="QNAP_Copy Su" userId="1126be78-0e4b-4fc6-8d80-fa9b94be460a" providerId="ADAL" clId="{CD006243-A806-4BA4-94C8-4219221E6C28}" dt="2018-10-04T05:51:21.803" v="267" actId="14100"/>
          <ac:grpSpMkLst>
            <pc:docMk/>
            <pc:sldMk cId="319580659" sldId="436"/>
            <ac:grpSpMk id="36" creationId="{6A426495-FE49-4657-8184-66FEF9D5F0CF}"/>
          </ac:grpSpMkLst>
        </pc:grpChg>
      </pc:sldChg>
      <pc:sldChg chg="modSp">
        <pc:chgData name="QNAP_Copy Su" userId="1126be78-0e4b-4fc6-8d80-fa9b94be460a" providerId="ADAL" clId="{CD006243-A806-4BA4-94C8-4219221E6C28}" dt="2018-10-04T05:51:58.227" v="273" actId="113"/>
        <pc:sldMkLst>
          <pc:docMk/>
          <pc:sldMk cId="2491940757" sldId="437"/>
        </pc:sldMkLst>
        <pc:spChg chg="mod">
          <ac:chgData name="QNAP_Copy Su" userId="1126be78-0e4b-4fc6-8d80-fa9b94be460a" providerId="ADAL" clId="{CD006243-A806-4BA4-94C8-4219221E6C28}" dt="2018-10-04T05:51:47.799" v="271" actId="14861"/>
          <ac:spMkLst>
            <pc:docMk/>
            <pc:sldMk cId="2491940757" sldId="437"/>
            <ac:spMk id="34" creationId="{00000000-0000-0000-0000-000000000000}"/>
          </ac:spMkLst>
        </pc:spChg>
        <pc:spChg chg="mod">
          <ac:chgData name="QNAP_Copy Su" userId="1126be78-0e4b-4fc6-8d80-fa9b94be460a" providerId="ADAL" clId="{CD006243-A806-4BA4-94C8-4219221E6C28}" dt="2018-10-04T05:51:58.227" v="273" actId="113"/>
          <ac:spMkLst>
            <pc:docMk/>
            <pc:sldMk cId="2491940757" sldId="437"/>
            <ac:spMk id="106" creationId="{00000000-0000-0000-0000-000000000000}"/>
          </ac:spMkLst>
        </pc:spChg>
      </pc:sldChg>
      <pc:sldChg chg="delSp modSp">
        <pc:chgData name="QNAP_Copy Su" userId="1126be78-0e4b-4fc6-8d80-fa9b94be460a" providerId="ADAL" clId="{CD006243-A806-4BA4-94C8-4219221E6C28}" dt="2018-10-04T05:59:42.635" v="324" actId="1076"/>
        <pc:sldMkLst>
          <pc:docMk/>
          <pc:sldMk cId="3426573522" sldId="439"/>
        </pc:sldMkLst>
        <pc:spChg chg="mod">
          <ac:chgData name="QNAP_Copy Su" userId="1126be78-0e4b-4fc6-8d80-fa9b94be460a" providerId="ADAL" clId="{CD006243-A806-4BA4-94C8-4219221E6C28}" dt="2018-10-04T05:59:42.635" v="324" actId="1076"/>
          <ac:spMkLst>
            <pc:docMk/>
            <pc:sldMk cId="3426573522" sldId="439"/>
            <ac:spMk id="2" creationId="{FC47A316-4D74-B544-ABD6-C397ADE27D24}"/>
          </ac:spMkLst>
        </pc:spChg>
        <pc:spChg chg="mod">
          <ac:chgData name="QNAP_Copy Su" userId="1126be78-0e4b-4fc6-8d80-fa9b94be460a" providerId="ADAL" clId="{CD006243-A806-4BA4-94C8-4219221E6C28}" dt="2018-10-04T05:52:56.489" v="284" actId="1076"/>
          <ac:spMkLst>
            <pc:docMk/>
            <pc:sldMk cId="3426573522" sldId="439"/>
            <ac:spMk id="357" creationId="{00000000-0000-0000-0000-000000000000}"/>
          </ac:spMkLst>
        </pc:spChg>
        <pc:grpChg chg="mod">
          <ac:chgData name="QNAP_Copy Su" userId="1126be78-0e4b-4fc6-8d80-fa9b94be460a" providerId="ADAL" clId="{CD006243-A806-4BA4-94C8-4219221E6C28}" dt="2018-10-04T05:53:07.908" v="287" actId="1076"/>
          <ac:grpSpMkLst>
            <pc:docMk/>
            <pc:sldMk cId="3426573522" sldId="439"/>
            <ac:grpSpMk id="10" creationId="{68467078-AD36-407D-8BFE-82F9048DBB1A}"/>
          </ac:grpSpMkLst>
        </pc:grpChg>
        <pc:graphicFrameChg chg="mod modGraphic">
          <ac:chgData name="QNAP_Copy Su" userId="1126be78-0e4b-4fc6-8d80-fa9b94be460a" providerId="ADAL" clId="{CD006243-A806-4BA4-94C8-4219221E6C28}" dt="2018-10-04T05:53:15.411" v="288" actId="14100"/>
          <ac:graphicFrameMkLst>
            <pc:docMk/>
            <pc:sldMk cId="3426573522" sldId="439"/>
            <ac:graphicFrameMk id="359" creationId="{00000000-0000-0000-0000-000000000000}"/>
          </ac:graphicFrameMkLst>
        </pc:graphicFrameChg>
        <pc:picChg chg="del">
          <ac:chgData name="QNAP_Copy Su" userId="1126be78-0e4b-4fc6-8d80-fa9b94be460a" providerId="ADAL" clId="{CD006243-A806-4BA4-94C8-4219221E6C28}" dt="2018-10-04T05:53:02.937" v="286" actId="478"/>
          <ac:picMkLst>
            <pc:docMk/>
            <pc:sldMk cId="3426573522" sldId="439"/>
            <ac:picMk id="3" creationId="{015A2C63-18CC-4D43-B1FC-241F0B2E258F}"/>
          </ac:picMkLst>
        </pc:picChg>
      </pc:sldChg>
      <pc:sldChg chg="modSp">
        <pc:chgData name="QNAP_Copy Su" userId="1126be78-0e4b-4fc6-8d80-fa9b94be460a" providerId="ADAL" clId="{CD006243-A806-4BA4-94C8-4219221E6C28}" dt="2018-10-04T05:59:36.864" v="323" actId="179"/>
        <pc:sldMkLst>
          <pc:docMk/>
          <pc:sldMk cId="3693379296" sldId="440"/>
        </pc:sldMkLst>
        <pc:spChg chg="mod">
          <ac:chgData name="QNAP_Copy Su" userId="1126be78-0e4b-4fc6-8d80-fa9b94be460a" providerId="ADAL" clId="{CD006243-A806-4BA4-94C8-4219221E6C28}" dt="2018-10-04T05:59:36.864" v="323" actId="179"/>
          <ac:spMkLst>
            <pc:docMk/>
            <pc:sldMk cId="3693379296" sldId="440"/>
            <ac:spMk id="3" creationId="{0191EBA9-F799-4CF3-9700-023D620D681D}"/>
          </ac:spMkLst>
        </pc:spChg>
        <pc:spChg chg="mod">
          <ac:chgData name="QNAP_Copy Su" userId="1126be78-0e4b-4fc6-8d80-fa9b94be460a" providerId="ADAL" clId="{CD006243-A806-4BA4-94C8-4219221E6C28}" dt="2018-10-04T05:53:25.464" v="290" actId="113"/>
          <ac:spMkLst>
            <pc:docMk/>
            <pc:sldMk cId="3693379296" sldId="440"/>
            <ac:spMk id="397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6:17:39.358" v="332" actId="179"/>
        <pc:sldMkLst>
          <pc:docMk/>
          <pc:sldMk cId="1469822423" sldId="441"/>
        </pc:sldMkLst>
        <pc:spChg chg="mod">
          <ac:chgData name="QNAP_Copy Su" userId="1126be78-0e4b-4fc6-8d80-fa9b94be460a" providerId="ADAL" clId="{CD006243-A806-4BA4-94C8-4219221E6C28}" dt="2018-10-04T06:17:39.358" v="332" actId="179"/>
          <ac:spMkLst>
            <pc:docMk/>
            <pc:sldMk cId="1469822423" sldId="441"/>
            <ac:spMk id="2" creationId="{EE8A9D23-F3AF-6948-AA56-1DABCA030A35}"/>
          </ac:spMkLst>
        </pc:spChg>
        <pc:spChg chg="mod">
          <ac:chgData name="QNAP_Copy Su" userId="1126be78-0e4b-4fc6-8d80-fa9b94be460a" providerId="ADAL" clId="{CD006243-A806-4BA4-94C8-4219221E6C28}" dt="2018-10-04T05:54:01.163" v="298" actId="1076"/>
          <ac:spMkLst>
            <pc:docMk/>
            <pc:sldMk cId="1469822423" sldId="441"/>
            <ac:spMk id="426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5:59:27.861" v="322" actId="179"/>
        <pc:sldMkLst>
          <pc:docMk/>
          <pc:sldMk cId="1774075031" sldId="442"/>
        </pc:sldMkLst>
        <pc:spChg chg="mod">
          <ac:chgData name="QNAP_Copy Su" userId="1126be78-0e4b-4fc6-8d80-fa9b94be460a" providerId="ADAL" clId="{CD006243-A806-4BA4-94C8-4219221E6C28}" dt="2018-10-04T05:59:27.861" v="322" actId="179"/>
          <ac:spMkLst>
            <pc:docMk/>
            <pc:sldMk cId="1774075031" sldId="442"/>
            <ac:spMk id="2" creationId="{B7850EFB-6F7A-DB4F-B708-BAEA277C76A6}"/>
          </ac:spMkLst>
        </pc:spChg>
        <pc:spChg chg="mod">
          <ac:chgData name="QNAP_Copy Su" userId="1126be78-0e4b-4fc6-8d80-fa9b94be460a" providerId="ADAL" clId="{CD006243-A806-4BA4-94C8-4219221E6C28}" dt="2018-10-04T05:57:38.099" v="306" actId="948"/>
          <ac:spMkLst>
            <pc:docMk/>
            <pc:sldMk cId="1774075031" sldId="442"/>
            <ac:spMk id="487" creationId="{00000000-0000-0000-0000-000000000000}"/>
          </ac:spMkLst>
        </pc:spChg>
      </pc:sldChg>
      <pc:sldChg chg="modSp">
        <pc:chgData name="QNAP_Copy Su" userId="1126be78-0e4b-4fc6-8d80-fa9b94be460a" providerId="ADAL" clId="{CD006243-A806-4BA4-94C8-4219221E6C28}" dt="2018-10-04T06:17:26.031" v="331" actId="179"/>
        <pc:sldMkLst>
          <pc:docMk/>
          <pc:sldMk cId="725570499" sldId="443"/>
        </pc:sldMkLst>
        <pc:spChg chg="mod">
          <ac:chgData name="QNAP_Copy Su" userId="1126be78-0e4b-4fc6-8d80-fa9b94be460a" providerId="ADAL" clId="{CD006243-A806-4BA4-94C8-4219221E6C28}" dt="2018-10-04T06:17:26.031" v="331" actId="179"/>
          <ac:spMkLst>
            <pc:docMk/>
            <pc:sldMk cId="725570499" sldId="443"/>
            <ac:spMk id="2" creationId="{BD8AE40A-1765-B24D-A518-EB1D39FF6BBE}"/>
          </ac:spMkLst>
        </pc:spChg>
        <pc:spChg chg="mod">
          <ac:chgData name="QNAP_Copy Su" userId="1126be78-0e4b-4fc6-8d80-fa9b94be460a" providerId="ADAL" clId="{CD006243-A806-4BA4-94C8-4219221E6C28}" dt="2018-10-04T05:58:54.578" v="318" actId="1076"/>
          <ac:spMkLst>
            <pc:docMk/>
            <pc:sldMk cId="725570499" sldId="443"/>
            <ac:spMk id="3" creationId="{BBDBDFB1-8316-474E-81AA-8CB1416B188B}"/>
          </ac:spMkLst>
        </pc:spChg>
      </pc:sldChg>
      <pc:sldChg chg="modSp">
        <pc:chgData name="QNAP_Copy Su" userId="1126be78-0e4b-4fc6-8d80-fa9b94be460a" providerId="ADAL" clId="{CD006243-A806-4BA4-94C8-4219221E6C28}" dt="2018-10-04T05:59:20.442" v="321" actId="1076"/>
        <pc:sldMkLst>
          <pc:docMk/>
          <pc:sldMk cId="2572294364" sldId="444"/>
        </pc:sldMkLst>
        <pc:spChg chg="mod">
          <ac:chgData name="QNAP_Copy Su" userId="1126be78-0e4b-4fc6-8d80-fa9b94be460a" providerId="ADAL" clId="{CD006243-A806-4BA4-94C8-4219221E6C28}" dt="2018-10-04T05:59:20.442" v="321" actId="1076"/>
          <ac:spMkLst>
            <pc:docMk/>
            <pc:sldMk cId="2572294364" sldId="444"/>
            <ac:spMk id="3" creationId="{BBDBDFB1-8316-474E-81AA-8CB1416B188B}"/>
          </ac:spMkLst>
        </pc:spChg>
      </pc:sldChg>
      <pc:sldMasterChg chg="modSldLayout">
        <pc:chgData name="QNAP_Copy Su" userId="1126be78-0e4b-4fc6-8d80-fa9b94be460a" providerId="ADAL" clId="{CD006243-A806-4BA4-94C8-4219221E6C28}" dt="2018-10-04T02:25:29.228" v="2" actId="14826"/>
        <pc:sldMasterMkLst>
          <pc:docMk/>
          <pc:sldMasterMk cId="1895462829" sldId="2147483663"/>
        </pc:sldMasterMkLst>
        <pc:sldLayoutChg chg="modSp">
          <pc:chgData name="QNAP_Copy Su" userId="1126be78-0e4b-4fc6-8d80-fa9b94be460a" providerId="ADAL" clId="{CD006243-A806-4BA4-94C8-4219221E6C28}" dt="2018-10-04T02:25:11.977" v="0" actId="14826"/>
          <pc:sldLayoutMkLst>
            <pc:docMk/>
            <pc:sldMasterMk cId="1895462829" sldId="2147483663"/>
            <pc:sldLayoutMk cId="2182730059" sldId="2147483662"/>
          </pc:sldLayoutMkLst>
          <pc:picChg chg="mod">
            <ac:chgData name="QNAP_Copy Su" userId="1126be78-0e4b-4fc6-8d80-fa9b94be460a" providerId="ADAL" clId="{CD006243-A806-4BA4-94C8-4219221E6C28}" dt="2018-10-04T02:25:11.977" v="0" actId="14826"/>
            <ac:picMkLst>
              <pc:docMk/>
              <pc:sldMasterMk cId="1895462829" sldId="2147483663"/>
              <pc:sldLayoutMk cId="2182730059" sldId="2147483662"/>
              <ac:picMk id="8" creationId="{BCC6B3A1-57D5-4E10-B705-9D970ACF9045}"/>
            </ac:picMkLst>
          </pc:picChg>
        </pc:sldLayoutChg>
        <pc:sldLayoutChg chg="modSp">
          <pc:chgData name="QNAP_Copy Su" userId="1126be78-0e4b-4fc6-8d80-fa9b94be460a" providerId="ADAL" clId="{CD006243-A806-4BA4-94C8-4219221E6C28}" dt="2018-10-04T02:25:29.228" v="2" actId="14826"/>
          <pc:sldLayoutMkLst>
            <pc:docMk/>
            <pc:sldMasterMk cId="1895462829" sldId="2147483663"/>
            <pc:sldLayoutMk cId="3640363083" sldId="2147483665"/>
          </pc:sldLayoutMkLst>
          <pc:picChg chg="mod">
            <ac:chgData name="QNAP_Copy Su" userId="1126be78-0e4b-4fc6-8d80-fa9b94be460a" providerId="ADAL" clId="{CD006243-A806-4BA4-94C8-4219221E6C28}" dt="2018-10-04T02:25:29.228" v="2" actId="14826"/>
            <ac:picMkLst>
              <pc:docMk/>
              <pc:sldMasterMk cId="1895462829" sldId="2147483663"/>
              <pc:sldLayoutMk cId="3640363083" sldId="2147483665"/>
              <ac:picMk id="8" creationId="{BCC6B3A1-57D5-4E10-B705-9D970ACF9045}"/>
            </ac:picMkLst>
          </pc:picChg>
        </pc:sldLayoutChg>
        <pc:sldLayoutChg chg="modSp">
          <pc:chgData name="QNAP_Copy Su" userId="1126be78-0e4b-4fc6-8d80-fa9b94be460a" providerId="ADAL" clId="{CD006243-A806-4BA4-94C8-4219221E6C28}" dt="2018-10-04T02:25:20.285" v="1" actId="14826"/>
          <pc:sldLayoutMkLst>
            <pc:docMk/>
            <pc:sldMasterMk cId="1895462829" sldId="2147483663"/>
            <pc:sldLayoutMk cId="3103506570" sldId="2147483666"/>
          </pc:sldLayoutMkLst>
          <pc:picChg chg="mod">
            <ac:chgData name="QNAP_Copy Su" userId="1126be78-0e4b-4fc6-8d80-fa9b94be460a" providerId="ADAL" clId="{CD006243-A806-4BA4-94C8-4219221E6C28}" dt="2018-10-04T02:25:20.285" v="1" actId="14826"/>
            <ac:picMkLst>
              <pc:docMk/>
              <pc:sldMasterMk cId="1895462829" sldId="2147483663"/>
              <pc:sldLayoutMk cId="3103506570" sldId="2147483666"/>
              <ac:picMk id="8" creationId="{BCC6B3A1-57D5-4E10-B705-9D970ACF9045}"/>
            </ac:picMkLst>
          </pc:picChg>
        </pc:sldLayoutChg>
      </pc:sldMasterChg>
    </pc:docChg>
  </pc:docChgLst>
  <pc:docChgLst>
    <pc:chgData name="QNAP_Michael Wang" userId="24f6d3ac-b521-4ab1-807f-c66c6142572e" providerId="ADAL" clId="{AEDE3EE5-643C-4015-98E4-CB1F3C556448}"/>
    <pc:docChg chg="undo redo custSel modSld">
      <pc:chgData name="QNAP_Michael Wang" userId="24f6d3ac-b521-4ab1-807f-c66c6142572e" providerId="ADAL" clId="{AEDE3EE5-643C-4015-98E4-CB1F3C556448}" dt="2018-12-11T03:15:52.925" v="599" actId="20577"/>
      <pc:docMkLst>
        <pc:docMk/>
      </pc:docMkLst>
      <pc:sldChg chg="modSp">
        <pc:chgData name="QNAP_Michael Wang" userId="24f6d3ac-b521-4ab1-807f-c66c6142572e" providerId="ADAL" clId="{AEDE3EE5-643C-4015-98E4-CB1F3C556448}" dt="2018-12-11T02:18:03.427" v="127" actId="20577"/>
        <pc:sldMkLst>
          <pc:docMk/>
          <pc:sldMk cId="162637237" sldId="260"/>
        </pc:sldMkLst>
        <pc:spChg chg="mod">
          <ac:chgData name="QNAP_Michael Wang" userId="24f6d3ac-b521-4ab1-807f-c66c6142572e" providerId="ADAL" clId="{AEDE3EE5-643C-4015-98E4-CB1F3C556448}" dt="2018-12-11T02:18:03.427" v="127" actId="20577"/>
          <ac:spMkLst>
            <pc:docMk/>
            <pc:sldMk cId="162637237" sldId="260"/>
            <ac:spMk id="2" creationId="{1B10FE38-9C30-8F41-9A54-EC6E30A2145C}"/>
          </ac:spMkLst>
        </pc:spChg>
      </pc:sldChg>
      <pc:sldChg chg="modSp">
        <pc:chgData name="QNAP_Michael Wang" userId="24f6d3ac-b521-4ab1-807f-c66c6142572e" providerId="ADAL" clId="{AEDE3EE5-643C-4015-98E4-CB1F3C556448}" dt="2018-12-11T02:49:18.266" v="245" actId="20577"/>
        <pc:sldMkLst>
          <pc:docMk/>
          <pc:sldMk cId="1803862088" sldId="266"/>
        </pc:sldMkLst>
        <pc:spChg chg="mod">
          <ac:chgData name="QNAP_Michael Wang" userId="24f6d3ac-b521-4ab1-807f-c66c6142572e" providerId="ADAL" clId="{AEDE3EE5-643C-4015-98E4-CB1F3C556448}" dt="2018-12-11T02:49:18.266" v="245" actId="20577"/>
          <ac:spMkLst>
            <pc:docMk/>
            <pc:sldMk cId="1803862088" sldId="266"/>
            <ac:spMk id="7" creationId="{3907D911-3D9F-A64B-A585-1DCD7E64CE2F}"/>
          </ac:spMkLst>
        </pc:spChg>
      </pc:sldChg>
      <pc:sldChg chg="modSp">
        <pc:chgData name="QNAP_Michael Wang" userId="24f6d3ac-b521-4ab1-807f-c66c6142572e" providerId="ADAL" clId="{AEDE3EE5-643C-4015-98E4-CB1F3C556448}" dt="2018-12-11T02:49:30.806" v="251" actId="20577"/>
        <pc:sldMkLst>
          <pc:docMk/>
          <pc:sldMk cId="632300915" sldId="267"/>
        </pc:sldMkLst>
        <pc:graphicFrameChg chg="modGraphic">
          <ac:chgData name="QNAP_Michael Wang" userId="24f6d3ac-b521-4ab1-807f-c66c6142572e" providerId="ADAL" clId="{AEDE3EE5-643C-4015-98E4-CB1F3C556448}" dt="2018-12-11T02:49:30.806" v="251" actId="20577"/>
          <ac:graphicFrameMkLst>
            <pc:docMk/>
            <pc:sldMk cId="632300915" sldId="267"/>
            <ac:graphicFrameMk id="5" creationId="{440D91AB-6DC1-5046-8A6C-CDE5368DA735}"/>
          </ac:graphicFrameMkLst>
        </pc:graphicFrameChg>
      </pc:sldChg>
      <pc:sldChg chg="modSp">
        <pc:chgData name="QNAP_Michael Wang" userId="24f6d3ac-b521-4ab1-807f-c66c6142572e" providerId="ADAL" clId="{AEDE3EE5-643C-4015-98E4-CB1F3C556448}" dt="2018-12-11T02:50:55.261" v="277" actId="20577"/>
        <pc:sldMkLst>
          <pc:docMk/>
          <pc:sldMk cId="3305579675" sldId="299"/>
        </pc:sldMkLst>
        <pc:spChg chg="mod">
          <ac:chgData name="QNAP_Michael Wang" userId="24f6d3ac-b521-4ab1-807f-c66c6142572e" providerId="ADAL" clId="{AEDE3EE5-643C-4015-98E4-CB1F3C556448}" dt="2018-12-11T02:50:55.261" v="277" actId="20577"/>
          <ac:spMkLst>
            <pc:docMk/>
            <pc:sldMk cId="3305579675" sldId="299"/>
            <ac:spMk id="34" creationId="{A50C62E7-D742-004D-9EA6-7D998629384A}"/>
          </ac:spMkLst>
        </pc:spChg>
      </pc:sldChg>
      <pc:sldChg chg="modSp">
        <pc:chgData name="QNAP_Michael Wang" userId="24f6d3ac-b521-4ab1-807f-c66c6142572e" providerId="ADAL" clId="{AEDE3EE5-643C-4015-98E4-CB1F3C556448}" dt="2018-12-11T02:51:57.116" v="280" actId="122"/>
        <pc:sldMkLst>
          <pc:docMk/>
          <pc:sldMk cId="0" sldId="303"/>
        </pc:sldMkLst>
        <pc:spChg chg="mod">
          <ac:chgData name="QNAP_Michael Wang" userId="24f6d3ac-b521-4ab1-807f-c66c6142572e" providerId="ADAL" clId="{AEDE3EE5-643C-4015-98E4-CB1F3C556448}" dt="2018-12-11T02:51:57.116" v="280" actId="122"/>
          <ac:spMkLst>
            <pc:docMk/>
            <pc:sldMk cId="0" sldId="303"/>
            <ac:spMk id="26" creationId="{D65AFF45-97B7-4F48-9DC6-3D7E33731F92}"/>
          </ac:spMkLst>
        </pc:spChg>
      </pc:sldChg>
      <pc:sldChg chg="addSp modSp">
        <pc:chgData name="QNAP_Michael Wang" userId="24f6d3ac-b521-4ab1-807f-c66c6142572e" providerId="ADAL" clId="{AEDE3EE5-643C-4015-98E4-CB1F3C556448}" dt="2018-12-11T02:20:25.601" v="148" actId="1076"/>
        <pc:sldMkLst>
          <pc:docMk/>
          <pc:sldMk cId="4210700962" sldId="325"/>
        </pc:sldMkLst>
        <pc:spChg chg="add mod">
          <ac:chgData name="QNAP_Michael Wang" userId="24f6d3ac-b521-4ab1-807f-c66c6142572e" providerId="ADAL" clId="{AEDE3EE5-643C-4015-98E4-CB1F3C556448}" dt="2018-12-11T02:20:25.601" v="148" actId="1076"/>
          <ac:spMkLst>
            <pc:docMk/>
            <pc:sldMk cId="4210700962" sldId="325"/>
            <ac:spMk id="3" creationId="{5B3BFB04-2458-4835-BC4E-FB48893C1391}"/>
          </ac:spMkLst>
        </pc:spChg>
      </pc:sldChg>
      <pc:sldChg chg="modSp">
        <pc:chgData name="QNAP_Michael Wang" userId="24f6d3ac-b521-4ab1-807f-c66c6142572e" providerId="ADAL" clId="{AEDE3EE5-643C-4015-98E4-CB1F3C556448}" dt="2018-12-11T02:31:14.773" v="158" actId="1076"/>
        <pc:sldMkLst>
          <pc:docMk/>
          <pc:sldMk cId="954945487" sldId="329"/>
        </pc:sldMkLst>
        <pc:spChg chg="mod">
          <ac:chgData name="QNAP_Michael Wang" userId="24f6d3ac-b521-4ab1-807f-c66c6142572e" providerId="ADAL" clId="{AEDE3EE5-643C-4015-98E4-CB1F3C556448}" dt="2018-12-11T02:31:14.773" v="158" actId="1076"/>
          <ac:spMkLst>
            <pc:docMk/>
            <pc:sldMk cId="954945487" sldId="329"/>
            <ac:spMk id="31" creationId="{0B03343A-F235-9C44-9708-C655EDE7E742}"/>
          </ac:spMkLst>
        </pc:spChg>
        <pc:spChg chg="mod">
          <ac:chgData name="QNAP_Michael Wang" userId="24f6d3ac-b521-4ab1-807f-c66c6142572e" providerId="ADAL" clId="{AEDE3EE5-643C-4015-98E4-CB1F3C556448}" dt="2018-12-11T02:31:06.262" v="155" actId="1076"/>
          <ac:spMkLst>
            <pc:docMk/>
            <pc:sldMk cId="954945487" sldId="329"/>
            <ac:spMk id="34" creationId="{0B03343A-F235-9C44-9708-C655EDE7E742}"/>
          </ac:spMkLst>
        </pc:spChg>
        <pc:grpChg chg="mod">
          <ac:chgData name="QNAP_Michael Wang" userId="24f6d3ac-b521-4ab1-807f-c66c6142572e" providerId="ADAL" clId="{AEDE3EE5-643C-4015-98E4-CB1F3C556448}" dt="2018-12-11T02:30:55.435" v="152" actId="1076"/>
          <ac:grpSpMkLst>
            <pc:docMk/>
            <pc:sldMk cId="954945487" sldId="329"/>
            <ac:grpSpMk id="33" creationId="{5880521F-3E7D-4DBC-8243-635F0B1D5918}"/>
          </ac:grpSpMkLst>
        </pc:grpChg>
        <pc:picChg chg="mod">
          <ac:chgData name="QNAP_Michael Wang" userId="24f6d3ac-b521-4ab1-807f-c66c6142572e" providerId="ADAL" clId="{AEDE3EE5-643C-4015-98E4-CB1F3C556448}" dt="2018-12-11T02:30:57.810" v="153" actId="1076"/>
          <ac:picMkLst>
            <pc:docMk/>
            <pc:sldMk cId="954945487" sldId="329"/>
            <ac:picMk id="28" creationId="{00000000-0000-0000-0000-000000000000}"/>
          </ac:picMkLst>
        </pc:picChg>
        <pc:picChg chg="mod">
          <ac:chgData name="QNAP_Michael Wang" userId="24f6d3ac-b521-4ab1-807f-c66c6142572e" providerId="ADAL" clId="{AEDE3EE5-643C-4015-98E4-CB1F3C556448}" dt="2018-12-11T02:30:43.723" v="150" actId="1076"/>
          <ac:picMkLst>
            <pc:docMk/>
            <pc:sldMk cId="954945487" sldId="329"/>
            <ac:picMk id="39" creationId="{336F384C-E32C-43D9-96DA-3821ABFF2E22}"/>
          </ac:picMkLst>
        </pc:picChg>
        <pc:picChg chg="mod">
          <ac:chgData name="QNAP_Michael Wang" userId="24f6d3ac-b521-4ab1-807f-c66c6142572e" providerId="ADAL" clId="{AEDE3EE5-643C-4015-98E4-CB1F3C556448}" dt="2018-12-11T02:31:03.268" v="154" actId="1076"/>
          <ac:picMkLst>
            <pc:docMk/>
            <pc:sldMk cId="954945487" sldId="329"/>
            <ac:picMk id="49" creationId="{B65438B0-CE28-4F2F-A421-B96257E26F04}"/>
          </ac:picMkLst>
        </pc:picChg>
        <pc:cxnChg chg="mod">
          <ac:chgData name="QNAP_Michael Wang" userId="24f6d3ac-b521-4ab1-807f-c66c6142572e" providerId="ADAL" clId="{AEDE3EE5-643C-4015-98E4-CB1F3C556448}" dt="2018-12-11T02:31:09.139" v="156" actId="1076"/>
          <ac:cxnSpMkLst>
            <pc:docMk/>
            <pc:sldMk cId="954945487" sldId="329"/>
            <ac:cxnSpMk id="47" creationId="{F7340F42-E059-4BE6-99E2-9CA6BAD960A3}"/>
          </ac:cxnSpMkLst>
        </pc:cxnChg>
      </pc:sldChg>
      <pc:sldChg chg="addSp delSp modSp">
        <pc:chgData name="QNAP_Michael Wang" userId="24f6d3ac-b521-4ab1-807f-c66c6142572e" providerId="ADAL" clId="{AEDE3EE5-643C-4015-98E4-CB1F3C556448}" dt="2018-12-11T02:40:05.646" v="223" actId="478"/>
        <pc:sldMkLst>
          <pc:docMk/>
          <pc:sldMk cId="123265432" sldId="337"/>
        </pc:sldMkLst>
        <pc:spChg chg="mod">
          <ac:chgData name="QNAP_Michael Wang" userId="24f6d3ac-b521-4ab1-807f-c66c6142572e" providerId="ADAL" clId="{AEDE3EE5-643C-4015-98E4-CB1F3C556448}" dt="2018-12-11T02:36:31.946" v="210" actId="478"/>
          <ac:spMkLst>
            <pc:docMk/>
            <pc:sldMk cId="123265432" sldId="337"/>
            <ac:spMk id="2" creationId="{2C13F739-C04B-4AAC-87F0-1796893C3D1F}"/>
          </ac:spMkLst>
        </pc:spChg>
        <pc:spChg chg="add del">
          <ac:chgData name="QNAP_Michael Wang" userId="24f6d3ac-b521-4ab1-807f-c66c6142572e" providerId="ADAL" clId="{AEDE3EE5-643C-4015-98E4-CB1F3C556448}" dt="2018-12-11T02:37:41.896" v="213" actId="478"/>
          <ac:spMkLst>
            <pc:docMk/>
            <pc:sldMk cId="123265432" sldId="337"/>
            <ac:spMk id="31" creationId="{DC4876A6-F5FB-4663-B06D-AFC045BE86E6}"/>
          </ac:spMkLst>
        </pc:spChg>
        <pc:picChg chg="add del">
          <ac:chgData name="QNAP_Michael Wang" userId="24f6d3ac-b521-4ab1-807f-c66c6142572e" providerId="ADAL" clId="{AEDE3EE5-643C-4015-98E4-CB1F3C556448}" dt="2018-12-11T02:40:05.646" v="223" actId="478"/>
          <ac:picMkLst>
            <pc:docMk/>
            <pc:sldMk cId="123265432" sldId="337"/>
            <ac:picMk id="34" creationId="{54E7681F-F2A8-4175-AA15-AC1D52D8E105}"/>
          </ac:picMkLst>
        </pc:picChg>
      </pc:sldChg>
      <pc:sldChg chg="modSp">
        <pc:chgData name="QNAP_Michael Wang" userId="24f6d3ac-b521-4ab1-807f-c66c6142572e" providerId="ADAL" clId="{AEDE3EE5-643C-4015-98E4-CB1F3C556448}" dt="2018-12-11T03:15:52.925" v="599" actId="20577"/>
        <pc:sldMkLst>
          <pc:docMk/>
          <pc:sldMk cId="3426573522" sldId="439"/>
        </pc:sldMkLst>
        <pc:graphicFrameChg chg="mod modGraphic">
          <ac:chgData name="QNAP_Michael Wang" userId="24f6d3ac-b521-4ab1-807f-c66c6142572e" providerId="ADAL" clId="{AEDE3EE5-643C-4015-98E4-CB1F3C556448}" dt="2018-12-11T03:15:52.925" v="599" actId="20577"/>
          <ac:graphicFrameMkLst>
            <pc:docMk/>
            <pc:sldMk cId="3426573522" sldId="439"/>
            <ac:graphicFrameMk id="359" creationId="{00000000-0000-0000-0000-000000000000}"/>
          </ac:graphicFrameMkLst>
        </pc:graphicFrameChg>
      </pc:sldChg>
      <pc:sldChg chg="modSp">
        <pc:chgData name="QNAP_Michael Wang" userId="24f6d3ac-b521-4ab1-807f-c66c6142572e" providerId="ADAL" clId="{AEDE3EE5-643C-4015-98E4-CB1F3C556448}" dt="2018-12-11T02:12:39.762" v="31" actId="27636"/>
        <pc:sldMkLst>
          <pc:docMk/>
          <pc:sldMk cId="3082645213" sldId="449"/>
        </pc:sldMkLst>
        <pc:spChg chg="mod">
          <ac:chgData name="QNAP_Michael Wang" userId="24f6d3ac-b521-4ab1-807f-c66c6142572e" providerId="ADAL" clId="{AEDE3EE5-643C-4015-98E4-CB1F3C556448}" dt="2018-12-11T02:12:39.762" v="31" actId="27636"/>
          <ac:spMkLst>
            <pc:docMk/>
            <pc:sldMk cId="3082645213" sldId="449"/>
            <ac:spMk id="5" creationId="{BD2B6C09-1F19-4651-8E7A-394A39A68717}"/>
          </ac:spMkLst>
        </pc:spChg>
      </pc:sldChg>
      <pc:sldChg chg="modSp">
        <pc:chgData name="QNAP_Michael Wang" userId="24f6d3ac-b521-4ab1-807f-c66c6142572e" providerId="ADAL" clId="{AEDE3EE5-643C-4015-98E4-CB1F3C556448}" dt="2018-12-11T02:33:15.768" v="176" actId="6549"/>
        <pc:sldMkLst>
          <pc:docMk/>
          <pc:sldMk cId="1180876308" sldId="453"/>
        </pc:sldMkLst>
        <pc:spChg chg="mod">
          <ac:chgData name="QNAP_Michael Wang" userId="24f6d3ac-b521-4ab1-807f-c66c6142572e" providerId="ADAL" clId="{AEDE3EE5-643C-4015-98E4-CB1F3C556448}" dt="2018-12-11T02:33:15.768" v="176" actId="6549"/>
          <ac:spMkLst>
            <pc:docMk/>
            <pc:sldMk cId="1180876308" sldId="453"/>
            <ac:spMk id="47" creationId="{83D30D00-C3A6-2445-A7B0-DDD125CA27A1}"/>
          </ac:spMkLst>
        </pc:spChg>
      </pc:sldChg>
      <pc:sldChg chg="modSp">
        <pc:chgData name="QNAP_Michael Wang" userId="24f6d3ac-b521-4ab1-807f-c66c6142572e" providerId="ADAL" clId="{AEDE3EE5-643C-4015-98E4-CB1F3C556448}" dt="2018-12-11T02:16:19.833" v="125" actId="1076"/>
        <pc:sldMkLst>
          <pc:docMk/>
          <pc:sldMk cId="2294667384" sldId="456"/>
        </pc:sldMkLst>
        <pc:spChg chg="mod">
          <ac:chgData name="QNAP_Michael Wang" userId="24f6d3ac-b521-4ab1-807f-c66c6142572e" providerId="ADAL" clId="{AEDE3EE5-643C-4015-98E4-CB1F3C556448}" dt="2018-12-11T02:14:06.998" v="58" actId="14100"/>
          <ac:spMkLst>
            <pc:docMk/>
            <pc:sldMk cId="2294667384" sldId="456"/>
            <ac:spMk id="2" creationId="{8918BBF6-9AF5-457E-9D38-9315313DCE56}"/>
          </ac:spMkLst>
        </pc:spChg>
        <pc:spChg chg="mod">
          <ac:chgData name="QNAP_Michael Wang" userId="24f6d3ac-b521-4ab1-807f-c66c6142572e" providerId="ADAL" clId="{AEDE3EE5-643C-4015-98E4-CB1F3C556448}" dt="2018-12-11T02:16:19.833" v="125" actId="1076"/>
          <ac:spMkLst>
            <pc:docMk/>
            <pc:sldMk cId="2294667384" sldId="456"/>
            <ac:spMk id="10" creationId="{C1BC07C3-F554-4F3A-969E-29A45930B28C}"/>
          </ac:spMkLst>
        </pc:spChg>
        <pc:spChg chg="mod">
          <ac:chgData name="QNAP_Michael Wang" userId="24f6d3ac-b521-4ab1-807f-c66c6142572e" providerId="ADAL" clId="{AEDE3EE5-643C-4015-98E4-CB1F3C556448}" dt="2018-12-11T02:14:20.233" v="65" actId="20577"/>
          <ac:spMkLst>
            <pc:docMk/>
            <pc:sldMk cId="2294667384" sldId="456"/>
            <ac:spMk id="11" creationId="{C86BE738-89A1-41DA-9B1B-41F84C2703EB}"/>
          </ac:spMkLst>
        </pc:spChg>
      </pc:sldChg>
      <pc:sldChg chg="modSp">
        <pc:chgData name="QNAP_Michael Wang" userId="24f6d3ac-b521-4ab1-807f-c66c6142572e" providerId="ADAL" clId="{AEDE3EE5-643C-4015-98E4-CB1F3C556448}" dt="2018-12-11T02:41:20.106" v="237" actId="20577"/>
        <pc:sldMkLst>
          <pc:docMk/>
          <pc:sldMk cId="2319336193" sldId="459"/>
        </pc:sldMkLst>
        <pc:spChg chg="mod">
          <ac:chgData name="QNAP_Michael Wang" userId="24f6d3ac-b521-4ab1-807f-c66c6142572e" providerId="ADAL" clId="{AEDE3EE5-643C-4015-98E4-CB1F3C556448}" dt="2018-12-11T02:38:52.606" v="222" actId="6549"/>
          <ac:spMkLst>
            <pc:docMk/>
            <pc:sldMk cId="2319336193" sldId="459"/>
            <ac:spMk id="4" creationId="{F7BB6C43-0360-41B2-A9B9-CDF198C7F841}"/>
          </ac:spMkLst>
        </pc:spChg>
        <pc:spChg chg="mod">
          <ac:chgData name="QNAP_Michael Wang" userId="24f6d3ac-b521-4ab1-807f-c66c6142572e" providerId="ADAL" clId="{AEDE3EE5-643C-4015-98E4-CB1F3C556448}" dt="2018-12-11T02:41:20.106" v="237" actId="20577"/>
          <ac:spMkLst>
            <pc:docMk/>
            <pc:sldMk cId="2319336193" sldId="459"/>
            <ac:spMk id="5" creationId="{50B8AD51-579E-4F34-80E8-794AF74FCC03}"/>
          </ac:spMkLst>
        </pc:spChg>
        <pc:spChg chg="mod">
          <ac:chgData name="QNAP_Michael Wang" userId="24f6d3ac-b521-4ab1-807f-c66c6142572e" providerId="ADAL" clId="{AEDE3EE5-643C-4015-98E4-CB1F3C556448}" dt="2018-12-11T02:38:19.106" v="220" actId="20577"/>
          <ac:spMkLst>
            <pc:docMk/>
            <pc:sldMk cId="2319336193" sldId="459"/>
            <ac:spMk id="6" creationId="{D8CAE8EF-9538-4973-969F-F19E9C943896}"/>
          </ac:spMkLst>
        </pc:spChg>
      </pc:sldChg>
      <pc:sldChg chg="modSp">
        <pc:chgData name="QNAP_Michael Wang" userId="24f6d3ac-b521-4ab1-807f-c66c6142572e" providerId="ADAL" clId="{AEDE3EE5-643C-4015-98E4-CB1F3C556448}" dt="2018-12-11T02:41:37.366" v="242" actId="20577"/>
        <pc:sldMkLst>
          <pc:docMk/>
          <pc:sldMk cId="3303908821" sldId="460"/>
        </pc:sldMkLst>
        <pc:spChg chg="mod">
          <ac:chgData name="QNAP_Michael Wang" userId="24f6d3ac-b521-4ab1-807f-c66c6142572e" providerId="ADAL" clId="{AEDE3EE5-643C-4015-98E4-CB1F3C556448}" dt="2018-12-11T02:41:15.566" v="235" actId="20577"/>
          <ac:spMkLst>
            <pc:docMk/>
            <pc:sldMk cId="3303908821" sldId="460"/>
            <ac:spMk id="4" creationId="{50B8AD51-579E-4F34-80E8-794AF74FCC03}"/>
          </ac:spMkLst>
        </pc:spChg>
        <pc:spChg chg="mod">
          <ac:chgData name="QNAP_Michael Wang" userId="24f6d3ac-b521-4ab1-807f-c66c6142572e" providerId="ADAL" clId="{AEDE3EE5-643C-4015-98E4-CB1F3C556448}" dt="2018-12-11T02:41:34.636" v="241" actId="20577"/>
          <ac:spMkLst>
            <pc:docMk/>
            <pc:sldMk cId="3303908821" sldId="460"/>
            <ac:spMk id="5" creationId="{8F76B37C-CA90-4861-A7CB-7C02561DB511}"/>
          </ac:spMkLst>
        </pc:spChg>
        <pc:spChg chg="mod">
          <ac:chgData name="QNAP_Michael Wang" userId="24f6d3ac-b521-4ab1-807f-c66c6142572e" providerId="ADAL" clId="{AEDE3EE5-643C-4015-98E4-CB1F3C556448}" dt="2018-12-11T02:41:37.366" v="242" actId="20577"/>
          <ac:spMkLst>
            <pc:docMk/>
            <pc:sldMk cId="3303908821" sldId="460"/>
            <ac:spMk id="6" creationId="{E7785ADC-003A-40F7-A3AB-FE979404295F}"/>
          </ac:spMkLst>
        </pc:spChg>
      </pc:sldChg>
      <pc:sldChg chg="modSp">
        <pc:chgData name="QNAP_Michael Wang" userId="24f6d3ac-b521-4ab1-807f-c66c6142572e" providerId="ADAL" clId="{AEDE3EE5-643C-4015-98E4-CB1F3C556448}" dt="2018-12-11T02:58:57.265" v="322" actId="6549"/>
        <pc:sldMkLst>
          <pc:docMk/>
          <pc:sldMk cId="2015514064" sldId="464"/>
        </pc:sldMkLst>
        <pc:spChg chg="mod">
          <ac:chgData name="QNAP_Michael Wang" userId="24f6d3ac-b521-4ab1-807f-c66c6142572e" providerId="ADAL" clId="{AEDE3EE5-643C-4015-98E4-CB1F3C556448}" dt="2018-12-11T02:58:57.265" v="322" actId="6549"/>
          <ac:spMkLst>
            <pc:docMk/>
            <pc:sldMk cId="2015514064" sldId="464"/>
            <ac:spMk id="2" creationId="{68DED875-B5C0-5648-8DDC-3BF7FF46F794}"/>
          </ac:spMkLst>
        </pc:spChg>
      </pc:sldChg>
      <pc:sldChg chg="modSp">
        <pc:chgData name="QNAP_Michael Wang" userId="24f6d3ac-b521-4ab1-807f-c66c6142572e" providerId="ADAL" clId="{AEDE3EE5-643C-4015-98E4-CB1F3C556448}" dt="2018-12-11T03:02:26.195" v="493" actId="20577"/>
        <pc:sldMkLst>
          <pc:docMk/>
          <pc:sldMk cId="2871618301" sldId="465"/>
        </pc:sldMkLst>
        <pc:spChg chg="mod">
          <ac:chgData name="QNAP_Michael Wang" userId="24f6d3ac-b521-4ab1-807f-c66c6142572e" providerId="ADAL" clId="{AEDE3EE5-643C-4015-98E4-CB1F3C556448}" dt="2018-12-11T03:01:17.035" v="412" actId="20577"/>
          <ac:spMkLst>
            <pc:docMk/>
            <pc:sldMk cId="2871618301" sldId="465"/>
            <ac:spMk id="2" creationId="{68DED875-B5C0-5648-8DDC-3BF7FF46F794}"/>
          </ac:spMkLst>
        </pc:spChg>
        <pc:spChg chg="mod">
          <ac:chgData name="QNAP_Michael Wang" userId="24f6d3ac-b521-4ab1-807f-c66c6142572e" providerId="ADAL" clId="{AEDE3EE5-643C-4015-98E4-CB1F3C556448}" dt="2018-12-11T03:02:26.195" v="493" actId="20577"/>
          <ac:spMkLst>
            <pc:docMk/>
            <pc:sldMk cId="2871618301" sldId="465"/>
            <ac:spMk id="4" creationId="{DCBB73CD-1751-9E43-B0B8-EE2E14901E7A}"/>
          </ac:spMkLst>
        </pc:spChg>
      </pc:sldChg>
      <pc:sldChg chg="modSp">
        <pc:chgData name="QNAP_Michael Wang" userId="24f6d3ac-b521-4ab1-807f-c66c6142572e" providerId="ADAL" clId="{AEDE3EE5-643C-4015-98E4-CB1F3C556448}" dt="2018-12-11T03:03:02.325" v="504" actId="20577"/>
        <pc:sldMkLst>
          <pc:docMk/>
          <pc:sldMk cId="401947880" sldId="466"/>
        </pc:sldMkLst>
        <pc:spChg chg="mod">
          <ac:chgData name="QNAP_Michael Wang" userId="24f6d3ac-b521-4ab1-807f-c66c6142572e" providerId="ADAL" clId="{AEDE3EE5-643C-4015-98E4-CB1F3C556448}" dt="2018-12-11T03:02:37.555" v="496" actId="20577"/>
          <ac:spMkLst>
            <pc:docMk/>
            <pc:sldMk cId="401947880" sldId="466"/>
            <ac:spMk id="2" creationId="{BAD3C4C3-9A9D-4E4A-80E3-2AD716F73FA4}"/>
          </ac:spMkLst>
        </pc:spChg>
        <pc:spChg chg="mod">
          <ac:chgData name="QNAP_Michael Wang" userId="24f6d3ac-b521-4ab1-807f-c66c6142572e" providerId="ADAL" clId="{AEDE3EE5-643C-4015-98E4-CB1F3C556448}" dt="2018-12-11T03:03:02.325" v="504" actId="20577"/>
          <ac:spMkLst>
            <pc:docMk/>
            <pc:sldMk cId="401947880" sldId="466"/>
            <ac:spMk id="6" creationId="{A6A3AD33-C399-BD46-AD40-503A734C6131}"/>
          </ac:spMkLst>
        </pc:spChg>
      </pc:sldChg>
      <pc:sldChg chg="modSp">
        <pc:chgData name="QNAP_Michael Wang" userId="24f6d3ac-b521-4ab1-807f-c66c6142572e" providerId="ADAL" clId="{AEDE3EE5-643C-4015-98E4-CB1F3C556448}" dt="2018-12-11T03:04:00.234" v="510" actId="20577"/>
        <pc:sldMkLst>
          <pc:docMk/>
          <pc:sldMk cId="4153930672" sldId="467"/>
        </pc:sldMkLst>
        <pc:spChg chg="mod">
          <ac:chgData name="QNAP_Michael Wang" userId="24f6d3ac-b521-4ab1-807f-c66c6142572e" providerId="ADAL" clId="{AEDE3EE5-643C-4015-98E4-CB1F3C556448}" dt="2018-12-11T03:03:37.294" v="507" actId="20577"/>
          <ac:spMkLst>
            <pc:docMk/>
            <pc:sldMk cId="4153930672" sldId="467"/>
            <ac:spMk id="2" creationId="{00000000-0000-0000-0000-000000000000}"/>
          </ac:spMkLst>
        </pc:spChg>
        <pc:spChg chg="mod">
          <ac:chgData name="QNAP_Michael Wang" userId="24f6d3ac-b521-4ab1-807f-c66c6142572e" providerId="ADAL" clId="{AEDE3EE5-643C-4015-98E4-CB1F3C556448}" dt="2018-12-11T03:04:00.234" v="510" actId="20577"/>
          <ac:spMkLst>
            <pc:docMk/>
            <pc:sldMk cId="4153930672" sldId="467"/>
            <ac:spMk id="20" creationId="{00000000-0000-0000-0000-000000000000}"/>
          </ac:spMkLst>
        </pc:spChg>
      </pc:sldChg>
      <pc:sldChg chg="modSp">
        <pc:chgData name="QNAP_Michael Wang" userId="24f6d3ac-b521-4ab1-807f-c66c6142572e" providerId="ADAL" clId="{AEDE3EE5-643C-4015-98E4-CB1F3C556448}" dt="2018-12-11T03:07:21.874" v="514" actId="20577"/>
        <pc:sldMkLst>
          <pc:docMk/>
          <pc:sldMk cId="149952795" sldId="469"/>
        </pc:sldMkLst>
        <pc:spChg chg="mod">
          <ac:chgData name="QNAP_Michael Wang" userId="24f6d3ac-b521-4ab1-807f-c66c6142572e" providerId="ADAL" clId="{AEDE3EE5-643C-4015-98E4-CB1F3C556448}" dt="2018-12-11T03:07:21.874" v="514" actId="20577"/>
          <ac:spMkLst>
            <pc:docMk/>
            <pc:sldMk cId="149952795" sldId="469"/>
            <ac:spMk id="2" creationId="{00000000-0000-0000-0000-000000000000}"/>
          </ac:spMkLst>
        </pc:spChg>
      </pc:sldChg>
      <pc:sldChg chg="modSp">
        <pc:chgData name="QNAP_Michael Wang" userId="24f6d3ac-b521-4ab1-807f-c66c6142572e" providerId="ADAL" clId="{AEDE3EE5-643C-4015-98E4-CB1F3C556448}" dt="2018-12-11T03:09:17.692" v="521" actId="20577"/>
        <pc:sldMkLst>
          <pc:docMk/>
          <pc:sldMk cId="4182678963" sldId="470"/>
        </pc:sldMkLst>
        <pc:spChg chg="mod">
          <ac:chgData name="QNAP_Michael Wang" userId="24f6d3ac-b521-4ab1-807f-c66c6142572e" providerId="ADAL" clId="{AEDE3EE5-643C-4015-98E4-CB1F3C556448}" dt="2018-12-11T03:09:17.692" v="521" actId="20577"/>
          <ac:spMkLst>
            <pc:docMk/>
            <pc:sldMk cId="4182678963" sldId="470"/>
            <ac:spMk id="4" creationId="{50B8AD51-579E-4F34-80E8-794AF74FCC03}"/>
          </ac:spMkLst>
        </pc:spChg>
      </pc:sldChg>
      <pc:sldChg chg="modSp">
        <pc:chgData name="QNAP_Michael Wang" userId="24f6d3ac-b521-4ab1-807f-c66c6142572e" providerId="ADAL" clId="{AEDE3EE5-643C-4015-98E4-CB1F3C556448}" dt="2018-12-11T03:10:14.376" v="547" actId="20577"/>
        <pc:sldMkLst>
          <pc:docMk/>
          <pc:sldMk cId="2984856790" sldId="471"/>
        </pc:sldMkLst>
        <pc:spChg chg="mod">
          <ac:chgData name="QNAP_Michael Wang" userId="24f6d3ac-b521-4ab1-807f-c66c6142572e" providerId="ADAL" clId="{AEDE3EE5-643C-4015-98E4-CB1F3C556448}" dt="2018-12-11T03:10:14.376" v="547" actId="20577"/>
          <ac:spMkLst>
            <pc:docMk/>
            <pc:sldMk cId="2984856790" sldId="471"/>
            <ac:spMk id="10" creationId="{52569129-788C-43D9-8ED7-2D06DF2AD614}"/>
          </ac:spMkLst>
        </pc:spChg>
        <pc:spChg chg="mod">
          <ac:chgData name="QNAP_Michael Wang" userId="24f6d3ac-b521-4ab1-807f-c66c6142572e" providerId="ADAL" clId="{AEDE3EE5-643C-4015-98E4-CB1F3C556448}" dt="2018-12-11T03:09:42.599" v="522" actId="313"/>
          <ac:spMkLst>
            <pc:docMk/>
            <pc:sldMk cId="2984856790" sldId="471"/>
            <ac:spMk id="12" creationId="{1130110B-52BA-488E-9FAE-46A6FDD82FBA}"/>
          </ac:spMkLst>
        </pc:spChg>
      </pc:sldChg>
      <pc:sldChg chg="modSp">
        <pc:chgData name="QNAP_Michael Wang" userId="24f6d3ac-b521-4ab1-807f-c66c6142572e" providerId="ADAL" clId="{AEDE3EE5-643C-4015-98E4-CB1F3C556448}" dt="2018-12-11T03:12:38.589" v="563" actId="20577"/>
        <pc:sldMkLst>
          <pc:docMk/>
          <pc:sldMk cId="1228466705" sldId="472"/>
        </pc:sldMkLst>
        <pc:spChg chg="mod">
          <ac:chgData name="QNAP_Michael Wang" userId="24f6d3ac-b521-4ab1-807f-c66c6142572e" providerId="ADAL" clId="{AEDE3EE5-643C-4015-98E4-CB1F3C556448}" dt="2018-12-11T03:12:22.233" v="555" actId="20577"/>
          <ac:spMkLst>
            <pc:docMk/>
            <pc:sldMk cId="1228466705" sldId="472"/>
            <ac:spMk id="7" creationId="{654F35DA-A5E6-4962-806C-2F8416A56D71}"/>
          </ac:spMkLst>
        </pc:spChg>
        <pc:spChg chg="mod">
          <ac:chgData name="QNAP_Michael Wang" userId="24f6d3ac-b521-4ab1-807f-c66c6142572e" providerId="ADAL" clId="{AEDE3EE5-643C-4015-98E4-CB1F3C556448}" dt="2018-12-11T03:12:38.589" v="563" actId="20577"/>
          <ac:spMkLst>
            <pc:docMk/>
            <pc:sldMk cId="1228466705" sldId="472"/>
            <ac:spMk id="17" creationId="{DDE1983F-5718-4B07-894F-FC77ECD860B0}"/>
          </ac:spMkLst>
        </pc:spChg>
        <pc:spChg chg="mod">
          <ac:chgData name="QNAP_Michael Wang" userId="24f6d3ac-b521-4ab1-807f-c66c6142572e" providerId="ADAL" clId="{AEDE3EE5-643C-4015-98E4-CB1F3C556448}" dt="2018-12-11T03:12:35.114" v="559" actId="20577"/>
          <ac:spMkLst>
            <pc:docMk/>
            <pc:sldMk cId="1228466705" sldId="472"/>
            <ac:spMk id="18" creationId="{7AFE2A18-B074-434E-B858-460E920F3917}"/>
          </ac:spMkLst>
        </pc:spChg>
      </pc:sldChg>
    </pc:docChg>
  </pc:docChgLst>
  <pc:docChgLst>
    <pc:chgData name="QNAP_David Tsao" userId="S::davidtsao@ieinet.onmicrosoft.com::14d332b2-efea-4967-9ef8-7e97fbd67649" providerId="AD" clId="Web-{9976C33F-1AAF-B3FA-3DBE-3FD315B82017}"/>
    <pc:docChg chg="modSld">
      <pc:chgData name="QNAP_David Tsao" userId="S::davidtsao@ieinet.onmicrosoft.com::14d332b2-efea-4967-9ef8-7e97fbd67649" providerId="AD" clId="Web-{9976C33F-1AAF-B3FA-3DBE-3FD315B82017}" dt="2018-10-04T08:49:19.964" v="16"/>
      <pc:docMkLst>
        <pc:docMk/>
      </pc:docMkLst>
      <pc:sldChg chg="modSp">
        <pc:chgData name="QNAP_David Tsao" userId="S::davidtsao@ieinet.onmicrosoft.com::14d332b2-efea-4967-9ef8-7e97fbd67649" providerId="AD" clId="Web-{9976C33F-1AAF-B3FA-3DBE-3FD315B82017}" dt="2018-10-04T08:49:19.964" v="16"/>
        <pc:sldMkLst>
          <pc:docMk/>
          <pc:sldMk cId="3714965044" sldId="339"/>
        </pc:sldMkLst>
        <pc:graphicFrameChg chg="mod modGraphic">
          <ac:chgData name="QNAP_David Tsao" userId="S::davidtsao@ieinet.onmicrosoft.com::14d332b2-efea-4967-9ef8-7e97fbd67649" providerId="AD" clId="Web-{9976C33F-1AAF-B3FA-3DBE-3FD315B82017}" dt="2018-10-04T08:49:19.964" v="16"/>
          <ac:graphicFrameMkLst>
            <pc:docMk/>
            <pc:sldMk cId="3714965044" sldId="339"/>
            <ac:graphicFrameMk id="3" creationId="{3E12AAC6-DFA9-4676-A930-59AAD8C2EC1C}"/>
          </ac:graphicFrameMkLst>
        </pc:graphicFrameChg>
      </pc:sldChg>
      <pc:sldChg chg="modSp">
        <pc:chgData name="QNAP_David Tsao" userId="S::davidtsao@ieinet.onmicrosoft.com::14d332b2-efea-4967-9ef8-7e97fbd67649" providerId="AD" clId="Web-{9976C33F-1AAF-B3FA-3DBE-3FD315B82017}" dt="2018-10-04T08:47:47.903" v="11" actId="20577"/>
        <pc:sldMkLst>
          <pc:docMk/>
          <pc:sldMk cId="3426573522" sldId="439"/>
        </pc:sldMkLst>
        <pc:spChg chg="mod">
          <ac:chgData name="QNAP_David Tsao" userId="S::davidtsao@ieinet.onmicrosoft.com::14d332b2-efea-4967-9ef8-7e97fbd67649" providerId="AD" clId="Web-{9976C33F-1AAF-B3FA-3DBE-3FD315B82017}" dt="2018-10-04T08:47:47.903" v="11" actId="20577"/>
          <ac:spMkLst>
            <pc:docMk/>
            <pc:sldMk cId="3426573522" sldId="439"/>
            <ac:spMk id="2" creationId="{FC47A316-4D74-B544-ABD6-C397ADE27D24}"/>
          </ac:spMkLst>
        </pc:spChg>
        <pc:spChg chg="mod">
          <ac:chgData name="QNAP_David Tsao" userId="S::davidtsao@ieinet.onmicrosoft.com::14d332b2-efea-4967-9ef8-7e97fbd67649" providerId="AD" clId="Web-{9976C33F-1AAF-B3FA-3DBE-3FD315B82017}" dt="2018-10-04T08:47:36.449" v="6" actId="20577"/>
          <ac:spMkLst>
            <pc:docMk/>
            <pc:sldMk cId="3426573522" sldId="439"/>
            <ac:spMk id="357" creationId="{00000000-0000-0000-0000-000000000000}"/>
          </ac:spMkLst>
        </pc:spChg>
      </pc:sldChg>
      <pc:sldChg chg="modSp">
        <pc:chgData name="QNAP_David Tsao" userId="S::davidtsao@ieinet.onmicrosoft.com::14d332b2-efea-4967-9ef8-7e97fbd67649" providerId="AD" clId="Web-{9976C33F-1AAF-B3FA-3DBE-3FD315B82017}" dt="2018-10-04T08:47:30.496" v="4" actId="20577"/>
        <pc:sldMkLst>
          <pc:docMk/>
          <pc:sldMk cId="2572294364" sldId="444"/>
        </pc:sldMkLst>
        <pc:spChg chg="mod">
          <ac:chgData name="QNAP_David Tsao" userId="S::davidtsao@ieinet.onmicrosoft.com::14d332b2-efea-4967-9ef8-7e97fbd67649" providerId="AD" clId="Web-{9976C33F-1AAF-B3FA-3DBE-3FD315B82017}" dt="2018-10-04T08:47:30.496" v="4" actId="20577"/>
          <ac:spMkLst>
            <pc:docMk/>
            <pc:sldMk cId="2572294364" sldId="444"/>
            <ac:spMk id="3" creationId="{BBDBDFB1-8316-474E-81AA-8CB1416B188B}"/>
          </ac:spMkLst>
        </pc:spChg>
      </pc:sldChg>
    </pc:docChg>
  </pc:docChgLst>
  <pc:docChgLst>
    <pc:chgData name="QNAP_David Tsao" userId="S::davidtsao@ieinet.onmicrosoft.com::14d332b2-efea-4967-9ef8-7e97fbd67649" providerId="AD" clId="Web-{C5D7B836-17B3-EECF-AD60-17257D96169F}"/>
    <pc:docChg chg="modSld">
      <pc:chgData name="QNAP_David Tsao" userId="S::davidtsao@ieinet.onmicrosoft.com::14d332b2-efea-4967-9ef8-7e97fbd67649" providerId="AD" clId="Web-{C5D7B836-17B3-EECF-AD60-17257D96169F}" dt="2018-12-11T05:50:12.319" v="201" actId="14100"/>
      <pc:docMkLst>
        <pc:docMk/>
      </pc:docMkLst>
      <pc:sldChg chg="delSp">
        <pc:chgData name="QNAP_David Tsao" userId="S::davidtsao@ieinet.onmicrosoft.com::14d332b2-efea-4967-9ef8-7e97fbd67649" providerId="AD" clId="Web-{C5D7B836-17B3-EECF-AD60-17257D96169F}" dt="2018-12-11T02:28:36.485" v="29" actId="14100"/>
        <pc:sldMkLst>
          <pc:docMk/>
          <pc:sldMk cId="123265432" sldId="337"/>
        </pc:sldMkLst>
        <pc:spChg chg="del">
          <ac:chgData name="QNAP_David Tsao" userId="S::davidtsao@ieinet.onmicrosoft.com::14d332b2-efea-4967-9ef8-7e97fbd67649" providerId="AD" clId="Web-{C5D7B836-17B3-EECF-AD60-17257D96169F}" dt="2018-12-11T02:28:35.391" v="28" actId="14100"/>
          <ac:spMkLst>
            <pc:docMk/>
            <pc:sldMk cId="123265432" sldId="337"/>
            <ac:spMk id="81" creationId="{7FA6991E-E1AC-473A-8AB0-C986E8AA103B}"/>
          </ac:spMkLst>
        </pc:spChg>
        <pc:picChg chg="del">
          <ac:chgData name="QNAP_David Tsao" userId="S::davidtsao@ieinet.onmicrosoft.com::14d332b2-efea-4967-9ef8-7e97fbd67649" providerId="AD" clId="Web-{C5D7B836-17B3-EECF-AD60-17257D96169F}" dt="2018-12-11T02:28:36.485" v="29" actId="14100"/>
          <ac:picMkLst>
            <pc:docMk/>
            <pc:sldMk cId="123265432" sldId="337"/>
            <ac:picMk id="82" creationId="{14D1BB3B-E98B-4D31-AA49-13BC7213EDA6}"/>
          </ac:picMkLst>
        </pc:picChg>
      </pc:sldChg>
      <pc:sldChg chg="delSp">
        <pc:chgData name="QNAP_David Tsao" userId="S::davidtsao@ieinet.onmicrosoft.com::14d332b2-efea-4967-9ef8-7e97fbd67649" providerId="AD" clId="Web-{C5D7B836-17B3-EECF-AD60-17257D96169F}" dt="2018-12-11T02:28:42.376" v="31" actId="14100"/>
        <pc:sldMkLst>
          <pc:docMk/>
          <pc:sldMk cId="1261453339" sldId="338"/>
        </pc:sldMkLst>
        <pc:spChg chg="del">
          <ac:chgData name="QNAP_David Tsao" userId="S::davidtsao@ieinet.onmicrosoft.com::14d332b2-efea-4967-9ef8-7e97fbd67649" providerId="AD" clId="Web-{C5D7B836-17B3-EECF-AD60-17257D96169F}" dt="2018-12-11T02:28:40.595" v="30" actId="14100"/>
          <ac:spMkLst>
            <pc:docMk/>
            <pc:sldMk cId="1261453339" sldId="338"/>
            <ac:spMk id="95" creationId="{51EEB971-0679-44E4-917E-2456DA41939E}"/>
          </ac:spMkLst>
        </pc:spChg>
        <pc:picChg chg="del">
          <ac:chgData name="QNAP_David Tsao" userId="S::davidtsao@ieinet.onmicrosoft.com::14d332b2-efea-4967-9ef8-7e97fbd67649" providerId="AD" clId="Web-{C5D7B836-17B3-EECF-AD60-17257D96169F}" dt="2018-12-11T02:28:42.376" v="31" actId="14100"/>
          <ac:picMkLst>
            <pc:docMk/>
            <pc:sldMk cId="1261453339" sldId="338"/>
            <ac:picMk id="96" creationId="{B4237499-BFEE-47D2-922C-EC46ADC59D76}"/>
          </ac:picMkLst>
        </pc:picChg>
      </pc:sldChg>
      <pc:sldChg chg="delSp modSp">
        <pc:chgData name="QNAP_David Tsao" userId="S::davidtsao@ieinet.onmicrosoft.com::14d332b2-efea-4967-9ef8-7e97fbd67649" providerId="AD" clId="Web-{C5D7B836-17B3-EECF-AD60-17257D96169F}" dt="2018-12-11T05:26:32.315" v="57" actId="1076"/>
        <pc:sldMkLst>
          <pc:docMk/>
          <pc:sldMk cId="3823713640" sldId="458"/>
        </pc:sldMkLst>
        <pc:spChg chg="del mod">
          <ac:chgData name="QNAP_David Tsao" userId="S::davidtsao@ieinet.onmicrosoft.com::14d332b2-efea-4967-9ef8-7e97fbd67649" providerId="AD" clId="Web-{C5D7B836-17B3-EECF-AD60-17257D96169F}" dt="2018-12-11T05:22:26.845" v="35" actId="1076"/>
          <ac:spMkLst>
            <pc:docMk/>
            <pc:sldMk cId="3823713640" sldId="458"/>
            <ac:spMk id="3" creationId="{4F616422-FF27-4DA4-A060-0C1FE6D6EE10}"/>
          </ac:spMkLst>
        </pc:spChg>
        <pc:spChg chg="mod">
          <ac:chgData name="QNAP_David Tsao" userId="S::davidtsao@ieinet.onmicrosoft.com::14d332b2-efea-4967-9ef8-7e97fbd67649" providerId="AD" clId="Web-{C5D7B836-17B3-EECF-AD60-17257D96169F}" dt="2018-12-11T05:26:32.315" v="57" actId="1076"/>
          <ac:spMkLst>
            <pc:docMk/>
            <pc:sldMk cId="3823713640" sldId="458"/>
            <ac:spMk id="8" creationId="{CE4F136F-A8D1-4B9E-B580-74B19C90BB1B}"/>
          </ac:spMkLst>
        </pc:spChg>
        <pc:spChg chg="mod">
          <ac:chgData name="QNAP_David Tsao" userId="S::davidtsao@ieinet.onmicrosoft.com::14d332b2-efea-4967-9ef8-7e97fbd67649" providerId="AD" clId="Web-{C5D7B836-17B3-EECF-AD60-17257D96169F}" dt="2018-12-11T05:26:28.377" v="56" actId="14100"/>
          <ac:spMkLst>
            <pc:docMk/>
            <pc:sldMk cId="3823713640" sldId="458"/>
            <ac:spMk id="10" creationId="{3C29E89D-88E8-4E89-BC78-E732932D1A0B}"/>
          </ac:spMkLst>
        </pc:spChg>
        <pc:picChg chg="del">
          <ac:chgData name="QNAP_David Tsao" userId="S::davidtsao@ieinet.onmicrosoft.com::14d332b2-efea-4967-9ef8-7e97fbd67649" providerId="AD" clId="Web-{C5D7B836-17B3-EECF-AD60-17257D96169F}" dt="2018-12-11T05:22:01.689" v="32" actId="1076"/>
          <ac:picMkLst>
            <pc:docMk/>
            <pc:sldMk cId="3823713640" sldId="458"/>
            <ac:picMk id="4" creationId="{4537CBDA-29B6-4301-A258-4978A4C687EF}"/>
          </ac:picMkLst>
        </pc:picChg>
      </pc:sldChg>
      <pc:sldChg chg="modSp">
        <pc:chgData name="QNAP_David Tsao" userId="S::davidtsao@ieinet.onmicrosoft.com::14d332b2-efea-4967-9ef8-7e97fbd67649" providerId="AD" clId="Web-{C5D7B836-17B3-EECF-AD60-17257D96169F}" dt="2018-12-11T05:30:30.144" v="111" actId="1076"/>
        <pc:sldMkLst>
          <pc:docMk/>
          <pc:sldMk cId="2319336193" sldId="459"/>
        </pc:sldMkLst>
        <pc:spChg chg="mod">
          <ac:chgData name="QNAP_David Tsao" userId="S::davidtsao@ieinet.onmicrosoft.com::14d332b2-efea-4967-9ef8-7e97fbd67649" providerId="AD" clId="Web-{C5D7B836-17B3-EECF-AD60-17257D96169F}" dt="2018-12-11T05:30:30.144" v="111" actId="1076"/>
          <ac:spMkLst>
            <pc:docMk/>
            <pc:sldMk cId="2319336193" sldId="459"/>
            <ac:spMk id="17" creationId="{16AF9D10-41E8-4751-BBBC-39AEAEC542BC}"/>
          </ac:spMkLst>
        </pc:spChg>
      </pc:sldChg>
      <pc:sldChg chg="modSp">
        <pc:chgData name="QNAP_David Tsao" userId="S::davidtsao@ieinet.onmicrosoft.com::14d332b2-efea-4967-9ef8-7e97fbd67649" providerId="AD" clId="Web-{C5D7B836-17B3-EECF-AD60-17257D96169F}" dt="2018-12-11T05:30:56.050" v="137" actId="1076"/>
        <pc:sldMkLst>
          <pc:docMk/>
          <pc:sldMk cId="3303908821" sldId="460"/>
        </pc:sldMkLst>
        <pc:spChg chg="mod">
          <ac:chgData name="QNAP_David Tsao" userId="S::davidtsao@ieinet.onmicrosoft.com::14d332b2-efea-4967-9ef8-7e97fbd67649" providerId="AD" clId="Web-{C5D7B836-17B3-EECF-AD60-17257D96169F}" dt="2018-12-11T05:30:56.050" v="137" actId="1076"/>
          <ac:spMkLst>
            <pc:docMk/>
            <pc:sldMk cId="3303908821" sldId="460"/>
            <ac:spMk id="107" creationId="{07AC0B77-F9D2-4D12-A5BD-4991CEA5733B}"/>
          </ac:spMkLst>
        </pc:spChg>
      </pc:sldChg>
      <pc:sldChg chg="modSp">
        <pc:chgData name="QNAP_David Tsao" userId="S::davidtsao@ieinet.onmicrosoft.com::14d332b2-efea-4967-9ef8-7e97fbd67649" providerId="AD" clId="Web-{C5D7B836-17B3-EECF-AD60-17257D96169F}" dt="2018-12-11T05:50:12.319" v="201" actId="14100"/>
        <pc:sldMkLst>
          <pc:docMk/>
          <pc:sldMk cId="3360736334" sldId="462"/>
        </pc:sldMkLst>
        <pc:spChg chg="mod">
          <ac:chgData name="QNAP_David Tsao" userId="S::davidtsao@ieinet.onmicrosoft.com::14d332b2-efea-4967-9ef8-7e97fbd67649" providerId="AD" clId="Web-{C5D7B836-17B3-EECF-AD60-17257D96169F}" dt="2018-12-11T05:50:06.726" v="200" actId="20577"/>
          <ac:spMkLst>
            <pc:docMk/>
            <pc:sldMk cId="3360736334" sldId="462"/>
            <ac:spMk id="8" creationId="{CE4F136F-A8D1-4B9E-B580-74B19C90BB1B}"/>
          </ac:spMkLst>
        </pc:spChg>
        <pc:spChg chg="mod">
          <ac:chgData name="QNAP_David Tsao" userId="S::davidtsao@ieinet.onmicrosoft.com::14d332b2-efea-4967-9ef8-7e97fbd67649" providerId="AD" clId="Web-{C5D7B836-17B3-EECF-AD60-17257D96169F}" dt="2018-12-11T05:50:12.319" v="201" actId="14100"/>
          <ac:spMkLst>
            <pc:docMk/>
            <pc:sldMk cId="3360736334" sldId="462"/>
            <ac:spMk id="10" creationId="{3C29E89D-88E8-4E89-BC78-E732932D1A0B}"/>
          </ac:spMkLst>
        </pc:spChg>
        <pc:grpChg chg="mod">
          <ac:chgData name="QNAP_David Tsao" userId="S::davidtsao@ieinet.onmicrosoft.com::14d332b2-efea-4967-9ef8-7e97fbd67649" providerId="AD" clId="Web-{C5D7B836-17B3-EECF-AD60-17257D96169F}" dt="2018-12-11T05:27:27.362" v="60" actId="1076"/>
          <ac:grpSpMkLst>
            <pc:docMk/>
            <pc:sldMk cId="3360736334" sldId="462"/>
            <ac:grpSpMk id="9" creationId="{7BAE2DFE-D395-47A7-9CE8-DC24B422A9B0}"/>
          </ac:grpSpMkLst>
        </pc:grpChg>
      </pc:sldChg>
      <pc:sldChg chg="modSp">
        <pc:chgData name="QNAP_David Tsao" userId="S::davidtsao@ieinet.onmicrosoft.com::14d332b2-efea-4967-9ef8-7e97fbd67649" providerId="AD" clId="Web-{C5D7B836-17B3-EECF-AD60-17257D96169F}" dt="2018-12-11T05:32:00.581" v="177" actId="20577"/>
        <pc:sldMkLst>
          <pc:docMk/>
          <pc:sldMk cId="1586069539" sldId="463"/>
        </pc:sldMkLst>
        <pc:spChg chg="mod">
          <ac:chgData name="QNAP_David Tsao" userId="S::davidtsao@ieinet.onmicrosoft.com::14d332b2-efea-4967-9ef8-7e97fbd67649" providerId="AD" clId="Web-{C5D7B836-17B3-EECF-AD60-17257D96169F}" dt="2018-12-11T05:32:00.581" v="177" actId="20577"/>
          <ac:spMkLst>
            <pc:docMk/>
            <pc:sldMk cId="1586069539" sldId="463"/>
            <ac:spMk id="2" creationId="{F13BBBFF-4B89-4284-A456-EA24FE269C79}"/>
          </ac:spMkLst>
        </pc:spChg>
      </pc:sldChg>
    </pc:docChg>
  </pc:docChgLst>
  <pc:docChgLst>
    <pc:chgData name="武惠 曹" userId="14d332b2-efea-4967-9ef8-7e97fbd67649" providerId="ADAL" clId="{F54BE08C-B72E-5B44-A70E-881F58D8FE0E}"/>
    <pc:docChg chg="undo custSel addSld delSld modSld delMainMaster modMainMaster">
      <pc:chgData name="武惠 曹" userId="14d332b2-efea-4967-9ef8-7e97fbd67649" providerId="ADAL" clId="{F54BE08C-B72E-5B44-A70E-881F58D8FE0E}" dt="2018-10-08T13:34:55.176" v="720" actId="20577"/>
      <pc:docMkLst>
        <pc:docMk/>
      </pc:docMkLst>
      <pc:sldChg chg="addSp delSp modSp">
        <pc:chgData name="武惠 曹" userId="14d332b2-efea-4967-9ef8-7e97fbd67649" providerId="ADAL" clId="{F54BE08C-B72E-5B44-A70E-881F58D8FE0E}" dt="2018-10-08T13:14:26.150" v="607" actId="313"/>
        <pc:sldMkLst>
          <pc:docMk/>
          <pc:sldMk cId="162637237" sldId="260"/>
        </pc:sldMkLst>
        <pc:spChg chg="mod topLvl">
          <ac:chgData name="武惠 曹" userId="14d332b2-efea-4967-9ef8-7e97fbd67649" providerId="ADAL" clId="{F54BE08C-B72E-5B44-A70E-881F58D8FE0E}" dt="2018-10-08T12:36:08.673" v="52" actId="478"/>
          <ac:spMkLst>
            <pc:docMk/>
            <pc:sldMk cId="162637237" sldId="260"/>
            <ac:spMk id="26" creationId="{66D52FAD-16A3-49C3-A910-036A5FE03525}"/>
          </ac:spMkLst>
        </pc:spChg>
        <pc:spChg chg="add mod">
          <ac:chgData name="武惠 曹" userId="14d332b2-efea-4967-9ef8-7e97fbd67649" providerId="ADAL" clId="{F54BE08C-B72E-5B44-A70E-881F58D8FE0E}" dt="2018-10-08T13:14:22.254" v="606" actId="313"/>
          <ac:spMkLst>
            <pc:docMk/>
            <pc:sldMk cId="162637237" sldId="260"/>
            <ac:spMk id="28" creationId="{FD3498D6-54FB-7342-952B-37DB7D71B03F}"/>
          </ac:spMkLst>
        </pc:spChg>
        <pc:spChg chg="add mod">
          <ac:chgData name="武惠 曹" userId="14d332b2-efea-4967-9ef8-7e97fbd67649" providerId="ADAL" clId="{F54BE08C-B72E-5B44-A70E-881F58D8FE0E}" dt="2018-10-08T13:14:26.150" v="607" actId="313"/>
          <ac:spMkLst>
            <pc:docMk/>
            <pc:sldMk cId="162637237" sldId="260"/>
            <ac:spMk id="29" creationId="{12343A6F-A395-E045-AEF0-B599FDA67DD4}"/>
          </ac:spMkLst>
        </pc:spChg>
        <pc:spChg chg="del">
          <ac:chgData name="武惠 曹" userId="14d332b2-efea-4967-9ef8-7e97fbd67649" providerId="ADAL" clId="{F54BE08C-B72E-5B44-A70E-881F58D8FE0E}" dt="2018-10-08T12:36:37.532" v="59" actId="478"/>
          <ac:spMkLst>
            <pc:docMk/>
            <pc:sldMk cId="162637237" sldId="260"/>
            <ac:spMk id="35" creationId="{72E30CF9-FAF7-45A8-AC64-C769B7541F6F}"/>
          </ac:spMkLst>
        </pc:spChg>
        <pc:spChg chg="del">
          <ac:chgData name="武惠 曹" userId="14d332b2-efea-4967-9ef8-7e97fbd67649" providerId="ADAL" clId="{F54BE08C-B72E-5B44-A70E-881F58D8FE0E}" dt="2018-10-08T12:36:37.532" v="59" actId="478"/>
          <ac:spMkLst>
            <pc:docMk/>
            <pc:sldMk cId="162637237" sldId="260"/>
            <ac:spMk id="37" creationId="{EF6D8D27-67C4-45F0-AD4B-5F4F841E1E04}"/>
          </ac:spMkLst>
        </pc:spChg>
        <pc:grpChg chg="add del">
          <ac:chgData name="武惠 曹" userId="14d332b2-efea-4967-9ef8-7e97fbd67649" providerId="ADAL" clId="{F54BE08C-B72E-5B44-A70E-881F58D8FE0E}" dt="2018-10-08T12:36:15.238" v="58" actId="478"/>
          <ac:grpSpMkLst>
            <pc:docMk/>
            <pc:sldMk cId="162637237" sldId="260"/>
            <ac:grpSpMk id="9" creationId="{FB242B18-359E-4CD1-A4DE-851FEB97F3C9}"/>
          </ac:grpSpMkLst>
        </pc:grpChg>
        <pc:grpChg chg="add del mod">
          <ac:chgData name="武惠 曹" userId="14d332b2-efea-4967-9ef8-7e97fbd67649" providerId="ADAL" clId="{F54BE08C-B72E-5B44-A70E-881F58D8FE0E}" dt="2018-10-08T12:36:13.011" v="56" actId="1076"/>
          <ac:grpSpMkLst>
            <pc:docMk/>
            <pc:sldMk cId="162637237" sldId="260"/>
            <ac:grpSpMk id="10" creationId="{6AAA34B7-0EB2-4BEC-AF63-DCFB0F8AC990}"/>
          </ac:grpSpMkLst>
        </pc:grpChg>
        <pc:picChg chg="add del">
          <ac:chgData name="武惠 曹" userId="14d332b2-efea-4967-9ef8-7e97fbd67649" providerId="ADAL" clId="{F54BE08C-B72E-5B44-A70E-881F58D8FE0E}" dt="2018-10-08T12:36:15.238" v="58" actId="478"/>
          <ac:picMkLst>
            <pc:docMk/>
            <pc:sldMk cId="162637237" sldId="260"/>
            <ac:picMk id="5" creationId="{0FAA6F3B-B2B0-460C-A4D5-0760357399B5}"/>
          </ac:picMkLst>
        </pc:picChg>
        <pc:picChg chg="add del mod topLvl">
          <ac:chgData name="武惠 曹" userId="14d332b2-efea-4967-9ef8-7e97fbd67649" providerId="ADAL" clId="{F54BE08C-B72E-5B44-A70E-881F58D8FE0E}" dt="2018-10-08T12:36:08.673" v="52" actId="478"/>
          <ac:picMkLst>
            <pc:docMk/>
            <pc:sldMk cId="162637237" sldId="260"/>
            <ac:picMk id="8" creationId="{1918F7E8-2D6B-4CB0-9ACF-FE705CC11116}"/>
          </ac:picMkLst>
        </pc:picChg>
        <pc:picChg chg="add del">
          <ac:chgData name="武惠 曹" userId="14d332b2-efea-4967-9ef8-7e97fbd67649" providerId="ADAL" clId="{F54BE08C-B72E-5B44-A70E-881F58D8FE0E}" dt="2018-10-08T12:36:04.401" v="50" actId="478"/>
          <ac:picMkLst>
            <pc:docMk/>
            <pc:sldMk cId="162637237" sldId="260"/>
            <ac:picMk id="21" creationId="{778BC21B-23F8-4246-B789-542A7DAEAA50}"/>
          </ac:picMkLst>
        </pc:picChg>
        <pc:picChg chg="add del mod">
          <ac:chgData name="武惠 曹" userId="14d332b2-efea-4967-9ef8-7e97fbd67649" providerId="ADAL" clId="{F54BE08C-B72E-5B44-A70E-881F58D8FE0E}" dt="2018-10-08T12:36:13.961" v="57" actId="313"/>
          <ac:picMkLst>
            <pc:docMk/>
            <pc:sldMk cId="162637237" sldId="260"/>
            <ac:picMk id="24" creationId="{CCC89145-3DF9-FD41-AD53-EED682C9FA94}"/>
          </ac:picMkLst>
        </pc:picChg>
        <pc:picChg chg="add del mod">
          <ac:chgData name="武惠 曹" userId="14d332b2-efea-4967-9ef8-7e97fbd67649" providerId="ADAL" clId="{F54BE08C-B72E-5B44-A70E-881F58D8FE0E}" dt="2018-10-08T12:36:09.602" v="53" actId="313"/>
          <ac:picMkLst>
            <pc:docMk/>
            <pc:sldMk cId="162637237" sldId="260"/>
            <ac:picMk id="25" creationId="{C3597A3E-FBE5-1F45-979E-7CF1FD8C5C42}"/>
          </ac:picMkLst>
        </pc:picChg>
        <pc:picChg chg="add del mod">
          <ac:chgData name="武惠 曹" userId="14d332b2-efea-4967-9ef8-7e97fbd67649" providerId="ADAL" clId="{F54BE08C-B72E-5B44-A70E-881F58D8FE0E}" dt="2018-10-08T12:36:02.124" v="49" actId="313"/>
          <ac:picMkLst>
            <pc:docMk/>
            <pc:sldMk cId="162637237" sldId="260"/>
            <ac:picMk id="27" creationId="{A8DD430F-4CD9-1443-86CC-FC5499EFDD36}"/>
          </ac:picMkLst>
        </pc:picChg>
        <pc:picChg chg="add mod">
          <ac:chgData name="武惠 曹" userId="14d332b2-efea-4967-9ef8-7e97fbd67649" providerId="ADAL" clId="{F54BE08C-B72E-5B44-A70E-881F58D8FE0E}" dt="2018-10-08T12:48:32.781" v="87" actId="1076"/>
          <ac:picMkLst>
            <pc:docMk/>
            <pc:sldMk cId="162637237" sldId="260"/>
            <ac:picMk id="32" creationId="{C67075AC-D071-7E4C-BD49-9454878406D6}"/>
          </ac:picMkLst>
        </pc:picChg>
        <pc:picChg chg="del">
          <ac:chgData name="武惠 曹" userId="14d332b2-efea-4967-9ef8-7e97fbd67649" providerId="ADAL" clId="{F54BE08C-B72E-5B44-A70E-881F58D8FE0E}" dt="2018-10-08T12:48:25.829" v="85" actId="478"/>
          <ac:picMkLst>
            <pc:docMk/>
            <pc:sldMk cId="162637237" sldId="260"/>
            <ac:picMk id="46" creationId="{BACA8DD1-9E99-458A-BAA2-39267E8F73F9}"/>
          </ac:picMkLst>
        </pc:picChg>
      </pc:sldChg>
      <pc:sldChg chg="addSp delSp modSp">
        <pc:chgData name="武惠 曹" userId="14d332b2-efea-4967-9ef8-7e97fbd67649" providerId="ADAL" clId="{F54BE08C-B72E-5B44-A70E-881F58D8FE0E}" dt="2018-10-08T13:14:21.133" v="605" actId="313"/>
        <pc:sldMkLst>
          <pc:docMk/>
          <pc:sldMk cId="1227068932" sldId="261"/>
        </pc:sldMkLst>
        <pc:spChg chg="add mod">
          <ac:chgData name="武惠 曹" userId="14d332b2-efea-4967-9ef8-7e97fbd67649" providerId="ADAL" clId="{F54BE08C-B72E-5B44-A70E-881F58D8FE0E}" dt="2018-10-08T13:14:21.133" v="605" actId="313"/>
          <ac:spMkLst>
            <pc:docMk/>
            <pc:sldMk cId="1227068932" sldId="261"/>
            <ac:spMk id="18" creationId="{62805E38-5556-A144-8C2E-8277EBE272C8}"/>
          </ac:spMkLst>
        </pc:spChg>
        <pc:spChg chg="del">
          <ac:chgData name="武惠 曹" userId="14d332b2-efea-4967-9ef8-7e97fbd67649" providerId="ADAL" clId="{F54BE08C-B72E-5B44-A70E-881F58D8FE0E}" dt="2018-10-08T12:47:36.828" v="71" actId="478"/>
          <ac:spMkLst>
            <pc:docMk/>
            <pc:sldMk cId="1227068932" sldId="261"/>
            <ac:spMk id="21" creationId="{A20B6328-6227-4BD4-A3A5-EECBAE4973BD}"/>
          </ac:spMkLst>
        </pc:spChg>
        <pc:picChg chg="add">
          <ac:chgData name="武惠 曹" userId="14d332b2-efea-4967-9ef8-7e97fbd67649" providerId="ADAL" clId="{F54BE08C-B72E-5B44-A70E-881F58D8FE0E}" dt="2018-10-08T12:47:52.289" v="75" actId="313"/>
          <ac:picMkLst>
            <pc:docMk/>
            <pc:sldMk cId="1227068932" sldId="261"/>
            <ac:picMk id="19" creationId="{7F02471C-6044-A74A-ACEA-C39D6A449BBC}"/>
          </ac:picMkLst>
        </pc:picChg>
        <pc:picChg chg="del">
          <ac:chgData name="武惠 曹" userId="14d332b2-efea-4967-9ef8-7e97fbd67649" providerId="ADAL" clId="{F54BE08C-B72E-5B44-A70E-881F58D8FE0E}" dt="2018-10-08T12:47:47.363" v="74" actId="478"/>
          <ac:picMkLst>
            <pc:docMk/>
            <pc:sldMk cId="1227068932" sldId="261"/>
            <ac:picMk id="28" creationId="{3E02A2AD-C4BC-4FD7-A6A2-F2CDE3445549}"/>
          </ac:picMkLst>
        </pc:picChg>
      </pc:sldChg>
      <pc:sldChg chg="addSp delSp modSp">
        <pc:chgData name="武惠 曹" userId="14d332b2-efea-4967-9ef8-7e97fbd67649" providerId="ADAL" clId="{F54BE08C-B72E-5B44-A70E-881F58D8FE0E}" dt="2018-10-08T13:14:37.617" v="610" actId="14100"/>
        <pc:sldMkLst>
          <pc:docMk/>
          <pc:sldMk cId="1598214571" sldId="262"/>
        </pc:sldMkLst>
        <pc:spChg chg="add mod">
          <ac:chgData name="武惠 曹" userId="14d332b2-efea-4967-9ef8-7e97fbd67649" providerId="ADAL" clId="{F54BE08C-B72E-5B44-A70E-881F58D8FE0E}" dt="2018-10-08T13:14:37.617" v="610" actId="14100"/>
          <ac:spMkLst>
            <pc:docMk/>
            <pc:sldMk cId="1598214571" sldId="262"/>
            <ac:spMk id="22" creationId="{422DA4F8-3D18-0349-B0B2-0A9E40BA9325}"/>
          </ac:spMkLst>
        </pc:spChg>
        <pc:spChg chg="add mod">
          <ac:chgData name="武惠 曹" userId="14d332b2-efea-4967-9ef8-7e97fbd67649" providerId="ADAL" clId="{F54BE08C-B72E-5B44-A70E-881F58D8FE0E}" dt="2018-10-08T13:14:28.751" v="609" actId="313"/>
          <ac:spMkLst>
            <pc:docMk/>
            <pc:sldMk cId="1598214571" sldId="262"/>
            <ac:spMk id="23" creationId="{A31F77A6-668A-814D-A74E-E5CD67A5D48E}"/>
          </ac:spMkLst>
        </pc:spChg>
        <pc:spChg chg="del">
          <ac:chgData name="武惠 曹" userId="14d332b2-efea-4967-9ef8-7e97fbd67649" providerId="ADAL" clId="{F54BE08C-B72E-5B44-A70E-881F58D8FE0E}" dt="2018-10-08T12:46:26.835" v="61" actId="478"/>
          <ac:spMkLst>
            <pc:docMk/>
            <pc:sldMk cId="1598214571" sldId="262"/>
            <ac:spMk id="36" creationId="{4EA5B5D1-DDEB-415E-9365-69C65A7DFCB8}"/>
          </ac:spMkLst>
        </pc:spChg>
        <pc:spChg chg="del">
          <ac:chgData name="武惠 曹" userId="14d332b2-efea-4967-9ef8-7e97fbd67649" providerId="ADAL" clId="{F54BE08C-B72E-5B44-A70E-881F58D8FE0E}" dt="2018-10-08T12:46:26.835" v="61" actId="478"/>
          <ac:spMkLst>
            <pc:docMk/>
            <pc:sldMk cId="1598214571" sldId="262"/>
            <ac:spMk id="37" creationId="{B4B8C2E3-7D85-44EF-AE0D-B16A5F9645A0}"/>
          </ac:spMkLst>
        </pc:spChg>
        <pc:picChg chg="add mod">
          <ac:chgData name="武惠 曹" userId="14d332b2-efea-4967-9ef8-7e97fbd67649" providerId="ADAL" clId="{F54BE08C-B72E-5B44-A70E-881F58D8FE0E}" dt="2018-10-08T12:48:21.989" v="84" actId="1076"/>
          <ac:picMkLst>
            <pc:docMk/>
            <pc:sldMk cId="1598214571" sldId="262"/>
            <ac:picMk id="24" creationId="{C9ADC68F-D9CE-9C4E-AF0F-3E093DD5142F}"/>
          </ac:picMkLst>
        </pc:picChg>
        <pc:picChg chg="del">
          <ac:chgData name="武惠 曹" userId="14d332b2-efea-4967-9ef8-7e97fbd67649" providerId="ADAL" clId="{F54BE08C-B72E-5B44-A70E-881F58D8FE0E}" dt="2018-10-08T12:48:17.714" v="82" actId="478"/>
          <ac:picMkLst>
            <pc:docMk/>
            <pc:sldMk cId="1598214571" sldId="262"/>
            <ac:picMk id="43" creationId="{22B5D04B-335F-4ABD-8A97-9F9D11B14F80}"/>
          </ac:picMkLst>
        </pc:picChg>
      </pc:sldChg>
      <pc:sldChg chg="addSp delSp modSp">
        <pc:chgData name="武惠 曹" userId="14d332b2-efea-4967-9ef8-7e97fbd67649" providerId="ADAL" clId="{F54BE08C-B72E-5B44-A70E-881F58D8FE0E}" dt="2018-10-08T13:14:19.654" v="603" actId="313"/>
        <pc:sldMkLst>
          <pc:docMk/>
          <pc:sldMk cId="1167870334" sldId="263"/>
        </pc:sldMkLst>
        <pc:spChg chg="del">
          <ac:chgData name="武惠 曹" userId="14d332b2-efea-4967-9ef8-7e97fbd67649" providerId="ADAL" clId="{F54BE08C-B72E-5B44-A70E-881F58D8FE0E}" dt="2018-10-08T12:46:48.304" v="63" actId="478"/>
          <ac:spMkLst>
            <pc:docMk/>
            <pc:sldMk cId="1167870334" sldId="263"/>
            <ac:spMk id="16" creationId="{1AA36501-79C0-4FAB-9E65-2EAADDDE6622}"/>
          </ac:spMkLst>
        </pc:spChg>
        <pc:spChg chg="add del">
          <ac:chgData name="武惠 曹" userId="14d332b2-efea-4967-9ef8-7e97fbd67649" providerId="ADAL" clId="{F54BE08C-B72E-5B44-A70E-881F58D8FE0E}" dt="2018-10-08T12:46:51.185" v="65" actId="313"/>
          <ac:spMkLst>
            <pc:docMk/>
            <pc:sldMk cId="1167870334" sldId="263"/>
            <ac:spMk id="19" creationId="{BEB22F6C-55E6-984A-B046-86B7907D11F4}"/>
          </ac:spMkLst>
        </pc:spChg>
        <pc:spChg chg="add del">
          <ac:chgData name="武惠 曹" userId="14d332b2-efea-4967-9ef8-7e97fbd67649" providerId="ADAL" clId="{F54BE08C-B72E-5B44-A70E-881F58D8FE0E}" dt="2018-10-08T12:46:51.185" v="65" actId="313"/>
          <ac:spMkLst>
            <pc:docMk/>
            <pc:sldMk cId="1167870334" sldId="263"/>
            <ac:spMk id="20" creationId="{6B36B8E0-DB52-5642-AC45-D787034C130F}"/>
          </ac:spMkLst>
        </pc:spChg>
        <pc:spChg chg="add mod">
          <ac:chgData name="武惠 曹" userId="14d332b2-efea-4967-9ef8-7e97fbd67649" providerId="ADAL" clId="{F54BE08C-B72E-5B44-A70E-881F58D8FE0E}" dt="2018-10-08T13:14:19.654" v="603" actId="313"/>
          <ac:spMkLst>
            <pc:docMk/>
            <pc:sldMk cId="1167870334" sldId="263"/>
            <ac:spMk id="23" creationId="{57055B1A-A039-C94E-9C16-2094CF7AF3B5}"/>
          </ac:spMkLst>
        </pc:spChg>
        <pc:picChg chg="del">
          <ac:chgData name="武惠 曹" userId="14d332b2-efea-4967-9ef8-7e97fbd67649" providerId="ADAL" clId="{F54BE08C-B72E-5B44-A70E-881F58D8FE0E}" dt="2018-10-08T12:48:01.017" v="78" actId="478"/>
          <ac:picMkLst>
            <pc:docMk/>
            <pc:sldMk cId="1167870334" sldId="263"/>
            <ac:picMk id="22" creationId="{A006CA82-8903-44C0-A508-CAD6B27A499F}"/>
          </ac:picMkLst>
        </pc:picChg>
        <pc:picChg chg="add mod">
          <ac:chgData name="武惠 曹" userId="14d332b2-efea-4967-9ef8-7e97fbd67649" providerId="ADAL" clId="{F54BE08C-B72E-5B44-A70E-881F58D8FE0E}" dt="2018-10-08T12:48:14.093" v="81" actId="1076"/>
          <ac:picMkLst>
            <pc:docMk/>
            <pc:sldMk cId="1167870334" sldId="263"/>
            <ac:picMk id="24" creationId="{E8259E3A-A7BF-7C40-9806-F049C3AC532B}"/>
          </ac:picMkLst>
        </pc:picChg>
      </pc:sldChg>
      <pc:sldChg chg="addSp delSp modSp">
        <pc:chgData name="武惠 曹" userId="14d332b2-efea-4967-9ef8-7e97fbd67649" providerId="ADAL" clId="{F54BE08C-B72E-5B44-A70E-881F58D8FE0E}" dt="2018-10-08T13:14:20.460" v="604" actId="313"/>
        <pc:sldMkLst>
          <pc:docMk/>
          <pc:sldMk cId="3928091906" sldId="264"/>
        </pc:sldMkLst>
        <pc:spChg chg="add mod">
          <ac:chgData name="武惠 曹" userId="14d332b2-efea-4967-9ef8-7e97fbd67649" providerId="ADAL" clId="{F54BE08C-B72E-5B44-A70E-881F58D8FE0E}" dt="2018-10-08T13:14:20.460" v="604" actId="313"/>
          <ac:spMkLst>
            <pc:docMk/>
            <pc:sldMk cId="3928091906" sldId="264"/>
            <ac:spMk id="19" creationId="{96862C2B-F9C4-1E46-A71E-5038E3A03DAA}"/>
          </ac:spMkLst>
        </pc:spChg>
        <pc:spChg chg="del">
          <ac:chgData name="武惠 曹" userId="14d332b2-efea-4967-9ef8-7e97fbd67649" providerId="ADAL" clId="{F54BE08C-B72E-5B44-A70E-881F58D8FE0E}" dt="2018-10-08T12:47:17.694" v="68" actId="478"/>
          <ac:spMkLst>
            <pc:docMk/>
            <pc:sldMk cId="3928091906" sldId="264"/>
            <ac:spMk id="20" creationId="{9CBEBD5A-E8F5-41D5-88D1-B4886065823E}"/>
          </ac:spMkLst>
        </pc:spChg>
        <pc:picChg chg="add mod">
          <ac:chgData name="武惠 曹" userId="14d332b2-efea-4967-9ef8-7e97fbd67649" providerId="ADAL" clId="{F54BE08C-B72E-5B44-A70E-881F58D8FE0E}" dt="2018-10-08T12:48:06.654" v="80" actId="1076"/>
          <ac:picMkLst>
            <pc:docMk/>
            <pc:sldMk cId="3928091906" sldId="264"/>
            <ac:picMk id="22" creationId="{48A9D674-A6BC-F749-B36C-A33AA5C69175}"/>
          </ac:picMkLst>
        </pc:picChg>
        <pc:picChg chg="del">
          <ac:chgData name="武惠 曹" userId="14d332b2-efea-4967-9ef8-7e97fbd67649" providerId="ADAL" clId="{F54BE08C-B72E-5B44-A70E-881F58D8FE0E}" dt="2018-10-08T12:47:57.215" v="76" actId="478"/>
          <ac:picMkLst>
            <pc:docMk/>
            <pc:sldMk cId="3928091906" sldId="264"/>
            <ac:picMk id="32" creationId="{B726A545-49EE-47F5-ABDD-F22B75717760}"/>
          </ac:picMkLst>
        </pc:picChg>
      </pc:sldChg>
      <pc:sldChg chg="modSp">
        <pc:chgData name="武惠 曹" userId="14d332b2-efea-4967-9ef8-7e97fbd67649" providerId="ADAL" clId="{F54BE08C-B72E-5B44-A70E-881F58D8FE0E}" dt="2018-10-08T13:21:22.735" v="650" actId="20577"/>
        <pc:sldMkLst>
          <pc:docMk/>
          <pc:sldMk cId="632300915" sldId="267"/>
        </pc:sldMkLst>
        <pc:spChg chg="mod">
          <ac:chgData name="武惠 曹" userId="14d332b2-efea-4967-9ef8-7e97fbd67649" providerId="ADAL" clId="{F54BE08C-B72E-5B44-A70E-881F58D8FE0E}" dt="2018-10-08T12:55:08.367" v="199" actId="313"/>
          <ac:spMkLst>
            <pc:docMk/>
            <pc:sldMk cId="632300915" sldId="267"/>
            <ac:spMk id="2" creationId="{F2AB7A8D-E555-0040-A5FF-19701834AACC}"/>
          </ac:spMkLst>
        </pc:spChg>
        <pc:graphicFrameChg chg="mod">
          <ac:chgData name="武惠 曹" userId="14d332b2-efea-4967-9ef8-7e97fbd67649" providerId="ADAL" clId="{F54BE08C-B72E-5B44-A70E-881F58D8FE0E}" dt="2018-10-08T13:21:22.735" v="650" actId="20577"/>
          <ac:graphicFrameMkLst>
            <pc:docMk/>
            <pc:sldMk cId="632300915" sldId="267"/>
            <ac:graphicFrameMk id="5" creationId="{440D91AB-6DC1-5046-8A6C-CDE5368DA735}"/>
          </ac:graphicFrameMkLst>
        </pc:graphicFrameChg>
      </pc:sldChg>
      <pc:sldChg chg="addSp delSp modSp">
        <pc:chgData name="武惠 曹" userId="14d332b2-efea-4967-9ef8-7e97fbd67649" providerId="ADAL" clId="{F54BE08C-B72E-5B44-A70E-881F58D8FE0E}" dt="2018-10-08T12:49:52.976" v="95" actId="20577"/>
        <pc:sldMkLst>
          <pc:docMk/>
          <pc:sldMk cId="1014837377" sldId="275"/>
        </pc:sldMkLst>
        <pc:spChg chg="mod topLvl">
          <ac:chgData name="武惠 曹" userId="14d332b2-efea-4967-9ef8-7e97fbd67649" providerId="ADAL" clId="{F54BE08C-B72E-5B44-A70E-881F58D8FE0E}" dt="2018-10-08T12:49:47.715" v="93" actId="165"/>
          <ac:spMkLst>
            <pc:docMk/>
            <pc:sldMk cId="1014837377" sldId="275"/>
            <ac:spMk id="8" creationId="{CE4F136F-A8D1-4B9E-B580-74B19C90BB1B}"/>
          </ac:spMkLst>
        </pc:spChg>
        <pc:spChg chg="del">
          <ac:chgData name="武惠 曹" userId="14d332b2-efea-4967-9ef8-7e97fbd67649" providerId="ADAL" clId="{F54BE08C-B72E-5B44-A70E-881F58D8FE0E}" dt="2018-10-08T12:49:13.014" v="90" actId="478"/>
          <ac:spMkLst>
            <pc:docMk/>
            <pc:sldMk cId="1014837377" sldId="275"/>
            <ac:spMk id="10" creationId="{3C29E89D-88E8-4E89-BC78-E732932D1A0B}"/>
          </ac:spMkLst>
        </pc:spChg>
        <pc:spChg chg="add mod">
          <ac:chgData name="武惠 曹" userId="14d332b2-efea-4967-9ef8-7e97fbd67649" providerId="ADAL" clId="{F54BE08C-B72E-5B44-A70E-881F58D8FE0E}" dt="2018-10-08T12:49:17.719" v="92" actId="14100"/>
          <ac:spMkLst>
            <pc:docMk/>
            <pc:sldMk cId="1014837377" sldId="275"/>
            <ac:spMk id="11" creationId="{A5216C3A-1BFB-8A42-AE14-9A65890AC161}"/>
          </ac:spMkLst>
        </pc:spChg>
        <pc:grpChg chg="del">
          <ac:chgData name="武惠 曹" userId="14d332b2-efea-4967-9ef8-7e97fbd67649" providerId="ADAL" clId="{F54BE08C-B72E-5B44-A70E-881F58D8FE0E}" dt="2018-10-08T12:49:47.715" v="93" actId="165"/>
          <ac:grpSpMkLst>
            <pc:docMk/>
            <pc:sldMk cId="1014837377" sldId="275"/>
            <ac:grpSpMk id="9" creationId="{7BAE2DFE-D395-47A7-9CE8-DC24B422A9B0}"/>
          </ac:grpSpMkLst>
        </pc:grpChg>
        <pc:picChg chg="del mod topLvl">
          <ac:chgData name="武惠 曹" userId="14d332b2-efea-4967-9ef8-7e97fbd67649" providerId="ADAL" clId="{F54BE08C-B72E-5B44-A70E-881F58D8FE0E}" dt="2018-10-08T12:49:51.387" v="94" actId="478"/>
          <ac:picMkLst>
            <pc:docMk/>
            <pc:sldMk cId="1014837377" sldId="275"/>
            <ac:picMk id="6" creationId="{DD7BC284-C939-4865-B4B5-AD75B18CC465}"/>
          </ac:picMkLst>
        </pc:picChg>
        <pc:picChg chg="mod topLvl">
          <ac:chgData name="武惠 曹" userId="14d332b2-efea-4967-9ef8-7e97fbd67649" providerId="ADAL" clId="{F54BE08C-B72E-5B44-A70E-881F58D8FE0E}" dt="2018-10-08T12:49:47.715" v="93" actId="165"/>
          <ac:picMkLst>
            <pc:docMk/>
            <pc:sldMk cId="1014837377" sldId="275"/>
            <ac:picMk id="7" creationId="{D4B63AA6-6A2F-44EA-AB53-DE65E5D66EF7}"/>
          </ac:picMkLst>
        </pc:picChg>
        <pc:picChg chg="add">
          <ac:chgData name="武惠 曹" userId="14d332b2-efea-4967-9ef8-7e97fbd67649" providerId="ADAL" clId="{F54BE08C-B72E-5B44-A70E-881F58D8FE0E}" dt="2018-10-08T12:49:52.976" v="95" actId="20577"/>
          <ac:picMkLst>
            <pc:docMk/>
            <pc:sldMk cId="1014837377" sldId="275"/>
            <ac:picMk id="12" creationId="{43BD0210-0D63-AE42-8350-B3877D901E31}"/>
          </ac:picMkLst>
        </pc:picChg>
      </pc:sldChg>
      <pc:sldChg chg="modSp">
        <pc:chgData name="武惠 曹" userId="14d332b2-efea-4967-9ef8-7e97fbd67649" providerId="ADAL" clId="{F54BE08C-B72E-5B44-A70E-881F58D8FE0E}" dt="2018-10-08T12:55:11.204" v="203" actId="313"/>
        <pc:sldMkLst>
          <pc:docMk/>
          <pc:sldMk cId="3173353054" sldId="293"/>
        </pc:sldMkLst>
        <pc:spChg chg="mod">
          <ac:chgData name="武惠 曹" userId="14d332b2-efea-4967-9ef8-7e97fbd67649" providerId="ADAL" clId="{F54BE08C-B72E-5B44-A70E-881F58D8FE0E}" dt="2018-10-08T12:55:10.263" v="201" actId="313"/>
          <ac:spMkLst>
            <pc:docMk/>
            <pc:sldMk cId="3173353054" sldId="293"/>
            <ac:spMk id="26" creationId="{DF8D3C89-5D43-4F4E-8AE2-BBD888FA9847}"/>
          </ac:spMkLst>
        </pc:spChg>
        <pc:spChg chg="mod">
          <ac:chgData name="武惠 曹" userId="14d332b2-efea-4967-9ef8-7e97fbd67649" providerId="ADAL" clId="{F54BE08C-B72E-5B44-A70E-881F58D8FE0E}" dt="2018-10-08T12:55:10.670" v="202" actId="313"/>
          <ac:spMkLst>
            <pc:docMk/>
            <pc:sldMk cId="3173353054" sldId="293"/>
            <ac:spMk id="40" creationId="{D66E192C-59DA-4A5E-8253-61C95CBA845B}"/>
          </ac:spMkLst>
        </pc:spChg>
        <pc:spChg chg="mod">
          <ac:chgData name="武惠 曹" userId="14d332b2-efea-4967-9ef8-7e97fbd67649" providerId="ADAL" clId="{F54BE08C-B72E-5B44-A70E-881F58D8FE0E}" dt="2018-10-08T12:55:11.204" v="203" actId="313"/>
          <ac:spMkLst>
            <pc:docMk/>
            <pc:sldMk cId="3173353054" sldId="293"/>
            <ac:spMk id="49" creationId="{E23CC24B-533A-4C9D-9ED1-5E34B89D9E62}"/>
          </ac:spMkLst>
        </pc:spChg>
      </pc:sldChg>
      <pc:sldChg chg="modSp">
        <pc:chgData name="武惠 曹" userId="14d332b2-efea-4967-9ef8-7e97fbd67649" providerId="ADAL" clId="{F54BE08C-B72E-5B44-A70E-881F58D8FE0E}" dt="2018-10-08T13:22:21.169" v="666" actId="20577"/>
        <pc:sldMkLst>
          <pc:docMk/>
          <pc:sldMk cId="3956342957" sldId="297"/>
        </pc:sldMkLst>
        <pc:spChg chg="mod">
          <ac:chgData name="武惠 曹" userId="14d332b2-efea-4967-9ef8-7e97fbd67649" providerId="ADAL" clId="{F54BE08C-B72E-5B44-A70E-881F58D8FE0E}" dt="2018-10-08T13:22:21.169" v="666" actId="20577"/>
          <ac:spMkLst>
            <pc:docMk/>
            <pc:sldMk cId="3956342957" sldId="297"/>
            <ac:spMk id="205" creationId="{00000000-0000-0000-0000-000000000000}"/>
          </ac:spMkLst>
        </pc:spChg>
        <pc:spChg chg="mod">
          <ac:chgData name="武惠 曹" userId="14d332b2-efea-4967-9ef8-7e97fbd67649" providerId="ADAL" clId="{F54BE08C-B72E-5B44-A70E-881F58D8FE0E}" dt="2018-10-08T13:22:16.924" v="664" actId="20577"/>
          <ac:spMkLst>
            <pc:docMk/>
            <pc:sldMk cId="3956342957" sldId="297"/>
            <ac:spMk id="206" creationId="{00000000-0000-0000-0000-000000000000}"/>
          </ac:spMkLst>
        </pc:spChg>
        <pc:spChg chg="mod">
          <ac:chgData name="武惠 曹" userId="14d332b2-efea-4967-9ef8-7e97fbd67649" providerId="ADAL" clId="{F54BE08C-B72E-5B44-A70E-881F58D8FE0E}" dt="2018-10-08T12:56:00.021" v="216" actId="313"/>
          <ac:spMkLst>
            <pc:docMk/>
            <pc:sldMk cId="3956342957" sldId="297"/>
            <ac:spMk id="227" creationId="{00000000-0000-0000-0000-000000000000}"/>
          </ac:spMkLst>
        </pc:spChg>
      </pc:sldChg>
      <pc:sldChg chg="modSp">
        <pc:chgData name="武惠 曹" userId="14d332b2-efea-4967-9ef8-7e97fbd67649" providerId="ADAL" clId="{F54BE08C-B72E-5B44-A70E-881F58D8FE0E}" dt="2018-10-08T12:55:12.959" v="204" actId="313"/>
        <pc:sldMkLst>
          <pc:docMk/>
          <pc:sldMk cId="3305579675" sldId="299"/>
        </pc:sldMkLst>
        <pc:spChg chg="mod">
          <ac:chgData name="武惠 曹" userId="14d332b2-efea-4967-9ef8-7e97fbd67649" providerId="ADAL" clId="{F54BE08C-B72E-5B44-A70E-881F58D8FE0E}" dt="2018-10-08T12:55:12.959" v="204" actId="313"/>
          <ac:spMkLst>
            <pc:docMk/>
            <pc:sldMk cId="3305579675" sldId="299"/>
            <ac:spMk id="37" creationId="{00000000-0000-0000-0000-000000000000}"/>
          </ac:spMkLst>
        </pc:spChg>
      </pc:sldChg>
      <pc:sldChg chg="addSp delSp modSp">
        <pc:chgData name="武惠 曹" userId="14d332b2-efea-4967-9ef8-7e97fbd67649" providerId="ADAL" clId="{F54BE08C-B72E-5B44-A70E-881F58D8FE0E}" dt="2018-10-08T12:54:53.869" v="181" actId="313"/>
        <pc:sldMkLst>
          <pc:docMk/>
          <pc:sldMk cId="4210700962" sldId="325"/>
        </pc:sldMkLst>
        <pc:spChg chg="add mod">
          <ac:chgData name="武惠 曹" userId="14d332b2-efea-4967-9ef8-7e97fbd67649" providerId="ADAL" clId="{F54BE08C-B72E-5B44-A70E-881F58D8FE0E}" dt="2018-10-08T12:50:59.494" v="103" actId="171"/>
          <ac:spMkLst>
            <pc:docMk/>
            <pc:sldMk cId="4210700962" sldId="325"/>
            <ac:spMk id="55" creationId="{D609ED85-5655-F24C-9E19-C419467F1A25}"/>
          </ac:spMkLst>
        </pc:spChg>
        <pc:spChg chg="add mod">
          <ac:chgData name="武惠 曹" userId="14d332b2-efea-4967-9ef8-7e97fbd67649" providerId="ADAL" clId="{F54BE08C-B72E-5B44-A70E-881F58D8FE0E}" dt="2018-10-08T12:50:59.494" v="103" actId="171"/>
          <ac:spMkLst>
            <pc:docMk/>
            <pc:sldMk cId="4210700962" sldId="325"/>
            <ac:spMk id="57" creationId="{DD2F68D0-9B75-D94A-B730-B95B736ED59A}"/>
          </ac:spMkLst>
        </pc:spChg>
        <pc:spChg chg="add mod">
          <ac:chgData name="武惠 曹" userId="14d332b2-efea-4967-9ef8-7e97fbd67649" providerId="ADAL" clId="{F54BE08C-B72E-5B44-A70E-881F58D8FE0E}" dt="2018-10-08T12:50:59.494" v="103" actId="171"/>
          <ac:spMkLst>
            <pc:docMk/>
            <pc:sldMk cId="4210700962" sldId="325"/>
            <ac:spMk id="58" creationId="{F4042B2D-338F-424B-9790-7BA6C5DDCE48}"/>
          </ac:spMkLst>
        </pc:spChg>
        <pc:spChg chg="mod">
          <ac:chgData name="武惠 曹" userId="14d332b2-efea-4967-9ef8-7e97fbd67649" providerId="ADAL" clId="{F54BE08C-B72E-5B44-A70E-881F58D8FE0E}" dt="2018-10-08T12:54:53.869" v="181" actId="313"/>
          <ac:spMkLst>
            <pc:docMk/>
            <pc:sldMk cId="4210700962" sldId="325"/>
            <ac:spMk id="125" creationId="{00000000-0000-0000-0000-000000000000}"/>
          </ac:spMkLst>
        </pc:spChg>
        <pc:grpChg chg="mod">
          <ac:chgData name="武惠 曹" userId="14d332b2-efea-4967-9ef8-7e97fbd67649" providerId="ADAL" clId="{F54BE08C-B72E-5B44-A70E-881F58D8FE0E}" dt="2018-10-08T12:51:45.608" v="105" actId="166"/>
          <ac:grpSpMkLst>
            <pc:docMk/>
            <pc:sldMk cId="4210700962" sldId="325"/>
            <ac:grpSpMk id="6" creationId="{B0C31B85-BB23-5142-8F5D-725A28D5F6C2}"/>
          </ac:grpSpMkLst>
        </pc:grpChg>
        <pc:grpChg chg="mod">
          <ac:chgData name="武惠 曹" userId="14d332b2-efea-4967-9ef8-7e97fbd67649" providerId="ADAL" clId="{F54BE08C-B72E-5B44-A70E-881F58D8FE0E}" dt="2018-10-08T12:51:19.120" v="104" actId="166"/>
          <ac:grpSpMkLst>
            <pc:docMk/>
            <pc:sldMk cId="4210700962" sldId="325"/>
            <ac:grpSpMk id="18" creationId="{4BB5340D-C9CE-4110-9E97-CF0CD337CBE9}"/>
          </ac:grpSpMkLst>
        </pc:grpChg>
        <pc:grpChg chg="mod">
          <ac:chgData name="武惠 曹" userId="14d332b2-efea-4967-9ef8-7e97fbd67649" providerId="ADAL" clId="{F54BE08C-B72E-5B44-A70E-881F58D8FE0E}" dt="2018-10-08T12:52:17.812" v="125" actId="1038"/>
          <ac:grpSpMkLst>
            <pc:docMk/>
            <pc:sldMk cId="4210700962" sldId="325"/>
            <ac:grpSpMk id="20" creationId="{AEA6FC9E-47BC-4CB0-93B3-BE96446C5555}"/>
          </ac:grpSpMkLst>
        </pc:grpChg>
        <pc:grpChg chg="del">
          <ac:chgData name="武惠 曹" userId="14d332b2-efea-4967-9ef8-7e97fbd67649" providerId="ADAL" clId="{F54BE08C-B72E-5B44-A70E-881F58D8FE0E}" dt="2018-10-08T12:50:37.711" v="100" actId="478"/>
          <ac:grpSpMkLst>
            <pc:docMk/>
            <pc:sldMk cId="4210700962" sldId="325"/>
            <ac:grpSpMk id="76" creationId="{17C7ED1F-C09B-C84B-BA21-A49419BA6DB1}"/>
          </ac:grpSpMkLst>
        </pc:grpChg>
        <pc:grpChg chg="mod">
          <ac:chgData name="武惠 曹" userId="14d332b2-efea-4967-9ef8-7e97fbd67649" providerId="ADAL" clId="{F54BE08C-B72E-5B44-A70E-881F58D8FE0E}" dt="2018-10-08T12:52:27.042" v="148" actId="1037"/>
          <ac:grpSpMkLst>
            <pc:docMk/>
            <pc:sldMk cId="4210700962" sldId="325"/>
            <ac:grpSpMk id="99" creationId="{834C5436-E281-4080-B126-148763684E6B}"/>
          </ac:grpSpMkLst>
        </pc:grpChg>
        <pc:picChg chg="del">
          <ac:chgData name="武惠 曹" userId="14d332b2-efea-4967-9ef8-7e97fbd67649" providerId="ADAL" clId="{F54BE08C-B72E-5B44-A70E-881F58D8FE0E}" dt="2018-10-08T12:50:28.709" v="97" actId="478"/>
          <ac:picMkLst>
            <pc:docMk/>
            <pc:sldMk cId="4210700962" sldId="325"/>
            <ac:picMk id="3" creationId="{CC8C80CB-8B1B-1E4A-BB45-F9CDF1A8A4C7}"/>
          </ac:picMkLst>
        </pc:picChg>
        <pc:picChg chg="add mod">
          <ac:chgData name="武惠 曹" userId="14d332b2-efea-4967-9ef8-7e97fbd67649" providerId="ADAL" clId="{F54BE08C-B72E-5B44-A70E-881F58D8FE0E}" dt="2018-10-08T12:50:33.150" v="99" actId="167"/>
          <ac:picMkLst>
            <pc:docMk/>
            <pc:sldMk cId="4210700962" sldId="325"/>
            <ac:picMk id="52" creationId="{D2634B95-05F0-EF43-AD74-56C9E87CCE5C}"/>
          </ac:picMkLst>
        </pc:picChg>
        <pc:picChg chg="add del mod">
          <ac:chgData name="武惠 曹" userId="14d332b2-efea-4967-9ef8-7e97fbd67649" providerId="ADAL" clId="{F54BE08C-B72E-5B44-A70E-881F58D8FE0E}" dt="2018-10-08T12:52:00.626" v="107" actId="478"/>
          <ac:picMkLst>
            <pc:docMk/>
            <pc:sldMk cId="4210700962" sldId="325"/>
            <ac:picMk id="54" creationId="{6E7CC6E1-8C98-BF40-97F7-A9A4CC89575E}"/>
          </ac:picMkLst>
        </pc:picChg>
        <pc:cxnChg chg="mod">
          <ac:chgData name="武惠 曹" userId="14d332b2-efea-4967-9ef8-7e97fbd67649" providerId="ADAL" clId="{F54BE08C-B72E-5B44-A70E-881F58D8FE0E}" dt="2018-10-08T12:52:30.500" v="149" actId="14100"/>
          <ac:cxnSpMkLst>
            <pc:docMk/>
            <pc:sldMk cId="4210700962" sldId="325"/>
            <ac:cxnSpMk id="44" creationId="{8607F54E-6960-3946-9C10-7B68C2A314CC}"/>
          </ac:cxnSpMkLst>
        </pc:cxnChg>
        <pc:cxnChg chg="mod">
          <ac:chgData name="武惠 曹" userId="14d332b2-efea-4967-9ef8-7e97fbd67649" providerId="ADAL" clId="{F54BE08C-B72E-5B44-A70E-881F58D8FE0E}" dt="2018-10-08T12:52:40.990" v="151" actId="14100"/>
          <ac:cxnSpMkLst>
            <pc:docMk/>
            <pc:sldMk cId="4210700962" sldId="325"/>
            <ac:cxnSpMk id="63" creationId="{F1B0A8A1-B151-0A44-A893-46D909989F1E}"/>
          </ac:cxnSpMkLst>
        </pc:cxnChg>
        <pc:cxnChg chg="del">
          <ac:chgData name="武惠 曹" userId="14d332b2-efea-4967-9ef8-7e97fbd67649" providerId="ADAL" clId="{F54BE08C-B72E-5B44-A70E-881F58D8FE0E}" dt="2018-10-08T12:50:39.711" v="101" actId="478"/>
          <ac:cxnSpMkLst>
            <pc:docMk/>
            <pc:sldMk cId="4210700962" sldId="325"/>
            <ac:cxnSpMk id="79" creationId="{BD224513-C81A-9844-B45B-D48E629831B8}"/>
          </ac:cxnSpMkLst>
        </pc:cxnChg>
      </pc:sldChg>
      <pc:sldChg chg="addSp delSp modSp">
        <pc:chgData name="武惠 曹" userId="14d332b2-efea-4967-9ef8-7e97fbd67649" providerId="ADAL" clId="{F54BE08C-B72E-5B44-A70E-881F58D8FE0E}" dt="2018-10-08T13:17:55.956" v="638" actId="1076"/>
        <pc:sldMkLst>
          <pc:docMk/>
          <pc:sldMk cId="954945487" sldId="329"/>
        </pc:sldMkLst>
        <pc:spChg chg="mod">
          <ac:chgData name="武惠 曹" userId="14d332b2-efea-4967-9ef8-7e97fbd67649" providerId="ADAL" clId="{F54BE08C-B72E-5B44-A70E-881F58D8FE0E}" dt="2018-10-08T12:55:03.023" v="190" actId="313"/>
          <ac:spMkLst>
            <pc:docMk/>
            <pc:sldMk cId="954945487" sldId="329"/>
            <ac:spMk id="2" creationId="{BCA38380-B2E1-0B4B-9AA2-9212F51780E3}"/>
          </ac:spMkLst>
        </pc:spChg>
        <pc:spChg chg="mod">
          <ac:chgData name="武惠 曹" userId="14d332b2-efea-4967-9ef8-7e97fbd67649" providerId="ADAL" clId="{F54BE08C-B72E-5B44-A70E-881F58D8FE0E}" dt="2018-10-08T13:17:55.956" v="638" actId="1076"/>
          <ac:spMkLst>
            <pc:docMk/>
            <pc:sldMk cId="954945487" sldId="329"/>
            <ac:spMk id="44" creationId="{BD1EB6C9-06A2-3D4D-BF5A-E7811AF831D7}"/>
          </ac:spMkLst>
        </pc:spChg>
        <pc:spChg chg="del">
          <ac:chgData name="武惠 曹" userId="14d332b2-efea-4967-9ef8-7e97fbd67649" providerId="ADAL" clId="{F54BE08C-B72E-5B44-A70E-881F58D8FE0E}" dt="2018-10-08T13:17:15.941" v="629" actId="478"/>
          <ac:spMkLst>
            <pc:docMk/>
            <pc:sldMk cId="954945487" sldId="329"/>
            <ac:spMk id="46" creationId="{2BDB8BF4-633F-9A42-8FDF-096D34265B48}"/>
          </ac:spMkLst>
        </pc:spChg>
        <pc:spChg chg="del">
          <ac:chgData name="武惠 曹" userId="14d332b2-efea-4967-9ef8-7e97fbd67649" providerId="ADAL" clId="{F54BE08C-B72E-5B44-A70E-881F58D8FE0E}" dt="2018-10-08T13:17:18.308" v="631" actId="478"/>
          <ac:spMkLst>
            <pc:docMk/>
            <pc:sldMk cId="954945487" sldId="329"/>
            <ac:spMk id="48" creationId="{00000000-0000-0000-0000-000000000000}"/>
          </ac:spMkLst>
        </pc:spChg>
        <pc:spChg chg="mod">
          <ac:chgData name="武惠 曹" userId="14d332b2-efea-4967-9ef8-7e97fbd67649" providerId="ADAL" clId="{F54BE08C-B72E-5B44-A70E-881F58D8FE0E}" dt="2018-10-08T13:17:21.951" v="632" actId="1076"/>
          <ac:spMkLst>
            <pc:docMk/>
            <pc:sldMk cId="954945487" sldId="329"/>
            <ac:spMk id="54" creationId="{00000000-0000-0000-0000-000000000000}"/>
          </ac:spMkLst>
        </pc:spChg>
        <pc:picChg chg="del">
          <ac:chgData name="武惠 曹" userId="14d332b2-efea-4967-9ef8-7e97fbd67649" providerId="ADAL" clId="{F54BE08C-B72E-5B44-A70E-881F58D8FE0E}" dt="2018-10-08T13:16:21.375" v="619" actId="478"/>
          <ac:picMkLst>
            <pc:docMk/>
            <pc:sldMk cId="954945487" sldId="329"/>
            <ac:picMk id="4" creationId="{EDAFE0F8-8DBB-CB4C-B08D-3F8606D3C358}"/>
          </ac:picMkLst>
        </pc:picChg>
        <pc:picChg chg="del">
          <ac:chgData name="武惠 曹" userId="14d332b2-efea-4967-9ef8-7e97fbd67649" providerId="ADAL" clId="{F54BE08C-B72E-5B44-A70E-881F58D8FE0E}" dt="2018-10-08T13:16:56.892" v="626" actId="478"/>
          <ac:picMkLst>
            <pc:docMk/>
            <pc:sldMk cId="954945487" sldId="329"/>
            <ac:picMk id="8" creationId="{10C0DFEF-1A69-4A9E-882E-9DC7BFACA521}"/>
          </ac:picMkLst>
        </pc:picChg>
        <pc:picChg chg="del">
          <ac:chgData name="武惠 曹" userId="14d332b2-efea-4967-9ef8-7e97fbd67649" providerId="ADAL" clId="{F54BE08C-B72E-5B44-A70E-881F58D8FE0E}" dt="2018-10-08T13:16:53.829" v="625" actId="478"/>
          <ac:picMkLst>
            <pc:docMk/>
            <pc:sldMk cId="954945487" sldId="329"/>
            <ac:picMk id="27" creationId="{00000000-0000-0000-0000-000000000000}"/>
          </ac:picMkLst>
        </pc:picChg>
        <pc:picChg chg="add mod">
          <ac:chgData name="武惠 曹" userId="14d332b2-efea-4967-9ef8-7e97fbd67649" providerId="ADAL" clId="{F54BE08C-B72E-5B44-A70E-881F58D8FE0E}" dt="2018-10-08T13:16:39.955" v="624" actId="170"/>
          <ac:picMkLst>
            <pc:docMk/>
            <pc:sldMk cId="954945487" sldId="329"/>
            <ac:picMk id="62" creationId="{FB264698-E7AB-EA46-8652-8E95C2F9B127}"/>
          </ac:picMkLst>
        </pc:picChg>
        <pc:picChg chg="add">
          <ac:chgData name="武惠 曹" userId="14d332b2-efea-4967-9ef8-7e97fbd67649" providerId="ADAL" clId="{F54BE08C-B72E-5B44-A70E-881F58D8FE0E}" dt="2018-10-08T13:16:57.888" v="627" actId="1076"/>
          <ac:picMkLst>
            <pc:docMk/>
            <pc:sldMk cId="954945487" sldId="329"/>
            <ac:picMk id="64" creationId="{D94C29F8-72FF-6145-9F6E-4860D95EE62D}"/>
          </ac:picMkLst>
        </pc:picChg>
        <pc:picChg chg="add">
          <ac:chgData name="武惠 曹" userId="14d332b2-efea-4967-9ef8-7e97fbd67649" providerId="ADAL" clId="{F54BE08C-B72E-5B44-A70E-881F58D8FE0E}" dt="2018-10-08T13:17:03.923" v="628" actId="1076"/>
          <ac:picMkLst>
            <pc:docMk/>
            <pc:sldMk cId="954945487" sldId="329"/>
            <ac:picMk id="65" creationId="{53994A41-E6DF-CE4B-88B0-635F4741C358}"/>
          </ac:picMkLst>
        </pc:picChg>
        <pc:cxnChg chg="del mod">
          <ac:chgData name="武惠 曹" userId="14d332b2-efea-4967-9ef8-7e97fbd67649" providerId="ADAL" clId="{F54BE08C-B72E-5B44-A70E-881F58D8FE0E}" dt="2018-10-08T13:17:17.202" v="630" actId="478"/>
          <ac:cxnSpMkLst>
            <pc:docMk/>
            <pc:sldMk cId="954945487" sldId="329"/>
            <ac:cxnSpMk id="52" creationId="{00000000-0000-0000-0000-000000000000}"/>
          </ac:cxnSpMkLst>
        </pc:cxnChg>
        <pc:cxnChg chg="mod">
          <ac:chgData name="武惠 曹" userId="14d332b2-efea-4967-9ef8-7e97fbd67649" providerId="ADAL" clId="{F54BE08C-B72E-5B44-A70E-881F58D8FE0E}" dt="2018-10-08T13:17:36.134" v="634" actId="14100"/>
          <ac:cxnSpMkLst>
            <pc:docMk/>
            <pc:sldMk cId="954945487" sldId="329"/>
            <ac:cxnSpMk id="67" creationId="{0F885C2D-53A6-45F5-9419-75A05137AC2B}"/>
          </ac:cxnSpMkLst>
        </pc:cxnChg>
      </pc:sldChg>
      <pc:sldChg chg="modSp">
        <pc:chgData name="武惠 曹" userId="14d332b2-efea-4967-9ef8-7e97fbd67649" providerId="ADAL" clId="{F54BE08C-B72E-5B44-A70E-881F58D8FE0E}" dt="2018-10-08T12:55:07.526" v="198" actId="313"/>
        <pc:sldMkLst>
          <pc:docMk/>
          <pc:sldMk cId="3714965044" sldId="339"/>
        </pc:sldMkLst>
        <pc:graphicFrameChg chg="modGraphic">
          <ac:chgData name="武惠 曹" userId="14d332b2-efea-4967-9ef8-7e97fbd67649" providerId="ADAL" clId="{F54BE08C-B72E-5B44-A70E-881F58D8FE0E}" dt="2018-10-08T12:55:07.526" v="198" actId="313"/>
          <ac:graphicFrameMkLst>
            <pc:docMk/>
            <pc:sldMk cId="3714965044" sldId="339"/>
            <ac:graphicFrameMk id="3" creationId="{3E12AAC6-DFA9-4676-A930-59AAD8C2EC1C}"/>
          </ac:graphicFrameMkLst>
        </pc:graphicFrameChg>
      </pc:sldChg>
      <pc:sldChg chg="modSp">
        <pc:chgData name="武惠 曹" userId="14d332b2-efea-4967-9ef8-7e97fbd67649" providerId="ADAL" clId="{F54BE08C-B72E-5B44-A70E-881F58D8FE0E}" dt="2018-10-08T12:54:55.098" v="182" actId="313"/>
        <pc:sldMkLst>
          <pc:docMk/>
          <pc:sldMk cId="2566976703" sldId="374"/>
        </pc:sldMkLst>
        <pc:spChg chg="mod">
          <ac:chgData name="武惠 曹" userId="14d332b2-efea-4967-9ef8-7e97fbd67649" providerId="ADAL" clId="{F54BE08C-B72E-5B44-A70E-881F58D8FE0E}" dt="2018-10-08T12:54:55.098" v="182" actId="313"/>
          <ac:spMkLst>
            <pc:docMk/>
            <pc:sldMk cId="2566976703" sldId="374"/>
            <ac:spMk id="4" creationId="{FBCF2013-BF9D-4961-8FB6-53A7E8DEB2B3}"/>
          </ac:spMkLst>
        </pc:spChg>
      </pc:sldChg>
      <pc:sldChg chg="modSp">
        <pc:chgData name="武惠 曹" userId="14d332b2-efea-4967-9ef8-7e97fbd67649" providerId="ADAL" clId="{F54BE08C-B72E-5B44-A70E-881F58D8FE0E}" dt="2018-10-08T12:55:16.286" v="206" actId="313"/>
        <pc:sldMkLst>
          <pc:docMk/>
          <pc:sldMk cId="3426573522" sldId="439"/>
        </pc:sldMkLst>
        <pc:spChg chg="mod">
          <ac:chgData name="武惠 曹" userId="14d332b2-efea-4967-9ef8-7e97fbd67649" providerId="ADAL" clId="{F54BE08C-B72E-5B44-A70E-881F58D8FE0E}" dt="2018-10-08T12:54:04.841" v="179" actId="313"/>
          <ac:spMkLst>
            <pc:docMk/>
            <pc:sldMk cId="3426573522" sldId="439"/>
            <ac:spMk id="2" creationId="{FC47A316-4D74-B544-ABD6-C397ADE27D24}"/>
          </ac:spMkLst>
        </pc:spChg>
        <pc:spChg chg="mod">
          <ac:chgData name="武惠 曹" userId="14d332b2-efea-4967-9ef8-7e97fbd67649" providerId="ADAL" clId="{F54BE08C-B72E-5B44-A70E-881F58D8FE0E}" dt="2018-10-08T12:55:16.286" v="206" actId="313"/>
          <ac:spMkLst>
            <pc:docMk/>
            <pc:sldMk cId="3426573522" sldId="439"/>
            <ac:spMk id="357" creationId="{00000000-0000-0000-0000-000000000000}"/>
          </ac:spMkLst>
        </pc:spChg>
      </pc:sldChg>
      <pc:sldChg chg="addSp delSp modSp">
        <pc:chgData name="武惠 曹" userId="14d332b2-efea-4967-9ef8-7e97fbd67649" providerId="ADAL" clId="{F54BE08C-B72E-5B44-A70E-881F58D8FE0E}" dt="2018-10-08T13:11:28.781" v="574" actId="20577"/>
        <pc:sldMkLst>
          <pc:docMk/>
          <pc:sldMk cId="273296462" sldId="445"/>
        </pc:sldMkLst>
        <pc:spChg chg="mod">
          <ac:chgData name="武惠 曹" userId="14d332b2-efea-4967-9ef8-7e97fbd67649" providerId="ADAL" clId="{F54BE08C-B72E-5B44-A70E-881F58D8FE0E}" dt="2018-10-08T13:11:10.439" v="570" actId="20577"/>
          <ac:spMkLst>
            <pc:docMk/>
            <pc:sldMk cId="273296462" sldId="445"/>
            <ac:spMk id="2" creationId="{1652B279-74DC-BF4F-BBE3-B29BF3448783}"/>
          </ac:spMkLst>
        </pc:spChg>
        <pc:spChg chg="mod">
          <ac:chgData name="武惠 曹" userId="14d332b2-efea-4967-9ef8-7e97fbd67649" providerId="ADAL" clId="{F54BE08C-B72E-5B44-A70E-881F58D8FE0E}" dt="2018-10-08T13:08:54.094" v="511" actId="20577"/>
          <ac:spMkLst>
            <pc:docMk/>
            <pc:sldMk cId="273296462" sldId="445"/>
            <ac:spMk id="3" creationId="{AA60C7BD-2805-43BC-8E13-A1C56A15328D}"/>
          </ac:spMkLst>
        </pc:spChg>
        <pc:spChg chg="add del mod">
          <ac:chgData name="武惠 曹" userId="14d332b2-efea-4967-9ef8-7e97fbd67649" providerId="ADAL" clId="{F54BE08C-B72E-5B44-A70E-881F58D8FE0E}" dt="2018-10-08T13:10:18.249" v="556" actId="20577"/>
          <ac:spMkLst>
            <pc:docMk/>
            <pc:sldMk cId="273296462" sldId="445"/>
            <ac:spMk id="4" creationId="{8C098F81-43B5-314C-8767-49AD92EB784D}"/>
          </ac:spMkLst>
        </pc:spChg>
        <pc:spChg chg="mod">
          <ac:chgData name="武惠 曹" userId="14d332b2-efea-4967-9ef8-7e97fbd67649" providerId="ADAL" clId="{F54BE08C-B72E-5B44-A70E-881F58D8FE0E}" dt="2018-10-08T13:00:50.345" v="449" actId="207"/>
          <ac:spMkLst>
            <pc:docMk/>
            <pc:sldMk cId="273296462" sldId="445"/>
            <ac:spMk id="5" creationId="{16CD3950-348C-4D24-ADB6-14B3099BFD7C}"/>
          </ac:spMkLst>
        </pc:spChg>
        <pc:spChg chg="add del mod">
          <ac:chgData name="武惠 曹" userId="14d332b2-efea-4967-9ef8-7e97fbd67649" providerId="ADAL" clId="{F54BE08C-B72E-5B44-A70E-881F58D8FE0E}" dt="2018-10-08T13:11:28.781" v="574" actId="20577"/>
          <ac:spMkLst>
            <pc:docMk/>
            <pc:sldMk cId="273296462" sldId="445"/>
            <ac:spMk id="6" creationId="{B948936A-CB35-8D41-B538-1F96D9888A6B}"/>
          </ac:spMkLst>
        </pc:spChg>
        <pc:spChg chg="add del mod">
          <ac:chgData name="武惠 曹" userId="14d332b2-efea-4967-9ef8-7e97fbd67649" providerId="ADAL" clId="{F54BE08C-B72E-5B44-A70E-881F58D8FE0E}" dt="2018-10-08T13:11:28.780" v="572" actId="20577"/>
          <ac:spMkLst>
            <pc:docMk/>
            <pc:sldMk cId="273296462" sldId="445"/>
            <ac:spMk id="7" creationId="{3BFAC794-1B72-CF4E-8DDA-EE654190CDEC}"/>
          </ac:spMkLst>
        </pc:spChg>
        <pc:spChg chg="mod">
          <ac:chgData name="武惠 曹" userId="14d332b2-efea-4967-9ef8-7e97fbd67649" providerId="ADAL" clId="{F54BE08C-B72E-5B44-A70E-881F58D8FE0E}" dt="2018-10-08T13:00:07.986" v="430" actId="20577"/>
          <ac:spMkLst>
            <pc:docMk/>
            <pc:sldMk cId="273296462" sldId="445"/>
            <ac:spMk id="8" creationId="{59ED3EB3-C433-4C49-B979-930885D09E16}"/>
          </ac:spMkLst>
        </pc:spChg>
        <pc:spChg chg="mod">
          <ac:chgData name="武惠 曹" userId="14d332b2-efea-4967-9ef8-7e97fbd67649" providerId="ADAL" clId="{F54BE08C-B72E-5B44-A70E-881F58D8FE0E}" dt="2018-10-08T13:10:02.688" v="552" actId="14100"/>
          <ac:spMkLst>
            <pc:docMk/>
            <pc:sldMk cId="273296462" sldId="445"/>
            <ac:spMk id="9" creationId="{5DDAE8E8-8DAB-4425-B7A4-3E7560E4A499}"/>
          </ac:spMkLst>
        </pc:spChg>
        <pc:spChg chg="mod">
          <ac:chgData name="武惠 曹" userId="14d332b2-efea-4967-9ef8-7e97fbd67649" providerId="ADAL" clId="{F54BE08C-B72E-5B44-A70E-881F58D8FE0E}" dt="2018-10-08T13:09:05.268" v="533" actId="20577"/>
          <ac:spMkLst>
            <pc:docMk/>
            <pc:sldMk cId="273296462" sldId="445"/>
            <ac:spMk id="38" creationId="{13520E5B-01DE-48ED-AD30-9954585B42F6}"/>
          </ac:spMkLst>
        </pc:spChg>
        <pc:spChg chg="mod">
          <ac:chgData name="武惠 曹" userId="14d332b2-efea-4967-9ef8-7e97fbd67649" providerId="ADAL" clId="{F54BE08C-B72E-5B44-A70E-881F58D8FE0E}" dt="2018-10-08T12:59:56.276" v="415" actId="20577"/>
          <ac:spMkLst>
            <pc:docMk/>
            <pc:sldMk cId="273296462" sldId="445"/>
            <ac:spMk id="40" creationId="{1B056E91-A9AF-4F29-80D6-2456F85502C3}"/>
          </ac:spMkLst>
        </pc:spChg>
        <pc:spChg chg="mod">
          <ac:chgData name="武惠 曹" userId="14d332b2-efea-4967-9ef8-7e97fbd67649" providerId="ADAL" clId="{F54BE08C-B72E-5B44-A70E-881F58D8FE0E}" dt="2018-10-08T12:59:46.240" v="394" actId="20577"/>
          <ac:spMkLst>
            <pc:docMk/>
            <pc:sldMk cId="273296462" sldId="445"/>
            <ac:spMk id="41" creationId="{4925F110-A3BA-4113-A615-DA1F1604F783}"/>
          </ac:spMkLst>
        </pc:spChg>
        <pc:spChg chg="mod">
          <ac:chgData name="武惠 曹" userId="14d332b2-efea-4967-9ef8-7e97fbd67649" providerId="ADAL" clId="{F54BE08C-B72E-5B44-A70E-881F58D8FE0E}" dt="2018-10-08T13:09:43.905" v="534" actId="20577"/>
          <ac:spMkLst>
            <pc:docMk/>
            <pc:sldMk cId="273296462" sldId="445"/>
            <ac:spMk id="45" creationId="{ABF11636-E7A0-4739-82D3-81D2A50DBCCF}"/>
          </ac:spMkLst>
        </pc:spChg>
      </pc:sldChg>
      <pc:sldChg chg="modSp">
        <pc:chgData name="武惠 曹" userId="14d332b2-efea-4967-9ef8-7e97fbd67649" providerId="ADAL" clId="{F54BE08C-B72E-5B44-A70E-881F58D8FE0E}" dt="2018-10-08T13:34:55.176" v="720" actId="20577"/>
        <pc:sldMkLst>
          <pc:docMk/>
          <pc:sldMk cId="2726928034" sldId="446"/>
        </pc:sldMkLst>
        <pc:spChg chg="mod">
          <ac:chgData name="武惠 曹" userId="14d332b2-efea-4967-9ef8-7e97fbd67649" providerId="ADAL" clId="{F54BE08C-B72E-5B44-A70E-881F58D8FE0E}" dt="2018-10-08T13:34:50.229" v="719" actId="255"/>
          <ac:spMkLst>
            <pc:docMk/>
            <pc:sldMk cId="2726928034" sldId="446"/>
            <ac:spMk id="2" creationId="{1652B279-74DC-BF4F-BBE3-B29BF3448783}"/>
          </ac:spMkLst>
        </pc:spChg>
        <pc:spChg chg="mod">
          <ac:chgData name="武惠 曹" userId="14d332b2-efea-4967-9ef8-7e97fbd67649" providerId="ADAL" clId="{F54BE08C-B72E-5B44-A70E-881F58D8FE0E}" dt="2018-10-08T13:34:55.176" v="720" actId="20577"/>
          <ac:spMkLst>
            <pc:docMk/>
            <pc:sldMk cId="2726928034" sldId="446"/>
            <ac:spMk id="14" creationId="{E6FEE871-9B42-E044-ABE0-1E3D9232D77C}"/>
          </ac:spMkLst>
        </pc:spChg>
      </pc:sldChg>
      <pc:sldChg chg="modSp">
        <pc:chgData name="武惠 曹" userId="14d332b2-efea-4967-9ef8-7e97fbd67649" providerId="ADAL" clId="{F54BE08C-B72E-5B44-A70E-881F58D8FE0E}" dt="2018-10-08T12:59:18.279" v="368" actId="1076"/>
        <pc:sldMkLst>
          <pc:docMk/>
          <pc:sldMk cId="21115982" sldId="447"/>
        </pc:sldMkLst>
        <pc:spChg chg="mod">
          <ac:chgData name="武惠 曹" userId="14d332b2-efea-4967-9ef8-7e97fbd67649" providerId="ADAL" clId="{F54BE08C-B72E-5B44-A70E-881F58D8FE0E}" dt="2018-10-08T12:56:32.748" v="222" actId="20577"/>
          <ac:spMkLst>
            <pc:docMk/>
            <pc:sldMk cId="21115982" sldId="447"/>
            <ac:spMk id="2" creationId="{6BCDFE0B-9FBB-A440-8A76-B990F35B49EF}"/>
          </ac:spMkLst>
        </pc:spChg>
        <pc:spChg chg="mod">
          <ac:chgData name="武惠 曹" userId="14d332b2-efea-4967-9ef8-7e97fbd67649" providerId="ADAL" clId="{F54BE08C-B72E-5B44-A70E-881F58D8FE0E}" dt="2018-10-08T12:59:18.279" v="368" actId="1076"/>
          <ac:spMkLst>
            <pc:docMk/>
            <pc:sldMk cId="21115982" sldId="447"/>
            <ac:spMk id="6" creationId="{F035E34F-DCCD-954B-92BD-AE137E91F2B6}"/>
          </ac:spMkLst>
        </pc:spChg>
        <pc:spChg chg="mod">
          <ac:chgData name="武惠 曹" userId="14d332b2-efea-4967-9ef8-7e97fbd67649" providerId="ADAL" clId="{F54BE08C-B72E-5B44-A70E-881F58D8FE0E}" dt="2018-10-08T12:59:11.923" v="366" actId="14100"/>
          <ac:spMkLst>
            <pc:docMk/>
            <pc:sldMk cId="21115982" sldId="447"/>
            <ac:spMk id="7" creationId="{0B4EBBA0-5975-6746-94AE-CB555557579C}"/>
          </ac:spMkLst>
        </pc:spChg>
        <pc:picChg chg="mod">
          <ac:chgData name="武惠 曹" userId="14d332b2-efea-4967-9ef8-7e97fbd67649" providerId="ADAL" clId="{F54BE08C-B72E-5B44-A70E-881F58D8FE0E}" dt="2018-10-08T12:59:14.366" v="367" actId="1076"/>
          <ac:picMkLst>
            <pc:docMk/>
            <pc:sldMk cId="21115982" sldId="447"/>
            <ac:picMk id="4" creationId="{AAF8EAD9-1482-4C5C-85E9-B7903175C595}"/>
          </ac:picMkLst>
        </pc:picChg>
      </pc:sldChg>
      <pc:sldChg chg="modSp">
        <pc:chgData name="武惠 曹" userId="14d332b2-efea-4967-9ef8-7e97fbd67649" providerId="ADAL" clId="{F54BE08C-B72E-5B44-A70E-881F58D8FE0E}" dt="2018-10-08T13:03:54.439" v="496" actId="27636"/>
        <pc:sldMkLst>
          <pc:docMk/>
          <pc:sldMk cId="3797911437" sldId="448"/>
        </pc:sldMkLst>
        <pc:spChg chg="mod">
          <ac:chgData name="武惠 曹" userId="14d332b2-efea-4967-9ef8-7e97fbd67649" providerId="ADAL" clId="{F54BE08C-B72E-5B44-A70E-881F58D8FE0E}" dt="2018-10-08T13:03:54.439" v="496" actId="27636"/>
          <ac:spMkLst>
            <pc:docMk/>
            <pc:sldMk cId="3797911437" sldId="448"/>
            <ac:spMk id="6" creationId="{ED741A22-5D44-477E-9926-BFE8F2B3245F}"/>
          </ac:spMkLst>
        </pc:spChg>
      </pc:sldChg>
      <pc:sldChg chg="modSp">
        <pc:chgData name="武惠 曹" userId="14d332b2-efea-4967-9ef8-7e97fbd67649" providerId="ADAL" clId="{F54BE08C-B72E-5B44-A70E-881F58D8FE0E}" dt="2018-10-08T12:30:36.540" v="29" actId="1038"/>
        <pc:sldMkLst>
          <pc:docMk/>
          <pc:sldMk cId="3082645213" sldId="449"/>
        </pc:sldMkLst>
        <pc:spChg chg="mod">
          <ac:chgData name="武惠 曹" userId="14d332b2-efea-4967-9ef8-7e97fbd67649" providerId="ADAL" clId="{F54BE08C-B72E-5B44-A70E-881F58D8FE0E}" dt="2018-10-08T12:30:14.962" v="9" actId="20577"/>
          <ac:spMkLst>
            <pc:docMk/>
            <pc:sldMk cId="3082645213" sldId="449"/>
            <ac:spMk id="2" creationId="{CFE546C9-BFF4-D041-880E-37D62F143F52}"/>
          </ac:spMkLst>
        </pc:spChg>
        <pc:spChg chg="mod">
          <ac:chgData name="武惠 曹" userId="14d332b2-efea-4967-9ef8-7e97fbd67649" providerId="ADAL" clId="{F54BE08C-B72E-5B44-A70E-881F58D8FE0E}" dt="2018-10-08T12:30:03.797" v="0" actId="1038"/>
          <ac:spMkLst>
            <pc:docMk/>
            <pc:sldMk cId="3082645213" sldId="449"/>
            <ac:spMk id="17" creationId="{69AC6309-CA0A-4A43-93EB-FDC291E8166D}"/>
          </ac:spMkLst>
        </pc:spChg>
        <pc:spChg chg="mod">
          <ac:chgData name="武惠 曹" userId="14d332b2-efea-4967-9ef8-7e97fbd67649" providerId="ADAL" clId="{F54BE08C-B72E-5B44-A70E-881F58D8FE0E}" dt="2018-10-08T12:30:25.403" v="12" actId="1038"/>
          <ac:spMkLst>
            <pc:docMk/>
            <pc:sldMk cId="3082645213" sldId="449"/>
            <ac:spMk id="34" creationId="{A6B3934A-E014-4168-8F47-8202C136BAF7}"/>
          </ac:spMkLst>
        </pc:spChg>
        <pc:spChg chg="mod">
          <ac:chgData name="武惠 曹" userId="14d332b2-efea-4967-9ef8-7e97fbd67649" providerId="ADAL" clId="{F54BE08C-B72E-5B44-A70E-881F58D8FE0E}" dt="2018-10-08T12:30:36.540" v="29" actId="1038"/>
          <ac:spMkLst>
            <pc:docMk/>
            <pc:sldMk cId="3082645213" sldId="449"/>
            <ac:spMk id="35" creationId="{0BEAC16B-9FFC-4629-BB40-D897FC5AB3DB}"/>
          </ac:spMkLst>
        </pc:spChg>
        <pc:spChg chg="mod">
          <ac:chgData name="武惠 曹" userId="14d332b2-efea-4967-9ef8-7e97fbd67649" providerId="ADAL" clId="{F54BE08C-B72E-5B44-A70E-881F58D8FE0E}" dt="2018-10-08T12:30:21.840" v="10" actId="1038"/>
          <ac:spMkLst>
            <pc:docMk/>
            <pc:sldMk cId="3082645213" sldId="449"/>
            <ac:spMk id="36" creationId="{0D2E3E6B-4B50-428B-A759-6550617E2EDA}"/>
          </ac:spMkLst>
        </pc:spChg>
        <pc:spChg chg="mod">
          <ac:chgData name="武惠 曹" userId="14d332b2-efea-4967-9ef8-7e97fbd67649" providerId="ADAL" clId="{F54BE08C-B72E-5B44-A70E-881F58D8FE0E}" dt="2018-10-08T12:30:24.007" v="11" actId="1038"/>
          <ac:spMkLst>
            <pc:docMk/>
            <pc:sldMk cId="3082645213" sldId="449"/>
            <ac:spMk id="37" creationId="{587AA320-A05D-4D5A-B7A8-115D275E3826}"/>
          </ac:spMkLst>
        </pc:spChg>
      </pc:sldChg>
      <pc:sldChg chg="modSp add">
        <pc:chgData name="武惠 曹" userId="14d332b2-efea-4967-9ef8-7e97fbd67649" providerId="ADAL" clId="{F54BE08C-B72E-5B44-A70E-881F58D8FE0E}" dt="2018-10-08T13:15:30.106" v="612" actId="20577"/>
        <pc:sldMkLst>
          <pc:docMk/>
          <pc:sldMk cId="1426610157" sldId="451"/>
        </pc:sldMkLst>
        <pc:spChg chg="mod">
          <ac:chgData name="武惠 曹" userId="14d332b2-efea-4967-9ef8-7e97fbd67649" providerId="ADAL" clId="{F54BE08C-B72E-5B44-A70E-881F58D8FE0E}" dt="2018-10-08T13:15:30.106" v="612" actId="20577"/>
          <ac:spMkLst>
            <pc:docMk/>
            <pc:sldMk cId="1426610157" sldId="451"/>
            <ac:spMk id="125" creationId="{00000000-0000-0000-0000-000000000000}"/>
          </ac:spMkLst>
        </pc:spChg>
      </pc:sldChg>
      <pc:sldChg chg="addSp delSp modSp add">
        <pc:chgData name="武惠 曹" userId="14d332b2-efea-4967-9ef8-7e97fbd67649" providerId="ADAL" clId="{F54BE08C-B72E-5B44-A70E-881F58D8FE0E}" dt="2018-10-08T13:15:59.391" v="617" actId="20577"/>
        <pc:sldMkLst>
          <pc:docMk/>
          <pc:sldMk cId="1393698420" sldId="452"/>
        </pc:sldMkLst>
        <pc:spChg chg="add">
          <ac:chgData name="武惠 曹" userId="14d332b2-efea-4967-9ef8-7e97fbd67649" providerId="ADAL" clId="{F54BE08C-B72E-5B44-A70E-881F58D8FE0E}" dt="2018-10-08T13:15:59.391" v="617" actId="20577"/>
          <ac:spMkLst>
            <pc:docMk/>
            <pc:sldMk cId="1393698420" sldId="452"/>
            <ac:spMk id="20" creationId="{75D1B119-E08C-B44A-8DF8-D8247ACE1AEA}"/>
          </ac:spMkLst>
        </pc:spChg>
        <pc:spChg chg="del">
          <ac:chgData name="武惠 曹" userId="14d332b2-efea-4967-9ef8-7e97fbd67649" providerId="ADAL" clId="{F54BE08C-B72E-5B44-A70E-881F58D8FE0E}" dt="2018-10-08T13:15:58.596" v="616" actId="478"/>
          <ac:spMkLst>
            <pc:docMk/>
            <pc:sldMk cId="1393698420" sldId="452"/>
            <ac:spMk id="33" creationId="{685958EC-78BF-4C89-BB3C-BF24F26A988D}"/>
          </ac:spMkLst>
        </pc:spChg>
        <pc:spChg chg="mod">
          <ac:chgData name="武惠 曹" userId="14d332b2-efea-4967-9ef8-7e97fbd67649" providerId="ADAL" clId="{F54BE08C-B72E-5B44-A70E-881F58D8FE0E}" dt="2018-10-08T13:15:49.260" v="615" actId="20577"/>
          <ac:spMkLst>
            <pc:docMk/>
            <pc:sldMk cId="1393698420" sldId="452"/>
            <ac:spMk id="125" creationId="{00000000-0000-0000-0000-000000000000}"/>
          </ac:spMkLst>
        </pc:spChg>
      </pc:sldChg>
      <pc:sldChg chg="addSp delSp modSp add">
        <pc:chgData name="武惠 曹" userId="14d332b2-efea-4967-9ef8-7e97fbd67649" providerId="ADAL" clId="{F54BE08C-B72E-5B44-A70E-881F58D8FE0E}" dt="2018-10-08T13:18:49.205" v="643" actId="20577"/>
        <pc:sldMkLst>
          <pc:docMk/>
          <pc:sldMk cId="1180876308" sldId="453"/>
        </pc:sldMkLst>
        <pc:spChg chg="mod">
          <ac:chgData name="武惠 曹" userId="14d332b2-efea-4967-9ef8-7e97fbd67649" providerId="ADAL" clId="{F54BE08C-B72E-5B44-A70E-881F58D8FE0E}" dt="2018-10-08T13:18:36.749" v="641" actId="27636"/>
          <ac:spMkLst>
            <pc:docMk/>
            <pc:sldMk cId="1180876308" sldId="453"/>
            <ac:spMk id="4" creationId="{7647ED4E-21D0-344B-AB91-8C03748943EC}"/>
          </ac:spMkLst>
        </pc:spChg>
        <pc:spChg chg="add">
          <ac:chgData name="武惠 曹" userId="14d332b2-efea-4967-9ef8-7e97fbd67649" providerId="ADAL" clId="{F54BE08C-B72E-5B44-A70E-881F58D8FE0E}" dt="2018-10-08T13:18:49.205" v="643" actId="20577"/>
          <ac:spMkLst>
            <pc:docMk/>
            <pc:sldMk cId="1180876308" sldId="453"/>
            <ac:spMk id="30" creationId="{6D50AA88-B98A-134C-A8EE-68753E6A18F0}"/>
          </ac:spMkLst>
        </pc:spChg>
        <pc:spChg chg="add">
          <ac:chgData name="武惠 曹" userId="14d332b2-efea-4967-9ef8-7e97fbd67649" providerId="ADAL" clId="{F54BE08C-B72E-5B44-A70E-881F58D8FE0E}" dt="2018-10-08T13:18:49.205" v="643" actId="20577"/>
          <ac:spMkLst>
            <pc:docMk/>
            <pc:sldMk cId="1180876308" sldId="453"/>
            <ac:spMk id="32" creationId="{D42EAE3E-F535-EB43-BD28-AC46762A4960}"/>
          </ac:spMkLst>
        </pc:spChg>
        <pc:spChg chg="add">
          <ac:chgData name="武惠 曹" userId="14d332b2-efea-4967-9ef8-7e97fbd67649" providerId="ADAL" clId="{F54BE08C-B72E-5B44-A70E-881F58D8FE0E}" dt="2018-10-08T13:18:49.205" v="643" actId="20577"/>
          <ac:spMkLst>
            <pc:docMk/>
            <pc:sldMk cId="1180876308" sldId="453"/>
            <ac:spMk id="37" creationId="{95D01509-33DF-1D42-BF31-508CB1939547}"/>
          </ac:spMkLst>
        </pc:spChg>
        <pc:spChg chg="add">
          <ac:chgData name="武惠 曹" userId="14d332b2-efea-4967-9ef8-7e97fbd67649" providerId="ADAL" clId="{F54BE08C-B72E-5B44-A70E-881F58D8FE0E}" dt="2018-10-08T13:18:49.205" v="643" actId="20577"/>
          <ac:spMkLst>
            <pc:docMk/>
            <pc:sldMk cId="1180876308" sldId="453"/>
            <ac:spMk id="47" creationId="{83D30D00-C3A6-2445-A7B0-DDD125CA27A1}"/>
          </ac:spMkLst>
        </pc:spChg>
        <pc:spChg chg="del">
          <ac:chgData name="武惠 曹" userId="14d332b2-efea-4967-9ef8-7e97fbd67649" providerId="ADAL" clId="{F54BE08C-B72E-5B44-A70E-881F58D8FE0E}" dt="2018-10-08T13:18:48.172" v="642" actId="478"/>
          <ac:spMkLst>
            <pc:docMk/>
            <pc:sldMk cId="1180876308" sldId="453"/>
            <ac:spMk id="57" creationId="{7100CDC2-3B5F-43DD-8627-D181A434AE52}"/>
          </ac:spMkLst>
        </pc:spChg>
        <pc:spChg chg="del">
          <ac:chgData name="武惠 曹" userId="14d332b2-efea-4967-9ef8-7e97fbd67649" providerId="ADAL" clId="{F54BE08C-B72E-5B44-A70E-881F58D8FE0E}" dt="2018-10-08T13:18:48.172" v="642" actId="478"/>
          <ac:spMkLst>
            <pc:docMk/>
            <pc:sldMk cId="1180876308" sldId="453"/>
            <ac:spMk id="58" creationId="{31E2D9BF-9729-47F6-8F41-2AB01264B2D5}"/>
          </ac:spMkLst>
        </pc:spChg>
        <pc:spChg chg="del">
          <ac:chgData name="武惠 曹" userId="14d332b2-efea-4967-9ef8-7e97fbd67649" providerId="ADAL" clId="{F54BE08C-B72E-5B44-A70E-881F58D8FE0E}" dt="2018-10-08T13:18:48.172" v="642" actId="478"/>
          <ac:spMkLst>
            <pc:docMk/>
            <pc:sldMk cId="1180876308" sldId="453"/>
            <ac:spMk id="59" creationId="{8C7B6A82-F7BE-4A06-B82A-8279E531E687}"/>
          </ac:spMkLst>
        </pc:spChg>
        <pc:spChg chg="del">
          <ac:chgData name="武惠 曹" userId="14d332b2-efea-4967-9ef8-7e97fbd67649" providerId="ADAL" clId="{F54BE08C-B72E-5B44-A70E-881F58D8FE0E}" dt="2018-10-08T13:18:48.172" v="642" actId="478"/>
          <ac:spMkLst>
            <pc:docMk/>
            <pc:sldMk cId="1180876308" sldId="453"/>
            <ac:spMk id="60" creationId="{A5C78903-78AC-4275-A9E1-65996C81B8EE}"/>
          </ac:spMkLst>
        </pc:spChg>
      </pc:sldChg>
      <pc:sldChg chg="modSp add">
        <pc:chgData name="武惠 曹" userId="14d332b2-efea-4967-9ef8-7e97fbd67649" providerId="ADAL" clId="{F54BE08C-B72E-5B44-A70E-881F58D8FE0E}" dt="2018-10-08T13:20:08.894" v="648" actId="20577"/>
        <pc:sldMkLst>
          <pc:docMk/>
          <pc:sldMk cId="853102938" sldId="454"/>
        </pc:sldMkLst>
        <pc:spChg chg="mod">
          <ac:chgData name="武惠 曹" userId="14d332b2-efea-4967-9ef8-7e97fbd67649" providerId="ADAL" clId="{F54BE08C-B72E-5B44-A70E-881F58D8FE0E}" dt="2018-10-08T13:19:45.678" v="646" actId="20577"/>
          <ac:spMkLst>
            <pc:docMk/>
            <pc:sldMk cId="853102938" sldId="454"/>
            <ac:spMk id="2" creationId="{BCA38380-B2E1-0B4B-9AA2-9212F51780E3}"/>
          </ac:spMkLst>
        </pc:spChg>
        <pc:spChg chg="mod">
          <ac:chgData name="武惠 曹" userId="14d332b2-efea-4967-9ef8-7e97fbd67649" providerId="ADAL" clId="{F54BE08C-B72E-5B44-A70E-881F58D8FE0E}" dt="2018-10-08T13:20:00.060" v="647" actId="20577"/>
          <ac:spMkLst>
            <pc:docMk/>
            <pc:sldMk cId="853102938" sldId="454"/>
            <ac:spMk id="24" creationId="{638C5D64-6001-4C16-9028-54D763AC1773}"/>
          </ac:spMkLst>
        </pc:spChg>
        <pc:spChg chg="mod">
          <ac:chgData name="武惠 曹" userId="14d332b2-efea-4967-9ef8-7e97fbd67649" providerId="ADAL" clId="{F54BE08C-B72E-5B44-A70E-881F58D8FE0E}" dt="2018-10-08T13:20:08.894" v="648" actId="20577"/>
          <ac:spMkLst>
            <pc:docMk/>
            <pc:sldMk cId="853102938" sldId="454"/>
            <ac:spMk id="56" creationId="{9DE4D7B7-E325-4B1A-98DF-1DCA31542A81}"/>
          </ac:spMkLst>
        </pc:spChg>
        <pc:grpChg chg="mod">
          <ac:chgData name="武惠 曹" userId="14d332b2-efea-4967-9ef8-7e97fbd67649" providerId="ADAL" clId="{F54BE08C-B72E-5B44-A70E-881F58D8FE0E}" dt="2018-10-08T13:20:00.060" v="647" actId="20577"/>
          <ac:grpSpMkLst>
            <pc:docMk/>
            <pc:sldMk cId="853102938" sldId="454"/>
            <ac:grpSpMk id="53" creationId="{150A7607-9A40-41ED-8B0D-0E85C84000CC}"/>
          </ac:grpSpMkLst>
        </pc:grpChg>
        <pc:grpChg chg="mod">
          <ac:chgData name="武惠 曹" userId="14d332b2-efea-4967-9ef8-7e97fbd67649" providerId="ADAL" clId="{F54BE08C-B72E-5B44-A70E-881F58D8FE0E}" dt="2018-10-08T13:20:08.894" v="648" actId="20577"/>
          <ac:grpSpMkLst>
            <pc:docMk/>
            <pc:sldMk cId="853102938" sldId="454"/>
            <ac:grpSpMk id="54" creationId="{61DE67D9-ED70-4C90-8280-C760291EA50A}"/>
          </ac:grpSpMkLst>
        </pc:grpChg>
      </pc:sldChg>
      <pc:sldChg chg="add">
        <pc:chgData name="武惠 曹" userId="14d332b2-efea-4967-9ef8-7e97fbd67649" providerId="ADAL" clId="{F54BE08C-B72E-5B44-A70E-881F58D8FE0E}" dt="2018-10-08T13:21:47.110" v="651" actId="20577"/>
        <pc:sldMkLst>
          <pc:docMk/>
          <pc:sldMk cId="719061649" sldId="455"/>
        </pc:sldMkLst>
      </pc:sldChg>
    </pc:docChg>
  </pc:docChgLst>
  <pc:docChgLst>
    <pc:chgData name="QNAP_David Tsao" userId="S::davidtsao@ieinet.onmicrosoft.com::14d332b2-efea-4967-9ef8-7e97fbd67649" providerId="AD" clId="Web-{533490ED-C236-3AB7-5339-F1CCBE35AA8E}"/>
    <pc:docChg chg="modSld">
      <pc:chgData name="QNAP_David Tsao" userId="S::davidtsao@ieinet.onmicrosoft.com::14d332b2-efea-4967-9ef8-7e97fbd67649" providerId="AD" clId="Web-{533490ED-C236-3AB7-5339-F1CCBE35AA8E}" dt="2018-10-09T00:58:39.052" v="21" actId="20577"/>
      <pc:docMkLst>
        <pc:docMk/>
      </pc:docMkLst>
      <pc:sldChg chg="modSp">
        <pc:chgData name="QNAP_David Tsao" userId="S::davidtsao@ieinet.onmicrosoft.com::14d332b2-efea-4967-9ef8-7e97fbd67649" providerId="AD" clId="Web-{533490ED-C236-3AB7-5339-F1CCBE35AA8E}" dt="2018-10-09T00:58:39.052" v="20" actId="20577"/>
        <pc:sldMkLst>
          <pc:docMk/>
          <pc:sldMk cId="3082645213" sldId="449"/>
        </pc:sldMkLst>
        <pc:spChg chg="mod">
          <ac:chgData name="QNAP_David Tsao" userId="S::davidtsao@ieinet.onmicrosoft.com::14d332b2-efea-4967-9ef8-7e97fbd67649" providerId="AD" clId="Web-{533490ED-C236-3AB7-5339-F1CCBE35AA8E}" dt="2018-10-09T00:58:39.052" v="20" actId="20577"/>
          <ac:spMkLst>
            <pc:docMk/>
            <pc:sldMk cId="3082645213" sldId="449"/>
            <ac:spMk id="5" creationId="{BD2B6C09-1F19-4651-8E7A-394A39A68717}"/>
          </ac:spMkLst>
        </pc:spChg>
      </pc:sldChg>
    </pc:docChg>
  </pc:docChgLst>
  <pc:docChgLst>
    <pc:chgData name="QNAP_Michael Wang" userId="24f6d3ac-b521-4ab1-807f-c66c6142572e" providerId="ADAL" clId="{743E4485-9633-4737-A0D8-7D78B0D3C965}"/>
    <pc:docChg chg="custSel modSld">
      <pc:chgData name="QNAP_Michael Wang" userId="24f6d3ac-b521-4ab1-807f-c66c6142572e" providerId="ADAL" clId="{743E4485-9633-4737-A0D8-7D78B0D3C965}" dt="2018-10-04T04:13:18.741" v="154" actId="20577"/>
      <pc:docMkLst>
        <pc:docMk/>
      </pc:docMkLst>
      <pc:sldChg chg="modSp">
        <pc:chgData name="QNAP_Michael Wang" userId="24f6d3ac-b521-4ab1-807f-c66c6142572e" providerId="ADAL" clId="{743E4485-9633-4737-A0D8-7D78B0D3C965}" dt="2018-10-04T03:49:16.930" v="78" actId="20577"/>
        <pc:sldMkLst>
          <pc:docMk/>
          <pc:sldMk cId="162637237" sldId="260"/>
        </pc:sldMkLst>
        <pc:spChg chg="mod">
          <ac:chgData name="QNAP_Michael Wang" userId="24f6d3ac-b521-4ab1-807f-c66c6142572e" providerId="ADAL" clId="{743E4485-9633-4737-A0D8-7D78B0D3C965}" dt="2018-10-04T03:49:15.303" v="77" actId="14100"/>
          <ac:spMkLst>
            <pc:docMk/>
            <pc:sldMk cId="162637237" sldId="260"/>
            <ac:spMk id="22" creationId="{C8D881F8-FDA1-4EF4-8038-90DC7160658A}"/>
          </ac:spMkLst>
        </pc:spChg>
        <pc:spChg chg="mod">
          <ac:chgData name="QNAP_Michael Wang" userId="24f6d3ac-b521-4ab1-807f-c66c6142572e" providerId="ADAL" clId="{743E4485-9633-4737-A0D8-7D78B0D3C965}" dt="2018-10-04T03:49:16.930" v="78" actId="20577"/>
          <ac:spMkLst>
            <pc:docMk/>
            <pc:sldMk cId="162637237" sldId="260"/>
            <ac:spMk id="31" creationId="{794DC968-4E07-4E45-925F-3698763C947A}"/>
          </ac:spMkLst>
        </pc:spChg>
      </pc:sldChg>
      <pc:sldChg chg="modSp">
        <pc:chgData name="QNAP_Michael Wang" userId="24f6d3ac-b521-4ab1-807f-c66c6142572e" providerId="ADAL" clId="{743E4485-9633-4737-A0D8-7D78B0D3C965}" dt="2018-10-04T03:58:14.064" v="110" actId="14100"/>
        <pc:sldMkLst>
          <pc:docMk/>
          <pc:sldMk cId="1803862088" sldId="266"/>
        </pc:sldMkLst>
        <pc:spChg chg="mod">
          <ac:chgData name="QNAP_Michael Wang" userId="24f6d3ac-b521-4ab1-807f-c66c6142572e" providerId="ADAL" clId="{743E4485-9633-4737-A0D8-7D78B0D3C965}" dt="2018-10-04T03:58:14.064" v="110" actId="14100"/>
          <ac:spMkLst>
            <pc:docMk/>
            <pc:sldMk cId="1803862088" sldId="266"/>
            <ac:spMk id="13" creationId="{F0526DCA-D398-4E0D-955C-8598139C63FE}"/>
          </ac:spMkLst>
        </pc:spChg>
      </pc:sldChg>
      <pc:sldChg chg="modSp">
        <pc:chgData name="QNAP_Michael Wang" userId="24f6d3ac-b521-4ab1-807f-c66c6142572e" providerId="ADAL" clId="{743E4485-9633-4737-A0D8-7D78B0D3C965}" dt="2018-10-04T04:12:03.509" v="148" actId="20577"/>
        <pc:sldMkLst>
          <pc:docMk/>
          <pc:sldMk cId="3956342957" sldId="297"/>
        </pc:sldMkLst>
        <pc:spChg chg="mod">
          <ac:chgData name="QNAP_Michael Wang" userId="24f6d3ac-b521-4ab1-807f-c66c6142572e" providerId="ADAL" clId="{743E4485-9633-4737-A0D8-7D78B0D3C965}" dt="2018-10-04T04:12:03.509" v="148" actId="20577"/>
          <ac:spMkLst>
            <pc:docMk/>
            <pc:sldMk cId="3956342957" sldId="297"/>
            <ac:spMk id="188" creationId="{00000000-0000-0000-0000-000000000000}"/>
          </ac:spMkLst>
        </pc:spChg>
      </pc:sldChg>
      <pc:sldChg chg="modSp">
        <pc:chgData name="QNAP_Michael Wang" userId="24f6d3ac-b521-4ab1-807f-c66c6142572e" providerId="ADAL" clId="{743E4485-9633-4737-A0D8-7D78B0D3C965}" dt="2018-10-04T03:58:48.279" v="117" actId="14100"/>
        <pc:sldMkLst>
          <pc:docMk/>
          <pc:sldMk cId="3305579675" sldId="299"/>
        </pc:sldMkLst>
        <pc:spChg chg="mod">
          <ac:chgData name="QNAP_Michael Wang" userId="24f6d3ac-b521-4ab1-807f-c66c6142572e" providerId="ADAL" clId="{743E4485-9633-4737-A0D8-7D78B0D3C965}" dt="2018-10-04T03:58:48.279" v="117" actId="14100"/>
          <ac:spMkLst>
            <pc:docMk/>
            <pc:sldMk cId="3305579675" sldId="299"/>
            <ac:spMk id="15" creationId="{3B11FDFD-061B-D54A-BF06-21E4B7AD7E68}"/>
          </ac:spMkLst>
        </pc:spChg>
      </pc:sldChg>
      <pc:sldChg chg="modSp">
        <pc:chgData name="QNAP_Michael Wang" userId="24f6d3ac-b521-4ab1-807f-c66c6142572e" providerId="ADAL" clId="{743E4485-9633-4737-A0D8-7D78B0D3C965}" dt="2018-10-04T04:11:10.194" v="130" actId="20577"/>
        <pc:sldMkLst>
          <pc:docMk/>
          <pc:sldMk cId="783905793" sldId="316"/>
        </pc:sldMkLst>
        <pc:spChg chg="mod">
          <ac:chgData name="QNAP_Michael Wang" userId="24f6d3ac-b521-4ab1-807f-c66c6142572e" providerId="ADAL" clId="{743E4485-9633-4737-A0D8-7D78B0D3C965}" dt="2018-10-04T04:11:10.194" v="130" actId="20577"/>
          <ac:spMkLst>
            <pc:docMk/>
            <pc:sldMk cId="783905793" sldId="316"/>
            <ac:spMk id="3" creationId="{DBA389AC-0E76-4AD2-83CE-0D8D56F5553D}"/>
          </ac:spMkLst>
        </pc:spChg>
      </pc:sldChg>
      <pc:sldChg chg="modSp">
        <pc:chgData name="QNAP_Michael Wang" userId="24f6d3ac-b521-4ab1-807f-c66c6142572e" providerId="ADAL" clId="{743E4485-9633-4737-A0D8-7D78B0D3C965}" dt="2018-10-04T03:59:04.879" v="128" actId="20577"/>
        <pc:sldMkLst>
          <pc:docMk/>
          <pc:sldMk cId="823977747" sldId="317"/>
        </pc:sldMkLst>
        <pc:spChg chg="mod">
          <ac:chgData name="QNAP_Michael Wang" userId="24f6d3ac-b521-4ab1-807f-c66c6142572e" providerId="ADAL" clId="{743E4485-9633-4737-A0D8-7D78B0D3C965}" dt="2018-10-04T03:59:04.879" v="128" actId="20577"/>
          <ac:spMkLst>
            <pc:docMk/>
            <pc:sldMk cId="823977747" sldId="317"/>
            <ac:spMk id="26" creationId="{419BD3AD-CC56-47B1-A7F7-35B430801014}"/>
          </ac:spMkLst>
        </pc:spChg>
      </pc:sldChg>
      <pc:sldChg chg="modSp">
        <pc:chgData name="QNAP_Michael Wang" userId="24f6d3ac-b521-4ab1-807f-c66c6142572e" providerId="ADAL" clId="{743E4485-9633-4737-A0D8-7D78B0D3C965}" dt="2018-10-04T03:50:06.161" v="91" actId="14100"/>
        <pc:sldMkLst>
          <pc:docMk/>
          <pc:sldMk cId="4210700962" sldId="325"/>
        </pc:sldMkLst>
        <pc:spChg chg="mod">
          <ac:chgData name="QNAP_Michael Wang" userId="24f6d3ac-b521-4ab1-807f-c66c6142572e" providerId="ADAL" clId="{743E4485-9633-4737-A0D8-7D78B0D3C965}" dt="2018-10-04T03:50:06.161" v="91" actId="14100"/>
          <ac:spMkLst>
            <pc:docMk/>
            <pc:sldMk cId="4210700962" sldId="325"/>
            <ac:spMk id="87" creationId="{3F324120-0C35-4938-8270-7FAC1B47AE06}"/>
          </ac:spMkLst>
        </pc:spChg>
      </pc:sldChg>
      <pc:sldChg chg="modSp">
        <pc:chgData name="QNAP_Michael Wang" userId="24f6d3ac-b521-4ab1-807f-c66c6142572e" providerId="ADAL" clId="{743E4485-9633-4737-A0D8-7D78B0D3C965}" dt="2018-10-04T03:50:33.239" v="99" actId="20577"/>
        <pc:sldMkLst>
          <pc:docMk/>
          <pc:sldMk cId="954945487" sldId="329"/>
        </pc:sldMkLst>
        <pc:spChg chg="mod">
          <ac:chgData name="QNAP_Michael Wang" userId="24f6d3ac-b521-4ab1-807f-c66c6142572e" providerId="ADAL" clId="{743E4485-9633-4737-A0D8-7D78B0D3C965}" dt="2018-10-04T03:50:33.239" v="99" actId="20577"/>
          <ac:spMkLst>
            <pc:docMk/>
            <pc:sldMk cId="954945487" sldId="329"/>
            <ac:spMk id="44" creationId="{BD1EB6C9-06A2-3D4D-BF5A-E7811AF831D7}"/>
          </ac:spMkLst>
        </pc:spChg>
      </pc:sldChg>
      <pc:sldChg chg="modSp">
        <pc:chgData name="QNAP_Michael Wang" userId="24f6d3ac-b521-4ab1-807f-c66c6142572e" providerId="ADAL" clId="{743E4485-9633-4737-A0D8-7D78B0D3C965}" dt="2018-10-04T03:57:33.545" v="102" actId="20577"/>
        <pc:sldMkLst>
          <pc:docMk/>
          <pc:sldMk cId="123265432" sldId="337"/>
        </pc:sldMkLst>
        <pc:spChg chg="mod">
          <ac:chgData name="QNAP_Michael Wang" userId="24f6d3ac-b521-4ab1-807f-c66c6142572e" providerId="ADAL" clId="{743E4485-9633-4737-A0D8-7D78B0D3C965}" dt="2018-10-04T03:57:33.545" v="102" actId="20577"/>
          <ac:spMkLst>
            <pc:docMk/>
            <pc:sldMk cId="123265432" sldId="337"/>
            <ac:spMk id="51" creationId="{46A2539B-0481-43E6-96A7-4A34D465E0E2}"/>
          </ac:spMkLst>
        </pc:spChg>
      </pc:sldChg>
      <pc:sldChg chg="modSp">
        <pc:chgData name="QNAP_Michael Wang" userId="24f6d3ac-b521-4ab1-807f-c66c6142572e" providerId="ADAL" clId="{743E4485-9633-4737-A0D8-7D78B0D3C965}" dt="2018-10-04T03:57:43.978" v="105" actId="20577"/>
        <pc:sldMkLst>
          <pc:docMk/>
          <pc:sldMk cId="1261453339" sldId="338"/>
        </pc:sldMkLst>
        <pc:spChg chg="mod">
          <ac:chgData name="QNAP_Michael Wang" userId="24f6d3ac-b521-4ab1-807f-c66c6142572e" providerId="ADAL" clId="{743E4485-9633-4737-A0D8-7D78B0D3C965}" dt="2018-10-04T03:57:43.978" v="105" actId="20577"/>
          <ac:spMkLst>
            <pc:docMk/>
            <pc:sldMk cId="1261453339" sldId="338"/>
            <ac:spMk id="47" creationId="{300D858D-2D5F-8A4E-956B-611E7A746469}"/>
          </ac:spMkLst>
        </pc:spChg>
      </pc:sldChg>
      <pc:sldChg chg="modSp">
        <pc:chgData name="QNAP_Michael Wang" userId="24f6d3ac-b521-4ab1-807f-c66c6142572e" providerId="ADAL" clId="{743E4485-9633-4737-A0D8-7D78B0D3C965}" dt="2018-10-04T04:12:11.842" v="149" actId="14100"/>
        <pc:sldMkLst>
          <pc:docMk/>
          <pc:sldMk cId="630273177" sldId="428"/>
        </pc:sldMkLst>
        <pc:spChg chg="mod">
          <ac:chgData name="QNAP_Michael Wang" userId="24f6d3ac-b521-4ab1-807f-c66c6142572e" providerId="ADAL" clId="{743E4485-9633-4737-A0D8-7D78B0D3C965}" dt="2018-10-04T04:12:11.842" v="149" actId="14100"/>
          <ac:spMkLst>
            <pc:docMk/>
            <pc:sldMk cId="630273177" sldId="428"/>
            <ac:spMk id="2" creationId="{00000000-0000-0000-0000-000000000000}"/>
          </ac:spMkLst>
        </pc:spChg>
      </pc:sldChg>
      <pc:sldChg chg="modSp">
        <pc:chgData name="QNAP_Michael Wang" userId="24f6d3ac-b521-4ab1-807f-c66c6142572e" providerId="ADAL" clId="{743E4485-9633-4737-A0D8-7D78B0D3C965}" dt="2018-10-04T04:12:33.890" v="150" actId="1076"/>
        <pc:sldMkLst>
          <pc:docMk/>
          <pc:sldMk cId="1019549598" sldId="430"/>
        </pc:sldMkLst>
        <pc:spChg chg="mod">
          <ac:chgData name="QNAP_Michael Wang" userId="24f6d3ac-b521-4ab1-807f-c66c6142572e" providerId="ADAL" clId="{743E4485-9633-4737-A0D8-7D78B0D3C965}" dt="2018-10-04T04:12:33.890" v="150" actId="1076"/>
          <ac:spMkLst>
            <pc:docMk/>
            <pc:sldMk cId="1019549598" sldId="430"/>
            <ac:spMk id="35" creationId="{7B0DB030-2BB7-4038-8778-CB53D5DA3F34}"/>
          </ac:spMkLst>
        </pc:spChg>
      </pc:sldChg>
      <pc:sldChg chg="modSp">
        <pc:chgData name="QNAP_Michael Wang" userId="24f6d3ac-b521-4ab1-807f-c66c6142572e" providerId="ADAL" clId="{743E4485-9633-4737-A0D8-7D78B0D3C965}" dt="2018-10-04T04:12:48.095" v="152" actId="6549"/>
        <pc:sldMkLst>
          <pc:docMk/>
          <pc:sldMk cId="3662817248" sldId="431"/>
        </pc:sldMkLst>
        <pc:spChg chg="mod">
          <ac:chgData name="QNAP_Michael Wang" userId="24f6d3ac-b521-4ab1-807f-c66c6142572e" providerId="ADAL" clId="{743E4485-9633-4737-A0D8-7D78B0D3C965}" dt="2018-10-04T04:12:48.095" v="152" actId="6549"/>
          <ac:spMkLst>
            <pc:docMk/>
            <pc:sldMk cId="3662817248" sldId="431"/>
            <ac:spMk id="5" creationId="{8EEC3FCF-3428-4811-909F-21AF4A7A5A5B}"/>
          </ac:spMkLst>
        </pc:spChg>
      </pc:sldChg>
      <pc:sldChg chg="modSp">
        <pc:chgData name="QNAP_Michael Wang" userId="24f6d3ac-b521-4ab1-807f-c66c6142572e" providerId="ADAL" clId="{743E4485-9633-4737-A0D8-7D78B0D3C965}" dt="2018-10-04T04:13:04.558" v="153" actId="6549"/>
        <pc:sldMkLst>
          <pc:docMk/>
          <pc:sldMk cId="1014222608" sldId="433"/>
        </pc:sldMkLst>
        <pc:spChg chg="mod">
          <ac:chgData name="QNAP_Michael Wang" userId="24f6d3ac-b521-4ab1-807f-c66c6142572e" providerId="ADAL" clId="{743E4485-9633-4737-A0D8-7D78B0D3C965}" dt="2018-10-04T04:13:04.558" v="153" actId="6549"/>
          <ac:spMkLst>
            <pc:docMk/>
            <pc:sldMk cId="1014222608" sldId="433"/>
            <ac:spMk id="18" creationId="{137EB46C-0AD5-4805-91BC-2B2DC4CA5948}"/>
          </ac:spMkLst>
        </pc:spChg>
      </pc:sldChg>
      <pc:sldChg chg="modSp">
        <pc:chgData name="QNAP_Michael Wang" userId="24f6d3ac-b521-4ab1-807f-c66c6142572e" providerId="ADAL" clId="{743E4485-9633-4737-A0D8-7D78B0D3C965}" dt="2018-10-04T04:13:18.741" v="154" actId="20577"/>
        <pc:sldMkLst>
          <pc:docMk/>
          <pc:sldMk cId="3384510610" sldId="435"/>
        </pc:sldMkLst>
        <pc:spChg chg="mod">
          <ac:chgData name="QNAP_Michael Wang" userId="24f6d3ac-b521-4ab1-807f-c66c6142572e" providerId="ADAL" clId="{743E4485-9633-4737-A0D8-7D78B0D3C965}" dt="2018-10-04T04:13:18.741" v="154" actId="20577"/>
          <ac:spMkLst>
            <pc:docMk/>
            <pc:sldMk cId="3384510610" sldId="435"/>
            <ac:spMk id="2" creationId="{1BB1256B-EEDF-4480-B777-148D0128012B}"/>
          </ac:spMkLst>
        </pc:spChg>
      </pc:sldChg>
    </pc:docChg>
  </pc:docChgLst>
  <pc:docChgLst>
    <pc:chgData name="QNAP_Coco Chiang" userId="S::cocochiang@ieinet.onmicrosoft.com::31f7423a-afc2-4c20-bf5c-f3cb5a51960a" providerId="AD" clId="Web-{2FB70CF1-A7F0-5DDF-AE0A-3387D3ADEA82}"/>
    <pc:docChg chg="modSld">
      <pc:chgData name="QNAP_Coco Chiang" userId="S::cocochiang@ieinet.onmicrosoft.com::31f7423a-afc2-4c20-bf5c-f3cb5a51960a" providerId="AD" clId="Web-{2FB70CF1-A7F0-5DDF-AE0A-3387D3ADEA82}" dt="2018-10-04T08:51:32.296" v="1" actId="1076"/>
      <pc:docMkLst>
        <pc:docMk/>
      </pc:docMkLst>
      <pc:sldChg chg="modSp">
        <pc:chgData name="QNAP_Coco Chiang" userId="S::cocochiang@ieinet.onmicrosoft.com::31f7423a-afc2-4c20-bf5c-f3cb5a51960a" providerId="AD" clId="Web-{2FB70CF1-A7F0-5DDF-AE0A-3387D3ADEA82}" dt="2018-10-04T08:51:32.296" v="1" actId="1076"/>
        <pc:sldMkLst>
          <pc:docMk/>
          <pc:sldMk cId="2786008650" sldId="432"/>
        </pc:sldMkLst>
        <pc:grpChg chg="mod">
          <ac:chgData name="QNAP_Coco Chiang" userId="S::cocochiang@ieinet.onmicrosoft.com::31f7423a-afc2-4c20-bf5c-f3cb5a51960a" providerId="AD" clId="Web-{2FB70CF1-A7F0-5DDF-AE0A-3387D3ADEA82}" dt="2018-10-04T08:51:32.296" v="1" actId="1076"/>
          <ac:grpSpMkLst>
            <pc:docMk/>
            <pc:sldMk cId="2786008650" sldId="432"/>
            <ac:grpSpMk id="88" creationId="{9D4C1AE7-5730-4440-9CF4-9F1ECD684D7F}"/>
          </ac:grpSpMkLst>
        </pc:grpChg>
      </pc:sldChg>
    </pc:docChg>
  </pc:docChgLst>
  <pc:docChgLst>
    <pc:chgData name="QNAP_David Tsao" userId="S::davidtsao@ieinet.onmicrosoft.com::14d332b2-efea-4967-9ef8-7e97fbd67649" providerId="AD" clId="Web-{3F5A41A7-4FA2-10DF-2D22-A83340551D88}"/>
    <pc:docChg chg="addSld modSld sldOrd">
      <pc:chgData name="QNAP_David Tsao" userId="S::davidtsao@ieinet.onmicrosoft.com::14d332b2-efea-4967-9ef8-7e97fbd67649" providerId="AD" clId="Web-{3F5A41A7-4FA2-10DF-2D22-A83340551D88}" dt="2018-12-10T11:44:35.696" v="371"/>
      <pc:docMkLst>
        <pc:docMk/>
      </pc:docMkLst>
      <pc:sldChg chg="addSp delSp modSp add ord">
        <pc:chgData name="QNAP_David Tsao" userId="S::davidtsao@ieinet.onmicrosoft.com::14d332b2-efea-4967-9ef8-7e97fbd67649" providerId="AD" clId="Web-{3F5A41A7-4FA2-10DF-2D22-A83340551D88}" dt="2018-12-10T11:31:17.566" v="144" actId="20577"/>
        <pc:sldMkLst>
          <pc:docMk/>
          <pc:sldMk cId="2294667384" sldId="456"/>
        </pc:sldMkLst>
        <pc:spChg chg="mod">
          <ac:chgData name="QNAP_David Tsao" userId="S::davidtsao@ieinet.onmicrosoft.com::14d332b2-efea-4967-9ef8-7e97fbd67649" providerId="AD" clId="Web-{3F5A41A7-4FA2-10DF-2D22-A83340551D88}" dt="2018-12-10T11:27:53.845" v="4" actId="20577"/>
          <ac:spMkLst>
            <pc:docMk/>
            <pc:sldMk cId="2294667384" sldId="456"/>
            <ac:spMk id="2" creationId="{8918BBF6-9AF5-457E-9D38-9315313DCE56}"/>
          </ac:spMkLst>
        </pc:spChg>
        <pc:spChg chg="mod">
          <ac:chgData name="QNAP_David Tsao" userId="S::davidtsao@ieinet.onmicrosoft.com::14d332b2-efea-4967-9ef8-7e97fbd67649" providerId="AD" clId="Web-{3F5A41A7-4FA2-10DF-2D22-A83340551D88}" dt="2018-12-10T11:31:01.566" v="121" actId="1076"/>
          <ac:spMkLst>
            <pc:docMk/>
            <pc:sldMk cId="2294667384" sldId="456"/>
            <ac:spMk id="10" creationId="{C1BC07C3-F554-4F3A-969E-29A45930B28C}"/>
          </ac:spMkLst>
        </pc:spChg>
        <pc:spChg chg="mod">
          <ac:chgData name="QNAP_David Tsao" userId="S::davidtsao@ieinet.onmicrosoft.com::14d332b2-efea-4967-9ef8-7e97fbd67649" providerId="AD" clId="Web-{3F5A41A7-4FA2-10DF-2D22-A83340551D88}" dt="2018-12-10T11:31:17.566" v="144" actId="20577"/>
          <ac:spMkLst>
            <pc:docMk/>
            <pc:sldMk cId="2294667384" sldId="456"/>
            <ac:spMk id="11" creationId="{C86BE738-89A1-41DA-9B1B-41F84C2703EB}"/>
          </ac:spMkLst>
        </pc:spChg>
        <pc:grpChg chg="mod">
          <ac:chgData name="QNAP_David Tsao" userId="S::davidtsao@ieinet.onmicrosoft.com::14d332b2-efea-4967-9ef8-7e97fbd67649" providerId="AD" clId="Web-{3F5A41A7-4FA2-10DF-2D22-A83340551D88}" dt="2018-12-10T11:30:56.987" v="119" actId="1076"/>
          <ac:grpSpMkLst>
            <pc:docMk/>
            <pc:sldMk cId="2294667384" sldId="456"/>
            <ac:grpSpMk id="12" creationId="{AB8449B9-EEB7-4D2F-B199-CD552A7A192F}"/>
          </ac:grpSpMkLst>
        </pc:grpChg>
        <pc:picChg chg="add mod">
          <ac:chgData name="QNAP_David Tsao" userId="S::davidtsao@ieinet.onmicrosoft.com::14d332b2-efea-4967-9ef8-7e97fbd67649" providerId="AD" clId="Web-{3F5A41A7-4FA2-10DF-2D22-A83340551D88}" dt="2018-12-10T11:30:59.066" v="120" actId="1076"/>
          <ac:picMkLst>
            <pc:docMk/>
            <pc:sldMk cId="2294667384" sldId="456"/>
            <ac:picMk id="4" creationId="{E7586C32-511D-4DC0-832F-200106465443}"/>
          </ac:picMkLst>
        </pc:picChg>
        <pc:picChg chg="del">
          <ac:chgData name="QNAP_David Tsao" userId="S::davidtsao@ieinet.onmicrosoft.com::14d332b2-efea-4967-9ef8-7e97fbd67649" providerId="AD" clId="Web-{3F5A41A7-4FA2-10DF-2D22-A83340551D88}" dt="2018-12-10T11:28:28.580" v="56" actId="20577"/>
          <ac:picMkLst>
            <pc:docMk/>
            <pc:sldMk cId="2294667384" sldId="456"/>
            <ac:picMk id="7" creationId="{A66C1F53-604E-432F-B6CC-3724A750519F}"/>
          </ac:picMkLst>
        </pc:picChg>
      </pc:sldChg>
      <pc:sldChg chg="addSp delSp modSp add">
        <pc:chgData name="QNAP_David Tsao" userId="S::davidtsao@ieinet.onmicrosoft.com::14d332b2-efea-4967-9ef8-7e97fbd67649" providerId="AD" clId="Web-{3F5A41A7-4FA2-10DF-2D22-A83340551D88}" dt="2018-12-10T11:44:11.243" v="368" actId="20577"/>
        <pc:sldMkLst>
          <pc:docMk/>
          <pc:sldMk cId="2319336193" sldId="459"/>
        </pc:sldMkLst>
        <pc:spChg chg="mod">
          <ac:chgData name="QNAP_David Tsao" userId="S::davidtsao@ieinet.onmicrosoft.com::14d332b2-efea-4967-9ef8-7e97fbd67649" providerId="AD" clId="Web-{3F5A41A7-4FA2-10DF-2D22-A83340551D88}" dt="2018-12-10T11:34:56.005" v="162" actId="20577"/>
          <ac:spMkLst>
            <pc:docMk/>
            <pc:sldMk cId="2319336193" sldId="459"/>
            <ac:spMk id="2" creationId="{00000000-0000-0000-0000-000000000000}"/>
          </ac:spMkLst>
        </pc:spChg>
        <pc:spChg chg="mod">
          <ac:chgData name="QNAP_David Tsao" userId="S::davidtsao@ieinet.onmicrosoft.com::14d332b2-efea-4967-9ef8-7e97fbd67649" providerId="AD" clId="Web-{3F5A41A7-4FA2-10DF-2D22-A83340551D88}" dt="2018-12-10T11:44:11.243" v="368" actId="20577"/>
          <ac:spMkLst>
            <pc:docMk/>
            <pc:sldMk cId="2319336193" sldId="459"/>
            <ac:spMk id="3" creationId="{3B42529B-637B-479F-A186-BA10F4F70A4E}"/>
          </ac:spMkLst>
        </pc:spChg>
        <pc:spChg chg="add">
          <ac:chgData name="QNAP_David Tsao" userId="S::davidtsao@ieinet.onmicrosoft.com::14d332b2-efea-4967-9ef8-7e97fbd67649" providerId="AD" clId="Web-{3F5A41A7-4FA2-10DF-2D22-A83340551D88}" dt="2018-12-10T11:44:02.634" v="362" actId="20577"/>
          <ac:spMkLst>
            <pc:docMk/>
            <pc:sldMk cId="2319336193" sldId="459"/>
            <ac:spMk id="4" creationId="{F7BB6C43-0360-41B2-A9B9-CDF198C7F841}"/>
          </ac:spMkLst>
        </pc:spChg>
        <pc:spChg chg="mod">
          <ac:chgData name="QNAP_David Tsao" userId="S::davidtsao@ieinet.onmicrosoft.com::14d332b2-efea-4967-9ef8-7e97fbd67649" providerId="AD" clId="Web-{3F5A41A7-4FA2-10DF-2D22-A83340551D88}" dt="2018-12-10T11:43:45.415" v="358" actId="20577"/>
          <ac:spMkLst>
            <pc:docMk/>
            <pc:sldMk cId="2319336193" sldId="459"/>
            <ac:spMk id="5" creationId="{50B8AD51-579E-4F34-80E8-794AF74FCC03}"/>
          </ac:spMkLst>
        </pc:spChg>
        <pc:spChg chg="add">
          <ac:chgData name="QNAP_David Tsao" userId="S::davidtsao@ieinet.onmicrosoft.com::14d332b2-efea-4967-9ef8-7e97fbd67649" providerId="AD" clId="Web-{3F5A41A7-4FA2-10DF-2D22-A83340551D88}" dt="2018-12-10T11:44:02.681" v="363" actId="20577"/>
          <ac:spMkLst>
            <pc:docMk/>
            <pc:sldMk cId="2319336193" sldId="459"/>
            <ac:spMk id="6" creationId="{D8CAE8EF-9538-4973-969F-F19E9C943896}"/>
          </ac:spMkLst>
        </pc:spChg>
        <pc:spChg chg="del">
          <ac:chgData name="QNAP_David Tsao" userId="S::davidtsao@ieinet.onmicrosoft.com::14d332b2-efea-4967-9ef8-7e97fbd67649" providerId="AD" clId="Web-{3F5A41A7-4FA2-10DF-2D22-A83340551D88}" dt="2018-12-10T11:44:01.493" v="361" actId="20577"/>
          <ac:spMkLst>
            <pc:docMk/>
            <pc:sldMk cId="2319336193" sldId="459"/>
            <ac:spMk id="8" creationId="{00000000-0000-0000-0000-000000000000}"/>
          </ac:spMkLst>
        </pc:spChg>
        <pc:spChg chg="del">
          <ac:chgData name="QNAP_David Tsao" userId="S::davidtsao@ieinet.onmicrosoft.com::14d332b2-efea-4967-9ef8-7e97fbd67649" providerId="AD" clId="Web-{3F5A41A7-4FA2-10DF-2D22-A83340551D88}" dt="2018-12-10T11:44:01.493" v="360" actId="20577"/>
          <ac:spMkLst>
            <pc:docMk/>
            <pc:sldMk cId="2319336193" sldId="459"/>
            <ac:spMk id="16" creationId="{00000000-0000-0000-0000-000000000000}"/>
          </ac:spMkLst>
        </pc:spChg>
      </pc:sldChg>
      <pc:sldChg chg="modSp add ord">
        <pc:chgData name="QNAP_David Tsao" userId="S::davidtsao@ieinet.onmicrosoft.com::14d332b2-efea-4967-9ef8-7e97fbd67649" providerId="AD" clId="Web-{3F5A41A7-4FA2-10DF-2D22-A83340551D88}" dt="2018-12-10T11:43:51.852" v="359"/>
        <pc:sldMkLst>
          <pc:docMk/>
          <pc:sldMk cId="3303908821" sldId="460"/>
        </pc:sldMkLst>
        <pc:spChg chg="mod">
          <ac:chgData name="QNAP_David Tsao" userId="S::davidtsao@ieinet.onmicrosoft.com::14d332b2-efea-4967-9ef8-7e97fbd67649" providerId="AD" clId="Web-{3F5A41A7-4FA2-10DF-2D22-A83340551D88}" dt="2018-12-10T11:36:57.381" v="170" actId="20577"/>
          <ac:spMkLst>
            <pc:docMk/>
            <pc:sldMk cId="3303908821" sldId="460"/>
            <ac:spMk id="2" creationId="{00000000-0000-0000-0000-000000000000}"/>
          </ac:spMkLst>
        </pc:spChg>
        <pc:spChg chg="mod">
          <ac:chgData name="QNAP_David Tsao" userId="S::davidtsao@ieinet.onmicrosoft.com::14d332b2-efea-4967-9ef8-7e97fbd67649" providerId="AD" clId="Web-{3F5A41A7-4FA2-10DF-2D22-A83340551D88}" dt="2018-12-10T11:40:25.554" v="191" actId="20577"/>
          <ac:spMkLst>
            <pc:docMk/>
            <pc:sldMk cId="3303908821" sldId="460"/>
            <ac:spMk id="4" creationId="{50B8AD51-579E-4F34-80E8-794AF74FCC03}"/>
          </ac:spMkLst>
        </pc:spChg>
        <pc:spChg chg="mod">
          <ac:chgData name="QNAP_David Tsao" userId="S::davidtsao@ieinet.onmicrosoft.com::14d332b2-efea-4967-9ef8-7e97fbd67649" providerId="AD" clId="Web-{3F5A41A7-4FA2-10DF-2D22-A83340551D88}" dt="2018-12-10T11:42:24.570" v="294" actId="20577"/>
          <ac:spMkLst>
            <pc:docMk/>
            <pc:sldMk cId="3303908821" sldId="460"/>
            <ac:spMk id="5" creationId="{8F76B37C-CA90-4861-A7CB-7C02561DB511}"/>
          </ac:spMkLst>
        </pc:spChg>
        <pc:spChg chg="mod">
          <ac:chgData name="QNAP_David Tsao" userId="S::davidtsao@ieinet.onmicrosoft.com::14d332b2-efea-4967-9ef8-7e97fbd67649" providerId="AD" clId="Web-{3F5A41A7-4FA2-10DF-2D22-A83340551D88}" dt="2018-12-10T11:42:57.508" v="341" actId="20577"/>
          <ac:spMkLst>
            <pc:docMk/>
            <pc:sldMk cId="3303908821" sldId="460"/>
            <ac:spMk id="6" creationId="{E7785ADC-003A-40F7-A3AB-FE979404295F}"/>
          </ac:spMkLst>
        </pc:spChg>
        <pc:spChg chg="mod">
          <ac:chgData name="QNAP_David Tsao" userId="S::davidtsao@ieinet.onmicrosoft.com::14d332b2-efea-4967-9ef8-7e97fbd67649" providerId="AD" clId="Web-{3F5A41A7-4FA2-10DF-2D22-A83340551D88}" dt="2018-12-10T11:40:30.804" v="194" actId="20577"/>
          <ac:spMkLst>
            <pc:docMk/>
            <pc:sldMk cId="3303908821" sldId="460"/>
            <ac:spMk id="50" creationId="{2AFA1D7C-B788-4475-94D3-D42E676A38D5}"/>
          </ac:spMkLst>
        </pc:spChg>
      </pc:sldChg>
      <pc:sldChg chg="add">
        <pc:chgData name="QNAP_David Tsao" userId="S::davidtsao@ieinet.onmicrosoft.com::14d332b2-efea-4967-9ef8-7e97fbd67649" providerId="AD" clId="Web-{3F5A41A7-4FA2-10DF-2D22-A83340551D88}" dt="2018-12-10T11:44:35.696" v="371"/>
        <pc:sldMkLst>
          <pc:docMk/>
          <pc:sldMk cId="3276319982" sldId="461"/>
        </pc:sldMkLst>
      </pc:sldChg>
    </pc:docChg>
  </pc:docChgLst>
  <pc:docChgLst>
    <pc:chgData name="QNAP_Coco Chiang" userId="S::cocochiang@ieinet.onmicrosoft.com::31f7423a-afc2-4c20-bf5c-f3cb5a51960a" providerId="AD" clId="Web-{197DC92D-4D5E-E128-6E30-2C22FBE43CC4}"/>
    <pc:docChg chg="modSld">
      <pc:chgData name="QNAP_Coco Chiang" userId="S::cocochiang@ieinet.onmicrosoft.com::31f7423a-afc2-4c20-bf5c-f3cb5a51960a" providerId="AD" clId="Web-{197DC92D-4D5E-E128-6E30-2C22FBE43CC4}" dt="2018-10-04T07:17:43.363" v="38" actId="14100"/>
      <pc:docMkLst>
        <pc:docMk/>
      </pc:docMkLst>
      <pc:sldChg chg="modSp">
        <pc:chgData name="QNAP_Coco Chiang" userId="S::cocochiang@ieinet.onmicrosoft.com::31f7423a-afc2-4c20-bf5c-f3cb5a51960a" providerId="AD" clId="Web-{197DC92D-4D5E-E128-6E30-2C22FBE43CC4}" dt="2018-10-04T07:11:20.666" v="2" actId="1076"/>
        <pc:sldMkLst>
          <pc:docMk/>
          <pc:sldMk cId="4210700962" sldId="325"/>
        </pc:sldMkLst>
        <pc:spChg chg="mod">
          <ac:chgData name="QNAP_Coco Chiang" userId="S::cocochiang@ieinet.onmicrosoft.com::31f7423a-afc2-4c20-bf5c-f3cb5a51960a" providerId="AD" clId="Web-{197DC92D-4D5E-E128-6E30-2C22FBE43CC4}" dt="2018-10-04T07:11:18.775" v="1" actId="14100"/>
          <ac:spMkLst>
            <pc:docMk/>
            <pc:sldMk cId="4210700962" sldId="325"/>
            <ac:spMk id="86" creationId="{B3549A06-CBC2-4778-AEDF-E42EE4807996}"/>
          </ac:spMkLst>
        </pc:spChg>
        <pc:spChg chg="mod">
          <ac:chgData name="QNAP_Coco Chiang" userId="S::cocochiang@ieinet.onmicrosoft.com::31f7423a-afc2-4c20-bf5c-f3cb5a51960a" providerId="AD" clId="Web-{197DC92D-4D5E-E128-6E30-2C22FBE43CC4}" dt="2018-10-04T07:11:20.666" v="2" actId="1076"/>
          <ac:spMkLst>
            <pc:docMk/>
            <pc:sldMk cId="4210700962" sldId="325"/>
            <ac:spMk id="106" creationId="{F4E015DD-2DF2-4C5C-948E-DC673E6C2873}"/>
          </ac:spMkLst>
        </pc:spChg>
      </pc:sldChg>
      <pc:sldChg chg="modSp">
        <pc:chgData name="QNAP_Coco Chiang" userId="S::cocochiang@ieinet.onmicrosoft.com::31f7423a-afc2-4c20-bf5c-f3cb5a51960a" providerId="AD" clId="Web-{197DC92D-4D5E-E128-6E30-2C22FBE43CC4}" dt="2018-10-04T07:14:29.131" v="3" actId="1076"/>
        <pc:sldMkLst>
          <pc:docMk/>
          <pc:sldMk cId="630273177" sldId="428"/>
        </pc:sldMkLst>
        <pc:spChg chg="mod">
          <ac:chgData name="QNAP_Coco Chiang" userId="S::cocochiang@ieinet.onmicrosoft.com::31f7423a-afc2-4c20-bf5c-f3cb5a51960a" providerId="AD" clId="Web-{197DC92D-4D5E-E128-6E30-2C22FBE43CC4}" dt="2018-10-04T07:14:29.131" v="3" actId="1076"/>
          <ac:spMkLst>
            <pc:docMk/>
            <pc:sldMk cId="630273177" sldId="428"/>
            <ac:spMk id="10" creationId="{00000000-0000-0000-0000-000000000000}"/>
          </ac:spMkLst>
        </pc:spChg>
      </pc:sldChg>
      <pc:sldChg chg="modSp">
        <pc:chgData name="QNAP_Coco Chiang" userId="S::cocochiang@ieinet.onmicrosoft.com::31f7423a-afc2-4c20-bf5c-f3cb5a51960a" providerId="AD" clId="Web-{197DC92D-4D5E-E128-6E30-2C22FBE43CC4}" dt="2018-10-04T07:17:43.363" v="38" actId="14100"/>
        <pc:sldMkLst>
          <pc:docMk/>
          <pc:sldMk cId="1019549598" sldId="430"/>
        </pc:sldMkLst>
        <pc:spChg chg="mod">
          <ac:chgData name="QNAP_Coco Chiang" userId="S::cocochiang@ieinet.onmicrosoft.com::31f7423a-afc2-4c20-bf5c-f3cb5a51960a" providerId="AD" clId="Web-{197DC92D-4D5E-E128-6E30-2C22FBE43CC4}" dt="2018-10-04T07:17:43.363" v="38" actId="14100"/>
          <ac:spMkLst>
            <pc:docMk/>
            <pc:sldMk cId="1019549598" sldId="430"/>
            <ac:spMk id="18" creationId="{14B5E864-A0A3-4654-9339-9A66CCC2BECC}"/>
          </ac:spMkLst>
        </pc:spChg>
      </pc:sldChg>
      <pc:sldChg chg="modSp">
        <pc:chgData name="QNAP_Coco Chiang" userId="S::cocochiang@ieinet.onmicrosoft.com::31f7423a-afc2-4c20-bf5c-f3cb5a51960a" providerId="AD" clId="Web-{197DC92D-4D5E-E128-6E30-2C22FBE43CC4}" dt="2018-10-04T07:17:32.879" v="37" actId="14100"/>
        <pc:sldMkLst>
          <pc:docMk/>
          <pc:sldMk cId="2786008650" sldId="432"/>
        </pc:sldMkLst>
        <pc:spChg chg="mod">
          <ac:chgData name="QNAP_Coco Chiang" userId="S::cocochiang@ieinet.onmicrosoft.com::31f7423a-afc2-4c20-bf5c-f3cb5a51960a" providerId="AD" clId="Web-{197DC92D-4D5E-E128-6E30-2C22FBE43CC4}" dt="2018-10-04T07:14:43.740" v="4" actId="14100"/>
          <ac:spMkLst>
            <pc:docMk/>
            <pc:sldMk cId="2786008650" sldId="432"/>
            <ac:spMk id="105" creationId="{8B98F0CF-399A-480B-B588-A17BC1345E67}"/>
          </ac:spMkLst>
        </pc:spChg>
        <pc:grpChg chg="mod">
          <ac:chgData name="QNAP_Coco Chiang" userId="S::cocochiang@ieinet.onmicrosoft.com::31f7423a-afc2-4c20-bf5c-f3cb5a51960a" providerId="AD" clId="Web-{197DC92D-4D5E-E128-6E30-2C22FBE43CC4}" dt="2018-10-04T07:17:32.879" v="37" actId="14100"/>
          <ac:grpSpMkLst>
            <pc:docMk/>
            <pc:sldMk cId="2786008650" sldId="432"/>
            <ac:grpSpMk id="88" creationId="{9D4C1AE7-5730-4440-9CF4-9F1ECD684D7F}"/>
          </ac:grpSpMkLst>
        </pc:grpChg>
        <pc:graphicFrameChg chg="mod modGraphic">
          <ac:chgData name="QNAP_Coco Chiang" userId="S::cocochiang@ieinet.onmicrosoft.com::31f7423a-afc2-4c20-bf5c-f3cb5a51960a" providerId="AD" clId="Web-{197DC92D-4D5E-E128-6E30-2C22FBE43CC4}" dt="2018-10-04T07:14:52.162" v="7" actId="14100"/>
          <ac:graphicFrameMkLst>
            <pc:docMk/>
            <pc:sldMk cId="2786008650" sldId="432"/>
            <ac:graphicFrameMk id="23" creationId="{9BEC7578-2182-46A8-B1D8-95E00006F0CF}"/>
          </ac:graphicFrameMkLst>
        </pc:graphicFrameChg>
        <pc:graphicFrameChg chg="mod modGraphic">
          <ac:chgData name="QNAP_Coco Chiang" userId="S::cocochiang@ieinet.onmicrosoft.com::31f7423a-afc2-4c20-bf5c-f3cb5a51960a" providerId="AD" clId="Web-{197DC92D-4D5E-E128-6E30-2C22FBE43CC4}" dt="2018-10-04T07:14:58.881" v="10" actId="14100"/>
          <ac:graphicFrameMkLst>
            <pc:docMk/>
            <pc:sldMk cId="2786008650" sldId="432"/>
            <ac:graphicFrameMk id="24" creationId="{8FE50E1E-E938-4828-AF75-52ECC180D514}"/>
          </ac:graphicFrameMkLst>
        </pc:graphicFrameChg>
        <pc:graphicFrameChg chg="mod modGraphic">
          <ac:chgData name="QNAP_Coco Chiang" userId="S::cocochiang@ieinet.onmicrosoft.com::31f7423a-afc2-4c20-bf5c-f3cb5a51960a" providerId="AD" clId="Web-{197DC92D-4D5E-E128-6E30-2C22FBE43CC4}" dt="2018-10-04T07:15:12.789" v="16" actId="14100"/>
          <ac:graphicFrameMkLst>
            <pc:docMk/>
            <pc:sldMk cId="2786008650" sldId="432"/>
            <ac:graphicFrameMk id="96" creationId="{ADF6FE6A-2CE7-4A00-BB3B-0A38B874EA5F}"/>
          </ac:graphicFrameMkLst>
        </pc:graphicFrameChg>
      </pc:sldChg>
      <pc:sldChg chg="modSp">
        <pc:chgData name="QNAP_Coco Chiang" userId="S::cocochiang@ieinet.onmicrosoft.com::31f7423a-afc2-4c20-bf5c-f3cb5a51960a" providerId="AD" clId="Web-{197DC92D-4D5E-E128-6E30-2C22FBE43CC4}" dt="2018-10-04T07:16:15.427" v="35" actId="20577"/>
        <pc:sldMkLst>
          <pc:docMk/>
          <pc:sldMk cId="3384510610" sldId="435"/>
        </pc:sldMkLst>
        <pc:spChg chg="mod">
          <ac:chgData name="QNAP_Coco Chiang" userId="S::cocochiang@ieinet.onmicrosoft.com::31f7423a-afc2-4c20-bf5c-f3cb5a51960a" providerId="AD" clId="Web-{197DC92D-4D5E-E128-6E30-2C22FBE43CC4}" dt="2018-10-04T07:16:15.427" v="35" actId="20577"/>
          <ac:spMkLst>
            <pc:docMk/>
            <pc:sldMk cId="3384510610" sldId="435"/>
            <ac:spMk id="2" creationId="{1BB1256B-EEDF-4480-B777-148D0128012B}"/>
          </ac:spMkLst>
        </pc:spChg>
      </pc:sldChg>
    </pc:docChg>
  </pc:docChgLst>
  <pc:docChgLst>
    <pc:chgData name="QNAP_Coco Chiang" userId="S::cocochiang@ieinet.onmicrosoft.com::31f7423a-afc2-4c20-bf5c-f3cb5a51960a" providerId="AD" clId="Web-{229441DE-20D6-2827-43AC-864219E13F6D}"/>
    <pc:docChg chg="modSld">
      <pc:chgData name="QNAP_Coco Chiang" userId="S::cocochiang@ieinet.onmicrosoft.com::31f7423a-afc2-4c20-bf5c-f3cb5a51960a" providerId="AD" clId="Web-{229441DE-20D6-2827-43AC-864219E13F6D}" dt="2018-10-04T08:15:41.408" v="22" actId="1076"/>
      <pc:docMkLst>
        <pc:docMk/>
      </pc:docMkLst>
    </pc:docChg>
  </pc:docChgLst>
  <pc:docChgLst>
    <pc:chgData name="QNAP_Copy Su" userId="S::copysu@ieinet.onmicrosoft.com::1126be78-0e4b-4fc6-8d80-fa9b94be460a" providerId="AD" clId="Web-{F1E98594-F0D4-0AEC-60F1-B28CF0B42C15}"/>
    <pc:docChg chg="modSld">
      <pc:chgData name="QNAP_Copy Su" userId="S::copysu@ieinet.onmicrosoft.com::1126be78-0e4b-4fc6-8d80-fa9b94be460a" providerId="AD" clId="Web-{F1E98594-F0D4-0AEC-60F1-B28CF0B42C15}" dt="2018-10-04T02:20:48.021" v="35"/>
      <pc:docMkLst>
        <pc:docMk/>
      </pc:docMkLst>
    </pc:docChg>
  </pc:docChgLst>
  <pc:docChgLst>
    <pc:chgData name="QNAP_Jeffrey Chen" userId="S::jeffreychen@ieinet.onmicrosoft.com::360d32bb-fc8b-4e5e-99cd-495a9c4d777e" providerId="AD" clId="Web-{35D8F309-2C70-D3E7-5EEE-819C78218EB1}"/>
    <pc:docChg chg="modSld">
      <pc:chgData name="QNAP_Jeffrey Chen" userId="S::jeffreychen@ieinet.onmicrosoft.com::360d32bb-fc8b-4e5e-99cd-495a9c4d777e" providerId="AD" clId="Web-{35D8F309-2C70-D3E7-5EEE-819C78218EB1}" dt="2018-10-04T02:19:53.904" v="0" actId="1076"/>
      <pc:docMkLst>
        <pc:docMk/>
      </pc:docMkLst>
      <pc:sldChg chg="modSp">
        <pc:chgData name="QNAP_Jeffrey Chen" userId="S::jeffreychen@ieinet.onmicrosoft.com::360d32bb-fc8b-4e5e-99cd-495a9c4d777e" providerId="AD" clId="Web-{35D8F309-2C70-D3E7-5EEE-819C78218EB1}" dt="2018-10-04T02:19:53.904" v="0" actId="1076"/>
        <pc:sldMkLst>
          <pc:docMk/>
          <pc:sldMk cId="3956342957" sldId="297"/>
        </pc:sldMkLst>
        <pc:spChg chg="mod">
          <ac:chgData name="QNAP_Jeffrey Chen" userId="S::jeffreychen@ieinet.onmicrosoft.com::360d32bb-fc8b-4e5e-99cd-495a9c4d777e" providerId="AD" clId="Web-{35D8F309-2C70-D3E7-5EEE-819C78218EB1}" dt="2018-10-04T02:19:53.904" v="0" actId="1076"/>
          <ac:spMkLst>
            <pc:docMk/>
            <pc:sldMk cId="3956342957" sldId="297"/>
            <ac:spMk id="227" creationId="{00000000-0000-0000-0000-000000000000}"/>
          </ac:spMkLst>
        </pc:spChg>
      </pc:sldChg>
    </pc:docChg>
  </pc:docChgLst>
  <pc:docChgLst>
    <pc:chgData name="QNAP_Dan Lin" userId="S::danlin@ieinet.onmicrosoft.com::286c0e04-aa83-4b27-8da0-f77299de428c" providerId="AD" clId="Web-{7B42853D-3365-6381-DCD0-A8AEDC35764F}"/>
    <pc:docChg chg="delSld">
      <pc:chgData name="QNAP_Dan Lin" userId="S::danlin@ieinet.onmicrosoft.com::286c0e04-aa83-4b27-8da0-f77299de428c" providerId="AD" clId="Web-{7B42853D-3365-6381-DCD0-A8AEDC35764F}" dt="2018-12-11T02:39:26.832" v="0"/>
      <pc:docMkLst>
        <pc:docMk/>
      </pc:docMkLst>
      <pc:sldChg chg="del">
        <pc:chgData name="QNAP_Dan Lin" userId="S::danlin@ieinet.onmicrosoft.com::286c0e04-aa83-4b27-8da0-f77299de428c" providerId="AD" clId="Web-{7B42853D-3365-6381-DCD0-A8AEDC35764F}" dt="2018-12-11T02:39:26.832" v="0"/>
        <pc:sldMkLst>
          <pc:docMk/>
          <pc:sldMk cId="834845664" sldId="468"/>
        </pc:sldMkLst>
      </pc:sldChg>
    </pc:docChg>
  </pc:docChgLst>
  <pc:docChgLst>
    <pc:chgData name="QNAP_Sam Jen" userId="S::samjen@ieinet.onmicrosoft.com::6c54fab5-e45b-481d-805d-e7d634d7603e" providerId="AD" clId="Web-{83917678-44BA-40E8-7F2E-E97407AA84E0}"/>
    <pc:docChg chg="sldOrd">
      <pc:chgData name="QNAP_Sam Jen" userId="S::samjen@ieinet.onmicrosoft.com::6c54fab5-e45b-481d-805d-e7d634d7603e" providerId="AD" clId="Web-{83917678-44BA-40E8-7F2E-E97407AA84E0}" dt="2018-12-11T06:18:51.980" v="0"/>
      <pc:docMkLst>
        <pc:docMk/>
      </pc:docMkLst>
      <pc:sldChg chg="ord">
        <pc:chgData name="QNAP_Sam Jen" userId="S::samjen@ieinet.onmicrosoft.com::6c54fab5-e45b-481d-805d-e7d634d7603e" providerId="AD" clId="Web-{83917678-44BA-40E8-7F2E-E97407AA84E0}" dt="2018-12-11T06:18:51.980" v="0"/>
        <pc:sldMkLst>
          <pc:docMk/>
          <pc:sldMk cId="630273177" sldId="428"/>
        </pc:sldMkLst>
      </pc:sldChg>
    </pc:docChg>
  </pc:docChgLst>
  <pc:docChgLst>
    <pc:chgData name="QNAP_JASON HSU" userId="S::jasonhsu@ieinet.onmicrosoft.com::037722cf-a7a4-45b3-87d9-a621b36907ba" providerId="AD" clId="Web-{A1D2E356-A860-0B9B-FD95-B6E063DA7712}"/>
    <pc:docChg chg="modSld">
      <pc:chgData name="QNAP_JASON HSU" userId="S::jasonhsu@ieinet.onmicrosoft.com::037722cf-a7a4-45b3-87d9-a621b36907ba" providerId="AD" clId="Web-{A1D2E356-A860-0B9B-FD95-B6E063DA7712}" dt="2018-12-10T12:35:17.208" v="826" actId="20577"/>
      <pc:docMkLst>
        <pc:docMk/>
      </pc:docMkLst>
      <pc:sldChg chg="modSp">
        <pc:chgData name="QNAP_JASON HSU" userId="S::jasonhsu@ieinet.onmicrosoft.com::037722cf-a7a4-45b3-87d9-a621b36907ba" providerId="AD" clId="Web-{A1D2E356-A860-0B9B-FD95-B6E063DA7712}" dt="2018-12-10T12:26:39.141" v="155" actId="20577"/>
        <pc:sldMkLst>
          <pc:docMk/>
          <pc:sldMk cId="4182678963" sldId="470"/>
        </pc:sldMkLst>
        <pc:spChg chg="mod">
          <ac:chgData name="QNAP_JASON HSU" userId="S::jasonhsu@ieinet.onmicrosoft.com::037722cf-a7a4-45b3-87d9-a621b36907ba" providerId="AD" clId="Web-{A1D2E356-A860-0B9B-FD95-B6E063DA7712}" dt="2018-12-10T12:21:49.552" v="2" actId="20577"/>
          <ac:spMkLst>
            <pc:docMk/>
            <pc:sldMk cId="4182678963" sldId="470"/>
            <ac:spMk id="2" creationId="{4F74146C-05E2-4A36-BE08-D85509D8ADC1}"/>
          </ac:spMkLst>
        </pc:spChg>
        <pc:spChg chg="mod">
          <ac:chgData name="QNAP_JASON HSU" userId="S::jasonhsu@ieinet.onmicrosoft.com::037722cf-a7a4-45b3-87d9-a621b36907ba" providerId="AD" clId="Web-{A1D2E356-A860-0B9B-FD95-B6E063DA7712}" dt="2018-12-10T12:26:39.141" v="155" actId="20577"/>
          <ac:spMkLst>
            <pc:docMk/>
            <pc:sldMk cId="4182678963" sldId="470"/>
            <ac:spMk id="4" creationId="{50B8AD51-579E-4F34-80E8-794AF74FCC03}"/>
          </ac:spMkLst>
        </pc:spChg>
      </pc:sldChg>
      <pc:sldChg chg="modSp">
        <pc:chgData name="QNAP_JASON HSU" userId="S::jasonhsu@ieinet.onmicrosoft.com::037722cf-a7a4-45b3-87d9-a621b36907ba" providerId="AD" clId="Web-{A1D2E356-A860-0B9B-FD95-B6E063DA7712}" dt="2018-12-10T12:34:18.971" v="824" actId="20577"/>
        <pc:sldMkLst>
          <pc:docMk/>
          <pc:sldMk cId="2984856790" sldId="471"/>
        </pc:sldMkLst>
        <pc:spChg chg="mod">
          <ac:chgData name="QNAP_JASON HSU" userId="S::jasonhsu@ieinet.onmicrosoft.com::037722cf-a7a4-45b3-87d9-a621b36907ba" providerId="AD" clId="Web-{A1D2E356-A860-0B9B-FD95-B6E063DA7712}" dt="2018-12-10T12:26:58.376" v="168" actId="20577"/>
          <ac:spMkLst>
            <pc:docMk/>
            <pc:sldMk cId="2984856790" sldId="471"/>
            <ac:spMk id="2" creationId="{4F74146C-05E2-4A36-BE08-D85509D8ADC1}"/>
          </ac:spMkLst>
        </pc:spChg>
        <pc:spChg chg="mod">
          <ac:chgData name="QNAP_JASON HSU" userId="S::jasonhsu@ieinet.onmicrosoft.com::037722cf-a7a4-45b3-87d9-a621b36907ba" providerId="AD" clId="Web-{A1D2E356-A860-0B9B-FD95-B6E063DA7712}" dt="2018-12-10T12:34:18.971" v="824" actId="20577"/>
          <ac:spMkLst>
            <pc:docMk/>
            <pc:sldMk cId="2984856790" sldId="471"/>
            <ac:spMk id="10" creationId="{52569129-788C-43D9-8ED7-2D06DF2AD614}"/>
          </ac:spMkLst>
        </pc:spChg>
        <pc:spChg chg="mod">
          <ac:chgData name="QNAP_JASON HSU" userId="S::jasonhsu@ieinet.onmicrosoft.com::037722cf-a7a4-45b3-87d9-a621b36907ba" providerId="AD" clId="Web-{A1D2E356-A860-0B9B-FD95-B6E063DA7712}" dt="2018-12-10T12:30:54.182" v="594" actId="20577"/>
          <ac:spMkLst>
            <pc:docMk/>
            <pc:sldMk cId="2984856790" sldId="471"/>
            <ac:spMk id="11" creationId="{FDFEA6C1-9462-4B65-9C54-1A1E99C9D0A2}"/>
          </ac:spMkLst>
        </pc:spChg>
        <pc:spChg chg="mod">
          <ac:chgData name="QNAP_JASON HSU" userId="S::jasonhsu@ieinet.onmicrosoft.com::037722cf-a7a4-45b3-87d9-a621b36907ba" providerId="AD" clId="Web-{A1D2E356-A860-0B9B-FD95-B6E063DA7712}" dt="2018-12-10T12:28:32.583" v="348" actId="20577"/>
          <ac:spMkLst>
            <pc:docMk/>
            <pc:sldMk cId="2984856790" sldId="471"/>
            <ac:spMk id="12" creationId="{1130110B-52BA-488E-9FAE-46A6FDD82FBA}"/>
          </ac:spMkLst>
        </pc:spChg>
      </pc:sldChg>
      <pc:sldChg chg="modSp">
        <pc:chgData name="QNAP_JASON HSU" userId="S::jasonhsu@ieinet.onmicrosoft.com::037722cf-a7a4-45b3-87d9-a621b36907ba" providerId="AD" clId="Web-{A1D2E356-A860-0B9B-FD95-B6E063DA7712}" dt="2018-12-10T12:33:40.782" v="756" actId="20577"/>
        <pc:sldMkLst>
          <pc:docMk/>
          <pc:sldMk cId="1228466705" sldId="472"/>
        </pc:sldMkLst>
        <pc:spChg chg="mod">
          <ac:chgData name="QNAP_JASON HSU" userId="S::jasonhsu@ieinet.onmicrosoft.com::037722cf-a7a4-45b3-87d9-a621b36907ba" providerId="AD" clId="Web-{A1D2E356-A860-0B9B-FD95-B6E063DA7712}" dt="2018-12-10T12:31:03.464" v="608" actId="20577"/>
          <ac:spMkLst>
            <pc:docMk/>
            <pc:sldMk cId="1228466705" sldId="472"/>
            <ac:spMk id="2" creationId="{5EBBB163-6FE2-4671-BC68-FE95E2A2753F}"/>
          </ac:spMkLst>
        </pc:spChg>
        <pc:spChg chg="mod">
          <ac:chgData name="QNAP_JASON HSU" userId="S::jasonhsu@ieinet.onmicrosoft.com::037722cf-a7a4-45b3-87d9-a621b36907ba" providerId="AD" clId="Web-{A1D2E356-A860-0B9B-FD95-B6E063DA7712}" dt="2018-12-10T12:33:17.328" v="727" actId="20577"/>
          <ac:spMkLst>
            <pc:docMk/>
            <pc:sldMk cId="1228466705" sldId="472"/>
            <ac:spMk id="7" creationId="{654F35DA-A5E6-4962-806C-2F8416A56D71}"/>
          </ac:spMkLst>
        </pc:spChg>
        <pc:spChg chg="mod">
          <ac:chgData name="QNAP_JASON HSU" userId="S::jasonhsu@ieinet.onmicrosoft.com::037722cf-a7a4-45b3-87d9-a621b36907ba" providerId="AD" clId="Web-{A1D2E356-A860-0B9B-FD95-B6E063DA7712}" dt="2018-12-10T12:33:40.782" v="756" actId="20577"/>
          <ac:spMkLst>
            <pc:docMk/>
            <pc:sldMk cId="1228466705" sldId="472"/>
            <ac:spMk id="17" creationId="{DDE1983F-5718-4B07-894F-FC77ECD860B0}"/>
          </ac:spMkLst>
        </pc:spChg>
        <pc:spChg chg="mod">
          <ac:chgData name="QNAP_JASON HSU" userId="S::jasonhsu@ieinet.onmicrosoft.com::037722cf-a7a4-45b3-87d9-a621b36907ba" providerId="AD" clId="Web-{A1D2E356-A860-0B9B-FD95-B6E063DA7712}" dt="2018-12-10T12:33:28.016" v="738" actId="20577"/>
          <ac:spMkLst>
            <pc:docMk/>
            <pc:sldMk cId="1228466705" sldId="472"/>
            <ac:spMk id="18" creationId="{7AFE2A18-B074-434E-B858-460E920F3917}"/>
          </ac:spMkLst>
        </pc:spChg>
      </pc:sldChg>
    </pc:docChg>
  </pc:docChgLst>
  <pc:docChgLst>
    <pc:chgData name="QNAP_David Tsao" userId="S::davidtsao@ieinet.onmicrosoft.com::14d332b2-efea-4967-9ef8-7e97fbd67649" providerId="AD" clId="Web-{C290365B-00C3-D09F-1685-C1486914E0F7}"/>
    <pc:docChg chg="addSld delSld modSld">
      <pc:chgData name="QNAP_David Tsao" userId="S::davidtsao@ieinet.onmicrosoft.com::14d332b2-efea-4967-9ef8-7e97fbd67649" providerId="AD" clId="Web-{C290365B-00C3-D09F-1685-C1486914E0F7}" dt="2018-10-08T12:22:49.563" v="37" actId="14100"/>
      <pc:docMkLst>
        <pc:docMk/>
      </pc:docMkLst>
      <pc:sldChg chg="add">
        <pc:chgData name="QNAP_David Tsao" userId="S::davidtsao@ieinet.onmicrosoft.com::14d332b2-efea-4967-9ef8-7e97fbd67649" providerId="AD" clId="Web-{C290365B-00C3-D09F-1685-C1486914E0F7}" dt="2018-10-08T12:17:41.361" v="5" actId="14100"/>
        <pc:sldMkLst>
          <pc:docMk/>
          <pc:sldMk cId="273296462" sldId="445"/>
        </pc:sldMkLst>
      </pc:sldChg>
      <pc:sldChg chg="add">
        <pc:chgData name="QNAP_David Tsao" userId="S::davidtsao@ieinet.onmicrosoft.com::14d332b2-efea-4967-9ef8-7e97fbd67649" providerId="AD" clId="Web-{C290365B-00C3-D09F-1685-C1486914E0F7}" dt="2018-10-08T12:17:41.674" v="6" actId="14100"/>
        <pc:sldMkLst>
          <pc:docMk/>
          <pc:sldMk cId="2726928034" sldId="446"/>
        </pc:sldMkLst>
      </pc:sldChg>
      <pc:sldChg chg="add">
        <pc:chgData name="QNAP_David Tsao" userId="S::davidtsao@ieinet.onmicrosoft.com::14d332b2-efea-4967-9ef8-7e97fbd67649" providerId="AD" clId="Web-{C290365B-00C3-D09F-1685-C1486914E0F7}" dt="2018-10-08T12:17:42.096" v="7" actId="14100"/>
        <pc:sldMkLst>
          <pc:docMk/>
          <pc:sldMk cId="21115982" sldId="447"/>
        </pc:sldMkLst>
      </pc:sldChg>
      <pc:sldChg chg="modSp add">
        <pc:chgData name="QNAP_David Tsao" userId="S::davidtsao@ieinet.onmicrosoft.com::14d332b2-efea-4967-9ef8-7e97fbd67649" providerId="AD" clId="Web-{C290365B-00C3-D09F-1685-C1486914E0F7}" dt="2018-10-08T12:22:49.563" v="37" actId="14100"/>
        <pc:sldMkLst>
          <pc:docMk/>
          <pc:sldMk cId="3797911437" sldId="448"/>
        </pc:sldMkLst>
        <pc:spChg chg="mod">
          <ac:chgData name="QNAP_David Tsao" userId="S::davidtsao@ieinet.onmicrosoft.com::14d332b2-efea-4967-9ef8-7e97fbd67649" providerId="AD" clId="Web-{C290365B-00C3-D09F-1685-C1486914E0F7}" dt="2018-10-08T12:22:39.672" v="30" actId="20577"/>
          <ac:spMkLst>
            <pc:docMk/>
            <pc:sldMk cId="3797911437" sldId="448"/>
            <ac:spMk id="4" creationId="{332635F0-13DE-0F44-8B60-67434AC89757}"/>
          </ac:spMkLst>
        </pc:spChg>
        <pc:spChg chg="mod">
          <ac:chgData name="QNAP_David Tsao" userId="S::davidtsao@ieinet.onmicrosoft.com::14d332b2-efea-4967-9ef8-7e97fbd67649" providerId="AD" clId="Web-{C290365B-00C3-D09F-1685-C1486914E0F7}" dt="2018-10-08T12:22:49.563" v="37" actId="14100"/>
          <ac:spMkLst>
            <pc:docMk/>
            <pc:sldMk cId="3797911437" sldId="448"/>
            <ac:spMk id="6" creationId="{ED741A22-5D44-477E-9926-BFE8F2B3245F}"/>
          </ac:spMkLst>
        </pc:spChg>
      </pc:sldChg>
      <pc:sldChg chg="addSp delSp modSp add">
        <pc:chgData name="QNAP_David Tsao" userId="S::davidtsao@ieinet.onmicrosoft.com::14d332b2-efea-4967-9ef8-7e97fbd67649" providerId="AD" clId="Web-{C290365B-00C3-D09F-1685-C1486914E0F7}" dt="2018-10-08T12:19:59.579" v="20" actId="20577"/>
        <pc:sldMkLst>
          <pc:docMk/>
          <pc:sldMk cId="3082645213" sldId="449"/>
        </pc:sldMkLst>
        <pc:spChg chg="del">
          <ac:chgData name="QNAP_David Tsao" userId="S::davidtsao@ieinet.onmicrosoft.com::14d332b2-efea-4967-9ef8-7e97fbd67649" providerId="AD" clId="Web-{C290365B-00C3-D09F-1685-C1486914E0F7}" dt="2018-10-08T12:18:39.939" v="12" actId="20577"/>
          <ac:spMkLst>
            <pc:docMk/>
            <pc:sldMk cId="3082645213" sldId="449"/>
            <ac:spMk id="4" creationId="{81F3E4B2-0339-425A-ADBF-3F7FBF5AFC86}"/>
          </ac:spMkLst>
        </pc:spChg>
        <pc:spChg chg="add mod">
          <ac:chgData name="QNAP_David Tsao" userId="S::davidtsao@ieinet.onmicrosoft.com::14d332b2-efea-4967-9ef8-7e97fbd67649" providerId="AD" clId="Web-{C290365B-00C3-D09F-1685-C1486914E0F7}" dt="2018-10-08T12:19:59.579" v="20" actId="20577"/>
          <ac:spMkLst>
            <pc:docMk/>
            <pc:sldMk cId="3082645213" sldId="449"/>
            <ac:spMk id="5" creationId="{BD2B6C09-1F19-4651-8E7A-394A39A68717}"/>
          </ac:spMkLst>
        </pc:spChg>
        <pc:spChg chg="add del mod">
          <ac:chgData name="QNAP_David Tsao" userId="S::davidtsao@ieinet.onmicrosoft.com::14d332b2-efea-4967-9ef8-7e97fbd67649" providerId="AD" clId="Web-{C290365B-00C3-D09F-1685-C1486914E0F7}" dt="2018-10-08T12:19:31.564" v="16" actId="20577"/>
          <ac:spMkLst>
            <pc:docMk/>
            <pc:sldMk cId="3082645213" sldId="449"/>
            <ac:spMk id="6" creationId="{370D7F25-586D-49CA-9CCD-F26B7F7C77B5}"/>
          </ac:spMkLst>
        </pc:spChg>
        <pc:spChg chg="add del">
          <ac:chgData name="QNAP_David Tsao" userId="S::davidtsao@ieinet.onmicrosoft.com::14d332b2-efea-4967-9ef8-7e97fbd67649" providerId="AD" clId="Web-{C290365B-00C3-D09F-1685-C1486914E0F7}" dt="2018-10-08T12:19:42.345" v="17" actId="20577"/>
          <ac:spMkLst>
            <pc:docMk/>
            <pc:sldMk cId="3082645213" sldId="449"/>
            <ac:spMk id="7" creationId="{96C2B82B-6556-4AA6-BEEB-29EDBA8EFC2B}"/>
          </ac:spMkLst>
        </pc:spChg>
      </pc:sldChg>
      <pc:sldChg chg="add">
        <pc:chgData name="QNAP_David Tsao" userId="S::davidtsao@ieinet.onmicrosoft.com::14d332b2-efea-4967-9ef8-7e97fbd67649" providerId="AD" clId="Web-{C290365B-00C3-D09F-1685-C1486914E0F7}" dt="2018-10-08T12:18:03.877" v="10" actId="14100"/>
        <pc:sldMkLst>
          <pc:docMk/>
          <pc:sldMk cId="560824240" sldId="450"/>
        </pc:sldMkLst>
      </pc:sldChg>
      <pc:sldMasterChg chg="addSldLayout">
        <pc:chgData name="QNAP_David Tsao" userId="S::davidtsao@ieinet.onmicrosoft.com::14d332b2-efea-4967-9ef8-7e97fbd67649" providerId="AD" clId="Web-{C290365B-00C3-D09F-1685-C1486914E0F7}" dt="2018-10-08T12:17:42.424" v="8" actId="14100"/>
        <pc:sldMasterMkLst>
          <pc:docMk/>
          <pc:sldMasterMk cId="1895462829" sldId="2147483663"/>
        </pc:sldMasterMkLst>
        <pc:sldLayoutChg chg="add">
          <pc:chgData name="QNAP_David Tsao" userId="S::davidtsao@ieinet.onmicrosoft.com::14d332b2-efea-4967-9ef8-7e97fbd67649" providerId="AD" clId="Web-{C290365B-00C3-D09F-1685-C1486914E0F7}" dt="2018-10-08T12:17:41.361" v="5" actId="14100"/>
          <pc:sldLayoutMkLst>
            <pc:docMk/>
            <pc:sldMasterMk cId="1895462829" sldId="2147483663"/>
            <pc:sldLayoutMk cId="3642392100" sldId="2147483668"/>
          </pc:sldLayoutMkLst>
        </pc:sldLayoutChg>
        <pc:sldLayoutChg chg="add">
          <pc:chgData name="QNAP_David Tsao" userId="S::davidtsao@ieinet.onmicrosoft.com::14d332b2-efea-4967-9ef8-7e97fbd67649" providerId="AD" clId="Web-{C290365B-00C3-D09F-1685-C1486914E0F7}" dt="2018-10-08T12:17:42.096" v="7" actId="14100"/>
          <pc:sldLayoutMkLst>
            <pc:docMk/>
            <pc:sldMasterMk cId="1895462829" sldId="2147483663"/>
            <pc:sldLayoutMk cId="3027189571" sldId="2147483669"/>
          </pc:sldLayoutMkLst>
        </pc:sldLayoutChg>
        <pc:sldLayoutChg chg="add">
          <pc:chgData name="QNAP_David Tsao" userId="S::davidtsao@ieinet.onmicrosoft.com::14d332b2-efea-4967-9ef8-7e97fbd67649" providerId="AD" clId="Web-{C290365B-00C3-D09F-1685-C1486914E0F7}" dt="2018-10-08T12:17:42.424" v="8" actId="14100"/>
          <pc:sldLayoutMkLst>
            <pc:docMk/>
            <pc:sldMasterMk cId="1895462829" sldId="2147483663"/>
            <pc:sldLayoutMk cId="3482636828" sldId="2147483670"/>
          </pc:sldLayoutMkLst>
        </pc:sldLayoutChg>
      </pc:sldMasterChg>
    </pc:docChg>
  </pc:docChgLst>
  <pc:docChgLst>
    <pc:chgData name="QNAP_Copy Su" userId="1126be78-0e4b-4fc6-8d80-fa9b94be460a" providerId="ADAL" clId="{13805EEF-16EC-449E-9A40-199E75D719A5}"/>
    <pc:docChg chg="undo custSel addSld delSld modSld modMainMaster">
      <pc:chgData name="QNAP_Copy Su" userId="1126be78-0e4b-4fc6-8d80-fa9b94be460a" providerId="ADAL" clId="{13805EEF-16EC-449E-9A40-199E75D719A5}" dt="2018-10-09T03:45:56.160" v="465" actId="12"/>
      <pc:docMkLst>
        <pc:docMk/>
      </pc:docMkLst>
      <pc:sldChg chg="addSp delSp modSp">
        <pc:chgData name="QNAP_Copy Su" userId="1126be78-0e4b-4fc6-8d80-fa9b94be460a" providerId="ADAL" clId="{13805EEF-16EC-449E-9A40-199E75D719A5}" dt="2018-10-09T02:15:49.429" v="344" actId="20577"/>
        <pc:sldMkLst>
          <pc:docMk/>
          <pc:sldMk cId="162637237" sldId="260"/>
        </pc:sldMkLst>
        <pc:spChg chg="mod">
          <ac:chgData name="QNAP_Copy Su" userId="1126be78-0e4b-4fc6-8d80-fa9b94be460a" providerId="ADAL" clId="{13805EEF-16EC-449E-9A40-199E75D719A5}" dt="2018-10-09T02:15:49.429" v="344" actId="20577"/>
          <ac:spMkLst>
            <pc:docMk/>
            <pc:sldMk cId="162637237" sldId="260"/>
            <ac:spMk id="2" creationId="{1B10FE38-9C30-8F41-9A54-EC6E30A2145C}"/>
          </ac:spMkLst>
        </pc:spChg>
        <pc:spChg chg="mod topLvl">
          <ac:chgData name="QNAP_Copy Su" userId="1126be78-0e4b-4fc6-8d80-fa9b94be460a" providerId="ADAL" clId="{13805EEF-16EC-449E-9A40-199E75D719A5}" dt="2018-10-09T01:44:28.784" v="57" actId="164"/>
          <ac:spMkLst>
            <pc:docMk/>
            <pc:sldMk cId="162637237" sldId="260"/>
            <ac:spMk id="26" creationId="{66D52FAD-16A3-49C3-A910-036A5FE03525}"/>
          </ac:spMkLst>
        </pc:spChg>
        <pc:spChg chg="mod">
          <ac:chgData name="QNAP_Copy Su" userId="1126be78-0e4b-4fc6-8d80-fa9b94be460a" providerId="ADAL" clId="{13805EEF-16EC-449E-9A40-199E75D719A5}" dt="2018-10-09T01:42:46.229" v="35" actId="1076"/>
          <ac:spMkLst>
            <pc:docMk/>
            <pc:sldMk cId="162637237" sldId="260"/>
            <ac:spMk id="28" creationId="{FD3498D6-54FB-7342-952B-37DB7D71B03F}"/>
          </ac:spMkLst>
        </pc:spChg>
        <pc:spChg chg="mod">
          <ac:chgData name="QNAP_Copy Su" userId="1126be78-0e4b-4fc6-8d80-fa9b94be460a" providerId="ADAL" clId="{13805EEF-16EC-449E-9A40-199E75D719A5}" dt="2018-10-09T01:42:02.203" v="27" actId="1076"/>
          <ac:spMkLst>
            <pc:docMk/>
            <pc:sldMk cId="162637237" sldId="260"/>
            <ac:spMk id="29" creationId="{12343A6F-A395-E045-AEF0-B599FDA67DD4}"/>
          </ac:spMkLst>
        </pc:spChg>
        <pc:spChg chg="mod">
          <ac:chgData name="QNAP_Copy Su" userId="1126be78-0e4b-4fc6-8d80-fa9b94be460a" providerId="ADAL" clId="{13805EEF-16EC-449E-9A40-199E75D719A5}" dt="2018-10-09T01:44:47.748" v="65" actId="20577"/>
          <ac:spMkLst>
            <pc:docMk/>
            <pc:sldMk cId="162637237" sldId="260"/>
            <ac:spMk id="34" creationId="{F2AAE9C2-9B3B-437C-84C1-E9D7FF8C0D5B}"/>
          </ac:spMkLst>
        </pc:spChg>
        <pc:grpChg chg="add mod">
          <ac:chgData name="QNAP_Copy Su" userId="1126be78-0e4b-4fc6-8d80-fa9b94be460a" providerId="ADAL" clId="{13805EEF-16EC-449E-9A40-199E75D719A5}" dt="2018-10-09T01:45:18.524" v="70" actId="1076"/>
          <ac:grpSpMkLst>
            <pc:docMk/>
            <pc:sldMk cId="162637237" sldId="260"/>
            <ac:grpSpMk id="4" creationId="{1650E2A3-4ED7-4804-8266-EA32958A0C0F}"/>
          </ac:grpSpMkLst>
        </pc:grpChg>
        <pc:grpChg chg="del mod topLvl">
          <ac:chgData name="QNAP_Copy Su" userId="1126be78-0e4b-4fc6-8d80-fa9b94be460a" providerId="ADAL" clId="{13805EEF-16EC-449E-9A40-199E75D719A5}" dt="2018-10-09T01:42:53.132" v="39" actId="478"/>
          <ac:grpSpMkLst>
            <pc:docMk/>
            <pc:sldMk cId="162637237" sldId="260"/>
            <ac:grpSpMk id="9" creationId="{FB242B18-359E-4CD1-A4DE-851FEB97F3C9}"/>
          </ac:grpSpMkLst>
        </pc:grpChg>
        <pc:grpChg chg="del mod">
          <ac:chgData name="QNAP_Copy Su" userId="1126be78-0e4b-4fc6-8d80-fa9b94be460a" providerId="ADAL" clId="{13805EEF-16EC-449E-9A40-199E75D719A5}" dt="2018-10-09T01:42:51.166" v="38" actId="165"/>
          <ac:grpSpMkLst>
            <pc:docMk/>
            <pc:sldMk cId="162637237" sldId="260"/>
            <ac:grpSpMk id="10" creationId="{6AAA34B7-0EB2-4BEC-AF63-DCFB0F8AC990}"/>
          </ac:grpSpMkLst>
        </pc:grpChg>
        <pc:grpChg chg="add mod">
          <ac:chgData name="QNAP_Copy Su" userId="1126be78-0e4b-4fc6-8d80-fa9b94be460a" providerId="ADAL" clId="{13805EEF-16EC-449E-9A40-199E75D719A5}" dt="2018-10-09T01:45:18.524" v="70" actId="1076"/>
          <ac:grpSpMkLst>
            <pc:docMk/>
            <pc:sldMk cId="162637237" sldId="260"/>
            <ac:grpSpMk id="27" creationId="{57AF3DF4-A8F0-4D36-9221-53D8309BC9B6}"/>
          </ac:grpSpMkLst>
        </pc:grpChg>
        <pc:grpChg chg="del mod">
          <ac:chgData name="QNAP_Copy Su" userId="1126be78-0e4b-4fc6-8d80-fa9b94be460a" providerId="ADAL" clId="{13805EEF-16EC-449E-9A40-199E75D719A5}" dt="2018-10-09T01:44:52.172" v="66" actId="478"/>
          <ac:grpSpMkLst>
            <pc:docMk/>
            <pc:sldMk cId="162637237" sldId="260"/>
            <ac:grpSpMk id="47" creationId="{9317AFFE-8FEC-461A-AFFF-8A402B17B6E3}"/>
          </ac:grpSpMkLst>
        </pc:grpChg>
        <pc:picChg chg="add mod ord">
          <ac:chgData name="QNAP_Copy Su" userId="1126be78-0e4b-4fc6-8d80-fa9b94be460a" providerId="ADAL" clId="{13805EEF-16EC-449E-9A40-199E75D719A5}" dt="2018-10-09T01:44:28.784" v="57" actId="164"/>
          <ac:picMkLst>
            <pc:docMk/>
            <pc:sldMk cId="162637237" sldId="260"/>
            <ac:picMk id="3" creationId="{C8803113-1FA9-4BFA-93DA-CE192A236655}"/>
          </ac:picMkLst>
        </pc:picChg>
        <pc:picChg chg="del">
          <ac:chgData name="QNAP_Copy Su" userId="1126be78-0e4b-4fc6-8d80-fa9b94be460a" providerId="ADAL" clId="{13805EEF-16EC-449E-9A40-199E75D719A5}" dt="2018-10-09T01:42:36.987" v="32" actId="478"/>
          <ac:picMkLst>
            <pc:docMk/>
            <pc:sldMk cId="162637237" sldId="260"/>
            <ac:picMk id="21" creationId="{778BC21B-23F8-4246-B789-542A7DAEAA50}"/>
          </ac:picMkLst>
        </pc:picChg>
        <pc:picChg chg="add mod ord">
          <ac:chgData name="QNAP_Copy Su" userId="1126be78-0e4b-4fc6-8d80-fa9b94be460a" providerId="ADAL" clId="{13805EEF-16EC-449E-9A40-199E75D719A5}" dt="2018-10-09T01:42:43.916" v="34" actId="1076"/>
          <ac:picMkLst>
            <pc:docMk/>
            <pc:sldMk cId="162637237" sldId="260"/>
            <ac:picMk id="24" creationId="{F7929A2C-9FCA-4691-997C-4D9AA375BC22}"/>
          </ac:picMkLst>
        </pc:picChg>
        <pc:picChg chg="add del mod ord">
          <ac:chgData name="QNAP_Copy Su" userId="1126be78-0e4b-4fc6-8d80-fa9b94be460a" providerId="ADAL" clId="{13805EEF-16EC-449E-9A40-199E75D719A5}" dt="2018-10-09T01:44:07.429" v="50" actId="478"/>
          <ac:picMkLst>
            <pc:docMk/>
            <pc:sldMk cId="162637237" sldId="260"/>
            <ac:picMk id="25" creationId="{5A6CCF4B-BBA3-4B5F-BF50-D9F7EAFE24EF}"/>
          </ac:picMkLst>
        </pc:picChg>
      </pc:sldChg>
      <pc:sldChg chg="addSp delSp modSp">
        <pc:chgData name="QNAP_Copy Su" userId="1126be78-0e4b-4fc6-8d80-fa9b94be460a" providerId="ADAL" clId="{13805EEF-16EC-449E-9A40-199E75D719A5}" dt="2018-10-09T02:15:54.862" v="345" actId="20577"/>
        <pc:sldMkLst>
          <pc:docMk/>
          <pc:sldMk cId="1227068932" sldId="261"/>
        </pc:sldMkLst>
        <pc:spChg chg="mod">
          <ac:chgData name="QNAP_Copy Su" userId="1126be78-0e4b-4fc6-8d80-fa9b94be460a" providerId="ADAL" clId="{13805EEF-16EC-449E-9A40-199E75D719A5}" dt="2018-10-09T02:15:54.862" v="345" actId="20577"/>
          <ac:spMkLst>
            <pc:docMk/>
            <pc:sldMk cId="1227068932" sldId="261"/>
            <ac:spMk id="2" creationId="{5D207551-54FC-3048-BBCD-5C1F58D37B42}"/>
          </ac:spMkLst>
        </pc:spChg>
        <pc:spChg chg="mod">
          <ac:chgData name="QNAP_Copy Su" userId="1126be78-0e4b-4fc6-8d80-fa9b94be460a" providerId="ADAL" clId="{13805EEF-16EC-449E-9A40-199E75D719A5}" dt="2018-10-09T01:50:59.036" v="162" actId="1076"/>
          <ac:spMkLst>
            <pc:docMk/>
            <pc:sldMk cId="1227068932" sldId="261"/>
            <ac:spMk id="17" creationId="{C2D35FB2-C9D8-4CDF-90DA-34FB4B59F5A4}"/>
          </ac:spMkLst>
        </pc:spChg>
        <pc:spChg chg="mod">
          <ac:chgData name="QNAP_Copy Su" userId="1126be78-0e4b-4fc6-8d80-fa9b94be460a" providerId="ADAL" clId="{13805EEF-16EC-449E-9A40-199E75D719A5}" dt="2018-10-09T01:50:41.407" v="156" actId="20577"/>
          <ac:spMkLst>
            <pc:docMk/>
            <pc:sldMk cId="1227068932" sldId="261"/>
            <ac:spMk id="26" creationId="{6D58CE40-A3E1-4017-B0FB-168FF0A68E64}"/>
          </ac:spMkLst>
        </pc:spChg>
        <pc:grpChg chg="del">
          <ac:chgData name="QNAP_Copy Su" userId="1126be78-0e4b-4fc6-8d80-fa9b94be460a" providerId="ADAL" clId="{13805EEF-16EC-449E-9A40-199E75D719A5}" dt="2018-10-09T01:50:37.262" v="153" actId="478"/>
          <ac:grpSpMkLst>
            <pc:docMk/>
            <pc:sldMk cId="1227068932" sldId="261"/>
            <ac:grpSpMk id="13" creationId="{CEA8B5D4-2DC0-294A-99C3-46A6147C27CD}"/>
          </ac:grpSpMkLst>
        </pc:grpChg>
        <pc:grpChg chg="add">
          <ac:chgData name="QNAP_Copy Su" userId="1126be78-0e4b-4fc6-8d80-fa9b94be460a" providerId="ADAL" clId="{13805EEF-16EC-449E-9A40-199E75D719A5}" dt="2018-10-09T01:50:39.310" v="155" actId="20577"/>
          <ac:grpSpMkLst>
            <pc:docMk/>
            <pc:sldMk cId="1227068932" sldId="261"/>
            <ac:grpSpMk id="24" creationId="{8C87EB2E-CCAF-4CEB-8B69-AD7046E7C96A}"/>
          </ac:grpSpMkLst>
        </pc:grpChg>
        <pc:picChg chg="del">
          <ac:chgData name="QNAP_Copy Su" userId="1126be78-0e4b-4fc6-8d80-fa9b94be460a" providerId="ADAL" clId="{13805EEF-16EC-449E-9A40-199E75D719A5}" dt="2018-10-09T01:50:38.052" v="154" actId="478"/>
          <ac:picMkLst>
            <pc:docMk/>
            <pc:sldMk cId="1227068932" sldId="261"/>
            <ac:picMk id="16" creationId="{286AE102-5263-48A2-9E54-DF9403A1A080}"/>
          </ac:picMkLst>
        </pc:picChg>
        <pc:picChg chg="mod">
          <ac:chgData name="QNAP_Copy Su" userId="1126be78-0e4b-4fc6-8d80-fa9b94be460a" providerId="ADAL" clId="{13805EEF-16EC-449E-9A40-199E75D719A5}" dt="2018-10-09T01:51:01.269" v="163" actId="1076"/>
          <ac:picMkLst>
            <pc:docMk/>
            <pc:sldMk cId="1227068932" sldId="261"/>
            <ac:picMk id="19" creationId="{7F02471C-6044-A74A-ACEA-C39D6A449BBC}"/>
          </ac:picMkLst>
        </pc:picChg>
        <pc:picChg chg="add del mod">
          <ac:chgData name="QNAP_Copy Su" userId="1126be78-0e4b-4fc6-8d80-fa9b94be460a" providerId="ADAL" clId="{13805EEF-16EC-449E-9A40-199E75D719A5}" dt="2018-10-09T01:50:45.268" v="158" actId="478"/>
          <ac:picMkLst>
            <pc:docMk/>
            <pc:sldMk cId="1227068932" sldId="261"/>
            <ac:picMk id="21" creationId="{F3498F6D-6D21-45FB-A375-0601DF2492D7}"/>
          </ac:picMkLst>
        </pc:picChg>
        <pc:picChg chg="mod">
          <ac:chgData name="QNAP_Copy Su" userId="1126be78-0e4b-4fc6-8d80-fa9b94be460a" providerId="ADAL" clId="{13805EEF-16EC-449E-9A40-199E75D719A5}" dt="2018-10-09T01:50:59.036" v="162" actId="1076"/>
          <ac:picMkLst>
            <pc:docMk/>
            <pc:sldMk cId="1227068932" sldId="261"/>
            <ac:picMk id="23" creationId="{6ACC4DA8-932A-4C8F-A332-E93E4F1A356F}"/>
          </ac:picMkLst>
        </pc:picChg>
        <pc:picChg chg="add mod ord">
          <ac:chgData name="QNAP_Copy Su" userId="1126be78-0e4b-4fc6-8d80-fa9b94be460a" providerId="ADAL" clId="{13805EEF-16EC-449E-9A40-199E75D719A5}" dt="2018-10-09T01:50:59.036" v="162" actId="1076"/>
          <ac:picMkLst>
            <pc:docMk/>
            <pc:sldMk cId="1227068932" sldId="261"/>
            <ac:picMk id="27" creationId="{DBA166CD-8736-44F1-BAEC-EAD08554B983}"/>
          </ac:picMkLst>
        </pc:picChg>
      </pc:sldChg>
      <pc:sldChg chg="addSp delSp modSp">
        <pc:chgData name="QNAP_Copy Su" userId="1126be78-0e4b-4fc6-8d80-fa9b94be460a" providerId="ADAL" clId="{13805EEF-16EC-449E-9A40-199E75D719A5}" dt="2018-10-09T02:15:46.527" v="343" actId="20577"/>
        <pc:sldMkLst>
          <pc:docMk/>
          <pc:sldMk cId="1598214571" sldId="262"/>
        </pc:sldMkLst>
        <pc:spChg chg="mod">
          <ac:chgData name="QNAP_Copy Su" userId="1126be78-0e4b-4fc6-8d80-fa9b94be460a" providerId="ADAL" clId="{13805EEF-16EC-449E-9A40-199E75D719A5}" dt="2018-10-09T02:15:46.527" v="343" actId="20577"/>
          <ac:spMkLst>
            <pc:docMk/>
            <pc:sldMk cId="1598214571" sldId="262"/>
            <ac:spMk id="2" creationId="{6AD3D5B8-FD64-AD48-A2B0-706637D3BC32}"/>
          </ac:spMkLst>
        </pc:spChg>
        <pc:spChg chg="mod">
          <ac:chgData name="QNAP_Copy Su" userId="1126be78-0e4b-4fc6-8d80-fa9b94be460a" providerId="ADAL" clId="{13805EEF-16EC-449E-9A40-199E75D719A5}" dt="2018-10-09T01:46:34.340" v="93" actId="1036"/>
          <ac:spMkLst>
            <pc:docMk/>
            <pc:sldMk cId="1598214571" sldId="262"/>
            <ac:spMk id="21" creationId="{60FE23FF-EDF8-4C2F-B84B-E05D40B11525}"/>
          </ac:spMkLst>
        </pc:spChg>
        <pc:spChg chg="mod">
          <ac:chgData name="QNAP_Copy Su" userId="1126be78-0e4b-4fc6-8d80-fa9b94be460a" providerId="ADAL" clId="{13805EEF-16EC-449E-9A40-199E75D719A5}" dt="2018-10-09T01:46:07.525" v="81" actId="1076"/>
          <ac:spMkLst>
            <pc:docMk/>
            <pc:sldMk cId="1598214571" sldId="262"/>
            <ac:spMk id="22" creationId="{422DA4F8-3D18-0349-B0B2-0A9E40BA9325}"/>
          </ac:spMkLst>
        </pc:spChg>
        <pc:spChg chg="mod">
          <ac:chgData name="QNAP_Copy Su" userId="1126be78-0e4b-4fc6-8d80-fa9b94be460a" providerId="ADAL" clId="{13805EEF-16EC-449E-9A40-199E75D719A5}" dt="2018-10-09T01:46:07.525" v="81" actId="1076"/>
          <ac:spMkLst>
            <pc:docMk/>
            <pc:sldMk cId="1598214571" sldId="262"/>
            <ac:spMk id="23" creationId="{A31F77A6-668A-814D-A74E-E5CD67A5D48E}"/>
          </ac:spMkLst>
        </pc:spChg>
        <pc:spChg chg="mod">
          <ac:chgData name="QNAP_Copy Su" userId="1126be78-0e4b-4fc6-8d80-fa9b94be460a" providerId="ADAL" clId="{13805EEF-16EC-449E-9A40-199E75D719A5}" dt="2018-10-09T01:45:49.184" v="79" actId="20577"/>
          <ac:spMkLst>
            <pc:docMk/>
            <pc:sldMk cId="1598214571" sldId="262"/>
            <ac:spMk id="31" creationId="{48745879-17A5-41BB-90FF-56B5839278FD}"/>
          </ac:spMkLst>
        </pc:spChg>
        <pc:grpChg chg="del mod">
          <ac:chgData name="QNAP_Copy Su" userId="1126be78-0e4b-4fc6-8d80-fa9b94be460a" providerId="ADAL" clId="{13805EEF-16EC-449E-9A40-199E75D719A5}" dt="2018-10-09T01:46:02.087" v="80" actId="478"/>
          <ac:grpSpMkLst>
            <pc:docMk/>
            <pc:sldMk cId="1598214571" sldId="262"/>
            <ac:grpSpMk id="19" creationId="{43EF1B99-AF1D-0C47-8CDD-6A7FCAC70B0F}"/>
          </ac:grpSpMkLst>
        </pc:grpChg>
        <pc:grpChg chg="add">
          <ac:chgData name="QNAP_Copy Su" userId="1126be78-0e4b-4fc6-8d80-fa9b94be460a" providerId="ADAL" clId="{13805EEF-16EC-449E-9A40-199E75D719A5}" dt="2018-10-09T01:45:26.460" v="71" actId="20577"/>
          <ac:grpSpMkLst>
            <pc:docMk/>
            <pc:sldMk cId="1598214571" sldId="262"/>
            <ac:grpSpMk id="26" creationId="{2FA9B095-6108-4C88-A59B-118F0A56D405}"/>
          </ac:grpSpMkLst>
        </pc:grpChg>
        <pc:grpChg chg="add mod">
          <ac:chgData name="QNAP_Copy Su" userId="1126be78-0e4b-4fc6-8d80-fa9b94be460a" providerId="ADAL" clId="{13805EEF-16EC-449E-9A40-199E75D719A5}" dt="2018-10-09T01:46:11.430" v="82" actId="1076"/>
          <ac:grpSpMkLst>
            <pc:docMk/>
            <pc:sldMk cId="1598214571" sldId="262"/>
            <ac:grpSpMk id="29" creationId="{0FBC3295-B5BE-4A47-91EF-D7DB574BED39}"/>
          </ac:grpSpMkLst>
        </pc:grpChg>
        <pc:grpChg chg="del mod">
          <ac:chgData name="QNAP_Copy Su" userId="1126be78-0e4b-4fc6-8d80-fa9b94be460a" providerId="ADAL" clId="{13805EEF-16EC-449E-9A40-199E75D719A5}" dt="2018-10-09T01:46:02.087" v="80" actId="478"/>
          <ac:grpSpMkLst>
            <pc:docMk/>
            <pc:sldMk cId="1598214571" sldId="262"/>
            <ac:grpSpMk id="38" creationId="{3EF631C6-82CF-A846-AEC1-1B5EAD731830}"/>
          </ac:grpSpMkLst>
        </pc:grpChg>
        <pc:picChg chg="del">
          <ac:chgData name="QNAP_Copy Su" userId="1126be78-0e4b-4fc6-8d80-fa9b94be460a" providerId="ADAL" clId="{13805EEF-16EC-449E-9A40-199E75D719A5}" dt="2018-10-09T01:45:37.356" v="74" actId="478"/>
          <ac:picMkLst>
            <pc:docMk/>
            <pc:sldMk cId="1598214571" sldId="262"/>
            <ac:picMk id="20" creationId="{C79EC84B-9B52-467B-86ED-1B4BA83ACECD}"/>
          </ac:picMkLst>
        </pc:picChg>
        <pc:picChg chg="mod">
          <ac:chgData name="QNAP_Copy Su" userId="1126be78-0e4b-4fc6-8d80-fa9b94be460a" providerId="ADAL" clId="{13805EEF-16EC-449E-9A40-199E75D719A5}" dt="2018-10-09T01:46:54.485" v="94" actId="1076"/>
          <ac:picMkLst>
            <pc:docMk/>
            <pc:sldMk cId="1598214571" sldId="262"/>
            <ac:picMk id="24" creationId="{C9ADC68F-D9CE-9C4E-AF0F-3E093DD5142F}"/>
          </ac:picMkLst>
        </pc:picChg>
        <pc:picChg chg="add mod ord">
          <ac:chgData name="QNAP_Copy Su" userId="1126be78-0e4b-4fc6-8d80-fa9b94be460a" providerId="ADAL" clId="{13805EEF-16EC-449E-9A40-199E75D719A5}" dt="2018-10-09T01:46:22.819" v="85" actId="1076"/>
          <ac:picMkLst>
            <pc:docMk/>
            <pc:sldMk cId="1598214571" sldId="262"/>
            <ac:picMk id="25" creationId="{15FE2736-E7A4-4C69-B952-5C92EE6B10AD}"/>
          </ac:picMkLst>
        </pc:picChg>
        <pc:picChg chg="mod">
          <ac:chgData name="QNAP_Copy Su" userId="1126be78-0e4b-4fc6-8d80-fa9b94be460a" providerId="ADAL" clId="{13805EEF-16EC-449E-9A40-199E75D719A5}" dt="2018-10-09T01:45:32.141" v="72" actId="1076"/>
          <ac:picMkLst>
            <pc:docMk/>
            <pc:sldMk cId="1598214571" sldId="262"/>
            <ac:picMk id="42" creationId="{D8D371F3-21D8-444C-A02D-37CE8112FE7B}"/>
          </ac:picMkLst>
        </pc:picChg>
      </pc:sldChg>
      <pc:sldChg chg="addSp delSp modSp">
        <pc:chgData name="QNAP_Copy Su" userId="1126be78-0e4b-4fc6-8d80-fa9b94be460a" providerId="ADAL" clId="{13805EEF-16EC-449E-9A40-199E75D719A5}" dt="2018-10-09T02:15:41.782" v="342" actId="20577"/>
        <pc:sldMkLst>
          <pc:docMk/>
          <pc:sldMk cId="1167870334" sldId="263"/>
        </pc:sldMkLst>
        <pc:spChg chg="mod">
          <ac:chgData name="QNAP_Copy Su" userId="1126be78-0e4b-4fc6-8d80-fa9b94be460a" providerId="ADAL" clId="{13805EEF-16EC-449E-9A40-199E75D719A5}" dt="2018-10-09T02:15:41.782" v="342" actId="20577"/>
          <ac:spMkLst>
            <pc:docMk/>
            <pc:sldMk cId="1167870334" sldId="263"/>
            <ac:spMk id="2" creationId="{BBCCAA19-6C18-2943-A3A4-D372B90473E3}"/>
          </ac:spMkLst>
        </pc:spChg>
        <pc:spChg chg="mod">
          <ac:chgData name="QNAP_Copy Su" userId="1126be78-0e4b-4fc6-8d80-fa9b94be460a" providerId="ADAL" clId="{13805EEF-16EC-449E-9A40-199E75D719A5}" dt="2018-10-09T01:49:33.947" v="125" actId="1076"/>
          <ac:spMkLst>
            <pc:docMk/>
            <pc:sldMk cId="1167870334" sldId="263"/>
            <ac:spMk id="23" creationId="{57055B1A-A039-C94E-9C16-2094CF7AF3B5}"/>
          </ac:spMkLst>
        </pc:spChg>
        <pc:spChg chg="mod">
          <ac:chgData name="QNAP_Copy Su" userId="1126be78-0e4b-4fc6-8d80-fa9b94be460a" providerId="ADAL" clId="{13805EEF-16EC-449E-9A40-199E75D719A5}" dt="2018-10-09T01:49:27.780" v="123" actId="1076"/>
          <ac:spMkLst>
            <pc:docMk/>
            <pc:sldMk cId="1167870334" sldId="263"/>
            <ac:spMk id="26" creationId="{625C4DC2-F5C0-4448-82AF-066B437BF018}"/>
          </ac:spMkLst>
        </pc:spChg>
        <pc:grpChg chg="del">
          <ac:chgData name="QNAP_Copy Su" userId="1126be78-0e4b-4fc6-8d80-fa9b94be460a" providerId="ADAL" clId="{13805EEF-16EC-449E-9A40-199E75D719A5}" dt="2018-10-09T01:49:08.684" v="101" actId="478"/>
          <ac:grpSpMkLst>
            <pc:docMk/>
            <pc:sldMk cId="1167870334" sldId="263"/>
            <ac:grpSpMk id="13" creationId="{281D86D0-AA65-A54E-9B76-F69E4D873091}"/>
          </ac:grpSpMkLst>
        </pc:grpChg>
        <pc:grpChg chg="add mod">
          <ac:chgData name="QNAP_Copy Su" userId="1126be78-0e4b-4fc6-8d80-fa9b94be460a" providerId="ADAL" clId="{13805EEF-16EC-449E-9A40-199E75D719A5}" dt="2018-10-09T01:49:12.564" v="103" actId="1076"/>
          <ac:grpSpMkLst>
            <pc:docMk/>
            <pc:sldMk cId="1167870334" sldId="263"/>
            <ac:grpSpMk id="19" creationId="{65312463-5A3C-4EDE-967B-08B87874A7A1}"/>
          </ac:grpSpMkLst>
        </pc:grpChg>
        <pc:picChg chg="add mod ord">
          <ac:chgData name="QNAP_Copy Su" userId="1126be78-0e4b-4fc6-8d80-fa9b94be460a" providerId="ADAL" clId="{13805EEF-16EC-449E-9A40-199E75D719A5}" dt="2018-10-09T01:49:27.780" v="123" actId="1076"/>
          <ac:picMkLst>
            <pc:docMk/>
            <pc:sldMk cId="1167870334" sldId="263"/>
            <ac:picMk id="16" creationId="{3C65F45E-4BD5-4E58-9D21-2AC0C7989D5F}"/>
          </ac:picMkLst>
        </pc:picChg>
        <pc:picChg chg="mod">
          <ac:chgData name="QNAP_Copy Su" userId="1126be78-0e4b-4fc6-8d80-fa9b94be460a" providerId="ADAL" clId="{13805EEF-16EC-449E-9A40-199E75D719A5}" dt="2018-10-09T01:49:27.780" v="123" actId="1076"/>
          <ac:picMkLst>
            <pc:docMk/>
            <pc:sldMk cId="1167870334" sldId="263"/>
            <ac:picMk id="21" creationId="{4EBFA915-DF33-44C5-A687-22C1C43DF17C}"/>
          </ac:picMkLst>
        </pc:picChg>
        <pc:picChg chg="mod">
          <ac:chgData name="QNAP_Copy Su" userId="1126be78-0e4b-4fc6-8d80-fa9b94be460a" providerId="ADAL" clId="{13805EEF-16EC-449E-9A40-199E75D719A5}" dt="2018-10-09T01:49:30.309" v="124" actId="1076"/>
          <ac:picMkLst>
            <pc:docMk/>
            <pc:sldMk cId="1167870334" sldId="263"/>
            <ac:picMk id="24" creationId="{E8259E3A-A7BF-7C40-9806-F049C3AC532B}"/>
          </ac:picMkLst>
        </pc:picChg>
        <pc:picChg chg="del">
          <ac:chgData name="QNAP_Copy Su" userId="1126be78-0e4b-4fc6-8d80-fa9b94be460a" providerId="ADAL" clId="{13805EEF-16EC-449E-9A40-199E75D719A5}" dt="2018-10-09T01:49:09.748" v="102" actId="478"/>
          <ac:picMkLst>
            <pc:docMk/>
            <pc:sldMk cId="1167870334" sldId="263"/>
            <ac:picMk id="25" creationId="{D1040545-F016-4B93-81A7-841A47A64567}"/>
          </ac:picMkLst>
        </pc:picChg>
      </pc:sldChg>
      <pc:sldChg chg="addSp delSp modSp">
        <pc:chgData name="QNAP_Copy Su" userId="1126be78-0e4b-4fc6-8d80-fa9b94be460a" providerId="ADAL" clId="{13805EEF-16EC-449E-9A40-199E75D719A5}" dt="2018-10-09T02:15:39.405" v="341" actId="20577"/>
        <pc:sldMkLst>
          <pc:docMk/>
          <pc:sldMk cId="3928091906" sldId="264"/>
        </pc:sldMkLst>
        <pc:spChg chg="mod">
          <ac:chgData name="QNAP_Copy Su" userId="1126be78-0e4b-4fc6-8d80-fa9b94be460a" providerId="ADAL" clId="{13805EEF-16EC-449E-9A40-199E75D719A5}" dt="2018-10-09T02:15:39.405" v="341" actId="20577"/>
          <ac:spMkLst>
            <pc:docMk/>
            <pc:sldMk cId="3928091906" sldId="264"/>
            <ac:spMk id="2" creationId="{F2E5905E-479A-4D4B-A2FF-E37FCD16F4C2}"/>
          </ac:spMkLst>
        </pc:spChg>
        <pc:spChg chg="mod">
          <ac:chgData name="QNAP_Copy Su" userId="1126be78-0e4b-4fc6-8d80-fa9b94be460a" providerId="ADAL" clId="{13805EEF-16EC-449E-9A40-199E75D719A5}" dt="2018-10-09T01:50:07.193" v="136" actId="1076"/>
          <ac:spMkLst>
            <pc:docMk/>
            <pc:sldMk cId="3928091906" sldId="264"/>
            <ac:spMk id="16" creationId="{FAA5BFDC-72B4-4F78-AB79-FE309ABE5DCE}"/>
          </ac:spMkLst>
        </pc:spChg>
        <pc:spChg chg="mod">
          <ac:chgData name="QNAP_Copy Su" userId="1126be78-0e4b-4fc6-8d80-fa9b94be460a" providerId="ADAL" clId="{13805EEF-16EC-449E-9A40-199E75D719A5}" dt="2018-10-09T01:50:31.740" v="152" actId="14100"/>
          <ac:spMkLst>
            <pc:docMk/>
            <pc:sldMk cId="3928091906" sldId="264"/>
            <ac:spMk id="19" creationId="{96862C2B-F9C4-1E46-A71E-5038E3A03DAA}"/>
          </ac:spMkLst>
        </pc:spChg>
        <pc:spChg chg="mod">
          <ac:chgData name="QNAP_Copy Su" userId="1126be78-0e4b-4fc6-8d80-fa9b94be460a" providerId="ADAL" clId="{13805EEF-16EC-449E-9A40-199E75D719A5}" dt="2018-10-09T01:50:09.700" v="138" actId="1076"/>
          <ac:spMkLst>
            <pc:docMk/>
            <pc:sldMk cId="3928091906" sldId="264"/>
            <ac:spMk id="25" creationId="{49C2D3A9-958A-4BDA-B795-A2A90786ACD2}"/>
          </ac:spMkLst>
        </pc:spChg>
        <pc:grpChg chg="del">
          <ac:chgData name="QNAP_Copy Su" userId="1126be78-0e4b-4fc6-8d80-fa9b94be460a" providerId="ADAL" clId="{13805EEF-16EC-449E-9A40-199E75D719A5}" dt="2018-10-09T01:49:49.900" v="129" actId="478"/>
          <ac:grpSpMkLst>
            <pc:docMk/>
            <pc:sldMk cId="3928091906" sldId="264"/>
            <ac:grpSpMk id="13" creationId="{E4108BDE-CDCD-7340-A0D6-10E0D2607A12}"/>
          </ac:grpSpMkLst>
        </pc:grpChg>
        <pc:grpChg chg="add mod">
          <ac:chgData name="QNAP_Copy Su" userId="1126be78-0e4b-4fc6-8d80-fa9b94be460a" providerId="ADAL" clId="{13805EEF-16EC-449E-9A40-199E75D719A5}" dt="2018-10-09T01:50:16.316" v="148" actId="1038"/>
          <ac:grpSpMkLst>
            <pc:docMk/>
            <pc:sldMk cId="3928091906" sldId="264"/>
            <ac:grpSpMk id="23" creationId="{F60129AD-9AF2-44B0-8224-132072D196A4}"/>
          </ac:grpSpMkLst>
        </pc:grpChg>
        <pc:picChg chg="del">
          <ac:chgData name="QNAP_Copy Su" userId="1126be78-0e4b-4fc6-8d80-fa9b94be460a" providerId="ADAL" clId="{13805EEF-16EC-449E-9A40-199E75D719A5}" dt="2018-10-09T01:49:51.980" v="130" actId="478"/>
          <ac:picMkLst>
            <pc:docMk/>
            <pc:sldMk cId="3928091906" sldId="264"/>
            <ac:picMk id="3" creationId="{C660DF44-8918-44C5-A430-BEA83EBF4904}"/>
          </ac:picMkLst>
        </pc:picChg>
        <pc:picChg chg="add mod ord">
          <ac:chgData name="QNAP_Copy Su" userId="1126be78-0e4b-4fc6-8d80-fa9b94be460a" providerId="ADAL" clId="{13805EEF-16EC-449E-9A40-199E75D719A5}" dt="2018-10-09T01:50:07.193" v="136" actId="1076"/>
          <ac:picMkLst>
            <pc:docMk/>
            <pc:sldMk cId="3928091906" sldId="264"/>
            <ac:picMk id="20" creationId="{D25A5AA7-7BAE-4DD3-A108-629F3A290BA8}"/>
          </ac:picMkLst>
        </pc:picChg>
        <pc:picChg chg="mod">
          <ac:chgData name="QNAP_Copy Su" userId="1126be78-0e4b-4fc6-8d80-fa9b94be460a" providerId="ADAL" clId="{13805EEF-16EC-449E-9A40-199E75D719A5}" dt="2018-10-09T01:50:07.193" v="136" actId="1076"/>
          <ac:picMkLst>
            <pc:docMk/>
            <pc:sldMk cId="3928091906" sldId="264"/>
            <ac:picMk id="21" creationId="{03B32886-C71F-4532-A87F-210EF0347D14}"/>
          </ac:picMkLst>
        </pc:picChg>
        <pc:picChg chg="mod">
          <ac:chgData name="QNAP_Copy Su" userId="1126be78-0e4b-4fc6-8d80-fa9b94be460a" providerId="ADAL" clId="{13805EEF-16EC-449E-9A40-199E75D719A5}" dt="2018-10-09T01:50:27.149" v="149" actId="1076"/>
          <ac:picMkLst>
            <pc:docMk/>
            <pc:sldMk cId="3928091906" sldId="264"/>
            <ac:picMk id="22" creationId="{48A9D674-A6BC-F749-B36C-A33AA5C69175}"/>
          </ac:picMkLst>
        </pc:picChg>
      </pc:sldChg>
      <pc:sldChg chg="modSp">
        <pc:chgData name="QNAP_Copy Su" userId="1126be78-0e4b-4fc6-8d80-fa9b94be460a" providerId="ADAL" clId="{13805EEF-16EC-449E-9A40-199E75D719A5}" dt="2018-10-09T02:31:23.094" v="393" actId="12"/>
        <pc:sldMkLst>
          <pc:docMk/>
          <pc:sldMk cId="1803862088" sldId="266"/>
        </pc:sldMkLst>
        <pc:spChg chg="mod">
          <ac:chgData name="QNAP_Copy Su" userId="1126be78-0e4b-4fc6-8d80-fa9b94be460a" providerId="ADAL" clId="{13805EEF-16EC-449E-9A40-199E75D719A5}" dt="2018-10-09T02:31:23.094" v="393" actId="12"/>
          <ac:spMkLst>
            <pc:docMk/>
            <pc:sldMk cId="1803862088" sldId="266"/>
            <ac:spMk id="3" creationId="{A2D425E4-6C9F-4640-8728-DC123D47A2C5}"/>
          </ac:spMkLst>
        </pc:spChg>
      </pc:sldChg>
      <pc:sldChg chg="modSp">
        <pc:chgData name="QNAP_Copy Su" userId="1126be78-0e4b-4fc6-8d80-fa9b94be460a" providerId="ADAL" clId="{13805EEF-16EC-449E-9A40-199E75D719A5}" dt="2018-10-09T02:34:02.463" v="407" actId="1076"/>
        <pc:sldMkLst>
          <pc:docMk/>
          <pc:sldMk cId="632300915" sldId="267"/>
        </pc:sldMkLst>
        <pc:spChg chg="mod">
          <ac:chgData name="QNAP_Copy Su" userId="1126be78-0e4b-4fc6-8d80-fa9b94be460a" providerId="ADAL" clId="{13805EEF-16EC-449E-9A40-199E75D719A5}" dt="2018-10-09T02:34:02.463" v="407" actId="1076"/>
          <ac:spMkLst>
            <pc:docMk/>
            <pc:sldMk cId="632300915" sldId="267"/>
            <ac:spMk id="2" creationId="{F2AB7A8D-E555-0040-A5FF-19701834AACC}"/>
          </ac:spMkLst>
        </pc:spChg>
      </pc:sldChg>
      <pc:sldChg chg="modSp">
        <pc:chgData name="QNAP_Copy Su" userId="1126be78-0e4b-4fc6-8d80-fa9b94be460a" providerId="ADAL" clId="{13805EEF-16EC-449E-9A40-199E75D719A5}" dt="2018-10-09T02:21:19.806" v="371" actId="1035"/>
        <pc:sldMkLst>
          <pc:docMk/>
          <pc:sldMk cId="1014837377" sldId="275"/>
        </pc:sldMkLst>
        <pc:spChg chg="mod">
          <ac:chgData name="QNAP_Copy Su" userId="1126be78-0e4b-4fc6-8d80-fa9b94be460a" providerId="ADAL" clId="{13805EEF-16EC-449E-9A40-199E75D719A5}" dt="2018-10-09T02:21:19.806" v="371" actId="1035"/>
          <ac:spMkLst>
            <pc:docMk/>
            <pc:sldMk cId="1014837377" sldId="275"/>
            <ac:spMk id="8" creationId="{CE4F136F-A8D1-4B9E-B580-74B19C90BB1B}"/>
          </ac:spMkLst>
        </pc:spChg>
        <pc:picChg chg="mod">
          <ac:chgData name="QNAP_Copy Su" userId="1126be78-0e4b-4fc6-8d80-fa9b94be460a" providerId="ADAL" clId="{13805EEF-16EC-449E-9A40-199E75D719A5}" dt="2018-10-09T02:21:16.351" v="368" actId="1076"/>
          <ac:picMkLst>
            <pc:docMk/>
            <pc:sldMk cId="1014837377" sldId="275"/>
            <ac:picMk id="12" creationId="{43BD0210-0D63-AE42-8350-B3877D901E31}"/>
          </ac:picMkLst>
        </pc:picChg>
      </pc:sldChg>
      <pc:sldChg chg="addSp delSp modSp">
        <pc:chgData name="QNAP_Copy Su" userId="1126be78-0e4b-4fc6-8d80-fa9b94be460a" providerId="ADAL" clId="{13805EEF-16EC-449E-9A40-199E75D719A5}" dt="2018-10-09T02:34:06.926" v="408" actId="1076"/>
        <pc:sldMkLst>
          <pc:docMk/>
          <pc:sldMk cId="3173353054" sldId="293"/>
        </pc:sldMkLst>
        <pc:spChg chg="mod">
          <ac:chgData name="QNAP_Copy Su" userId="1126be78-0e4b-4fc6-8d80-fa9b94be460a" providerId="ADAL" clId="{13805EEF-16EC-449E-9A40-199E75D719A5}" dt="2018-10-09T02:34:06.926" v="408" actId="1076"/>
          <ac:spMkLst>
            <pc:docMk/>
            <pc:sldMk cId="3173353054" sldId="293"/>
            <ac:spMk id="2" creationId="{F82F2237-A5EF-F746-A002-BCFDE85ED712}"/>
          </ac:spMkLst>
        </pc:spChg>
        <pc:spChg chg="del mod topLvl">
          <ac:chgData name="QNAP_Copy Su" userId="1126be78-0e4b-4fc6-8d80-fa9b94be460a" providerId="ADAL" clId="{13805EEF-16EC-449E-9A40-199E75D719A5}" dt="2018-10-09T01:55:51.125" v="192" actId="478"/>
          <ac:spMkLst>
            <pc:docMk/>
            <pc:sldMk cId="3173353054" sldId="293"/>
            <ac:spMk id="25" creationId="{7DD00DCB-0EFD-45CD-96C6-BC4E23E3EEA9}"/>
          </ac:spMkLst>
        </pc:spChg>
        <pc:spChg chg="mod topLvl">
          <ac:chgData name="QNAP_Copy Su" userId="1126be78-0e4b-4fc6-8d80-fa9b94be460a" providerId="ADAL" clId="{13805EEF-16EC-449E-9A40-199E75D719A5}" dt="2018-10-09T01:55:34.647" v="186" actId="165"/>
          <ac:spMkLst>
            <pc:docMk/>
            <pc:sldMk cId="3173353054" sldId="293"/>
            <ac:spMk id="26" creationId="{DF8D3C89-5D43-4F4E-8AE2-BBD888FA9847}"/>
          </ac:spMkLst>
        </pc:spChg>
        <pc:spChg chg="del mod topLvl">
          <ac:chgData name="QNAP_Copy Su" userId="1126be78-0e4b-4fc6-8d80-fa9b94be460a" providerId="ADAL" clId="{13805EEF-16EC-449E-9A40-199E75D719A5}" dt="2018-10-09T01:55:59.383" v="199" actId="478"/>
          <ac:spMkLst>
            <pc:docMk/>
            <pc:sldMk cId="3173353054" sldId="293"/>
            <ac:spMk id="29" creationId="{3C6E8CA8-87B9-41DA-B288-4EB9CC8EEAE2}"/>
          </ac:spMkLst>
        </pc:spChg>
        <pc:spChg chg="del mod topLvl">
          <ac:chgData name="QNAP_Copy Su" userId="1126be78-0e4b-4fc6-8d80-fa9b94be460a" providerId="ADAL" clId="{13805EEF-16EC-449E-9A40-199E75D719A5}" dt="2018-10-09T01:55:59.383" v="199" actId="478"/>
          <ac:spMkLst>
            <pc:docMk/>
            <pc:sldMk cId="3173353054" sldId="293"/>
            <ac:spMk id="32" creationId="{095A1599-6144-4004-B60E-62082AA4214A}"/>
          </ac:spMkLst>
        </pc:spChg>
        <pc:spChg chg="del mod topLvl">
          <ac:chgData name="QNAP_Copy Su" userId="1126be78-0e4b-4fc6-8d80-fa9b94be460a" providerId="ADAL" clId="{13805EEF-16EC-449E-9A40-199E75D719A5}" dt="2018-10-09T01:55:52.944" v="194" actId="478"/>
          <ac:spMkLst>
            <pc:docMk/>
            <pc:sldMk cId="3173353054" sldId="293"/>
            <ac:spMk id="39" creationId="{ABBF2BFB-6970-4D67-9CBE-A1CAFBAF5CB9}"/>
          </ac:spMkLst>
        </pc:spChg>
        <pc:spChg chg="mod topLvl">
          <ac:chgData name="QNAP_Copy Su" userId="1126be78-0e4b-4fc6-8d80-fa9b94be460a" providerId="ADAL" clId="{13805EEF-16EC-449E-9A40-199E75D719A5}" dt="2018-10-09T01:55:41.946" v="189" actId="165"/>
          <ac:spMkLst>
            <pc:docMk/>
            <pc:sldMk cId="3173353054" sldId="293"/>
            <ac:spMk id="40" creationId="{D66E192C-59DA-4A5E-8253-61C95CBA845B}"/>
          </ac:spMkLst>
        </pc:spChg>
        <pc:spChg chg="del mod topLvl">
          <ac:chgData name="QNAP_Copy Su" userId="1126be78-0e4b-4fc6-8d80-fa9b94be460a" providerId="ADAL" clId="{13805EEF-16EC-449E-9A40-199E75D719A5}" dt="2018-10-09T01:55:59.383" v="199" actId="478"/>
          <ac:spMkLst>
            <pc:docMk/>
            <pc:sldMk cId="3173353054" sldId="293"/>
            <ac:spMk id="45" creationId="{D7A3CD9B-5CFB-4649-BD8C-219B55B3BCA6}"/>
          </ac:spMkLst>
        </pc:spChg>
        <pc:spChg chg="del mod topLvl">
          <ac:chgData name="QNAP_Copy Su" userId="1126be78-0e4b-4fc6-8d80-fa9b94be460a" providerId="ADAL" clId="{13805EEF-16EC-449E-9A40-199E75D719A5}" dt="2018-10-09T01:55:54.463" v="196" actId="478"/>
          <ac:spMkLst>
            <pc:docMk/>
            <pc:sldMk cId="3173353054" sldId="293"/>
            <ac:spMk id="48" creationId="{687D6FA0-CB32-41D3-AA14-714A88CADBD5}"/>
          </ac:spMkLst>
        </pc:spChg>
        <pc:spChg chg="mod topLvl">
          <ac:chgData name="QNAP_Copy Su" userId="1126be78-0e4b-4fc6-8d80-fa9b94be460a" providerId="ADAL" clId="{13805EEF-16EC-449E-9A40-199E75D719A5}" dt="2018-10-09T01:55:46.925" v="190" actId="165"/>
          <ac:spMkLst>
            <pc:docMk/>
            <pc:sldMk cId="3173353054" sldId="293"/>
            <ac:spMk id="49" creationId="{E23CC24B-533A-4C9D-9ED1-5E34B89D9E62}"/>
          </ac:spMkLst>
        </pc:spChg>
        <pc:spChg chg="add mod ord">
          <ac:chgData name="QNAP_Copy Su" userId="1126be78-0e4b-4fc6-8d80-fa9b94be460a" providerId="ADAL" clId="{13805EEF-16EC-449E-9A40-199E75D719A5}" dt="2018-10-09T01:56:08.589" v="203" actId="164"/>
          <ac:spMkLst>
            <pc:docMk/>
            <pc:sldMk cId="3173353054" sldId="293"/>
            <ac:spMk id="68" creationId="{03488763-1F5B-4614-94AC-7425D89D90A5}"/>
          </ac:spMkLst>
        </pc:spChg>
        <pc:spChg chg="add mod ord">
          <ac:chgData name="QNAP_Copy Su" userId="1126be78-0e4b-4fc6-8d80-fa9b94be460a" providerId="ADAL" clId="{13805EEF-16EC-449E-9A40-199E75D719A5}" dt="2018-10-09T01:56:08.589" v="203" actId="164"/>
          <ac:spMkLst>
            <pc:docMk/>
            <pc:sldMk cId="3173353054" sldId="293"/>
            <ac:spMk id="69" creationId="{BF21B83C-4BAF-44BB-9CBF-CB16F30DD8A1}"/>
          </ac:spMkLst>
        </pc:spChg>
        <pc:spChg chg="add mod ord">
          <ac:chgData name="QNAP_Copy Su" userId="1126be78-0e4b-4fc6-8d80-fa9b94be460a" providerId="ADAL" clId="{13805EEF-16EC-449E-9A40-199E75D719A5}" dt="2018-10-09T01:56:08.589" v="203" actId="164"/>
          <ac:spMkLst>
            <pc:docMk/>
            <pc:sldMk cId="3173353054" sldId="293"/>
            <ac:spMk id="70" creationId="{B8C7CEA2-D410-4A0C-A472-D888E4D8A43D}"/>
          </ac:spMkLst>
        </pc:spChg>
        <pc:grpChg chg="add mod">
          <ac:chgData name="QNAP_Copy Su" userId="1126be78-0e4b-4fc6-8d80-fa9b94be460a" providerId="ADAL" clId="{13805EEF-16EC-449E-9A40-199E75D719A5}" dt="2018-10-09T01:56:08.589" v="203" actId="164"/>
          <ac:grpSpMkLst>
            <pc:docMk/>
            <pc:sldMk cId="3173353054" sldId="293"/>
            <ac:grpSpMk id="3" creationId="{CF09136F-7171-4948-87C6-08BCCDCEDA6C}"/>
          </ac:grpSpMkLst>
        </pc:grpChg>
        <pc:grpChg chg="del mod">
          <ac:chgData name="QNAP_Copy Su" userId="1126be78-0e4b-4fc6-8d80-fa9b94be460a" providerId="ADAL" clId="{13805EEF-16EC-449E-9A40-199E75D719A5}" dt="2018-10-09T01:55:34.647" v="186" actId="165"/>
          <ac:grpSpMkLst>
            <pc:docMk/>
            <pc:sldMk cId="3173353054" sldId="293"/>
            <ac:grpSpMk id="15" creationId="{D53ADFEB-CBFC-46C3-8F6C-643A71217951}"/>
          </ac:grpSpMkLst>
        </pc:grpChg>
        <pc:grpChg chg="del mod">
          <ac:chgData name="QNAP_Copy Su" userId="1126be78-0e4b-4fc6-8d80-fa9b94be460a" providerId="ADAL" clId="{13805EEF-16EC-449E-9A40-199E75D719A5}" dt="2018-10-09T01:55:41.946" v="189" actId="165"/>
          <ac:grpSpMkLst>
            <pc:docMk/>
            <pc:sldMk cId="3173353054" sldId="293"/>
            <ac:grpSpMk id="31" creationId="{663F66E3-17F4-4C97-8240-7D9E5DA62E30}"/>
          </ac:grpSpMkLst>
        </pc:grpChg>
        <pc:grpChg chg="add mod ord">
          <ac:chgData name="QNAP_Copy Su" userId="1126be78-0e4b-4fc6-8d80-fa9b94be460a" providerId="ADAL" clId="{13805EEF-16EC-449E-9A40-199E75D719A5}" dt="2018-10-09T01:56:08.589" v="203" actId="164"/>
          <ac:grpSpMkLst>
            <pc:docMk/>
            <pc:sldMk cId="3173353054" sldId="293"/>
            <ac:grpSpMk id="33" creationId="{BF755439-76C6-49EA-8864-CC253ADCC2E7}"/>
          </ac:grpSpMkLst>
        </pc:grpChg>
        <pc:grpChg chg="del">
          <ac:chgData name="QNAP_Copy Su" userId="1126be78-0e4b-4fc6-8d80-fa9b94be460a" providerId="ADAL" clId="{13805EEF-16EC-449E-9A40-199E75D719A5}" dt="2018-10-09T01:55:46.925" v="190" actId="165"/>
          <ac:grpSpMkLst>
            <pc:docMk/>
            <pc:sldMk cId="3173353054" sldId="293"/>
            <ac:grpSpMk id="44" creationId="{4A733E43-A320-4186-A21A-ED8F062BA61B}"/>
          </ac:grpSpMkLst>
        </pc:grpChg>
        <pc:grpChg chg="add mod ord">
          <ac:chgData name="QNAP_Copy Su" userId="1126be78-0e4b-4fc6-8d80-fa9b94be460a" providerId="ADAL" clId="{13805EEF-16EC-449E-9A40-199E75D719A5}" dt="2018-10-09T01:56:08.589" v="203" actId="164"/>
          <ac:grpSpMkLst>
            <pc:docMk/>
            <pc:sldMk cId="3173353054" sldId="293"/>
            <ac:grpSpMk id="53" creationId="{39D9428A-B219-4E05-B080-E395879DCEC7}"/>
          </ac:grpSpMkLst>
        </pc:grpChg>
        <pc:grpChg chg="add mod ord">
          <ac:chgData name="QNAP_Copy Su" userId="1126be78-0e4b-4fc6-8d80-fa9b94be460a" providerId="ADAL" clId="{13805EEF-16EC-449E-9A40-199E75D719A5}" dt="2018-10-09T01:56:08.589" v="203" actId="164"/>
          <ac:grpSpMkLst>
            <pc:docMk/>
            <pc:sldMk cId="3173353054" sldId="293"/>
            <ac:grpSpMk id="61" creationId="{E1F75194-D11A-400F-9C53-60EA01562DCA}"/>
          </ac:grpSpMkLst>
        </pc:grpChg>
        <pc:picChg chg="del mod topLvl">
          <ac:chgData name="QNAP_Copy Su" userId="1126be78-0e4b-4fc6-8d80-fa9b94be460a" providerId="ADAL" clId="{13805EEF-16EC-449E-9A40-199E75D719A5}" dt="2018-10-09T01:55:49.564" v="191" actId="478"/>
          <ac:picMkLst>
            <pc:docMk/>
            <pc:sldMk cId="3173353054" sldId="293"/>
            <ac:picMk id="8" creationId="{8A938B94-E3D8-4E0B-BAD8-E0A015FFF1DB}"/>
          </ac:picMkLst>
        </pc:picChg>
        <pc:picChg chg="del mod topLvl">
          <ac:chgData name="QNAP_Copy Su" userId="1126be78-0e4b-4fc6-8d80-fa9b94be460a" providerId="ADAL" clId="{13805EEF-16EC-449E-9A40-199E75D719A5}" dt="2018-10-09T01:55:59.383" v="199" actId="478"/>
          <ac:picMkLst>
            <pc:docMk/>
            <pc:sldMk cId="3173353054" sldId="293"/>
            <ac:picMk id="24" creationId="{26BEBC31-6372-46D7-A2E1-72BD25651BA6}"/>
          </ac:picMkLst>
        </pc:picChg>
        <pc:picChg chg="del mod topLvl">
          <ac:chgData name="QNAP_Copy Su" userId="1126be78-0e4b-4fc6-8d80-fa9b94be460a" providerId="ADAL" clId="{13805EEF-16EC-449E-9A40-199E75D719A5}" dt="2018-10-09T01:56:00.901" v="200" actId="478"/>
          <ac:picMkLst>
            <pc:docMk/>
            <pc:sldMk cId="3173353054" sldId="293"/>
            <ac:picMk id="27" creationId="{898CA6C0-B7C8-41EB-B7F0-66C100612485}"/>
          </ac:picMkLst>
        </pc:picChg>
        <pc:picChg chg="del mod topLvl">
          <ac:chgData name="QNAP_Copy Su" userId="1126be78-0e4b-4fc6-8d80-fa9b94be460a" providerId="ADAL" clId="{13805EEF-16EC-449E-9A40-199E75D719A5}" dt="2018-10-09T01:55:53.622" v="195" actId="478"/>
          <ac:picMkLst>
            <pc:docMk/>
            <pc:sldMk cId="3173353054" sldId="293"/>
            <ac:picMk id="35" creationId="{3FE4824F-3A8F-4D2A-B3C8-B54FD2006C8A}"/>
          </ac:picMkLst>
        </pc:picChg>
        <pc:picChg chg="del mod topLvl">
          <ac:chgData name="QNAP_Copy Su" userId="1126be78-0e4b-4fc6-8d80-fa9b94be460a" providerId="ADAL" clId="{13805EEF-16EC-449E-9A40-199E75D719A5}" dt="2018-10-09T01:56:00.901" v="200" actId="478"/>
          <ac:picMkLst>
            <pc:docMk/>
            <pc:sldMk cId="3173353054" sldId="293"/>
            <ac:picMk id="41" creationId="{AC3108F0-9ADD-4403-AB63-6EF036ECBDB1}"/>
          </ac:picMkLst>
        </pc:picChg>
        <pc:picChg chg="del mod topLvl">
          <ac:chgData name="QNAP_Copy Su" userId="1126be78-0e4b-4fc6-8d80-fa9b94be460a" providerId="ADAL" clId="{13805EEF-16EC-449E-9A40-199E75D719A5}" dt="2018-10-09T01:55:55.294" v="197" actId="478"/>
          <ac:picMkLst>
            <pc:docMk/>
            <pc:sldMk cId="3173353054" sldId="293"/>
            <ac:picMk id="46" creationId="{77AF45ED-A382-4B04-8EEF-707D9D88870E}"/>
          </ac:picMkLst>
        </pc:picChg>
        <pc:picChg chg="del mod topLvl">
          <ac:chgData name="QNAP_Copy Su" userId="1126be78-0e4b-4fc6-8d80-fa9b94be460a" providerId="ADAL" clId="{13805EEF-16EC-449E-9A40-199E75D719A5}" dt="2018-10-09T01:56:00.901" v="200" actId="478"/>
          <ac:picMkLst>
            <pc:docMk/>
            <pc:sldMk cId="3173353054" sldId="293"/>
            <ac:picMk id="50" creationId="{81C98666-ABDF-4376-BE35-95FDC6124CFF}"/>
          </ac:picMkLst>
        </pc:picChg>
        <pc:picChg chg="del">
          <ac:chgData name="QNAP_Copy Su" userId="1126be78-0e4b-4fc6-8d80-fa9b94be460a" providerId="ADAL" clId="{13805EEF-16EC-449E-9A40-199E75D719A5}" dt="2018-10-09T01:55:59.383" v="199" actId="478"/>
          <ac:picMkLst>
            <pc:docMk/>
            <pc:sldMk cId="3173353054" sldId="293"/>
            <ac:picMk id="57" creationId="{EF082D88-5729-4297-A1A9-D8784AA943CA}"/>
          </ac:picMkLst>
        </pc:picChg>
        <pc:picChg chg="del">
          <ac:chgData name="QNAP_Copy Su" userId="1126be78-0e4b-4fc6-8d80-fa9b94be460a" providerId="ADAL" clId="{13805EEF-16EC-449E-9A40-199E75D719A5}" dt="2018-10-09T01:55:56.158" v="198" actId="478"/>
          <ac:picMkLst>
            <pc:docMk/>
            <pc:sldMk cId="3173353054" sldId="293"/>
            <ac:picMk id="58" creationId="{C265FEFE-33C1-4D43-8BB0-AB9513DB20E4}"/>
          </ac:picMkLst>
        </pc:picChg>
        <pc:picChg chg="add mod ord">
          <ac:chgData name="QNAP_Copy Su" userId="1126be78-0e4b-4fc6-8d80-fa9b94be460a" providerId="ADAL" clId="{13805EEF-16EC-449E-9A40-199E75D719A5}" dt="2018-10-09T01:56:08.589" v="203" actId="164"/>
          <ac:picMkLst>
            <pc:docMk/>
            <pc:sldMk cId="3173353054" sldId="293"/>
            <ac:picMk id="67" creationId="{FF1F93C5-05F5-4B06-8F1F-4F415459D4FA}"/>
          </ac:picMkLst>
        </pc:picChg>
        <pc:picChg chg="add mod ord">
          <ac:chgData name="QNAP_Copy Su" userId="1126be78-0e4b-4fc6-8d80-fa9b94be460a" providerId="ADAL" clId="{13805EEF-16EC-449E-9A40-199E75D719A5}" dt="2018-10-09T01:56:08.589" v="203" actId="164"/>
          <ac:picMkLst>
            <pc:docMk/>
            <pc:sldMk cId="3173353054" sldId="293"/>
            <ac:picMk id="71" creationId="{686D9D95-D15C-42B1-96DF-7AD06C41F285}"/>
          </ac:picMkLst>
        </pc:picChg>
        <pc:picChg chg="add mod ord">
          <ac:chgData name="QNAP_Copy Su" userId="1126be78-0e4b-4fc6-8d80-fa9b94be460a" providerId="ADAL" clId="{13805EEF-16EC-449E-9A40-199E75D719A5}" dt="2018-10-09T01:56:08.589" v="203" actId="164"/>
          <ac:picMkLst>
            <pc:docMk/>
            <pc:sldMk cId="3173353054" sldId="293"/>
            <ac:picMk id="72" creationId="{7A20A6FF-5DA2-4EA5-A2DE-FB95083D85BF}"/>
          </ac:picMkLst>
        </pc:picChg>
        <pc:cxnChg chg="del mod topLvl">
          <ac:chgData name="QNAP_Copy Su" userId="1126be78-0e4b-4fc6-8d80-fa9b94be460a" providerId="ADAL" clId="{13805EEF-16EC-449E-9A40-199E75D719A5}" dt="2018-10-09T01:55:59.383" v="199" actId="478"/>
          <ac:cxnSpMkLst>
            <pc:docMk/>
            <pc:sldMk cId="3173353054" sldId="293"/>
            <ac:cxnSpMk id="10" creationId="{35F6272E-4B21-4013-8354-75DAA45255E6}"/>
          </ac:cxnSpMkLst>
        </pc:cxnChg>
        <pc:cxnChg chg="del mod topLvl">
          <ac:chgData name="QNAP_Copy Su" userId="1126be78-0e4b-4fc6-8d80-fa9b94be460a" providerId="ADAL" clId="{13805EEF-16EC-449E-9A40-199E75D719A5}" dt="2018-10-09T01:55:59.383" v="199" actId="478"/>
          <ac:cxnSpMkLst>
            <pc:docMk/>
            <pc:sldMk cId="3173353054" sldId="293"/>
            <ac:cxnSpMk id="30" creationId="{8A4281F9-6BA2-4B4F-A4C9-722A7ECCDC1B}"/>
          </ac:cxnSpMkLst>
        </pc:cxnChg>
        <pc:cxnChg chg="del mod topLvl">
          <ac:chgData name="QNAP_Copy Su" userId="1126be78-0e4b-4fc6-8d80-fa9b94be460a" providerId="ADAL" clId="{13805EEF-16EC-449E-9A40-199E75D719A5}" dt="2018-10-09T01:55:59.383" v="199" actId="478"/>
          <ac:cxnSpMkLst>
            <pc:docMk/>
            <pc:sldMk cId="3173353054" sldId="293"/>
            <ac:cxnSpMk id="42" creationId="{D4CBE7C7-0EFB-4809-BC79-F86333C098A4}"/>
          </ac:cxnSpMkLst>
        </pc:cxnChg>
        <pc:cxnChg chg="del mod topLvl">
          <ac:chgData name="QNAP_Copy Su" userId="1126be78-0e4b-4fc6-8d80-fa9b94be460a" providerId="ADAL" clId="{13805EEF-16EC-449E-9A40-199E75D719A5}" dt="2018-10-09T01:55:59.383" v="199" actId="478"/>
          <ac:cxnSpMkLst>
            <pc:docMk/>
            <pc:sldMk cId="3173353054" sldId="293"/>
            <ac:cxnSpMk id="43" creationId="{1E9891D3-4282-4634-A8D0-13DC14EC1CC7}"/>
          </ac:cxnSpMkLst>
        </pc:cxnChg>
        <pc:cxnChg chg="del mod topLvl">
          <ac:chgData name="QNAP_Copy Su" userId="1126be78-0e4b-4fc6-8d80-fa9b94be460a" providerId="ADAL" clId="{13805EEF-16EC-449E-9A40-199E75D719A5}" dt="2018-10-09T01:55:59.383" v="199" actId="478"/>
          <ac:cxnSpMkLst>
            <pc:docMk/>
            <pc:sldMk cId="3173353054" sldId="293"/>
            <ac:cxnSpMk id="51" creationId="{7F7E7984-E3B2-4B03-BA16-B456DBF62A1E}"/>
          </ac:cxnSpMkLst>
        </pc:cxnChg>
        <pc:cxnChg chg="del mod topLvl">
          <ac:chgData name="QNAP_Copy Su" userId="1126be78-0e4b-4fc6-8d80-fa9b94be460a" providerId="ADAL" clId="{13805EEF-16EC-449E-9A40-199E75D719A5}" dt="2018-10-09T01:55:59.383" v="199" actId="478"/>
          <ac:cxnSpMkLst>
            <pc:docMk/>
            <pc:sldMk cId="3173353054" sldId="293"/>
            <ac:cxnSpMk id="52" creationId="{B3F77BA2-D944-488E-AC2C-EA4FEDE7C1EA}"/>
          </ac:cxnSpMkLst>
        </pc:cxnChg>
      </pc:sldChg>
      <pc:sldChg chg="modSp">
        <pc:chgData name="QNAP_Copy Su" userId="1126be78-0e4b-4fc6-8d80-fa9b94be460a" providerId="ADAL" clId="{13805EEF-16EC-449E-9A40-199E75D719A5}" dt="2018-10-09T02:34:10.838" v="409" actId="1076"/>
        <pc:sldMkLst>
          <pc:docMk/>
          <pc:sldMk cId="1435282070" sldId="294"/>
        </pc:sldMkLst>
        <pc:spChg chg="mod">
          <ac:chgData name="QNAP_Copy Su" userId="1126be78-0e4b-4fc6-8d80-fa9b94be460a" providerId="ADAL" clId="{13805EEF-16EC-449E-9A40-199E75D719A5}" dt="2018-10-09T02:34:10.838" v="409" actId="1076"/>
          <ac:spMkLst>
            <pc:docMk/>
            <pc:sldMk cId="1435282070" sldId="294"/>
            <ac:spMk id="2" creationId="{5425A0DD-469E-C147-9BFB-098310886EE7}"/>
          </ac:spMkLst>
        </pc:spChg>
      </pc:sldChg>
      <pc:sldChg chg="modSp">
        <pc:chgData name="QNAP_Copy Su" userId="1126be78-0e4b-4fc6-8d80-fa9b94be460a" providerId="ADAL" clId="{13805EEF-16EC-449E-9A40-199E75D719A5}" dt="2018-10-09T02:34:26.522" v="419" actId="1036"/>
        <pc:sldMkLst>
          <pc:docMk/>
          <pc:sldMk cId="258912120" sldId="310"/>
        </pc:sldMkLst>
        <pc:spChg chg="mod">
          <ac:chgData name="QNAP_Copy Su" userId="1126be78-0e4b-4fc6-8d80-fa9b94be460a" providerId="ADAL" clId="{13805EEF-16EC-449E-9A40-199E75D719A5}" dt="2018-10-09T02:34:26.522" v="419" actId="1036"/>
          <ac:spMkLst>
            <pc:docMk/>
            <pc:sldMk cId="258912120" sldId="310"/>
            <ac:spMk id="2" creationId="{17AC9F85-691B-E94D-8FB9-F15FA97B86E5}"/>
          </ac:spMkLst>
        </pc:spChg>
      </pc:sldChg>
      <pc:sldChg chg="modSp">
        <pc:chgData name="QNAP_Copy Su" userId="1126be78-0e4b-4fc6-8d80-fa9b94be460a" providerId="ADAL" clId="{13805EEF-16EC-449E-9A40-199E75D719A5}" dt="2018-10-09T03:45:43.998" v="464" actId="12"/>
        <pc:sldMkLst>
          <pc:docMk/>
          <pc:sldMk cId="783905793" sldId="316"/>
        </pc:sldMkLst>
        <pc:spChg chg="mod">
          <ac:chgData name="QNAP_Copy Su" userId="1126be78-0e4b-4fc6-8d80-fa9b94be460a" providerId="ADAL" clId="{13805EEF-16EC-449E-9A40-199E75D719A5}" dt="2018-10-09T03:45:43.998" v="464" actId="12"/>
          <ac:spMkLst>
            <pc:docMk/>
            <pc:sldMk cId="783905793" sldId="316"/>
            <ac:spMk id="3" creationId="{DBA389AC-0E76-4AD2-83CE-0D8D56F5553D}"/>
          </ac:spMkLst>
        </pc:spChg>
      </pc:sldChg>
      <pc:sldChg chg="addSp delSp modSp">
        <pc:chgData name="QNAP_Copy Su" userId="1126be78-0e4b-4fc6-8d80-fa9b94be460a" providerId="ADAL" clId="{13805EEF-16EC-449E-9A40-199E75D719A5}" dt="2018-10-09T02:34:35.320" v="421" actId="27636"/>
        <pc:sldMkLst>
          <pc:docMk/>
          <pc:sldMk cId="823977747" sldId="317"/>
        </pc:sldMkLst>
        <pc:spChg chg="mod">
          <ac:chgData name="QNAP_Copy Su" userId="1126be78-0e4b-4fc6-8d80-fa9b94be460a" providerId="ADAL" clId="{13805EEF-16EC-449E-9A40-199E75D719A5}" dt="2018-10-09T02:34:35.320" v="421" actId="27636"/>
          <ac:spMkLst>
            <pc:docMk/>
            <pc:sldMk cId="823977747" sldId="317"/>
            <ac:spMk id="2" creationId="{A682A7E6-1B30-4F7A-9929-B9422A97FF69}"/>
          </ac:spMkLst>
        </pc:spChg>
        <pc:spChg chg="add mod">
          <ac:chgData name="QNAP_Copy Su" userId="1126be78-0e4b-4fc6-8d80-fa9b94be460a" providerId="ADAL" clId="{13805EEF-16EC-449E-9A40-199E75D719A5}" dt="2018-10-09T01:58:12.582" v="233" actId="1076"/>
          <ac:spMkLst>
            <pc:docMk/>
            <pc:sldMk cId="823977747" sldId="317"/>
            <ac:spMk id="9" creationId="{FC3141D8-431D-494C-A9EC-A0639B3B1C47}"/>
          </ac:spMkLst>
        </pc:spChg>
        <pc:spChg chg="add mod">
          <ac:chgData name="QNAP_Copy Su" userId="1126be78-0e4b-4fc6-8d80-fa9b94be460a" providerId="ADAL" clId="{13805EEF-16EC-449E-9A40-199E75D719A5}" dt="2018-10-09T01:58:55.078" v="247" actId="1076"/>
          <ac:spMkLst>
            <pc:docMk/>
            <pc:sldMk cId="823977747" sldId="317"/>
            <ac:spMk id="11" creationId="{4149B48F-5F7A-42F9-98E7-8A040E11D807}"/>
          </ac:spMkLst>
        </pc:spChg>
        <pc:spChg chg="del mod">
          <ac:chgData name="QNAP_Copy Su" userId="1126be78-0e4b-4fc6-8d80-fa9b94be460a" providerId="ADAL" clId="{13805EEF-16EC-449E-9A40-199E75D719A5}" dt="2018-10-09T01:58:08.454" v="232" actId="478"/>
          <ac:spMkLst>
            <pc:docMk/>
            <pc:sldMk cId="823977747" sldId="317"/>
            <ac:spMk id="26" creationId="{419BD3AD-CC56-47B1-A7F7-35B430801014}"/>
          </ac:spMkLst>
        </pc:spChg>
        <pc:spChg chg="del">
          <ac:chgData name="QNAP_Copy Su" userId="1126be78-0e4b-4fc6-8d80-fa9b94be460a" providerId="ADAL" clId="{13805EEF-16EC-449E-9A40-199E75D719A5}" dt="2018-10-09T01:58:37.069" v="244" actId="478"/>
          <ac:spMkLst>
            <pc:docMk/>
            <pc:sldMk cId="823977747" sldId="317"/>
            <ac:spMk id="29" creationId="{72D1678E-41A0-468B-80E4-FC2777CFF455}"/>
          </ac:spMkLst>
        </pc:spChg>
        <pc:spChg chg="mod">
          <ac:chgData name="QNAP_Copy Su" userId="1126be78-0e4b-4fc6-8d80-fa9b94be460a" providerId="ADAL" clId="{13805EEF-16EC-449E-9A40-199E75D719A5}" dt="2018-10-09T01:57:45.981" v="225" actId="1076"/>
          <ac:spMkLst>
            <pc:docMk/>
            <pc:sldMk cId="823977747" sldId="317"/>
            <ac:spMk id="48" creationId="{82570F61-AFCF-45F5-9E52-8F98F9E87172}"/>
          </ac:spMkLst>
        </pc:spChg>
        <pc:picChg chg="mod">
          <ac:chgData name="QNAP_Copy Su" userId="1126be78-0e4b-4fc6-8d80-fa9b94be460a" providerId="ADAL" clId="{13805EEF-16EC-449E-9A40-199E75D719A5}" dt="2018-10-09T01:56:55.318" v="220" actId="1038"/>
          <ac:picMkLst>
            <pc:docMk/>
            <pc:sldMk cId="823977747" sldId="317"/>
            <ac:picMk id="13" creationId="{D6E1A6EA-EEF1-4FA2-8CFB-9785581D2C20}"/>
          </ac:picMkLst>
        </pc:picChg>
        <pc:picChg chg="mod">
          <ac:chgData name="QNAP_Copy Su" userId="1126be78-0e4b-4fc6-8d80-fa9b94be460a" providerId="ADAL" clId="{13805EEF-16EC-449E-9A40-199E75D719A5}" dt="2018-10-09T01:56:47.245" v="212" actId="1038"/>
          <ac:picMkLst>
            <pc:docMk/>
            <pc:sldMk cId="823977747" sldId="317"/>
            <ac:picMk id="47" creationId="{9B46581A-55F7-45AF-B950-8F7EFA5867DF}"/>
          </ac:picMkLst>
        </pc:picChg>
      </pc:sldChg>
      <pc:sldChg chg="addSp delSp modSp">
        <pc:chgData name="QNAP_Copy Su" userId="1126be78-0e4b-4fc6-8d80-fa9b94be460a" providerId="ADAL" clId="{13805EEF-16EC-449E-9A40-199E75D719A5}" dt="2018-10-09T02:11:05.919" v="294" actId="1076"/>
        <pc:sldMkLst>
          <pc:docMk/>
          <pc:sldMk cId="4210700962" sldId="325"/>
        </pc:sldMkLst>
        <pc:spChg chg="mod">
          <ac:chgData name="QNAP_Copy Su" userId="1126be78-0e4b-4fc6-8d80-fa9b94be460a" providerId="ADAL" clId="{13805EEF-16EC-449E-9A40-199E75D719A5}" dt="2018-10-09T02:10:33.814" v="281" actId="1035"/>
          <ac:spMkLst>
            <pc:docMk/>
            <pc:sldMk cId="4210700962" sldId="325"/>
            <ac:spMk id="68" creationId="{9070CBE4-6524-4416-8CF8-1829BADFD164}"/>
          </ac:spMkLst>
        </pc:spChg>
        <pc:spChg chg="mod">
          <ac:chgData name="QNAP_Copy Su" userId="1126be78-0e4b-4fc6-8d80-fa9b94be460a" providerId="ADAL" clId="{13805EEF-16EC-449E-9A40-199E75D719A5}" dt="2018-10-09T02:10:55.318" v="291" actId="20577"/>
          <ac:spMkLst>
            <pc:docMk/>
            <pc:sldMk cId="4210700962" sldId="325"/>
            <ac:spMk id="72" creationId="{812AEDFE-1F1B-4FBA-94E9-34EFDA63582A}"/>
          </ac:spMkLst>
        </pc:spChg>
        <pc:grpChg chg="del">
          <ac:chgData name="QNAP_Copy Su" userId="1126be78-0e4b-4fc6-8d80-fa9b94be460a" providerId="ADAL" clId="{13805EEF-16EC-449E-9A40-199E75D719A5}" dt="2018-10-09T02:10:21.759" v="278" actId="478"/>
          <ac:grpSpMkLst>
            <pc:docMk/>
            <pc:sldMk cId="4210700962" sldId="325"/>
            <ac:grpSpMk id="18" creationId="{4BB5340D-C9CE-4110-9E97-CF0CD337CBE9}"/>
          </ac:grpSpMkLst>
        </pc:grpChg>
        <pc:grpChg chg="add mod">
          <ac:chgData name="QNAP_Copy Su" userId="1126be78-0e4b-4fc6-8d80-fa9b94be460a" providerId="ADAL" clId="{13805EEF-16EC-449E-9A40-199E75D719A5}" dt="2018-10-09T02:10:30.911" v="280" actId="14100"/>
          <ac:grpSpMkLst>
            <pc:docMk/>
            <pc:sldMk cId="4210700962" sldId="325"/>
            <ac:grpSpMk id="54" creationId="{07B48796-E160-491B-8EE7-B9BF37F18194}"/>
          </ac:grpSpMkLst>
        </pc:grpChg>
        <pc:grpChg chg="del mod">
          <ac:chgData name="QNAP_Copy Su" userId="1126be78-0e4b-4fc6-8d80-fa9b94be460a" providerId="ADAL" clId="{13805EEF-16EC-449E-9A40-199E75D719A5}" dt="2018-10-09T02:10:57.438" v="292" actId="478"/>
          <ac:grpSpMkLst>
            <pc:docMk/>
            <pc:sldMk cId="4210700962" sldId="325"/>
            <ac:grpSpMk id="64" creationId="{80A11062-EBB6-47D5-8894-72321C9EEF28}"/>
          </ac:grpSpMkLst>
        </pc:grpChg>
        <pc:grpChg chg="add mod">
          <ac:chgData name="QNAP_Copy Su" userId="1126be78-0e4b-4fc6-8d80-fa9b94be460a" providerId="ADAL" clId="{13805EEF-16EC-449E-9A40-199E75D719A5}" dt="2018-10-09T02:11:05.919" v="294" actId="1076"/>
          <ac:grpSpMkLst>
            <pc:docMk/>
            <pc:sldMk cId="4210700962" sldId="325"/>
            <ac:grpSpMk id="70" creationId="{6B103B29-F094-4301-A48C-1AB3ECAD70A9}"/>
          </ac:grpSpMkLst>
        </pc:grpChg>
        <pc:picChg chg="mod">
          <ac:chgData name="QNAP_Copy Su" userId="1126be78-0e4b-4fc6-8d80-fa9b94be460a" providerId="ADAL" clId="{13805EEF-16EC-449E-9A40-199E75D719A5}" dt="2018-10-09T02:09:43.774" v="272" actId="1076"/>
          <ac:picMkLst>
            <pc:docMk/>
            <pc:sldMk cId="4210700962" sldId="325"/>
            <ac:picMk id="65" creationId="{E927B2C7-6C1D-49C3-94B0-C6A93B4FFBDC}"/>
          </ac:picMkLst>
        </pc:picChg>
        <pc:picChg chg="mod">
          <ac:chgData name="QNAP_Copy Su" userId="1126be78-0e4b-4fc6-8d80-fa9b94be460a" providerId="ADAL" clId="{13805EEF-16EC-449E-9A40-199E75D719A5}" dt="2018-10-09T02:11:01.702" v="293" actId="1076"/>
          <ac:picMkLst>
            <pc:docMk/>
            <pc:sldMk cId="4210700962" sldId="325"/>
            <ac:picMk id="71" creationId="{CF027510-9C05-48D8-948A-2E138E786DDA}"/>
          </ac:picMkLst>
        </pc:picChg>
      </pc:sldChg>
      <pc:sldChg chg="addSp delSp modSp">
        <pc:chgData name="QNAP_Copy Su" userId="1126be78-0e4b-4fc6-8d80-fa9b94be460a" providerId="ADAL" clId="{13805EEF-16EC-449E-9A40-199E75D719A5}" dt="2018-10-09T03:34:54.195" v="438" actId="1076"/>
        <pc:sldMkLst>
          <pc:docMk/>
          <pc:sldMk cId="954945487" sldId="329"/>
        </pc:sldMkLst>
        <pc:spChg chg="mod">
          <ac:chgData name="QNAP_Copy Su" userId="1126be78-0e4b-4fc6-8d80-fa9b94be460a" providerId="ADAL" clId="{13805EEF-16EC-449E-9A40-199E75D719A5}" dt="2018-10-09T02:32:56.774" v="397" actId="255"/>
          <ac:spMkLst>
            <pc:docMk/>
            <pc:sldMk cId="954945487" sldId="329"/>
            <ac:spMk id="2" creationId="{BCA38380-B2E1-0B4B-9AA2-9212F51780E3}"/>
          </ac:spMkLst>
        </pc:spChg>
        <pc:spChg chg="mod">
          <ac:chgData name="QNAP_Copy Su" userId="1126be78-0e4b-4fc6-8d80-fa9b94be460a" providerId="ADAL" clId="{13805EEF-16EC-449E-9A40-199E75D719A5}" dt="2018-10-09T03:34:54.195" v="438" actId="1076"/>
          <ac:spMkLst>
            <pc:docMk/>
            <pc:sldMk cId="954945487" sldId="329"/>
            <ac:spMk id="43" creationId="{BA020E52-6C5F-BD45-BC61-61273E922B78}"/>
          </ac:spMkLst>
        </pc:spChg>
        <pc:spChg chg="mod">
          <ac:chgData name="QNAP_Copy Su" userId="1126be78-0e4b-4fc6-8d80-fa9b94be460a" providerId="ADAL" clId="{13805EEF-16EC-449E-9A40-199E75D719A5}" dt="2018-10-09T02:26:01.813" v="384" actId="1076"/>
          <ac:spMkLst>
            <pc:docMk/>
            <pc:sldMk cId="954945487" sldId="329"/>
            <ac:spMk id="44" creationId="{BD1EB6C9-06A2-3D4D-BF5A-E7811AF831D7}"/>
          </ac:spMkLst>
        </pc:spChg>
        <pc:spChg chg="mod">
          <ac:chgData name="QNAP_Copy Su" userId="1126be78-0e4b-4fc6-8d80-fa9b94be460a" providerId="ADAL" clId="{13805EEF-16EC-449E-9A40-199E75D719A5}" dt="2018-10-09T02:22:36.928" v="375" actId="1076"/>
          <ac:spMkLst>
            <pc:docMk/>
            <pc:sldMk cId="954945487" sldId="329"/>
            <ac:spMk id="45" creationId="{8CB4F124-AE1A-D747-AD9D-A53A3052C08B}"/>
          </ac:spMkLst>
        </pc:spChg>
        <pc:grpChg chg="add del mod">
          <ac:chgData name="QNAP_Copy Su" userId="1126be78-0e4b-4fc6-8d80-fa9b94be460a" providerId="ADAL" clId="{13805EEF-16EC-449E-9A40-199E75D719A5}" dt="2018-10-09T02:25:55.828" v="383" actId="1038"/>
          <ac:grpSpMkLst>
            <pc:docMk/>
            <pc:sldMk cId="954945487" sldId="329"/>
            <ac:grpSpMk id="22" creationId="{54064FB6-028D-4E67-9404-AF94316F8B6F}"/>
          </ac:grpSpMkLst>
        </pc:grpChg>
        <pc:grpChg chg="del">
          <ac:chgData name="QNAP_Copy Su" userId="1126be78-0e4b-4fc6-8d80-fa9b94be460a" providerId="ADAL" clId="{13805EEF-16EC-449E-9A40-199E75D719A5}" dt="2018-10-09T02:11:23.366" v="296" actId="478"/>
          <ac:grpSpMkLst>
            <pc:docMk/>
            <pc:sldMk cId="954945487" sldId="329"/>
            <ac:grpSpMk id="40" creationId="{91B3BDE3-D915-48A6-A991-8E8DAD339062}"/>
          </ac:grpSpMkLst>
        </pc:grpChg>
        <pc:grpChg chg="add mod">
          <ac:chgData name="QNAP_Copy Su" userId="1126be78-0e4b-4fc6-8d80-fa9b94be460a" providerId="ADAL" clId="{13805EEF-16EC-449E-9A40-199E75D719A5}" dt="2018-10-09T02:11:38.895" v="303" actId="1076"/>
          <ac:grpSpMkLst>
            <pc:docMk/>
            <pc:sldMk cId="954945487" sldId="329"/>
            <ac:grpSpMk id="46" creationId="{B809B089-64AB-4DEF-B840-5C098540EE0A}"/>
          </ac:grpSpMkLst>
        </pc:grpChg>
        <pc:grpChg chg="del">
          <ac:chgData name="QNAP_Copy Su" userId="1126be78-0e4b-4fc6-8d80-fa9b94be460a" providerId="ADAL" clId="{13805EEF-16EC-449E-9A40-199E75D719A5}" dt="2018-10-09T02:11:21.879" v="295" actId="478"/>
          <ac:grpSpMkLst>
            <pc:docMk/>
            <pc:sldMk cId="954945487" sldId="329"/>
            <ac:grpSpMk id="55" creationId="{CA341EF5-4FFC-402D-8EB3-F19A45F2DB2E}"/>
          </ac:grpSpMkLst>
        </pc:grpChg>
        <pc:grpChg chg="add mod">
          <ac:chgData name="QNAP_Copy Su" userId="1126be78-0e4b-4fc6-8d80-fa9b94be460a" providerId="ADAL" clId="{13805EEF-16EC-449E-9A40-199E75D719A5}" dt="2018-10-09T02:11:43.687" v="304" actId="1076"/>
          <ac:grpSpMkLst>
            <pc:docMk/>
            <pc:sldMk cId="954945487" sldId="329"/>
            <ac:grpSpMk id="66" creationId="{294515C8-4AAF-426B-83F9-01F51068A991}"/>
          </ac:grpSpMkLst>
        </pc:grpChg>
        <pc:picChg chg="mod">
          <ac:chgData name="QNAP_Copy Su" userId="1126be78-0e4b-4fc6-8d80-fa9b94be460a" providerId="ADAL" clId="{13805EEF-16EC-449E-9A40-199E75D719A5}" dt="2018-10-09T02:26:09.031" v="387" actId="1076"/>
          <ac:picMkLst>
            <pc:docMk/>
            <pc:sldMk cId="954945487" sldId="329"/>
            <ac:picMk id="39" creationId="{336F384C-E32C-43D9-96DA-3821ABFF2E22}"/>
          </ac:picMkLst>
        </pc:picChg>
        <pc:picChg chg="mod">
          <ac:chgData name="QNAP_Copy Su" userId="1126be78-0e4b-4fc6-8d80-fa9b94be460a" providerId="ADAL" clId="{13805EEF-16EC-449E-9A40-199E75D719A5}" dt="2018-10-09T02:18:31.631" v="355" actId="1076"/>
          <ac:picMkLst>
            <pc:docMk/>
            <pc:sldMk cId="954945487" sldId="329"/>
            <ac:picMk id="65" creationId="{53994A41-E6DF-CE4B-88B0-635F4741C358}"/>
          </ac:picMkLst>
        </pc:picChg>
        <pc:cxnChg chg="mod">
          <ac:chgData name="QNAP_Copy Su" userId="1126be78-0e4b-4fc6-8d80-fa9b94be460a" providerId="ADAL" clId="{13805EEF-16EC-449E-9A40-199E75D719A5}" dt="2018-10-09T03:34:52.043" v="437" actId="14100"/>
          <ac:cxnSpMkLst>
            <pc:docMk/>
            <pc:sldMk cId="954945487" sldId="329"/>
            <ac:cxnSpMk id="57" creationId="{38FC0DF0-8352-C14C-9BD3-943DDEBBC779}"/>
          </ac:cxnSpMkLst>
        </pc:cxnChg>
        <pc:cxnChg chg="mod">
          <ac:chgData name="QNAP_Copy Su" userId="1126be78-0e4b-4fc6-8d80-fa9b94be460a" providerId="ADAL" clId="{13805EEF-16EC-449E-9A40-199E75D719A5}" dt="2018-10-09T02:22:36.928" v="375" actId="1076"/>
          <ac:cxnSpMkLst>
            <pc:docMk/>
            <pc:sldMk cId="954945487" sldId="329"/>
            <ac:cxnSpMk id="67" creationId="{0F885C2D-53A6-45F5-9419-75A05137AC2B}"/>
          </ac:cxnSpMkLst>
        </pc:cxnChg>
      </pc:sldChg>
      <pc:sldChg chg="modSp">
        <pc:chgData name="QNAP_Copy Su" userId="1126be78-0e4b-4fc6-8d80-fa9b94be460a" providerId="ADAL" clId="{13805EEF-16EC-449E-9A40-199E75D719A5}" dt="2018-10-09T02:34:43.697" v="423" actId="113"/>
        <pc:sldMkLst>
          <pc:docMk/>
          <pc:sldMk cId="4018625497" sldId="334"/>
        </pc:sldMkLst>
        <pc:spChg chg="mod">
          <ac:chgData name="QNAP_Copy Su" userId="1126be78-0e4b-4fc6-8d80-fa9b94be460a" providerId="ADAL" clId="{13805EEF-16EC-449E-9A40-199E75D719A5}" dt="2018-10-09T02:34:43.697" v="423" actId="113"/>
          <ac:spMkLst>
            <pc:docMk/>
            <pc:sldMk cId="4018625497" sldId="334"/>
            <ac:spMk id="2" creationId="{17AC9F85-691B-E94D-8FB9-F15FA97B86E5}"/>
          </ac:spMkLst>
        </pc:spChg>
      </pc:sldChg>
      <pc:sldChg chg="addSp delSp modSp">
        <pc:chgData name="QNAP_Copy Su" userId="1126be78-0e4b-4fc6-8d80-fa9b94be460a" providerId="ADAL" clId="{13805EEF-16EC-449E-9A40-199E75D719A5}" dt="2018-10-09T02:33:38.046" v="405" actId="255"/>
        <pc:sldMkLst>
          <pc:docMk/>
          <pc:sldMk cId="123265432" sldId="337"/>
        </pc:sldMkLst>
        <pc:spChg chg="mod">
          <ac:chgData name="QNAP_Copy Su" userId="1126be78-0e4b-4fc6-8d80-fa9b94be460a" providerId="ADAL" clId="{13805EEF-16EC-449E-9A40-199E75D719A5}" dt="2018-10-09T02:33:38.046" v="405" actId="255"/>
          <ac:spMkLst>
            <pc:docMk/>
            <pc:sldMk cId="123265432" sldId="337"/>
            <ac:spMk id="2" creationId="{2C13F739-C04B-4AAC-87F0-1796893C3D1F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32" creationId="{DF1C9082-9AD6-4947-A0C7-27680ADC2EF1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33" creationId="{2249B060-01C7-4BF5-A5C4-D9CD174E8179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34" creationId="{017E3AB1-2C38-4D2F-B456-C9ABDD3881FA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36" creationId="{62A8F952-10E4-4FC5-97CF-DCC69003813D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37" creationId="{A250EC53-2133-4920-A648-43858C1FC648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38" creationId="{0B3D3E25-6A6E-4241-882D-932B767D56BD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39" creationId="{EF4135D2-23E3-4A6B-AC73-36FD9335358D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40" creationId="{E3641D95-10B5-4B05-867E-3E1BF969090E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41" creationId="{0AFEEDBD-BFA0-4581-BD38-699C3947BFD4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42" creationId="{6B6D0564-2B0B-47CA-B8EB-77B3738CFFB3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43" creationId="{55B402C4-9D18-4B2E-B576-CCBD5F5F1DAB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44" creationId="{9A0C5E76-EF01-4152-B5F7-AE4A923006D9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45" creationId="{269C5BAE-B0CD-4E5B-A616-A2795E656361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46" creationId="{D7F269F4-7D9E-4672-B46C-61E390B268FB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48" creationId="{6D74DE35-7000-4052-9D61-BB7D490B835C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50" creationId="{09F4A05C-5636-47E8-B192-661AF7430F6B}"/>
          </ac:spMkLst>
        </pc:spChg>
        <pc:spChg chg="del mod">
          <ac:chgData name="QNAP_Copy Su" userId="1126be78-0e4b-4fc6-8d80-fa9b94be460a" providerId="ADAL" clId="{13805EEF-16EC-449E-9A40-199E75D719A5}" dt="2018-10-09T01:53:54.397" v="178" actId="478"/>
          <ac:spMkLst>
            <pc:docMk/>
            <pc:sldMk cId="123265432" sldId="337"/>
            <ac:spMk id="51" creationId="{46A2539B-0481-43E6-96A7-4A34D465E0E2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52" creationId="{D9FFC374-9152-4A70-BFAE-6268403955AD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53" creationId="{80AC9CE1-1441-4DFB-8B78-1F807874FAB6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57" creationId="{8FC4208F-D9E2-46D8-8199-2D236203C9CE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58" creationId="{D8D1BAEA-B472-4329-94D1-8297F409FF0B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61" creationId="{3D97B27D-DF81-44EC-AF60-D5E597641BC9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62" creationId="{F92BC398-9DDE-491B-8AD8-DB0A025172A3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63" creationId="{1D9AB3BD-DC69-4342-853E-3D8D1C5D6FED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66" creationId="{CAB0C2F8-A9CD-C949-9655-E5008A9CDEDD}"/>
          </ac:spMkLst>
        </pc:spChg>
        <pc:spChg chg="add">
          <ac:chgData name="QNAP_Copy Su" userId="1126be78-0e4b-4fc6-8d80-fa9b94be460a" providerId="ADAL" clId="{13805EEF-16EC-449E-9A40-199E75D719A5}" dt="2018-10-09T01:53:25.140" v="170" actId="255"/>
          <ac:spMkLst>
            <pc:docMk/>
            <pc:sldMk cId="123265432" sldId="337"/>
            <ac:spMk id="67" creationId="{A559BD0C-E5C0-4C94-9CAD-9A0293390E32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79" creationId="{3F928140-F3ED-8047-9EF0-827D106AD109}"/>
          </ac:spMkLst>
        </pc:spChg>
        <pc:spChg chg="del">
          <ac:chgData name="QNAP_Copy Su" userId="1126be78-0e4b-4fc6-8d80-fa9b94be460a" providerId="ADAL" clId="{13805EEF-16EC-449E-9A40-199E75D719A5}" dt="2018-10-09T01:53:23.880" v="169" actId="478"/>
          <ac:spMkLst>
            <pc:docMk/>
            <pc:sldMk cId="123265432" sldId="337"/>
            <ac:spMk id="80" creationId="{BC6BAB59-E757-344E-9A45-76F27E04AEA1}"/>
          </ac:spMkLst>
        </pc:spChg>
        <pc:spChg chg="add mod">
          <ac:chgData name="QNAP_Copy Su" userId="1126be78-0e4b-4fc6-8d80-fa9b94be460a" providerId="ADAL" clId="{13805EEF-16EC-449E-9A40-199E75D719A5}" dt="2018-10-09T01:53:50.894" v="177" actId="1076"/>
          <ac:spMkLst>
            <pc:docMk/>
            <pc:sldMk cId="123265432" sldId="337"/>
            <ac:spMk id="81" creationId="{7FA6991E-E1AC-473A-8AB0-C986E8AA103B}"/>
          </ac:spMkLst>
        </pc:spChg>
        <pc:grpChg chg="del">
          <ac:chgData name="QNAP_Copy Su" userId="1126be78-0e4b-4fc6-8d80-fa9b94be460a" providerId="ADAL" clId="{13805EEF-16EC-449E-9A40-199E75D719A5}" dt="2018-10-09T01:53:23.880" v="169" actId="478"/>
          <ac:grpSpMkLst>
            <pc:docMk/>
            <pc:sldMk cId="123265432" sldId="337"/>
            <ac:grpSpMk id="21" creationId="{09D71871-F696-45C0-B021-4DE4EB6AE196}"/>
          </ac:grpSpMkLst>
        </pc:grpChg>
        <pc:grpChg chg="add">
          <ac:chgData name="QNAP_Copy Su" userId="1126be78-0e4b-4fc6-8d80-fa9b94be460a" providerId="ADAL" clId="{13805EEF-16EC-449E-9A40-199E75D719A5}" dt="2018-10-09T01:53:25.140" v="170" actId="255"/>
          <ac:grpSpMkLst>
            <pc:docMk/>
            <pc:sldMk cId="123265432" sldId="337"/>
            <ac:grpSpMk id="68" creationId="{E61EB74F-FD61-4243-B56B-3559BE6CF532}"/>
          </ac:grpSpMkLst>
        </pc:grpChg>
        <pc:picChg chg="del">
          <ac:chgData name="QNAP_Copy Su" userId="1126be78-0e4b-4fc6-8d80-fa9b94be460a" providerId="ADAL" clId="{13805EEF-16EC-449E-9A40-199E75D719A5}" dt="2018-10-09T01:53:23.880" v="169" actId="478"/>
          <ac:picMkLst>
            <pc:docMk/>
            <pc:sldMk cId="123265432" sldId="337"/>
            <ac:picMk id="28" creationId="{AB4A392D-918C-4510-8065-28BDDEDE0468}"/>
          </ac:picMkLst>
        </pc:picChg>
        <pc:picChg chg="add">
          <ac:chgData name="QNAP_Copy Su" userId="1126be78-0e4b-4fc6-8d80-fa9b94be460a" providerId="ADAL" clId="{13805EEF-16EC-449E-9A40-199E75D719A5}" dt="2018-10-09T01:53:25.140" v="170" actId="255"/>
          <ac:picMkLst>
            <pc:docMk/>
            <pc:sldMk cId="123265432" sldId="337"/>
            <ac:picMk id="56" creationId="{4DC7F151-0BC6-4043-994F-A54422440767}"/>
          </ac:picMkLst>
        </pc:picChg>
        <pc:picChg chg="del">
          <ac:chgData name="QNAP_Copy Su" userId="1126be78-0e4b-4fc6-8d80-fa9b94be460a" providerId="ADAL" clId="{13805EEF-16EC-449E-9A40-199E75D719A5}" dt="2018-10-09T01:53:23.880" v="169" actId="478"/>
          <ac:picMkLst>
            <pc:docMk/>
            <pc:sldMk cId="123265432" sldId="337"/>
            <ac:picMk id="78" creationId="{F920880A-039D-405F-82D5-ECA920461413}"/>
          </ac:picMkLst>
        </pc:picChg>
        <pc:picChg chg="add mod">
          <ac:chgData name="QNAP_Copy Su" userId="1126be78-0e4b-4fc6-8d80-fa9b94be460a" providerId="ADAL" clId="{13805EEF-16EC-449E-9A40-199E75D719A5}" dt="2018-10-09T01:53:50.894" v="177" actId="1076"/>
          <ac:picMkLst>
            <pc:docMk/>
            <pc:sldMk cId="123265432" sldId="337"/>
            <ac:picMk id="82" creationId="{14D1BB3B-E98B-4D31-AA49-13BC7213EDA6}"/>
          </ac:picMkLst>
        </pc:picChg>
        <pc:cxnChg chg="add">
          <ac:chgData name="QNAP_Copy Su" userId="1126be78-0e4b-4fc6-8d80-fa9b94be460a" providerId="ADAL" clId="{13805EEF-16EC-449E-9A40-199E75D719A5}" dt="2018-10-09T01:53:25.140" v="170" actId="255"/>
          <ac:cxnSpMkLst>
            <pc:docMk/>
            <pc:sldMk cId="123265432" sldId="337"/>
            <ac:cxnSpMk id="54" creationId="{00902ABC-91E2-42DA-98C9-E2F2B4ED2C0A}"/>
          </ac:cxnSpMkLst>
        </pc:cxnChg>
        <pc:cxnChg chg="add">
          <ac:chgData name="QNAP_Copy Su" userId="1126be78-0e4b-4fc6-8d80-fa9b94be460a" providerId="ADAL" clId="{13805EEF-16EC-449E-9A40-199E75D719A5}" dt="2018-10-09T01:53:25.140" v="170" actId="255"/>
          <ac:cxnSpMkLst>
            <pc:docMk/>
            <pc:sldMk cId="123265432" sldId="337"/>
            <ac:cxnSpMk id="55" creationId="{7586942A-D3B8-4EE6-96D8-566361DAF743}"/>
          </ac:cxnSpMkLst>
        </pc:cxnChg>
        <pc:cxnChg chg="add">
          <ac:chgData name="QNAP_Copy Su" userId="1126be78-0e4b-4fc6-8d80-fa9b94be460a" providerId="ADAL" clId="{13805EEF-16EC-449E-9A40-199E75D719A5}" dt="2018-10-09T01:53:25.140" v="170" actId="255"/>
          <ac:cxnSpMkLst>
            <pc:docMk/>
            <pc:sldMk cId="123265432" sldId="337"/>
            <ac:cxnSpMk id="59" creationId="{E5E3EBE4-28EB-467D-80AC-076B856539DC}"/>
          </ac:cxnSpMkLst>
        </pc:cxnChg>
        <pc:cxnChg chg="add">
          <ac:chgData name="QNAP_Copy Su" userId="1126be78-0e4b-4fc6-8d80-fa9b94be460a" providerId="ADAL" clId="{13805EEF-16EC-449E-9A40-199E75D719A5}" dt="2018-10-09T01:53:25.140" v="170" actId="255"/>
          <ac:cxnSpMkLst>
            <pc:docMk/>
            <pc:sldMk cId="123265432" sldId="337"/>
            <ac:cxnSpMk id="60" creationId="{69C4B6FD-D188-4BD8-805C-B0395B98D37E}"/>
          </ac:cxnSpMkLst>
        </pc:cxnChg>
        <pc:cxnChg chg="del">
          <ac:chgData name="QNAP_Copy Su" userId="1126be78-0e4b-4fc6-8d80-fa9b94be460a" providerId="ADAL" clId="{13805EEF-16EC-449E-9A40-199E75D719A5}" dt="2018-10-09T01:53:23.880" v="169" actId="478"/>
          <ac:cxnSpMkLst>
            <pc:docMk/>
            <pc:sldMk cId="123265432" sldId="337"/>
            <ac:cxnSpMk id="64" creationId="{483E039D-F802-F648-8FF6-7337029D1F5B}"/>
          </ac:cxnSpMkLst>
        </pc:cxnChg>
        <pc:cxnChg chg="del">
          <ac:chgData name="QNAP_Copy Su" userId="1126be78-0e4b-4fc6-8d80-fa9b94be460a" providerId="ADAL" clId="{13805EEF-16EC-449E-9A40-199E75D719A5}" dt="2018-10-09T01:53:23.880" v="169" actId="478"/>
          <ac:cxnSpMkLst>
            <pc:docMk/>
            <pc:sldMk cId="123265432" sldId="337"/>
            <ac:cxnSpMk id="65" creationId="{D76689D6-28A5-B74C-92AE-CB5C15F66640}"/>
          </ac:cxnSpMkLst>
        </pc:cxnChg>
        <pc:cxnChg chg="del">
          <ac:chgData name="QNAP_Copy Su" userId="1126be78-0e4b-4fc6-8d80-fa9b94be460a" providerId="ADAL" clId="{13805EEF-16EC-449E-9A40-199E75D719A5}" dt="2018-10-09T01:53:23.880" v="169" actId="478"/>
          <ac:cxnSpMkLst>
            <pc:docMk/>
            <pc:sldMk cId="123265432" sldId="337"/>
            <ac:cxnSpMk id="69" creationId="{D1F8FB61-A29C-4FC4-830B-5F0683485E72}"/>
          </ac:cxnSpMkLst>
        </pc:cxnChg>
        <pc:cxnChg chg="del">
          <ac:chgData name="QNAP_Copy Su" userId="1126be78-0e4b-4fc6-8d80-fa9b94be460a" providerId="ADAL" clId="{13805EEF-16EC-449E-9A40-199E75D719A5}" dt="2018-10-09T01:53:23.880" v="169" actId="478"/>
          <ac:cxnSpMkLst>
            <pc:docMk/>
            <pc:sldMk cId="123265432" sldId="337"/>
            <ac:cxnSpMk id="70" creationId="{8358FDD8-7525-4D0E-B015-9F5BA2A25623}"/>
          </ac:cxnSpMkLst>
        </pc:cxnChg>
      </pc:sldChg>
      <pc:sldChg chg="addSp delSp modSp">
        <pc:chgData name="QNAP_Copy Su" userId="1126be78-0e4b-4fc6-8d80-fa9b94be460a" providerId="ADAL" clId="{13805EEF-16EC-449E-9A40-199E75D719A5}" dt="2018-10-09T02:33:29.855" v="404" actId="255"/>
        <pc:sldMkLst>
          <pc:docMk/>
          <pc:sldMk cId="1261453339" sldId="338"/>
        </pc:sldMkLst>
        <pc:spChg chg="mod">
          <ac:chgData name="QNAP_Copy Su" userId="1126be78-0e4b-4fc6-8d80-fa9b94be460a" providerId="ADAL" clId="{13805EEF-16EC-449E-9A40-199E75D719A5}" dt="2018-10-09T02:33:29.855" v="404" actId="255"/>
          <ac:spMkLst>
            <pc:docMk/>
            <pc:sldMk cId="1261453339" sldId="338"/>
            <ac:spMk id="2" creationId="{2C13F739-C04B-4AAC-87F0-1796893C3D1F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34" creationId="{017E3AB1-2C38-4D2F-B456-C9ABDD3881FA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39" creationId="{EF4135D2-23E3-4A6B-AC73-36FD9335358D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40" creationId="{E3641D95-10B5-4B05-867E-3E1BF969090E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41" creationId="{0AFEEDBD-BFA0-4581-BD38-699C3947BFD4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42" creationId="{6B6D0564-2B0B-47CA-B8EB-77B3738CFFB3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43" creationId="{55B402C4-9D18-4B2E-B576-CCBD5F5F1DAB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45" creationId="{269C5BAE-B0CD-4E5B-A616-A2795E656361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46" creationId="{D7F269F4-7D9E-4672-B46C-61E390B268FB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47" creationId="{300D858D-2D5F-8A4E-956B-611E7A746469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49" creationId="{53F3EAF7-06F0-4F31-BEF4-BA780E8D3A3C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51" creationId="{BFE81E24-D590-4D06-9C8A-EB6F22AFE6BC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52" creationId="{4CD126E3-2F69-4700-A5AB-F2265EF4E637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53" creationId="{46D6E895-FD63-4F52-B7C3-D95EDC319A8B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54" creationId="{EF4E593C-CC12-4D32-84A2-24E43E7C5E4C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55" creationId="{C3F3E2F1-8D69-4924-B146-0B5781935F7D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56" creationId="{2FBC0A86-CF9D-5944-8B9D-3BFC46CB5A1F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57" creationId="{F108CF25-DFBE-1440-ABF5-17EE200B7F1D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58" creationId="{EA499B58-43D4-9645-AA66-23D1605AB5F8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59" creationId="{A841B2B3-25F9-994C-BAB8-A63E8F9607FA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63" creationId="{7B64641E-37A9-E240-AAF0-EA72E0415EBD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64" creationId="{1849E53D-EE2F-4E4C-8840-9DAE632A827E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65" creationId="{12423009-2F9E-9344-B312-6C56A70C5377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67" creationId="{F693C69D-58BF-4A8C-8840-28FD2958DAD5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68" creationId="{18825C5D-63AA-4EE0-B794-6D8E8C25A7DA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71" creationId="{DD774020-3DF7-4B00-827C-E785B0A4D4C6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72" creationId="{113922F5-337B-44CA-A61D-C4EC7B8C6490}"/>
          </ac:spMkLst>
        </pc:spChg>
        <pc:spChg chg="del">
          <ac:chgData name="QNAP_Copy Su" userId="1126be78-0e4b-4fc6-8d80-fa9b94be460a" providerId="ADAL" clId="{13805EEF-16EC-449E-9A40-199E75D719A5}" dt="2018-10-09T01:54:16.465" v="179" actId="478"/>
          <ac:spMkLst>
            <pc:docMk/>
            <pc:sldMk cId="1261453339" sldId="338"/>
            <ac:spMk id="73" creationId="{6585B605-4F6D-0948-BC18-FFD281BC3B5F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74" creationId="{8FDA11FC-84F4-4560-8738-7AE1B830E6A1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75" creationId="{4488C9AF-332F-460F-BD4F-CF85E284E609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76" creationId="{46986869-4E2F-49B5-B054-77FF79D203A1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80" creationId="{5EAEB71A-3A3A-43D7-9EBC-48A6E307E5A6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81" creationId="{B45DEA9A-4103-4894-B880-DC87C1CAA9C3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82" creationId="{83813972-F956-4ACF-B0D3-CF2A6337288D}"/>
          </ac:spMkLst>
        </pc:spChg>
        <pc:spChg chg="add">
          <ac:chgData name="QNAP_Copy Su" userId="1126be78-0e4b-4fc6-8d80-fa9b94be460a" providerId="ADAL" clId="{13805EEF-16EC-449E-9A40-199E75D719A5}" dt="2018-10-09T01:54:17.940" v="180" actId="255"/>
          <ac:spMkLst>
            <pc:docMk/>
            <pc:sldMk cId="1261453339" sldId="338"/>
            <ac:spMk id="84" creationId="{6E7D0C43-3AF6-457B-951B-43E213137EA9}"/>
          </ac:spMkLst>
        </pc:spChg>
        <pc:spChg chg="add del">
          <ac:chgData name="QNAP_Copy Su" userId="1126be78-0e4b-4fc6-8d80-fa9b94be460a" providerId="ADAL" clId="{13805EEF-16EC-449E-9A40-199E75D719A5}" dt="2018-10-09T01:54:23.317" v="181" actId="478"/>
          <ac:spMkLst>
            <pc:docMk/>
            <pc:sldMk cId="1261453339" sldId="338"/>
            <ac:spMk id="93" creationId="{1084D7CB-D243-4079-90DE-97134D968462}"/>
          </ac:spMkLst>
        </pc:spChg>
        <pc:spChg chg="add mod">
          <ac:chgData name="QNAP_Copy Su" userId="1126be78-0e4b-4fc6-8d80-fa9b94be460a" providerId="ADAL" clId="{13805EEF-16EC-449E-9A40-199E75D719A5}" dt="2018-10-09T01:54:32.795" v="183" actId="1076"/>
          <ac:spMkLst>
            <pc:docMk/>
            <pc:sldMk cId="1261453339" sldId="338"/>
            <ac:spMk id="95" creationId="{51EEB971-0679-44E4-917E-2456DA41939E}"/>
          </ac:spMkLst>
        </pc:spChg>
        <pc:grpChg chg="del">
          <ac:chgData name="QNAP_Copy Su" userId="1126be78-0e4b-4fc6-8d80-fa9b94be460a" providerId="ADAL" clId="{13805EEF-16EC-449E-9A40-199E75D719A5}" dt="2018-10-09T01:54:16.465" v="179" actId="478"/>
          <ac:grpSpMkLst>
            <pc:docMk/>
            <pc:sldMk cId="1261453339" sldId="338"/>
            <ac:grpSpMk id="31" creationId="{DA781BF0-9319-4A6F-8D31-74363E768FE0}"/>
          </ac:grpSpMkLst>
        </pc:grpChg>
        <pc:grpChg chg="add">
          <ac:chgData name="QNAP_Copy Su" userId="1126be78-0e4b-4fc6-8d80-fa9b94be460a" providerId="ADAL" clId="{13805EEF-16EC-449E-9A40-199E75D719A5}" dt="2018-10-09T01:54:17.940" v="180" actId="255"/>
          <ac:grpSpMkLst>
            <pc:docMk/>
            <pc:sldMk cId="1261453339" sldId="338"/>
            <ac:grpSpMk id="85" creationId="{6212ABD7-B0D9-4396-A5D0-E4399D929108}"/>
          </ac:grpSpMkLst>
        </pc:grpChg>
        <pc:picChg chg="del">
          <ac:chgData name="QNAP_Copy Su" userId="1126be78-0e4b-4fc6-8d80-fa9b94be460a" providerId="ADAL" clId="{13805EEF-16EC-449E-9A40-199E75D719A5}" dt="2018-10-09T01:54:16.465" v="179" actId="478"/>
          <ac:picMkLst>
            <pc:docMk/>
            <pc:sldMk cId="1261453339" sldId="338"/>
            <ac:picMk id="44" creationId="{6201C3DB-D088-4B62-A9B2-B93053B15F32}"/>
          </ac:picMkLst>
        </pc:picChg>
        <pc:picChg chg="add">
          <ac:chgData name="QNAP_Copy Su" userId="1126be78-0e4b-4fc6-8d80-fa9b94be460a" providerId="ADAL" clId="{13805EEF-16EC-449E-9A40-199E75D719A5}" dt="2018-10-09T01:54:17.940" v="180" actId="255"/>
          <ac:picMkLst>
            <pc:docMk/>
            <pc:sldMk cId="1261453339" sldId="338"/>
            <ac:picMk id="48" creationId="{27CA892C-EC29-4FFC-830E-2F753928D31F}"/>
          </ac:picMkLst>
        </pc:picChg>
        <pc:picChg chg="del">
          <ac:chgData name="QNAP_Copy Su" userId="1126be78-0e4b-4fc6-8d80-fa9b94be460a" providerId="ADAL" clId="{13805EEF-16EC-449E-9A40-199E75D719A5}" dt="2018-10-09T01:54:16.465" v="179" actId="478"/>
          <ac:picMkLst>
            <pc:docMk/>
            <pc:sldMk cId="1261453339" sldId="338"/>
            <ac:picMk id="50" creationId="{292DB567-6C04-AE4D-A6E1-75355D0A88B3}"/>
          </ac:picMkLst>
        </pc:picChg>
        <pc:picChg chg="add del">
          <ac:chgData name="QNAP_Copy Su" userId="1126be78-0e4b-4fc6-8d80-fa9b94be460a" providerId="ADAL" clId="{13805EEF-16EC-449E-9A40-199E75D719A5}" dt="2018-10-09T01:54:23.317" v="181" actId="478"/>
          <ac:picMkLst>
            <pc:docMk/>
            <pc:sldMk cId="1261453339" sldId="338"/>
            <ac:picMk id="94" creationId="{CA268364-2F18-4039-A41F-DC6D1B779EDF}"/>
          </ac:picMkLst>
        </pc:picChg>
        <pc:picChg chg="add mod">
          <ac:chgData name="QNAP_Copy Su" userId="1126be78-0e4b-4fc6-8d80-fa9b94be460a" providerId="ADAL" clId="{13805EEF-16EC-449E-9A40-199E75D719A5}" dt="2018-10-09T01:54:32.795" v="183" actId="1076"/>
          <ac:picMkLst>
            <pc:docMk/>
            <pc:sldMk cId="1261453339" sldId="338"/>
            <ac:picMk id="96" creationId="{B4237499-BFEE-47D2-922C-EC46ADC59D76}"/>
          </ac:picMkLst>
        </pc:picChg>
        <pc:cxnChg chg="del">
          <ac:chgData name="QNAP_Copy Su" userId="1126be78-0e4b-4fc6-8d80-fa9b94be460a" providerId="ADAL" clId="{13805EEF-16EC-449E-9A40-199E75D719A5}" dt="2018-10-09T01:54:16.465" v="179" actId="478"/>
          <ac:cxnSpMkLst>
            <pc:docMk/>
            <pc:sldMk cId="1261453339" sldId="338"/>
            <ac:cxnSpMk id="60" creationId="{8CF5768D-B2C2-A34C-AC7A-B1F9FEB4A776}"/>
          </ac:cxnSpMkLst>
        </pc:cxnChg>
        <pc:cxnChg chg="del">
          <ac:chgData name="QNAP_Copy Su" userId="1126be78-0e4b-4fc6-8d80-fa9b94be460a" providerId="ADAL" clId="{13805EEF-16EC-449E-9A40-199E75D719A5}" dt="2018-10-09T01:54:16.465" v="179" actId="478"/>
          <ac:cxnSpMkLst>
            <pc:docMk/>
            <pc:sldMk cId="1261453339" sldId="338"/>
            <ac:cxnSpMk id="61" creationId="{3FD17AC5-9DB1-394F-A2C3-5A279380F80F}"/>
          </ac:cxnSpMkLst>
        </pc:cxnChg>
        <pc:cxnChg chg="del">
          <ac:chgData name="QNAP_Copy Su" userId="1126be78-0e4b-4fc6-8d80-fa9b94be460a" providerId="ADAL" clId="{13805EEF-16EC-449E-9A40-199E75D719A5}" dt="2018-10-09T01:54:16.465" v="179" actId="478"/>
          <ac:cxnSpMkLst>
            <pc:docMk/>
            <pc:sldMk cId="1261453339" sldId="338"/>
            <ac:cxnSpMk id="62" creationId="{C2536706-98DE-D842-BC3E-F3FF86057B2A}"/>
          </ac:cxnSpMkLst>
        </pc:cxnChg>
        <pc:cxnChg chg="del">
          <ac:chgData name="QNAP_Copy Su" userId="1126be78-0e4b-4fc6-8d80-fa9b94be460a" providerId="ADAL" clId="{13805EEF-16EC-449E-9A40-199E75D719A5}" dt="2018-10-09T01:54:16.465" v="179" actId="478"/>
          <ac:cxnSpMkLst>
            <pc:docMk/>
            <pc:sldMk cId="1261453339" sldId="338"/>
            <ac:cxnSpMk id="66" creationId="{485C3852-9530-DF4E-8E53-B6535DD3871F}"/>
          </ac:cxnSpMkLst>
        </pc:cxnChg>
        <pc:cxnChg chg="add">
          <ac:chgData name="QNAP_Copy Su" userId="1126be78-0e4b-4fc6-8d80-fa9b94be460a" providerId="ADAL" clId="{13805EEF-16EC-449E-9A40-199E75D719A5}" dt="2018-10-09T01:54:17.940" v="180" actId="255"/>
          <ac:cxnSpMkLst>
            <pc:docMk/>
            <pc:sldMk cId="1261453339" sldId="338"/>
            <ac:cxnSpMk id="69" creationId="{FB7A9363-94E5-415D-A7EF-9EF95121FFC1}"/>
          </ac:cxnSpMkLst>
        </pc:cxnChg>
        <pc:cxnChg chg="del">
          <ac:chgData name="QNAP_Copy Su" userId="1126be78-0e4b-4fc6-8d80-fa9b94be460a" providerId="ADAL" clId="{13805EEF-16EC-449E-9A40-199E75D719A5}" dt="2018-10-09T01:54:16.465" v="179" actId="478"/>
          <ac:cxnSpMkLst>
            <pc:docMk/>
            <pc:sldMk cId="1261453339" sldId="338"/>
            <ac:cxnSpMk id="70" creationId="{8358FDD8-7525-4D0E-B015-9F5BA2A25623}"/>
          </ac:cxnSpMkLst>
        </pc:cxnChg>
        <pc:cxnChg chg="add">
          <ac:chgData name="QNAP_Copy Su" userId="1126be78-0e4b-4fc6-8d80-fa9b94be460a" providerId="ADAL" clId="{13805EEF-16EC-449E-9A40-199E75D719A5}" dt="2018-10-09T01:54:17.940" v="180" actId="255"/>
          <ac:cxnSpMkLst>
            <pc:docMk/>
            <pc:sldMk cId="1261453339" sldId="338"/>
            <ac:cxnSpMk id="77" creationId="{A9745D47-0DC5-4B8B-9B11-FF8275BC36A8}"/>
          </ac:cxnSpMkLst>
        </pc:cxnChg>
        <pc:cxnChg chg="add">
          <ac:chgData name="QNAP_Copy Su" userId="1126be78-0e4b-4fc6-8d80-fa9b94be460a" providerId="ADAL" clId="{13805EEF-16EC-449E-9A40-199E75D719A5}" dt="2018-10-09T01:54:17.940" v="180" actId="255"/>
          <ac:cxnSpMkLst>
            <pc:docMk/>
            <pc:sldMk cId="1261453339" sldId="338"/>
            <ac:cxnSpMk id="78" creationId="{C95DA94D-E50C-4E83-97C8-8A6904943CF8}"/>
          </ac:cxnSpMkLst>
        </pc:cxnChg>
        <pc:cxnChg chg="add">
          <ac:chgData name="QNAP_Copy Su" userId="1126be78-0e4b-4fc6-8d80-fa9b94be460a" providerId="ADAL" clId="{13805EEF-16EC-449E-9A40-199E75D719A5}" dt="2018-10-09T01:54:17.940" v="180" actId="255"/>
          <ac:cxnSpMkLst>
            <pc:docMk/>
            <pc:sldMk cId="1261453339" sldId="338"/>
            <ac:cxnSpMk id="79" creationId="{DBBB1924-796B-45E0-9F9C-7B299B3FCF88}"/>
          </ac:cxnSpMkLst>
        </pc:cxnChg>
        <pc:cxnChg chg="add">
          <ac:chgData name="QNAP_Copy Su" userId="1126be78-0e4b-4fc6-8d80-fa9b94be460a" providerId="ADAL" clId="{13805EEF-16EC-449E-9A40-199E75D719A5}" dt="2018-10-09T01:54:17.940" v="180" actId="255"/>
          <ac:cxnSpMkLst>
            <pc:docMk/>
            <pc:sldMk cId="1261453339" sldId="338"/>
            <ac:cxnSpMk id="83" creationId="{B8FBDCF9-0F15-409F-BB3E-3A72EBA65D79}"/>
          </ac:cxnSpMkLst>
        </pc:cxnChg>
      </pc:sldChg>
      <pc:sldChg chg="modSp">
        <pc:chgData name="QNAP_Copy Su" userId="1126be78-0e4b-4fc6-8d80-fa9b94be460a" providerId="ADAL" clId="{13805EEF-16EC-449E-9A40-199E75D719A5}" dt="2018-10-09T02:33:49.519" v="406" actId="948"/>
        <pc:sldMkLst>
          <pc:docMk/>
          <pc:sldMk cId="3714965044" sldId="339"/>
        </pc:sldMkLst>
        <pc:spChg chg="mod">
          <ac:chgData name="QNAP_Copy Su" userId="1126be78-0e4b-4fc6-8d80-fa9b94be460a" providerId="ADAL" clId="{13805EEF-16EC-449E-9A40-199E75D719A5}" dt="2018-10-09T02:33:49.519" v="406" actId="948"/>
          <ac:spMkLst>
            <pc:docMk/>
            <pc:sldMk cId="3714965044" sldId="339"/>
            <ac:spMk id="2" creationId="{FDB2CABB-EFEA-4278-918D-CAA68FB0B3DB}"/>
          </ac:spMkLst>
        </pc:spChg>
      </pc:sldChg>
      <pc:sldChg chg="addSp delSp modSp">
        <pc:chgData name="QNAP_Copy Su" userId="1126be78-0e4b-4fc6-8d80-fa9b94be460a" providerId="ADAL" clId="{13805EEF-16EC-449E-9A40-199E75D719A5}" dt="2018-10-09T02:00:16.899" v="258" actId="1036"/>
        <pc:sldMkLst>
          <pc:docMk/>
          <pc:sldMk cId="1354784278" sldId="347"/>
        </pc:sldMkLst>
        <pc:spChg chg="mod">
          <ac:chgData name="QNAP_Copy Su" userId="1126be78-0e4b-4fc6-8d80-fa9b94be460a" providerId="ADAL" clId="{13805EEF-16EC-449E-9A40-199E75D719A5}" dt="2018-10-09T01:59:42.883" v="253" actId="207"/>
          <ac:spMkLst>
            <pc:docMk/>
            <pc:sldMk cId="1354784278" sldId="347"/>
            <ac:spMk id="4" creationId="{1EFAEA69-3AA6-4427-9B98-492DB74361E5}"/>
          </ac:spMkLst>
        </pc:spChg>
        <pc:spChg chg="mod">
          <ac:chgData name="QNAP_Copy Su" userId="1126be78-0e4b-4fc6-8d80-fa9b94be460a" providerId="ADAL" clId="{13805EEF-16EC-449E-9A40-199E75D719A5}" dt="2018-10-09T01:59:39.105" v="252" actId="208"/>
          <ac:spMkLst>
            <pc:docMk/>
            <pc:sldMk cId="1354784278" sldId="347"/>
            <ac:spMk id="12" creationId="{CEC73E8C-5648-43B4-BB62-8D75E25D3593}"/>
          </ac:spMkLst>
        </pc:spChg>
        <pc:grpChg chg="del">
          <ac:chgData name="QNAP_Copy Su" userId="1126be78-0e4b-4fc6-8d80-fa9b94be460a" providerId="ADAL" clId="{13805EEF-16EC-449E-9A40-199E75D719A5}" dt="2018-10-09T01:59:54.175" v="254" actId="478"/>
          <ac:grpSpMkLst>
            <pc:docMk/>
            <pc:sldMk cId="1354784278" sldId="347"/>
            <ac:grpSpMk id="5" creationId="{E9F116DB-E2B7-406C-B9BC-38437F34E794}"/>
          </ac:grpSpMkLst>
        </pc:grpChg>
        <pc:picChg chg="del topLvl">
          <ac:chgData name="QNAP_Copy Su" userId="1126be78-0e4b-4fc6-8d80-fa9b94be460a" providerId="ADAL" clId="{13805EEF-16EC-449E-9A40-199E75D719A5}" dt="2018-10-09T01:59:54.175" v="254" actId="478"/>
          <ac:picMkLst>
            <pc:docMk/>
            <pc:sldMk cId="1354784278" sldId="347"/>
            <ac:picMk id="6" creationId="{1BAA53B6-2276-4881-AC94-9610104A44DD}"/>
          </ac:picMkLst>
        </pc:picChg>
        <pc:picChg chg="topLvl">
          <ac:chgData name="QNAP_Copy Su" userId="1126be78-0e4b-4fc6-8d80-fa9b94be460a" providerId="ADAL" clId="{13805EEF-16EC-449E-9A40-199E75D719A5}" dt="2018-10-09T01:59:54.175" v="254" actId="478"/>
          <ac:picMkLst>
            <pc:docMk/>
            <pc:sldMk cId="1354784278" sldId="347"/>
            <ac:picMk id="7" creationId="{47B49AC4-0347-4FDC-8AE2-80BAD23EEBA5}"/>
          </ac:picMkLst>
        </pc:picChg>
        <pc:picChg chg="add mod">
          <ac:chgData name="QNAP_Copy Su" userId="1126be78-0e4b-4fc6-8d80-fa9b94be460a" providerId="ADAL" clId="{13805EEF-16EC-449E-9A40-199E75D719A5}" dt="2018-10-09T02:00:16.899" v="258" actId="1036"/>
          <ac:picMkLst>
            <pc:docMk/>
            <pc:sldMk cId="1354784278" sldId="347"/>
            <ac:picMk id="9" creationId="{B5F25C28-4623-4C67-9236-47966A168525}"/>
          </ac:picMkLst>
        </pc:picChg>
      </pc:sldChg>
      <pc:sldChg chg="modSp">
        <pc:chgData name="QNAP_Copy Su" userId="1126be78-0e4b-4fc6-8d80-fa9b94be460a" providerId="ADAL" clId="{13805EEF-16EC-449E-9A40-199E75D719A5}" dt="2018-10-09T03:45:56.160" v="465" actId="12"/>
        <pc:sldMkLst>
          <pc:docMk/>
          <pc:sldMk cId="4188211959" sldId="427"/>
        </pc:sldMkLst>
        <pc:spChg chg="mod">
          <ac:chgData name="QNAP_Copy Su" userId="1126be78-0e4b-4fc6-8d80-fa9b94be460a" providerId="ADAL" clId="{13805EEF-16EC-449E-9A40-199E75D719A5}" dt="2018-10-09T03:45:56.160" v="465" actId="12"/>
          <ac:spMkLst>
            <pc:docMk/>
            <pc:sldMk cId="4188211959" sldId="427"/>
            <ac:spMk id="4" creationId="{AFB94BA1-6792-6749-BC85-5BF782F391BF}"/>
          </ac:spMkLst>
        </pc:spChg>
      </pc:sldChg>
      <pc:sldChg chg="modSp">
        <pc:chgData name="QNAP_Copy Su" userId="1126be78-0e4b-4fc6-8d80-fa9b94be460a" providerId="ADAL" clId="{13805EEF-16EC-449E-9A40-199E75D719A5}" dt="2018-10-09T01:59:27.005" v="250" actId="1076"/>
        <pc:sldMkLst>
          <pc:docMk/>
          <pc:sldMk cId="630273177" sldId="428"/>
        </pc:sldMkLst>
        <pc:spChg chg="mod">
          <ac:chgData name="QNAP_Copy Su" userId="1126be78-0e4b-4fc6-8d80-fa9b94be460a" providerId="ADAL" clId="{13805EEF-16EC-449E-9A40-199E75D719A5}" dt="2018-10-09T01:59:27.005" v="250" actId="1076"/>
          <ac:spMkLst>
            <pc:docMk/>
            <pc:sldMk cId="630273177" sldId="428"/>
            <ac:spMk id="8" creationId="{00000000-0000-0000-0000-000000000000}"/>
          </ac:spMkLst>
        </pc:spChg>
        <pc:picChg chg="mod ord">
          <ac:chgData name="QNAP_Copy Su" userId="1126be78-0e4b-4fc6-8d80-fa9b94be460a" providerId="ADAL" clId="{13805EEF-16EC-449E-9A40-199E75D719A5}" dt="2018-10-09T01:59:23.995" v="249" actId="167"/>
          <ac:picMkLst>
            <pc:docMk/>
            <pc:sldMk cId="630273177" sldId="428"/>
            <ac:picMk id="18" creationId="{00000000-0000-0000-0000-000000000000}"/>
          </ac:picMkLst>
        </pc:picChg>
      </pc:sldChg>
      <pc:sldChg chg="modSp">
        <pc:chgData name="QNAP_Copy Su" userId="1126be78-0e4b-4fc6-8d80-fa9b94be460a" providerId="ADAL" clId="{13805EEF-16EC-449E-9A40-199E75D719A5}" dt="2018-10-09T03:42:02.363" v="443" actId="1076"/>
        <pc:sldMkLst>
          <pc:docMk/>
          <pc:sldMk cId="613022116" sldId="429"/>
        </pc:sldMkLst>
        <pc:spChg chg="mod">
          <ac:chgData name="QNAP_Copy Su" userId="1126be78-0e4b-4fc6-8d80-fa9b94be460a" providerId="ADAL" clId="{13805EEF-16EC-449E-9A40-199E75D719A5}" dt="2018-10-09T03:42:02.363" v="443" actId="1076"/>
          <ac:spMkLst>
            <pc:docMk/>
            <pc:sldMk cId="613022116" sldId="429"/>
            <ac:spMk id="5" creationId="{6F84729D-3BF3-479F-89E2-88C620382A20}"/>
          </ac:spMkLst>
        </pc:spChg>
      </pc:sldChg>
      <pc:sldChg chg="modSp">
        <pc:chgData name="QNAP_Copy Su" userId="1126be78-0e4b-4fc6-8d80-fa9b94be460a" providerId="ADAL" clId="{13805EEF-16EC-449E-9A40-199E75D719A5}" dt="2018-10-09T03:42:16.266" v="446" actId="179"/>
        <pc:sldMkLst>
          <pc:docMk/>
          <pc:sldMk cId="1019549598" sldId="430"/>
        </pc:sldMkLst>
        <pc:spChg chg="mod">
          <ac:chgData name="QNAP_Copy Su" userId="1126be78-0e4b-4fc6-8d80-fa9b94be460a" providerId="ADAL" clId="{13805EEF-16EC-449E-9A40-199E75D719A5}" dt="2018-10-09T03:42:16.266" v="446" actId="179"/>
          <ac:spMkLst>
            <pc:docMk/>
            <pc:sldMk cId="1019549598" sldId="430"/>
            <ac:spMk id="18" creationId="{14B5E864-A0A3-4654-9339-9A66CCC2BECC}"/>
          </ac:spMkLst>
        </pc:spChg>
      </pc:sldChg>
      <pc:sldChg chg="modSp">
        <pc:chgData name="QNAP_Copy Su" userId="1126be78-0e4b-4fc6-8d80-fa9b94be460a" providerId="ADAL" clId="{13805EEF-16EC-449E-9A40-199E75D719A5}" dt="2018-10-09T03:42:27.288" v="447" actId="12"/>
        <pc:sldMkLst>
          <pc:docMk/>
          <pc:sldMk cId="3662817248" sldId="431"/>
        </pc:sldMkLst>
        <pc:spChg chg="mod">
          <ac:chgData name="QNAP_Copy Su" userId="1126be78-0e4b-4fc6-8d80-fa9b94be460a" providerId="ADAL" clId="{13805EEF-16EC-449E-9A40-199E75D719A5}" dt="2018-10-09T03:42:27.288" v="447" actId="12"/>
          <ac:spMkLst>
            <pc:docMk/>
            <pc:sldMk cId="3662817248" sldId="431"/>
            <ac:spMk id="9" creationId="{72A533CB-082E-4748-A835-276A26C7239C}"/>
          </ac:spMkLst>
        </pc:spChg>
        <pc:picChg chg="mod">
          <ac:chgData name="QNAP_Copy Su" userId="1126be78-0e4b-4fc6-8d80-fa9b94be460a" providerId="ADAL" clId="{13805EEF-16EC-449E-9A40-199E75D719A5}" dt="2018-10-09T02:36:11.135" v="425" actId="1076"/>
          <ac:picMkLst>
            <pc:docMk/>
            <pc:sldMk cId="3662817248" sldId="431"/>
            <ac:picMk id="15" creationId="{2A94A32B-E4CA-400B-91A0-D62F0028DF9A}"/>
          </ac:picMkLst>
        </pc:picChg>
      </pc:sldChg>
      <pc:sldChg chg="modSp">
        <pc:chgData name="QNAP_Copy Su" userId="1126be78-0e4b-4fc6-8d80-fa9b94be460a" providerId="ADAL" clId="{13805EEF-16EC-449E-9A40-199E75D719A5}" dt="2018-10-09T03:42:43.418" v="450" actId="179"/>
        <pc:sldMkLst>
          <pc:docMk/>
          <pc:sldMk cId="2786008650" sldId="432"/>
        </pc:sldMkLst>
        <pc:spChg chg="mod">
          <ac:chgData name="QNAP_Copy Su" userId="1126be78-0e4b-4fc6-8d80-fa9b94be460a" providerId="ADAL" clId="{13805EEF-16EC-449E-9A40-199E75D719A5}" dt="2018-10-09T03:42:43.418" v="450" actId="179"/>
          <ac:spMkLst>
            <pc:docMk/>
            <pc:sldMk cId="2786008650" sldId="432"/>
            <ac:spMk id="105" creationId="{8B98F0CF-399A-480B-B588-A17BC1345E67}"/>
          </ac:spMkLst>
        </pc:spChg>
      </pc:sldChg>
      <pc:sldChg chg="modSp">
        <pc:chgData name="QNAP_Copy Su" userId="1126be78-0e4b-4fc6-8d80-fa9b94be460a" providerId="ADAL" clId="{13805EEF-16EC-449E-9A40-199E75D719A5}" dt="2018-10-09T03:42:56.389" v="452" actId="179"/>
        <pc:sldMkLst>
          <pc:docMk/>
          <pc:sldMk cId="1014222608" sldId="433"/>
        </pc:sldMkLst>
        <pc:spChg chg="mod">
          <ac:chgData name="QNAP_Copy Su" userId="1126be78-0e4b-4fc6-8d80-fa9b94be460a" providerId="ADAL" clId="{13805EEF-16EC-449E-9A40-199E75D719A5}" dt="2018-10-09T03:42:56.389" v="452" actId="179"/>
          <ac:spMkLst>
            <pc:docMk/>
            <pc:sldMk cId="1014222608" sldId="433"/>
            <ac:spMk id="18" creationId="{137EB46C-0AD5-4805-91BC-2B2DC4CA5948}"/>
          </ac:spMkLst>
        </pc:spChg>
      </pc:sldChg>
      <pc:sldChg chg="modSp">
        <pc:chgData name="QNAP_Copy Su" userId="1126be78-0e4b-4fc6-8d80-fa9b94be460a" providerId="ADAL" clId="{13805EEF-16EC-449E-9A40-199E75D719A5}" dt="2018-10-09T03:43:07.309" v="453" actId="12"/>
        <pc:sldMkLst>
          <pc:docMk/>
          <pc:sldMk cId="4102453247" sldId="434"/>
        </pc:sldMkLst>
        <pc:spChg chg="mod">
          <ac:chgData name="QNAP_Copy Su" userId="1126be78-0e4b-4fc6-8d80-fa9b94be460a" providerId="ADAL" clId="{13805EEF-16EC-449E-9A40-199E75D719A5}" dt="2018-10-09T03:43:07.309" v="453" actId="12"/>
          <ac:spMkLst>
            <pc:docMk/>
            <pc:sldMk cId="4102453247" sldId="434"/>
            <ac:spMk id="2" creationId="{977484AC-C5C8-6A4B-89DE-DB5B28FE0864}"/>
          </ac:spMkLst>
        </pc:spChg>
      </pc:sldChg>
      <pc:sldChg chg="modSp">
        <pc:chgData name="QNAP_Copy Su" userId="1126be78-0e4b-4fc6-8d80-fa9b94be460a" providerId="ADAL" clId="{13805EEF-16EC-449E-9A40-199E75D719A5}" dt="2018-10-09T03:43:21.565" v="454" actId="12"/>
        <pc:sldMkLst>
          <pc:docMk/>
          <pc:sldMk cId="319580659" sldId="436"/>
        </pc:sldMkLst>
        <pc:spChg chg="mod">
          <ac:chgData name="QNAP_Copy Su" userId="1126be78-0e4b-4fc6-8d80-fa9b94be460a" providerId="ADAL" clId="{13805EEF-16EC-449E-9A40-199E75D719A5}" dt="2018-10-09T03:43:21.565" v="454" actId="12"/>
          <ac:spMkLst>
            <pc:docMk/>
            <pc:sldMk cId="319580659" sldId="436"/>
            <ac:spMk id="2" creationId="{E38528BA-6309-1E4B-AACE-F64AF967B36D}"/>
          </ac:spMkLst>
        </pc:spChg>
      </pc:sldChg>
      <pc:sldChg chg="modSp">
        <pc:chgData name="QNAP_Copy Su" userId="1126be78-0e4b-4fc6-8d80-fa9b94be460a" providerId="ADAL" clId="{13805EEF-16EC-449E-9A40-199E75D719A5}" dt="2018-10-09T02:36:29.369" v="426" actId="12"/>
        <pc:sldMkLst>
          <pc:docMk/>
          <pc:sldMk cId="3693379296" sldId="440"/>
        </pc:sldMkLst>
        <pc:spChg chg="mod">
          <ac:chgData name="QNAP_Copy Su" userId="1126be78-0e4b-4fc6-8d80-fa9b94be460a" providerId="ADAL" clId="{13805EEF-16EC-449E-9A40-199E75D719A5}" dt="2018-10-09T02:36:29.369" v="426" actId="12"/>
          <ac:spMkLst>
            <pc:docMk/>
            <pc:sldMk cId="3693379296" sldId="440"/>
            <ac:spMk id="3" creationId="{0191EBA9-F799-4CF3-9700-023D620D681D}"/>
          </ac:spMkLst>
        </pc:spChg>
      </pc:sldChg>
      <pc:sldChg chg="modSp">
        <pc:chgData name="QNAP_Copy Su" userId="1126be78-0e4b-4fc6-8d80-fa9b94be460a" providerId="ADAL" clId="{13805EEF-16EC-449E-9A40-199E75D719A5}" dt="2018-10-09T02:36:41.600" v="427" actId="12"/>
        <pc:sldMkLst>
          <pc:docMk/>
          <pc:sldMk cId="1469822423" sldId="441"/>
        </pc:sldMkLst>
        <pc:spChg chg="mod">
          <ac:chgData name="QNAP_Copy Su" userId="1126be78-0e4b-4fc6-8d80-fa9b94be460a" providerId="ADAL" clId="{13805EEF-16EC-449E-9A40-199E75D719A5}" dt="2018-10-09T02:36:41.600" v="427" actId="12"/>
          <ac:spMkLst>
            <pc:docMk/>
            <pc:sldMk cId="1469822423" sldId="441"/>
            <ac:spMk id="2" creationId="{EE8A9D23-F3AF-6948-AA56-1DABCA030A35}"/>
          </ac:spMkLst>
        </pc:spChg>
      </pc:sldChg>
      <pc:sldChg chg="modSp">
        <pc:chgData name="QNAP_Copy Su" userId="1126be78-0e4b-4fc6-8d80-fa9b94be460a" providerId="ADAL" clId="{13805EEF-16EC-449E-9A40-199E75D719A5}" dt="2018-10-09T02:36:52.492" v="428" actId="12"/>
        <pc:sldMkLst>
          <pc:docMk/>
          <pc:sldMk cId="1774075031" sldId="442"/>
        </pc:sldMkLst>
        <pc:spChg chg="mod">
          <ac:chgData name="QNAP_Copy Su" userId="1126be78-0e4b-4fc6-8d80-fa9b94be460a" providerId="ADAL" clId="{13805EEF-16EC-449E-9A40-199E75D719A5}" dt="2018-10-09T02:36:52.492" v="428" actId="12"/>
          <ac:spMkLst>
            <pc:docMk/>
            <pc:sldMk cId="1774075031" sldId="442"/>
            <ac:spMk id="2" creationId="{B7850EFB-6F7A-DB4F-B708-BAEA277C76A6}"/>
          </ac:spMkLst>
        </pc:spChg>
      </pc:sldChg>
      <pc:sldChg chg="modSp">
        <pc:chgData name="QNAP_Copy Su" userId="1126be78-0e4b-4fc6-8d80-fa9b94be460a" providerId="ADAL" clId="{13805EEF-16EC-449E-9A40-199E75D719A5}" dt="2018-10-09T03:36:17.020" v="439" actId="12"/>
        <pc:sldMkLst>
          <pc:docMk/>
          <pc:sldMk cId="725570499" sldId="443"/>
        </pc:sldMkLst>
        <pc:spChg chg="mod">
          <ac:chgData name="QNAP_Copy Su" userId="1126be78-0e4b-4fc6-8d80-fa9b94be460a" providerId="ADAL" clId="{13805EEF-16EC-449E-9A40-199E75D719A5}" dt="2018-10-09T03:36:17.020" v="439" actId="12"/>
          <ac:spMkLst>
            <pc:docMk/>
            <pc:sldMk cId="725570499" sldId="443"/>
            <ac:spMk id="2" creationId="{BD8AE40A-1765-B24D-A518-EB1D39FF6BBE}"/>
          </ac:spMkLst>
        </pc:spChg>
      </pc:sldChg>
      <pc:sldChg chg="modSp">
        <pc:chgData name="QNAP_Copy Su" userId="1126be78-0e4b-4fc6-8d80-fa9b94be460a" providerId="ADAL" clId="{13805EEF-16EC-449E-9A40-199E75D719A5}" dt="2018-10-09T02:15:06.806" v="340" actId="2711"/>
        <pc:sldMkLst>
          <pc:docMk/>
          <pc:sldMk cId="273296462" sldId="445"/>
        </pc:sldMkLst>
        <pc:spChg chg="mod">
          <ac:chgData name="QNAP_Copy Su" userId="1126be78-0e4b-4fc6-8d80-fa9b94be460a" providerId="ADAL" clId="{13805EEF-16EC-449E-9A40-199E75D719A5}" dt="2018-10-09T01:40:22.195" v="20" actId="2711"/>
          <ac:spMkLst>
            <pc:docMk/>
            <pc:sldMk cId="273296462" sldId="445"/>
            <ac:spMk id="2" creationId="{1652B279-74DC-BF4F-BBE3-B29BF3448783}"/>
          </ac:spMkLst>
        </pc:spChg>
        <pc:spChg chg="mod">
          <ac:chgData name="QNAP_Copy Su" userId="1126be78-0e4b-4fc6-8d80-fa9b94be460a" providerId="ADAL" clId="{13805EEF-16EC-449E-9A40-199E75D719A5}" dt="2018-10-09T02:14:13.077" v="325" actId="113"/>
          <ac:spMkLst>
            <pc:docMk/>
            <pc:sldMk cId="273296462" sldId="445"/>
            <ac:spMk id="3" creationId="{AA60C7BD-2805-43BC-8E13-A1C56A15328D}"/>
          </ac:spMkLst>
        </pc:spChg>
        <pc:spChg chg="mod">
          <ac:chgData name="QNAP_Copy Su" userId="1126be78-0e4b-4fc6-8d80-fa9b94be460a" providerId="ADAL" clId="{13805EEF-16EC-449E-9A40-199E75D719A5}" dt="2018-10-09T02:13:59.896" v="322" actId="1036"/>
          <ac:spMkLst>
            <pc:docMk/>
            <pc:sldMk cId="273296462" sldId="445"/>
            <ac:spMk id="5" creationId="{16CD3950-348C-4D24-ADB6-14B3099BFD7C}"/>
          </ac:spMkLst>
        </pc:spChg>
        <pc:spChg chg="mod">
          <ac:chgData name="QNAP_Copy Su" userId="1126be78-0e4b-4fc6-8d80-fa9b94be460a" providerId="ADAL" clId="{13805EEF-16EC-449E-9A40-199E75D719A5}" dt="2018-10-09T02:14:49.544" v="337" actId="113"/>
          <ac:spMkLst>
            <pc:docMk/>
            <pc:sldMk cId="273296462" sldId="445"/>
            <ac:spMk id="8" creationId="{59ED3EB3-C433-4C49-B979-930885D09E16}"/>
          </ac:spMkLst>
        </pc:spChg>
        <pc:spChg chg="mod">
          <ac:chgData name="QNAP_Copy Su" userId="1126be78-0e4b-4fc6-8d80-fa9b94be460a" providerId="ADAL" clId="{13805EEF-16EC-449E-9A40-199E75D719A5}" dt="2018-10-09T02:15:02.190" v="339" actId="1076"/>
          <ac:spMkLst>
            <pc:docMk/>
            <pc:sldMk cId="273296462" sldId="445"/>
            <ac:spMk id="9" creationId="{5DDAE8E8-8DAB-4425-B7A4-3E7560E4A499}"/>
          </ac:spMkLst>
        </pc:spChg>
        <pc:spChg chg="mod">
          <ac:chgData name="QNAP_Copy Su" userId="1126be78-0e4b-4fc6-8d80-fa9b94be460a" providerId="ADAL" clId="{13805EEF-16EC-449E-9A40-199E75D719A5}" dt="2018-10-09T02:14:19.366" v="327" actId="1076"/>
          <ac:spMkLst>
            <pc:docMk/>
            <pc:sldMk cId="273296462" sldId="445"/>
            <ac:spMk id="38" creationId="{13520E5B-01DE-48ED-AD30-9954585B42F6}"/>
          </ac:spMkLst>
        </pc:spChg>
        <pc:spChg chg="mod">
          <ac:chgData name="QNAP_Copy Su" userId="1126be78-0e4b-4fc6-8d80-fa9b94be460a" providerId="ADAL" clId="{13805EEF-16EC-449E-9A40-199E75D719A5}" dt="2018-10-09T02:14:39.343" v="334" actId="1037"/>
          <ac:spMkLst>
            <pc:docMk/>
            <pc:sldMk cId="273296462" sldId="445"/>
            <ac:spMk id="40" creationId="{1B056E91-A9AF-4F29-80D6-2456F85502C3}"/>
          </ac:spMkLst>
        </pc:spChg>
        <pc:spChg chg="mod">
          <ac:chgData name="QNAP_Copy Su" userId="1126be78-0e4b-4fc6-8d80-fa9b94be460a" providerId="ADAL" clId="{13805EEF-16EC-449E-9A40-199E75D719A5}" dt="2018-10-09T02:14:23.677" v="329" actId="1076"/>
          <ac:spMkLst>
            <pc:docMk/>
            <pc:sldMk cId="273296462" sldId="445"/>
            <ac:spMk id="41" creationId="{4925F110-A3BA-4113-A615-DA1F1604F783}"/>
          </ac:spMkLst>
        </pc:spChg>
        <pc:spChg chg="mod">
          <ac:chgData name="QNAP_Copy Su" userId="1126be78-0e4b-4fc6-8d80-fa9b94be460a" providerId="ADAL" clId="{13805EEF-16EC-449E-9A40-199E75D719A5}" dt="2018-10-09T02:15:06.806" v="340" actId="2711"/>
          <ac:spMkLst>
            <pc:docMk/>
            <pc:sldMk cId="273296462" sldId="445"/>
            <ac:spMk id="45" creationId="{ABF11636-E7A0-4739-82D3-81D2A50DBCCF}"/>
          </ac:spMkLst>
        </pc:spChg>
        <pc:spChg chg="mod">
          <ac:chgData name="QNAP_Copy Su" userId="1126be78-0e4b-4fc6-8d80-fa9b94be460a" providerId="ADAL" clId="{13805EEF-16EC-449E-9A40-199E75D719A5}" dt="2018-10-09T02:15:06.806" v="340" actId="2711"/>
          <ac:spMkLst>
            <pc:docMk/>
            <pc:sldMk cId="273296462" sldId="445"/>
            <ac:spMk id="46" creationId="{BAB81307-C087-4369-9484-EEAA8F955CAA}"/>
          </ac:spMkLst>
        </pc:spChg>
      </pc:sldChg>
      <pc:sldChg chg="modSp">
        <pc:chgData name="QNAP_Copy Su" userId="1126be78-0e4b-4fc6-8d80-fa9b94be460a" providerId="ADAL" clId="{13805EEF-16EC-449E-9A40-199E75D719A5}" dt="2018-10-09T03:27:28.804" v="430" actId="179"/>
        <pc:sldMkLst>
          <pc:docMk/>
          <pc:sldMk cId="2726928034" sldId="446"/>
        </pc:sldMkLst>
        <pc:spChg chg="mod">
          <ac:chgData name="QNAP_Copy Su" userId="1126be78-0e4b-4fc6-8d80-fa9b94be460a" providerId="ADAL" clId="{13805EEF-16EC-449E-9A40-199E75D719A5}" dt="2018-10-09T02:20:48.928" v="365" actId="948"/>
          <ac:spMkLst>
            <pc:docMk/>
            <pc:sldMk cId="2726928034" sldId="446"/>
            <ac:spMk id="2" creationId="{1652B279-74DC-BF4F-BBE3-B29BF3448783}"/>
          </ac:spMkLst>
        </pc:spChg>
        <pc:spChg chg="mod">
          <ac:chgData name="QNAP_Copy Su" userId="1126be78-0e4b-4fc6-8d80-fa9b94be460a" providerId="ADAL" clId="{13805EEF-16EC-449E-9A40-199E75D719A5}" dt="2018-10-09T03:27:28.804" v="430" actId="179"/>
          <ac:spMkLst>
            <pc:docMk/>
            <pc:sldMk cId="2726928034" sldId="446"/>
            <ac:spMk id="14" creationId="{E6FEE871-9B42-E044-ABE0-1E3D9232D77C}"/>
          </ac:spMkLst>
        </pc:spChg>
      </pc:sldChg>
      <pc:sldChg chg="modSp">
        <pc:chgData name="QNAP_Copy Su" userId="1126be78-0e4b-4fc6-8d80-fa9b94be460a" providerId="ADAL" clId="{13805EEF-16EC-449E-9A40-199E75D719A5}" dt="2018-10-09T02:20:31.040" v="364" actId="1076"/>
        <pc:sldMkLst>
          <pc:docMk/>
          <pc:sldMk cId="21115982" sldId="447"/>
        </pc:sldMkLst>
        <pc:spChg chg="mod">
          <ac:chgData name="QNAP_Copy Su" userId="1126be78-0e4b-4fc6-8d80-fa9b94be460a" providerId="ADAL" clId="{13805EEF-16EC-449E-9A40-199E75D719A5}" dt="2018-10-09T02:20:31.040" v="364" actId="1076"/>
          <ac:spMkLst>
            <pc:docMk/>
            <pc:sldMk cId="21115982" sldId="447"/>
            <ac:spMk id="6" creationId="{F035E34F-DCCD-954B-92BD-AE137E91F2B6}"/>
          </ac:spMkLst>
        </pc:spChg>
        <pc:spChg chg="mod">
          <ac:chgData name="QNAP_Copy Su" userId="1126be78-0e4b-4fc6-8d80-fa9b94be460a" providerId="ADAL" clId="{13805EEF-16EC-449E-9A40-199E75D719A5}" dt="2018-10-09T02:20:31.040" v="364" actId="1076"/>
          <ac:spMkLst>
            <pc:docMk/>
            <pc:sldMk cId="21115982" sldId="447"/>
            <ac:spMk id="7" creationId="{0B4EBBA0-5975-6746-94AE-CB555557579C}"/>
          </ac:spMkLst>
        </pc:spChg>
        <pc:picChg chg="mod">
          <ac:chgData name="QNAP_Copy Su" userId="1126be78-0e4b-4fc6-8d80-fa9b94be460a" providerId="ADAL" clId="{13805EEF-16EC-449E-9A40-199E75D719A5}" dt="2018-10-09T02:20:31.040" v="364" actId="1076"/>
          <ac:picMkLst>
            <pc:docMk/>
            <pc:sldMk cId="21115982" sldId="447"/>
            <ac:picMk id="4" creationId="{AAF8EAD9-1482-4C5C-85E9-B7903175C595}"/>
          </ac:picMkLst>
        </pc:picChg>
      </pc:sldChg>
      <pc:sldChg chg="modSp">
        <pc:chgData name="QNAP_Copy Su" userId="1126be78-0e4b-4fc6-8d80-fa9b94be460a" providerId="ADAL" clId="{13805EEF-16EC-449E-9A40-199E75D719A5}" dt="2018-10-09T02:02:38.428" v="267" actId="1076"/>
        <pc:sldMkLst>
          <pc:docMk/>
          <pc:sldMk cId="3797911437" sldId="448"/>
        </pc:sldMkLst>
        <pc:spChg chg="mod">
          <ac:chgData name="QNAP_Copy Su" userId="1126be78-0e4b-4fc6-8d80-fa9b94be460a" providerId="ADAL" clId="{13805EEF-16EC-449E-9A40-199E75D719A5}" dt="2018-10-09T02:02:38.428" v="267" actId="1076"/>
          <ac:spMkLst>
            <pc:docMk/>
            <pc:sldMk cId="3797911437" sldId="448"/>
            <ac:spMk id="4" creationId="{332635F0-13DE-0F44-8B60-67434AC89757}"/>
          </ac:spMkLst>
        </pc:spChg>
        <pc:spChg chg="mod">
          <ac:chgData name="QNAP_Copy Su" userId="1126be78-0e4b-4fc6-8d80-fa9b94be460a" providerId="ADAL" clId="{13805EEF-16EC-449E-9A40-199E75D719A5}" dt="2018-10-09T02:02:35.543" v="266" actId="1076"/>
          <ac:spMkLst>
            <pc:docMk/>
            <pc:sldMk cId="3797911437" sldId="448"/>
            <ac:spMk id="6" creationId="{ED741A22-5D44-477E-9926-BFE8F2B3245F}"/>
          </ac:spMkLst>
        </pc:spChg>
        <pc:picChg chg="mod">
          <ac:chgData name="QNAP_Copy Su" userId="1126be78-0e4b-4fc6-8d80-fa9b94be460a" providerId="ADAL" clId="{13805EEF-16EC-449E-9A40-199E75D719A5}" dt="2018-10-09T02:02:35.543" v="266" actId="1076"/>
          <ac:picMkLst>
            <pc:docMk/>
            <pc:sldMk cId="3797911437" sldId="448"/>
            <ac:picMk id="3" creationId="{74257B66-1CA8-4F45-9381-CF77B672F1D3}"/>
          </ac:picMkLst>
        </pc:picChg>
      </pc:sldChg>
      <pc:sldChg chg="modSp">
        <pc:chgData name="QNAP_Copy Su" userId="1126be78-0e4b-4fc6-8d80-fa9b94be460a" providerId="ADAL" clId="{13805EEF-16EC-449E-9A40-199E75D719A5}" dt="2018-10-09T02:00:58.015" v="260" actId="2711"/>
        <pc:sldMkLst>
          <pc:docMk/>
          <pc:sldMk cId="3082645213" sldId="449"/>
        </pc:sldMkLst>
        <pc:spChg chg="mod">
          <ac:chgData name="QNAP_Copy Su" userId="1126be78-0e4b-4fc6-8d80-fa9b94be460a" providerId="ADAL" clId="{13805EEF-16EC-449E-9A40-199E75D719A5}" dt="2018-10-09T02:00:58.015" v="260" actId="2711"/>
          <ac:spMkLst>
            <pc:docMk/>
            <pc:sldMk cId="3082645213" sldId="449"/>
            <ac:spMk id="5" creationId="{BD2B6C09-1F19-4651-8E7A-394A39A68717}"/>
          </ac:spMkLst>
        </pc:spChg>
      </pc:sldChg>
      <pc:sldChg chg="modSp">
        <pc:chgData name="QNAP_Copy Su" userId="1126be78-0e4b-4fc6-8d80-fa9b94be460a" providerId="ADAL" clId="{13805EEF-16EC-449E-9A40-199E75D719A5}" dt="2018-10-09T03:05:50.963" v="429" actId="14826"/>
        <pc:sldMkLst>
          <pc:docMk/>
          <pc:sldMk cId="560824240" sldId="450"/>
        </pc:sldMkLst>
        <pc:picChg chg="mod">
          <ac:chgData name="QNAP_Copy Su" userId="1126be78-0e4b-4fc6-8d80-fa9b94be460a" providerId="ADAL" clId="{13805EEF-16EC-449E-9A40-199E75D719A5}" dt="2018-10-09T03:05:50.963" v="429" actId="14826"/>
          <ac:picMkLst>
            <pc:docMk/>
            <pc:sldMk cId="560824240" sldId="450"/>
            <ac:picMk id="3" creationId="{AE88C989-FC50-4DC6-B6DE-059990CB7D68}"/>
          </ac:picMkLst>
        </pc:picChg>
      </pc:sldChg>
      <pc:sldChg chg="modSp">
        <pc:chgData name="QNAP_Copy Su" userId="1126be78-0e4b-4fc6-8d80-fa9b94be460a" providerId="ADAL" clId="{13805EEF-16EC-449E-9A40-199E75D719A5}" dt="2018-10-09T03:34:30.335" v="435" actId="207"/>
        <pc:sldMkLst>
          <pc:docMk/>
          <pc:sldMk cId="1426610157" sldId="451"/>
        </pc:sldMkLst>
        <pc:spChg chg="mod">
          <ac:chgData name="QNAP_Copy Su" userId="1126be78-0e4b-4fc6-8d80-fa9b94be460a" providerId="ADAL" clId="{13805EEF-16EC-449E-9A40-199E75D719A5}" dt="2018-10-09T03:34:19.947" v="434" actId="1076"/>
          <ac:spMkLst>
            <pc:docMk/>
            <pc:sldMk cId="1426610157" sldId="451"/>
            <ac:spMk id="7" creationId="{B692E51C-9922-FD4D-8696-95A098A018AC}"/>
          </ac:spMkLst>
        </pc:spChg>
        <pc:spChg chg="mod">
          <ac:chgData name="QNAP_Copy Su" userId="1126be78-0e4b-4fc6-8d80-fa9b94be460a" providerId="ADAL" clId="{13805EEF-16EC-449E-9A40-199E75D719A5}" dt="2018-10-09T03:34:30.335" v="435" actId="207"/>
          <ac:spMkLst>
            <pc:docMk/>
            <pc:sldMk cId="1426610157" sldId="451"/>
            <ac:spMk id="20" creationId="{00000000-0000-0000-0000-000000000000}"/>
          </ac:spMkLst>
        </pc:spChg>
      </pc:sldChg>
      <pc:sldChg chg="modSp">
        <pc:chgData name="QNAP_Copy Su" userId="1126be78-0e4b-4fc6-8d80-fa9b94be460a" providerId="ADAL" clId="{13805EEF-16EC-449E-9A40-199E75D719A5}" dt="2018-10-09T02:32:37.377" v="396" actId="948"/>
        <pc:sldMkLst>
          <pc:docMk/>
          <pc:sldMk cId="1180876308" sldId="453"/>
        </pc:sldMkLst>
        <pc:spChg chg="mod">
          <ac:chgData name="QNAP_Copy Su" userId="1126be78-0e4b-4fc6-8d80-fa9b94be460a" providerId="ADAL" clId="{13805EEF-16EC-449E-9A40-199E75D719A5}" dt="2018-10-09T02:32:37.377" v="396" actId="948"/>
          <ac:spMkLst>
            <pc:docMk/>
            <pc:sldMk cId="1180876308" sldId="453"/>
            <ac:spMk id="4" creationId="{7647ED4E-21D0-344B-AB91-8C03748943EC}"/>
          </ac:spMkLst>
        </pc:spChg>
        <pc:spChg chg="mod">
          <ac:chgData name="QNAP_Copy Su" userId="1126be78-0e4b-4fc6-8d80-fa9b94be460a" providerId="ADAL" clId="{13805EEF-16EC-449E-9A40-199E75D719A5}" dt="2018-10-09T02:16:49.578" v="353" actId="207"/>
          <ac:spMkLst>
            <pc:docMk/>
            <pc:sldMk cId="1180876308" sldId="453"/>
            <ac:spMk id="30" creationId="{6D50AA88-B98A-134C-A8EE-68753E6A18F0}"/>
          </ac:spMkLst>
        </pc:spChg>
        <pc:spChg chg="mod">
          <ac:chgData name="QNAP_Copy Su" userId="1126be78-0e4b-4fc6-8d80-fa9b94be460a" providerId="ADAL" clId="{13805EEF-16EC-449E-9A40-199E75D719A5}" dt="2018-10-09T02:16:49.578" v="353" actId="207"/>
          <ac:spMkLst>
            <pc:docMk/>
            <pc:sldMk cId="1180876308" sldId="453"/>
            <ac:spMk id="32" creationId="{D42EAE3E-F535-EB43-BD28-AC46762A4960}"/>
          </ac:spMkLst>
        </pc:spChg>
        <pc:spChg chg="mod">
          <ac:chgData name="QNAP_Copy Su" userId="1126be78-0e4b-4fc6-8d80-fa9b94be460a" providerId="ADAL" clId="{13805EEF-16EC-449E-9A40-199E75D719A5}" dt="2018-10-09T02:16:49.578" v="353" actId="207"/>
          <ac:spMkLst>
            <pc:docMk/>
            <pc:sldMk cId="1180876308" sldId="453"/>
            <ac:spMk id="37" creationId="{95D01509-33DF-1D42-BF31-508CB1939547}"/>
          </ac:spMkLst>
        </pc:spChg>
        <pc:spChg chg="mod">
          <ac:chgData name="QNAP_Copy Su" userId="1126be78-0e4b-4fc6-8d80-fa9b94be460a" providerId="ADAL" clId="{13805EEF-16EC-449E-9A40-199E75D719A5}" dt="2018-10-09T02:16:49.578" v="353" actId="207"/>
          <ac:spMkLst>
            <pc:docMk/>
            <pc:sldMk cId="1180876308" sldId="453"/>
            <ac:spMk id="47" creationId="{83D30D00-C3A6-2445-A7B0-DDD125CA27A1}"/>
          </ac:spMkLst>
        </pc:spChg>
      </pc:sldChg>
      <pc:sldChg chg="addSp delSp modSp">
        <pc:chgData name="QNAP_Copy Su" userId="1126be78-0e4b-4fc6-8d80-fa9b94be460a" providerId="ADAL" clId="{13805EEF-16EC-449E-9A40-199E75D719A5}" dt="2018-10-09T02:29:45.111" v="392" actId="1076"/>
        <pc:sldMkLst>
          <pc:docMk/>
          <pc:sldMk cId="719061649" sldId="455"/>
        </pc:sldMkLst>
        <pc:spChg chg="del">
          <ac:chgData name="QNAP_Copy Su" userId="1126be78-0e4b-4fc6-8d80-fa9b94be460a" providerId="ADAL" clId="{13805EEF-16EC-449E-9A40-199E75D719A5}" dt="2018-10-09T02:29:36.736" v="388" actId="478"/>
          <ac:spMkLst>
            <pc:docMk/>
            <pc:sldMk cId="719061649" sldId="455"/>
            <ac:spMk id="5" creationId="{936A3E8B-464F-436D-89BF-801D6746FD6A}"/>
          </ac:spMkLst>
        </pc:spChg>
        <pc:spChg chg="del mod">
          <ac:chgData name="QNAP_Copy Su" userId="1126be78-0e4b-4fc6-8d80-fa9b94be460a" providerId="ADAL" clId="{13805EEF-16EC-449E-9A40-199E75D719A5}" dt="2018-10-09T02:29:39.647" v="390" actId="478"/>
          <ac:spMkLst>
            <pc:docMk/>
            <pc:sldMk cId="719061649" sldId="455"/>
            <ac:spMk id="6" creationId="{4DF69FC0-AEAA-4C7C-B0AE-FC2B10EF4E62}"/>
          </ac:spMkLst>
        </pc:spChg>
        <pc:spChg chg="add">
          <ac:chgData name="QNAP_Copy Su" userId="1126be78-0e4b-4fc6-8d80-fa9b94be460a" providerId="ADAL" clId="{13805EEF-16EC-449E-9A40-199E75D719A5}" dt="2018-10-09T02:29:40.802" v="391" actId="1076"/>
          <ac:spMkLst>
            <pc:docMk/>
            <pc:sldMk cId="719061649" sldId="455"/>
            <ac:spMk id="7" creationId="{7BFDE152-5BE6-4AEB-BCE6-74988D253E21}"/>
          </ac:spMkLst>
        </pc:spChg>
        <pc:spChg chg="add mod">
          <ac:chgData name="QNAP_Copy Su" userId="1126be78-0e4b-4fc6-8d80-fa9b94be460a" providerId="ADAL" clId="{13805EEF-16EC-449E-9A40-199E75D719A5}" dt="2018-10-09T02:29:45.111" v="392" actId="1076"/>
          <ac:spMkLst>
            <pc:docMk/>
            <pc:sldMk cId="719061649" sldId="455"/>
            <ac:spMk id="8" creationId="{A4DAA47E-EAC2-4B46-B6A1-7BD7ABAD6BFC}"/>
          </ac:spMkLst>
        </pc:spChg>
      </pc:sldChg>
      <pc:sldMasterChg chg="modSldLayout">
        <pc:chgData name="QNAP_Copy Su" userId="1126be78-0e4b-4fc6-8d80-fa9b94be460a" providerId="ADAL" clId="{13805EEF-16EC-449E-9A40-199E75D719A5}" dt="2018-10-09T02:21:49.108" v="373" actId="14826"/>
        <pc:sldMasterMkLst>
          <pc:docMk/>
          <pc:sldMasterMk cId="1895462829" sldId="2147483663"/>
        </pc:sldMasterMkLst>
        <pc:sldLayoutChg chg="modSp">
          <pc:chgData name="QNAP_Copy Su" userId="1126be78-0e4b-4fc6-8d80-fa9b94be460a" providerId="ADAL" clId="{13805EEF-16EC-449E-9A40-199E75D719A5}" dt="2018-10-09T02:21:40.900" v="372" actId="14826"/>
          <pc:sldLayoutMkLst>
            <pc:docMk/>
            <pc:sldMasterMk cId="1895462829" sldId="2147483663"/>
            <pc:sldLayoutMk cId="2182730059" sldId="2147483662"/>
          </pc:sldLayoutMkLst>
          <pc:picChg chg="mod">
            <ac:chgData name="QNAP_Copy Su" userId="1126be78-0e4b-4fc6-8d80-fa9b94be460a" providerId="ADAL" clId="{13805EEF-16EC-449E-9A40-199E75D719A5}" dt="2018-10-09T02:21:40.900" v="372" actId="14826"/>
            <ac:picMkLst>
              <pc:docMk/>
              <pc:sldMasterMk cId="1895462829" sldId="2147483663"/>
              <pc:sldLayoutMk cId="2182730059" sldId="2147483662"/>
              <ac:picMk id="8" creationId="{BCC6B3A1-57D5-4E10-B705-9D970ACF9045}"/>
            </ac:picMkLst>
          </pc:picChg>
        </pc:sldLayoutChg>
        <pc:sldLayoutChg chg="modSp">
          <pc:chgData name="QNAP_Copy Su" userId="1126be78-0e4b-4fc6-8d80-fa9b94be460a" providerId="ADAL" clId="{13805EEF-16EC-449E-9A40-199E75D719A5}" dt="2018-10-09T02:00:28.015" v="259" actId="14826"/>
          <pc:sldLayoutMkLst>
            <pc:docMk/>
            <pc:sldMasterMk cId="1895462829" sldId="2147483663"/>
            <pc:sldLayoutMk cId="1983601033" sldId="2147483664"/>
          </pc:sldLayoutMkLst>
          <pc:picChg chg="mod">
            <ac:chgData name="QNAP_Copy Su" userId="1126be78-0e4b-4fc6-8d80-fa9b94be460a" providerId="ADAL" clId="{13805EEF-16EC-449E-9A40-199E75D719A5}" dt="2018-10-09T02:00:28.015" v="259" actId="14826"/>
            <ac:picMkLst>
              <pc:docMk/>
              <pc:sldMasterMk cId="1895462829" sldId="2147483663"/>
              <pc:sldLayoutMk cId="1983601033" sldId="2147483664"/>
              <ac:picMk id="8" creationId="{BCC6B3A1-57D5-4E10-B705-9D970ACF9045}"/>
            </ac:picMkLst>
          </pc:picChg>
        </pc:sldLayoutChg>
        <pc:sldLayoutChg chg="modSp">
          <pc:chgData name="QNAP_Copy Su" userId="1126be78-0e4b-4fc6-8d80-fa9b94be460a" providerId="ADAL" clId="{13805EEF-16EC-449E-9A40-199E75D719A5}" dt="2018-10-09T01:56:35.906" v="204" actId="14826"/>
          <pc:sldLayoutMkLst>
            <pc:docMk/>
            <pc:sldMasterMk cId="1895462829" sldId="2147483663"/>
            <pc:sldLayoutMk cId="3640363083" sldId="2147483665"/>
          </pc:sldLayoutMkLst>
          <pc:picChg chg="mod">
            <ac:chgData name="QNAP_Copy Su" userId="1126be78-0e4b-4fc6-8d80-fa9b94be460a" providerId="ADAL" clId="{13805EEF-16EC-449E-9A40-199E75D719A5}" dt="2018-10-09T01:56:35.906" v="204" actId="14826"/>
            <ac:picMkLst>
              <pc:docMk/>
              <pc:sldMasterMk cId="1895462829" sldId="2147483663"/>
              <pc:sldLayoutMk cId="3640363083" sldId="2147483665"/>
              <ac:picMk id="8" creationId="{BCC6B3A1-57D5-4E10-B705-9D970ACF9045}"/>
            </ac:picMkLst>
          </pc:picChg>
        </pc:sldLayoutChg>
        <pc:sldLayoutChg chg="modSp">
          <pc:chgData name="QNAP_Copy Su" userId="1126be78-0e4b-4fc6-8d80-fa9b94be460a" providerId="ADAL" clId="{13805EEF-16EC-449E-9A40-199E75D719A5}" dt="2018-10-09T02:21:49.108" v="373" actId="14826"/>
          <pc:sldLayoutMkLst>
            <pc:docMk/>
            <pc:sldMasterMk cId="1895462829" sldId="2147483663"/>
            <pc:sldLayoutMk cId="3103506570" sldId="2147483666"/>
          </pc:sldLayoutMkLst>
          <pc:picChg chg="mod">
            <ac:chgData name="QNAP_Copy Su" userId="1126be78-0e4b-4fc6-8d80-fa9b94be460a" providerId="ADAL" clId="{13805EEF-16EC-449E-9A40-199E75D719A5}" dt="2018-10-09T02:21:49.108" v="373" actId="14826"/>
            <ac:picMkLst>
              <pc:docMk/>
              <pc:sldMasterMk cId="1895462829" sldId="2147483663"/>
              <pc:sldLayoutMk cId="3103506570" sldId="2147483666"/>
              <ac:picMk id="8" creationId="{BCC6B3A1-57D5-4E10-B705-9D970ACF9045}"/>
            </ac:picMkLst>
          </pc:picChg>
        </pc:sldLayoutChg>
      </pc:sldMasterChg>
    </pc:docChg>
  </pc:docChgLst>
  <pc:docChgLst>
    <pc:chgData name="武惠 曹" userId="14d332b2-efea-4967-9ef8-7e97fbd67649" providerId="ADAL" clId="{B327CED4-1CA8-7443-8DC7-E249BBEA2C72}"/>
    <pc:docChg chg="undo custSel addSld delSld modSld">
      <pc:chgData name="武惠 曹" userId="14d332b2-efea-4967-9ef8-7e97fbd67649" providerId="ADAL" clId="{B327CED4-1CA8-7443-8DC7-E249BBEA2C72}" dt="2018-10-04T02:15:06.696" v="1923" actId="2696"/>
      <pc:docMkLst>
        <pc:docMk/>
      </pc:docMkLst>
      <pc:sldChg chg="modSp add del">
        <pc:chgData name="武惠 曹" userId="14d332b2-efea-4967-9ef8-7e97fbd67649" providerId="ADAL" clId="{B327CED4-1CA8-7443-8DC7-E249BBEA2C72}" dt="2018-10-03T08:23:05.086" v="352" actId="14100"/>
        <pc:sldMkLst>
          <pc:docMk/>
          <pc:sldMk cId="162637237" sldId="260"/>
        </pc:sldMkLst>
        <pc:spChg chg="mod">
          <ac:chgData name="武惠 曹" userId="14d332b2-efea-4967-9ef8-7e97fbd67649" providerId="ADAL" clId="{B327CED4-1CA8-7443-8DC7-E249BBEA2C72}" dt="2018-10-03T08:10:36.515" v="299" actId="20577"/>
          <ac:spMkLst>
            <pc:docMk/>
            <pc:sldMk cId="162637237" sldId="260"/>
            <ac:spMk id="2" creationId="{1B10FE38-9C30-8F41-9A54-EC6E30A2145C}"/>
          </ac:spMkLst>
        </pc:spChg>
        <pc:spChg chg="mod">
          <ac:chgData name="武惠 曹" userId="14d332b2-efea-4967-9ef8-7e97fbd67649" providerId="ADAL" clId="{B327CED4-1CA8-7443-8DC7-E249BBEA2C72}" dt="2018-10-03T08:22:54.695" v="349" actId="14100"/>
          <ac:spMkLst>
            <pc:docMk/>
            <pc:sldMk cId="162637237" sldId="260"/>
            <ac:spMk id="26" creationId="{66D52FAD-16A3-49C3-A910-036A5FE03525}"/>
          </ac:spMkLst>
        </pc:spChg>
        <pc:spChg chg="mod">
          <ac:chgData name="武惠 曹" userId="14d332b2-efea-4967-9ef8-7e97fbd67649" providerId="ADAL" clId="{B327CED4-1CA8-7443-8DC7-E249BBEA2C72}" dt="2018-10-03T08:22:36.615" v="346" actId="14100"/>
          <ac:spMkLst>
            <pc:docMk/>
            <pc:sldMk cId="162637237" sldId="260"/>
            <ac:spMk id="31" creationId="{794DC968-4E07-4E45-925F-3698763C947A}"/>
          </ac:spMkLst>
        </pc:spChg>
        <pc:spChg chg="mod">
          <ac:chgData name="武惠 曹" userId="14d332b2-efea-4967-9ef8-7e97fbd67649" providerId="ADAL" clId="{B327CED4-1CA8-7443-8DC7-E249BBEA2C72}" dt="2018-10-03T08:23:05.086" v="352" actId="14100"/>
          <ac:spMkLst>
            <pc:docMk/>
            <pc:sldMk cId="162637237" sldId="260"/>
            <ac:spMk id="49" creationId="{DC949789-2F42-4E08-91A9-0458990C0262}"/>
          </ac:spMkLst>
        </pc:spChg>
        <pc:grpChg chg="mod">
          <ac:chgData name="武惠 曹" userId="14d332b2-efea-4967-9ef8-7e97fbd67649" providerId="ADAL" clId="{B327CED4-1CA8-7443-8DC7-E249BBEA2C72}" dt="2018-10-03T08:20:41.911" v="303" actId="14100"/>
          <ac:grpSpMkLst>
            <pc:docMk/>
            <pc:sldMk cId="162637237" sldId="260"/>
            <ac:grpSpMk id="10" creationId="{6AAA34B7-0EB2-4BEC-AF63-DCFB0F8AC990}"/>
          </ac:grpSpMkLst>
        </pc:grpChg>
        <pc:grpChg chg="mod">
          <ac:chgData name="武惠 曹" userId="14d332b2-efea-4967-9ef8-7e97fbd67649" providerId="ADAL" clId="{B327CED4-1CA8-7443-8DC7-E249BBEA2C72}" dt="2018-10-03T08:21:06.182" v="304" actId="14100"/>
          <ac:grpSpMkLst>
            <pc:docMk/>
            <pc:sldMk cId="162637237" sldId="260"/>
            <ac:grpSpMk id="47" creationId="{9317AFFE-8FEC-461A-AFFF-8A402B17B6E3}"/>
          </ac:grpSpMkLst>
        </pc:grpChg>
        <pc:picChg chg="mod">
          <ac:chgData name="武惠 曹" userId="14d332b2-efea-4967-9ef8-7e97fbd67649" providerId="ADAL" clId="{B327CED4-1CA8-7443-8DC7-E249BBEA2C72}" dt="2018-10-03T08:22:45.590" v="347" actId="14100"/>
          <ac:picMkLst>
            <pc:docMk/>
            <pc:sldMk cId="162637237" sldId="260"/>
            <ac:picMk id="5" creationId="{0FAA6F3B-B2B0-460C-A4D5-0760357399B5}"/>
          </ac:picMkLst>
        </pc:picChg>
        <pc:picChg chg="mod">
          <ac:chgData name="武惠 曹" userId="14d332b2-efea-4967-9ef8-7e97fbd67649" providerId="ADAL" clId="{B327CED4-1CA8-7443-8DC7-E249BBEA2C72}" dt="2018-10-03T08:22:48.267" v="348" actId="1076"/>
          <ac:picMkLst>
            <pc:docMk/>
            <pc:sldMk cId="162637237" sldId="260"/>
            <ac:picMk id="8" creationId="{1918F7E8-2D6B-4CB0-9ACF-FE705CC11116}"/>
          </ac:picMkLst>
        </pc:picChg>
        <pc:picChg chg="mod">
          <ac:chgData name="武惠 曹" userId="14d332b2-efea-4967-9ef8-7e97fbd67649" providerId="ADAL" clId="{B327CED4-1CA8-7443-8DC7-E249BBEA2C72}" dt="2018-10-03T08:22:09.899" v="328" actId="1076"/>
          <ac:picMkLst>
            <pc:docMk/>
            <pc:sldMk cId="162637237" sldId="260"/>
            <ac:picMk id="46" creationId="{BACA8DD1-9E99-458A-BAA2-39267E8F73F9}"/>
          </ac:picMkLst>
        </pc:picChg>
        <pc:picChg chg="mod">
          <ac:chgData name="武惠 曹" userId="14d332b2-efea-4967-9ef8-7e97fbd67649" providerId="ADAL" clId="{B327CED4-1CA8-7443-8DC7-E249BBEA2C72}" dt="2018-10-03T08:22:58.972" v="350" actId="14100"/>
          <ac:picMkLst>
            <pc:docMk/>
            <pc:sldMk cId="162637237" sldId="260"/>
            <ac:picMk id="50" creationId="{F5876F2F-CA28-4869-A661-D02CD0B96384}"/>
          </ac:picMkLst>
        </pc:picChg>
        <pc:picChg chg="mod">
          <ac:chgData name="武惠 曹" userId="14d332b2-efea-4967-9ef8-7e97fbd67649" providerId="ADAL" clId="{B327CED4-1CA8-7443-8DC7-E249BBEA2C72}" dt="2018-10-03T08:23:01.427" v="351" actId="1076"/>
          <ac:picMkLst>
            <pc:docMk/>
            <pc:sldMk cId="162637237" sldId="260"/>
            <ac:picMk id="51" creationId="{DCD42A5B-23BC-4E2F-BC95-4199CB8BD92C}"/>
          </ac:picMkLst>
        </pc:picChg>
      </pc:sldChg>
      <pc:sldChg chg="addSp delSp modSp">
        <pc:chgData name="武惠 曹" userId="14d332b2-efea-4967-9ef8-7e97fbd67649" providerId="ADAL" clId="{B327CED4-1CA8-7443-8DC7-E249BBEA2C72}" dt="2018-10-03T08:25:36.499" v="377" actId="27636"/>
        <pc:sldMkLst>
          <pc:docMk/>
          <pc:sldMk cId="1227068932" sldId="261"/>
        </pc:sldMkLst>
        <pc:spChg chg="mod">
          <ac:chgData name="武惠 曹" userId="14d332b2-efea-4967-9ef8-7e97fbd67649" providerId="ADAL" clId="{B327CED4-1CA8-7443-8DC7-E249BBEA2C72}" dt="2018-10-03T08:25:36.499" v="377" actId="27636"/>
          <ac:spMkLst>
            <pc:docMk/>
            <pc:sldMk cId="1227068932" sldId="261"/>
            <ac:spMk id="2" creationId="{5D207551-54FC-3048-BBCD-5C1F58D37B42}"/>
          </ac:spMkLst>
        </pc:spChg>
        <pc:spChg chg="mod">
          <ac:chgData name="武惠 曹" userId="14d332b2-efea-4967-9ef8-7e97fbd67649" providerId="ADAL" clId="{B327CED4-1CA8-7443-8DC7-E249BBEA2C72}" dt="2018-10-03T08:25:14.217" v="374" actId="20577"/>
          <ac:spMkLst>
            <pc:docMk/>
            <pc:sldMk cId="1227068932" sldId="261"/>
            <ac:spMk id="15" creationId="{9C7329CD-2107-894B-BB35-3325545C3E08}"/>
          </ac:spMkLst>
        </pc:spChg>
        <pc:spChg chg="mod">
          <ac:chgData name="武惠 曹" userId="14d332b2-efea-4967-9ef8-7e97fbd67649" providerId="ADAL" clId="{B327CED4-1CA8-7443-8DC7-E249BBEA2C72}" dt="2018-10-03T08:25:17.858" v="375" actId="1076"/>
          <ac:spMkLst>
            <pc:docMk/>
            <pc:sldMk cId="1227068932" sldId="261"/>
            <ac:spMk id="21" creationId="{A20B6328-6227-4BD4-A3A5-EECBAE4973BD}"/>
          </ac:spMkLst>
        </pc:spChg>
        <pc:spChg chg="mod">
          <ac:chgData name="武惠 曹" userId="14d332b2-efea-4967-9ef8-7e97fbd67649" providerId="ADAL" clId="{B327CED4-1CA8-7443-8DC7-E249BBEA2C72}" dt="2018-10-03T08:20:41.911" v="303" actId="27636"/>
          <ac:spMkLst>
            <pc:docMk/>
            <pc:sldMk cId="1227068932" sldId="261"/>
            <ac:spMk id="29" creationId="{45873FE9-09B0-4E8C-B780-ED89C7EDD10A}"/>
          </ac:spMkLst>
        </pc:spChg>
        <pc:grpChg chg="add">
          <ac:chgData name="武惠 曹" userId="14d332b2-efea-4967-9ef8-7e97fbd67649" providerId="ADAL" clId="{B327CED4-1CA8-7443-8DC7-E249BBEA2C72}" dt="2018-10-03T08:25:11.710" v="372" actId="27636"/>
          <ac:grpSpMkLst>
            <pc:docMk/>
            <pc:sldMk cId="1227068932" sldId="261"/>
            <ac:grpSpMk id="13" creationId="{CEA8B5D4-2DC0-294A-99C3-46A6147C27CD}"/>
          </ac:grpSpMkLst>
        </pc:grpChg>
        <pc:grpChg chg="del mod">
          <ac:chgData name="武惠 曹" userId="14d332b2-efea-4967-9ef8-7e97fbd67649" providerId="ADAL" clId="{B327CED4-1CA8-7443-8DC7-E249BBEA2C72}" dt="2018-10-03T08:25:10.920" v="371" actId="478"/>
          <ac:grpSpMkLst>
            <pc:docMk/>
            <pc:sldMk cId="1227068932" sldId="261"/>
            <ac:grpSpMk id="18" creationId="{9B19EA64-28DD-4994-8464-19375191F715}"/>
          </ac:grpSpMkLst>
        </pc:grpChg>
      </pc:sldChg>
      <pc:sldChg chg="addSp delSp modSp">
        <pc:chgData name="武惠 曹" userId="14d332b2-efea-4967-9ef8-7e97fbd67649" providerId="ADAL" clId="{B327CED4-1CA8-7443-8DC7-E249BBEA2C72}" dt="2018-10-03T08:24:35.427" v="362" actId="2696"/>
        <pc:sldMkLst>
          <pc:docMk/>
          <pc:sldMk cId="1598214571" sldId="262"/>
        </pc:sldMkLst>
        <pc:spChg chg="mod">
          <ac:chgData name="武惠 曹" userId="14d332b2-efea-4967-9ef8-7e97fbd67649" providerId="ADAL" clId="{B327CED4-1CA8-7443-8DC7-E249BBEA2C72}" dt="2018-10-03T08:24:35.427" v="362" actId="2696"/>
          <ac:spMkLst>
            <pc:docMk/>
            <pc:sldMk cId="1598214571" sldId="262"/>
            <ac:spMk id="2" creationId="{6AD3D5B8-FD64-AD48-A2B0-706637D3BC32}"/>
          </ac:spMkLst>
        </pc:spChg>
        <pc:spChg chg="mod">
          <ac:chgData name="武惠 曹" userId="14d332b2-efea-4967-9ef8-7e97fbd67649" providerId="ADAL" clId="{B327CED4-1CA8-7443-8DC7-E249BBEA2C72}" dt="2018-10-03T08:20:41.911" v="303" actId="2696"/>
          <ac:spMkLst>
            <pc:docMk/>
            <pc:sldMk cId="1598214571" sldId="262"/>
            <ac:spMk id="24" creationId="{8528D871-9CC9-4054-84CB-B7D4E1B5AD3F}"/>
          </ac:spMkLst>
        </pc:spChg>
        <pc:spChg chg="mod">
          <ac:chgData name="武惠 曹" userId="14d332b2-efea-4967-9ef8-7e97fbd67649" providerId="ADAL" clId="{B327CED4-1CA8-7443-8DC7-E249BBEA2C72}" dt="2018-10-03T08:21:06.182" v="304" actId="2696"/>
          <ac:spMkLst>
            <pc:docMk/>
            <pc:sldMk cId="1598214571" sldId="262"/>
            <ac:spMk id="29" creationId="{5358EB70-B0A1-4FEA-A903-F84325F1E312}"/>
          </ac:spMkLst>
        </pc:spChg>
        <pc:spChg chg="mod">
          <ac:chgData name="武惠 曹" userId="14d332b2-efea-4967-9ef8-7e97fbd67649" providerId="ADAL" clId="{B327CED4-1CA8-7443-8DC7-E249BBEA2C72}" dt="2018-10-03T08:23:42.270" v="356" actId="20577"/>
          <ac:spMkLst>
            <pc:docMk/>
            <pc:sldMk cId="1598214571" sldId="262"/>
            <ac:spMk id="40" creationId="{85D84BFD-9B32-C744-BBB2-F797AC2428AD}"/>
          </ac:spMkLst>
        </pc:spChg>
        <pc:grpChg chg="add">
          <ac:chgData name="武惠 曹" userId="14d332b2-efea-4967-9ef8-7e97fbd67649" providerId="ADAL" clId="{B327CED4-1CA8-7443-8DC7-E249BBEA2C72}" dt="2018-10-03T08:23:39.899" v="354" actId="2696"/>
          <ac:grpSpMkLst>
            <pc:docMk/>
            <pc:sldMk cId="1598214571" sldId="262"/>
            <ac:grpSpMk id="19" creationId="{43EF1B99-AF1D-0C47-8CDD-6A7FCAC70B0F}"/>
          </ac:grpSpMkLst>
        </pc:grpChg>
        <pc:grpChg chg="del mod">
          <ac:chgData name="武惠 曹" userId="14d332b2-efea-4967-9ef8-7e97fbd67649" providerId="ADAL" clId="{B327CED4-1CA8-7443-8DC7-E249BBEA2C72}" dt="2018-10-03T08:23:39.143" v="353" actId="478"/>
          <ac:grpSpMkLst>
            <pc:docMk/>
            <pc:sldMk cId="1598214571" sldId="262"/>
            <ac:grpSpMk id="22" creationId="{3870A7A8-2411-4303-8F92-231C4E751D5B}"/>
          </ac:grpSpMkLst>
        </pc:grpChg>
        <pc:grpChg chg="del mod">
          <ac:chgData name="武惠 曹" userId="14d332b2-efea-4967-9ef8-7e97fbd67649" providerId="ADAL" clId="{B327CED4-1CA8-7443-8DC7-E249BBEA2C72}" dt="2018-10-03T08:23:39.143" v="353" actId="478"/>
          <ac:grpSpMkLst>
            <pc:docMk/>
            <pc:sldMk cId="1598214571" sldId="262"/>
            <ac:grpSpMk id="27" creationId="{524DA9E1-0A0C-4C95-AA6C-DDDB65305A4F}"/>
          </ac:grpSpMkLst>
        </pc:grpChg>
        <pc:grpChg chg="add">
          <ac:chgData name="武惠 曹" userId="14d332b2-efea-4967-9ef8-7e97fbd67649" providerId="ADAL" clId="{B327CED4-1CA8-7443-8DC7-E249BBEA2C72}" dt="2018-10-03T08:23:39.899" v="354" actId="2696"/>
          <ac:grpSpMkLst>
            <pc:docMk/>
            <pc:sldMk cId="1598214571" sldId="262"/>
            <ac:grpSpMk id="38" creationId="{3EF631C6-82CF-A846-AEC1-1B5EAD731830}"/>
          </ac:grpSpMkLst>
        </pc:grpChg>
      </pc:sldChg>
      <pc:sldChg chg="addSp delSp modSp">
        <pc:chgData name="武惠 曹" userId="14d332b2-efea-4967-9ef8-7e97fbd67649" providerId="ADAL" clId="{B327CED4-1CA8-7443-8DC7-E249BBEA2C72}" dt="2018-10-03T08:24:41.437" v="364" actId="27636"/>
        <pc:sldMkLst>
          <pc:docMk/>
          <pc:sldMk cId="1167870334" sldId="263"/>
        </pc:sldMkLst>
        <pc:spChg chg="mod">
          <ac:chgData name="武惠 曹" userId="14d332b2-efea-4967-9ef8-7e97fbd67649" providerId="ADAL" clId="{B327CED4-1CA8-7443-8DC7-E249BBEA2C72}" dt="2018-10-03T08:24:41.437" v="364" actId="27636"/>
          <ac:spMkLst>
            <pc:docMk/>
            <pc:sldMk cId="1167870334" sldId="263"/>
            <ac:spMk id="2" creationId="{BBCCAA19-6C18-2943-A3A4-D372B90473E3}"/>
          </ac:spMkLst>
        </pc:spChg>
        <pc:spChg chg="mod">
          <ac:chgData name="武惠 曹" userId="14d332b2-efea-4967-9ef8-7e97fbd67649" providerId="ADAL" clId="{B327CED4-1CA8-7443-8DC7-E249BBEA2C72}" dt="2018-10-03T08:24:08.729" v="361" actId="1076"/>
          <ac:spMkLst>
            <pc:docMk/>
            <pc:sldMk cId="1167870334" sldId="263"/>
            <ac:spMk id="16" creationId="{1AA36501-79C0-4FAB-9E65-2EAADDDE6622}"/>
          </ac:spMkLst>
        </pc:spChg>
        <pc:spChg chg="mod">
          <ac:chgData name="武惠 曹" userId="14d332b2-efea-4967-9ef8-7e97fbd67649" providerId="ADAL" clId="{B327CED4-1CA8-7443-8DC7-E249BBEA2C72}" dt="2018-10-03T08:20:41.911" v="303" actId="27636"/>
          <ac:spMkLst>
            <pc:docMk/>
            <pc:sldMk cId="1167870334" sldId="263"/>
            <ac:spMk id="29" creationId="{D0A0365B-2391-4A8A-8DD9-32B8E70AF8E1}"/>
          </ac:spMkLst>
        </pc:spChg>
        <pc:grpChg chg="add mod">
          <ac:chgData name="武惠 曹" userId="14d332b2-efea-4967-9ef8-7e97fbd67649" providerId="ADAL" clId="{B327CED4-1CA8-7443-8DC7-E249BBEA2C72}" dt="2018-10-03T08:24:05.954" v="360" actId="1076"/>
          <ac:grpSpMkLst>
            <pc:docMk/>
            <pc:sldMk cId="1167870334" sldId="263"/>
            <ac:grpSpMk id="13" creationId="{281D86D0-AA65-A54E-9B76-F69E4D873091}"/>
          </ac:grpSpMkLst>
        </pc:grpChg>
        <pc:grpChg chg="del mod">
          <ac:chgData name="武惠 曹" userId="14d332b2-efea-4967-9ef8-7e97fbd67649" providerId="ADAL" clId="{B327CED4-1CA8-7443-8DC7-E249BBEA2C72}" dt="2018-10-03T08:23:57.288" v="357" actId="478"/>
          <ac:grpSpMkLst>
            <pc:docMk/>
            <pc:sldMk cId="1167870334" sldId="263"/>
            <ac:grpSpMk id="27" creationId="{0205A1ED-FAFB-4CEE-9EDC-4EB609378A41}"/>
          </ac:grpSpMkLst>
        </pc:grpChg>
      </pc:sldChg>
      <pc:sldChg chg="addSp delSp modSp">
        <pc:chgData name="武惠 曹" userId="14d332b2-efea-4967-9ef8-7e97fbd67649" providerId="ADAL" clId="{B327CED4-1CA8-7443-8DC7-E249BBEA2C72}" dt="2018-10-03T08:25:01.681" v="370" actId="1076"/>
        <pc:sldMkLst>
          <pc:docMk/>
          <pc:sldMk cId="3928091906" sldId="264"/>
        </pc:sldMkLst>
        <pc:spChg chg="mod">
          <ac:chgData name="武惠 曹" userId="14d332b2-efea-4967-9ef8-7e97fbd67649" providerId="ADAL" clId="{B327CED4-1CA8-7443-8DC7-E249BBEA2C72}" dt="2018-10-03T08:24:47.473" v="365" actId="1076"/>
          <ac:spMkLst>
            <pc:docMk/>
            <pc:sldMk cId="3928091906" sldId="264"/>
            <ac:spMk id="2" creationId="{F2E5905E-479A-4D4B-A2FF-E37FCD16F4C2}"/>
          </ac:spMkLst>
        </pc:spChg>
        <pc:spChg chg="mod">
          <ac:chgData name="武惠 曹" userId="14d332b2-efea-4967-9ef8-7e97fbd67649" providerId="ADAL" clId="{B327CED4-1CA8-7443-8DC7-E249BBEA2C72}" dt="2018-10-03T08:24:57.906" v="369" actId="20577"/>
          <ac:spMkLst>
            <pc:docMk/>
            <pc:sldMk cId="3928091906" sldId="264"/>
            <ac:spMk id="15" creationId="{54980F37-4E7E-0047-B163-1D8D7B72207C}"/>
          </ac:spMkLst>
        </pc:spChg>
        <pc:spChg chg="mod">
          <ac:chgData name="武惠 曹" userId="14d332b2-efea-4967-9ef8-7e97fbd67649" providerId="ADAL" clId="{B327CED4-1CA8-7443-8DC7-E249BBEA2C72}" dt="2018-10-03T08:25:01.681" v="370" actId="1076"/>
          <ac:spMkLst>
            <pc:docMk/>
            <pc:sldMk cId="3928091906" sldId="264"/>
            <ac:spMk id="20" creationId="{9CBEBD5A-E8F5-41D5-88D1-B4886065823E}"/>
          </ac:spMkLst>
        </pc:spChg>
        <pc:spChg chg="mod">
          <ac:chgData name="武惠 曹" userId="14d332b2-efea-4967-9ef8-7e97fbd67649" providerId="ADAL" clId="{B327CED4-1CA8-7443-8DC7-E249BBEA2C72}" dt="2018-10-03T08:20:41.911" v="303" actId="1076"/>
          <ac:spMkLst>
            <pc:docMk/>
            <pc:sldMk cId="3928091906" sldId="264"/>
            <ac:spMk id="24" creationId="{A70F9088-12AB-4119-898D-84ECB5AC0511}"/>
          </ac:spMkLst>
        </pc:spChg>
        <pc:grpChg chg="add">
          <ac:chgData name="武惠 曹" userId="14d332b2-efea-4967-9ef8-7e97fbd67649" providerId="ADAL" clId="{B327CED4-1CA8-7443-8DC7-E249BBEA2C72}" dt="2018-10-03T08:24:55.392" v="367" actId="1076"/>
          <ac:grpSpMkLst>
            <pc:docMk/>
            <pc:sldMk cId="3928091906" sldId="264"/>
            <ac:grpSpMk id="13" creationId="{E4108BDE-CDCD-7340-A0D6-10E0D2607A12}"/>
          </ac:grpSpMkLst>
        </pc:grpChg>
        <pc:grpChg chg="del mod">
          <ac:chgData name="武惠 曹" userId="14d332b2-efea-4967-9ef8-7e97fbd67649" providerId="ADAL" clId="{B327CED4-1CA8-7443-8DC7-E249BBEA2C72}" dt="2018-10-03T08:24:54.792" v="366" actId="478"/>
          <ac:grpSpMkLst>
            <pc:docMk/>
            <pc:sldMk cId="3928091906" sldId="264"/>
            <ac:grpSpMk id="22" creationId="{01F58CB0-07BF-42D7-A4A9-1271E64B377F}"/>
          </ac:grpSpMkLst>
        </pc:grpChg>
      </pc:sldChg>
      <pc:sldChg chg="modSp">
        <pc:chgData name="武惠 曹" userId="14d332b2-efea-4967-9ef8-7e97fbd67649" providerId="ADAL" clId="{B327CED4-1CA8-7443-8DC7-E249BBEA2C72}" dt="2018-10-03T09:19:08.005" v="888" actId="255"/>
        <pc:sldMkLst>
          <pc:docMk/>
          <pc:sldMk cId="1803862088" sldId="266"/>
        </pc:sldMkLst>
        <pc:spChg chg="mod">
          <ac:chgData name="武惠 曹" userId="14d332b2-efea-4967-9ef8-7e97fbd67649" providerId="ADAL" clId="{B327CED4-1CA8-7443-8DC7-E249BBEA2C72}" dt="2018-10-03T09:17:05.368" v="761" actId="255"/>
          <ac:spMkLst>
            <pc:docMk/>
            <pc:sldMk cId="1803862088" sldId="266"/>
            <ac:spMk id="2" creationId="{0A0EBE13-58B5-9A48-AEAA-09AB0F2185B0}"/>
          </ac:spMkLst>
        </pc:spChg>
        <pc:spChg chg="mod">
          <ac:chgData name="武惠 曹" userId="14d332b2-efea-4967-9ef8-7e97fbd67649" providerId="ADAL" clId="{B327CED4-1CA8-7443-8DC7-E249BBEA2C72}" dt="2018-10-03T09:17:33.053" v="765" actId="255"/>
          <ac:spMkLst>
            <pc:docMk/>
            <pc:sldMk cId="1803862088" sldId="266"/>
            <ac:spMk id="3" creationId="{A2D425E4-6C9F-4640-8728-DC123D47A2C5}"/>
          </ac:spMkLst>
        </pc:spChg>
        <pc:spChg chg="mod">
          <ac:chgData name="武惠 曹" userId="14d332b2-efea-4967-9ef8-7e97fbd67649" providerId="ADAL" clId="{B327CED4-1CA8-7443-8DC7-E249BBEA2C72}" dt="2018-10-03T09:17:52.086" v="809" actId="1035"/>
          <ac:spMkLst>
            <pc:docMk/>
            <pc:sldMk cId="1803862088" sldId="266"/>
            <ac:spMk id="4" creationId="{54C80C4F-935A-AA4E-846B-F114118D8312}"/>
          </ac:spMkLst>
        </pc:spChg>
        <pc:spChg chg="mod">
          <ac:chgData name="武惠 曹" userId="14d332b2-efea-4967-9ef8-7e97fbd67649" providerId="ADAL" clId="{B327CED4-1CA8-7443-8DC7-E249BBEA2C72}" dt="2018-10-03T09:18:14.099" v="831" actId="207"/>
          <ac:spMkLst>
            <pc:docMk/>
            <pc:sldMk cId="1803862088" sldId="266"/>
            <ac:spMk id="5" creationId="{D92C34B8-5CA7-2D4A-970C-C6CE2618781C}"/>
          </ac:spMkLst>
        </pc:spChg>
        <pc:spChg chg="mod">
          <ac:chgData name="武惠 曹" userId="14d332b2-efea-4967-9ef8-7e97fbd67649" providerId="ADAL" clId="{B327CED4-1CA8-7443-8DC7-E249BBEA2C72}" dt="2018-10-03T09:17:52.086" v="809" actId="1035"/>
          <ac:spMkLst>
            <pc:docMk/>
            <pc:sldMk cId="1803862088" sldId="266"/>
            <ac:spMk id="6" creationId="{9A82345C-0638-844D-A74D-1F81876220D8}"/>
          </ac:spMkLst>
        </pc:spChg>
        <pc:spChg chg="mod">
          <ac:chgData name="武惠 曹" userId="14d332b2-efea-4967-9ef8-7e97fbd67649" providerId="ADAL" clId="{B327CED4-1CA8-7443-8DC7-E249BBEA2C72}" dt="2018-10-03T09:18:24.218" v="838" actId="20577"/>
          <ac:spMkLst>
            <pc:docMk/>
            <pc:sldMk cId="1803862088" sldId="266"/>
            <ac:spMk id="7" creationId="{3907D911-3D9F-A64B-A585-1DCD7E64CE2F}"/>
          </ac:spMkLst>
        </pc:spChg>
        <pc:spChg chg="mod">
          <ac:chgData name="武惠 曹" userId="14d332b2-efea-4967-9ef8-7e97fbd67649" providerId="ADAL" clId="{B327CED4-1CA8-7443-8DC7-E249BBEA2C72}" dt="2018-10-03T09:19:03.535" v="887" actId="255"/>
          <ac:spMkLst>
            <pc:docMk/>
            <pc:sldMk cId="1803862088" sldId="266"/>
            <ac:spMk id="13" creationId="{F0526DCA-D398-4E0D-955C-8598139C63FE}"/>
          </ac:spMkLst>
        </pc:spChg>
        <pc:spChg chg="mod">
          <ac:chgData name="武惠 曹" userId="14d332b2-efea-4967-9ef8-7e97fbd67649" providerId="ADAL" clId="{B327CED4-1CA8-7443-8DC7-E249BBEA2C72}" dt="2018-10-03T09:19:08.005" v="888" actId="255"/>
          <ac:spMkLst>
            <pc:docMk/>
            <pc:sldMk cId="1803862088" sldId="266"/>
            <ac:spMk id="14" creationId="{4113D53F-CD2C-41EE-92FA-64E062ED6739}"/>
          </ac:spMkLst>
        </pc:spChg>
        <pc:picChg chg="mod">
          <ac:chgData name="武惠 曹" userId="14d332b2-efea-4967-9ef8-7e97fbd67649" providerId="ADAL" clId="{B327CED4-1CA8-7443-8DC7-E249BBEA2C72}" dt="2018-10-03T09:17:46.381" v="795" actId="1036"/>
          <ac:picMkLst>
            <pc:docMk/>
            <pc:sldMk cId="1803862088" sldId="266"/>
            <ac:picMk id="9" creationId="{4D58D674-461B-E84A-A2A4-C6101BB9BC97}"/>
          </ac:picMkLst>
        </pc:picChg>
        <pc:picChg chg="mod">
          <ac:chgData name="武惠 曹" userId="14d332b2-efea-4967-9ef8-7e97fbd67649" providerId="ADAL" clId="{B327CED4-1CA8-7443-8DC7-E249BBEA2C72}" dt="2018-10-03T09:17:46.381" v="795" actId="1036"/>
          <ac:picMkLst>
            <pc:docMk/>
            <pc:sldMk cId="1803862088" sldId="266"/>
            <ac:picMk id="10" creationId="{9B93D9AA-1F9E-7043-8A1F-DCACD49208C9}"/>
          </ac:picMkLst>
        </pc:picChg>
      </pc:sldChg>
      <pc:sldChg chg="addSp delSp modSp">
        <pc:chgData name="武惠 曹" userId="14d332b2-efea-4967-9ef8-7e97fbd67649" providerId="ADAL" clId="{B327CED4-1CA8-7443-8DC7-E249BBEA2C72}" dt="2018-10-03T09:19:37.914" v="891" actId="2696"/>
        <pc:sldMkLst>
          <pc:docMk/>
          <pc:sldMk cId="632300915" sldId="267"/>
        </pc:sldMkLst>
        <pc:spChg chg="mod">
          <ac:chgData name="武惠 曹" userId="14d332b2-efea-4967-9ef8-7e97fbd67649" providerId="ADAL" clId="{B327CED4-1CA8-7443-8DC7-E249BBEA2C72}" dt="2018-10-03T09:19:25.222" v="889" actId="2696"/>
          <ac:spMkLst>
            <pc:docMk/>
            <pc:sldMk cId="632300915" sldId="267"/>
            <ac:spMk id="2" creationId="{F2AB7A8D-E555-0040-A5FF-19701834AACC}"/>
          </ac:spMkLst>
        </pc:spChg>
        <pc:graphicFrameChg chg="del">
          <ac:chgData name="武惠 曹" userId="14d332b2-efea-4967-9ef8-7e97fbd67649" providerId="ADAL" clId="{B327CED4-1CA8-7443-8DC7-E249BBEA2C72}" dt="2018-10-03T09:19:37.330" v="890" actId="478"/>
          <ac:graphicFrameMkLst>
            <pc:docMk/>
            <pc:sldMk cId="632300915" sldId="267"/>
            <ac:graphicFrameMk id="4" creationId="{8E32A6C3-7ECD-47A5-9620-3A4A8BE21F1D}"/>
          </ac:graphicFrameMkLst>
        </pc:graphicFrameChg>
        <pc:graphicFrameChg chg="add">
          <ac:chgData name="武惠 曹" userId="14d332b2-efea-4967-9ef8-7e97fbd67649" providerId="ADAL" clId="{B327CED4-1CA8-7443-8DC7-E249BBEA2C72}" dt="2018-10-03T09:19:37.914" v="891" actId="2696"/>
          <ac:graphicFrameMkLst>
            <pc:docMk/>
            <pc:sldMk cId="632300915" sldId="267"/>
            <ac:graphicFrameMk id="5" creationId="{440D91AB-6DC1-5046-8A6C-CDE5368DA735}"/>
          </ac:graphicFrameMkLst>
        </pc:graphicFrameChg>
      </pc:sldChg>
      <pc:sldChg chg="modSp">
        <pc:chgData name="武惠 曹" userId="14d332b2-efea-4967-9ef8-7e97fbd67649" providerId="ADAL" clId="{B327CED4-1CA8-7443-8DC7-E249BBEA2C72}" dt="2018-10-03T08:26:36.432" v="392" actId="14100"/>
        <pc:sldMkLst>
          <pc:docMk/>
          <pc:sldMk cId="3708221905" sldId="268"/>
        </pc:sldMkLst>
        <pc:spChg chg="mod">
          <ac:chgData name="武惠 曹" userId="14d332b2-efea-4967-9ef8-7e97fbd67649" providerId="ADAL" clId="{B327CED4-1CA8-7443-8DC7-E249BBEA2C72}" dt="2018-10-03T08:26:06.391" v="379" actId="255"/>
          <ac:spMkLst>
            <pc:docMk/>
            <pc:sldMk cId="3708221905" sldId="268"/>
            <ac:spMk id="2" creationId="{C7DB0622-E9BD-8F48-BBFD-1E649CCDE6D1}"/>
          </ac:spMkLst>
        </pc:spChg>
        <pc:spChg chg="mod">
          <ac:chgData name="武惠 曹" userId="14d332b2-efea-4967-9ef8-7e97fbd67649" providerId="ADAL" clId="{B327CED4-1CA8-7443-8DC7-E249BBEA2C72}" dt="2018-10-03T08:26:26.396" v="386" actId="20577"/>
          <ac:spMkLst>
            <pc:docMk/>
            <pc:sldMk cId="3708221905" sldId="268"/>
            <ac:spMk id="7" creationId="{AC0BB96F-6FFE-E346-97CB-566C62E2F8E0}"/>
          </ac:spMkLst>
        </pc:spChg>
        <pc:spChg chg="mod">
          <ac:chgData name="武惠 曹" userId="14d332b2-efea-4967-9ef8-7e97fbd67649" providerId="ADAL" clId="{B327CED4-1CA8-7443-8DC7-E249BBEA2C72}" dt="2018-10-03T08:26:19.458" v="381" actId="207"/>
          <ac:spMkLst>
            <pc:docMk/>
            <pc:sldMk cId="3708221905" sldId="268"/>
            <ac:spMk id="11" creationId="{190DC689-B27E-C94B-81FE-CADC478BF37D}"/>
          </ac:spMkLst>
        </pc:spChg>
        <pc:spChg chg="mod">
          <ac:chgData name="武惠 曹" userId="14d332b2-efea-4967-9ef8-7e97fbd67649" providerId="ADAL" clId="{B327CED4-1CA8-7443-8DC7-E249BBEA2C72}" dt="2018-10-03T08:26:36.432" v="392" actId="14100"/>
          <ac:spMkLst>
            <pc:docMk/>
            <pc:sldMk cId="3708221905" sldId="268"/>
            <ac:spMk id="15" creationId="{686CE647-3EC9-804E-A978-41D77A83AAB8}"/>
          </ac:spMkLst>
        </pc:spChg>
      </pc:sldChg>
      <pc:sldChg chg="modSp">
        <pc:chgData name="武惠 曹" userId="14d332b2-efea-4967-9ef8-7e97fbd67649" providerId="ADAL" clId="{B327CED4-1CA8-7443-8DC7-E249BBEA2C72}" dt="2018-10-03T09:21:49.673" v="937" actId="255"/>
        <pc:sldMkLst>
          <pc:docMk/>
          <pc:sldMk cId="3173353054" sldId="293"/>
        </pc:sldMkLst>
        <pc:spChg chg="mod">
          <ac:chgData name="武惠 曹" userId="14d332b2-efea-4967-9ef8-7e97fbd67649" providerId="ADAL" clId="{B327CED4-1CA8-7443-8DC7-E249BBEA2C72}" dt="2018-10-03T09:20:02.124" v="913" actId="20577"/>
          <ac:spMkLst>
            <pc:docMk/>
            <pc:sldMk cId="3173353054" sldId="293"/>
            <ac:spMk id="2" creationId="{F82F2237-A5EF-F746-A002-BCFDE85ED712}"/>
          </ac:spMkLst>
        </pc:spChg>
        <pc:spChg chg="mod">
          <ac:chgData name="武惠 曹" userId="14d332b2-efea-4967-9ef8-7e97fbd67649" providerId="ADAL" clId="{B327CED4-1CA8-7443-8DC7-E249BBEA2C72}" dt="2018-10-03T09:20:46.809" v="922" actId="207"/>
          <ac:spMkLst>
            <pc:docMk/>
            <pc:sldMk cId="3173353054" sldId="293"/>
            <ac:spMk id="26" creationId="{DF8D3C89-5D43-4F4E-8AE2-BBD888FA9847}"/>
          </ac:spMkLst>
        </pc:spChg>
        <pc:spChg chg="mod">
          <ac:chgData name="武惠 曹" userId="14d332b2-efea-4967-9ef8-7e97fbd67649" providerId="ADAL" clId="{B327CED4-1CA8-7443-8DC7-E249BBEA2C72}" dt="2018-10-03T09:21:22.066" v="930" actId="255"/>
          <ac:spMkLst>
            <pc:docMk/>
            <pc:sldMk cId="3173353054" sldId="293"/>
            <ac:spMk id="40" creationId="{D66E192C-59DA-4A5E-8253-61C95CBA845B}"/>
          </ac:spMkLst>
        </pc:spChg>
        <pc:spChg chg="mod">
          <ac:chgData name="武惠 曹" userId="14d332b2-efea-4967-9ef8-7e97fbd67649" providerId="ADAL" clId="{B327CED4-1CA8-7443-8DC7-E249BBEA2C72}" dt="2018-10-03T09:21:49.673" v="937" actId="255"/>
          <ac:spMkLst>
            <pc:docMk/>
            <pc:sldMk cId="3173353054" sldId="293"/>
            <ac:spMk id="49" creationId="{E23CC24B-533A-4C9D-9ED1-5E34B89D9E62}"/>
          </ac:spMkLst>
        </pc:spChg>
        <pc:grpChg chg="mod">
          <ac:chgData name="武惠 曹" userId="14d332b2-efea-4967-9ef8-7e97fbd67649" providerId="ADAL" clId="{B327CED4-1CA8-7443-8DC7-E249BBEA2C72}" dt="2018-10-03T09:20:14.719" v="914" actId="255"/>
          <ac:grpSpMkLst>
            <pc:docMk/>
            <pc:sldMk cId="3173353054" sldId="293"/>
            <ac:grpSpMk id="15" creationId="{D53ADFEB-CBFC-46C3-8F6C-643A71217951}"/>
          </ac:grpSpMkLst>
        </pc:grpChg>
        <pc:grpChg chg="mod">
          <ac:chgData name="武惠 曹" userId="14d332b2-efea-4967-9ef8-7e97fbd67649" providerId="ADAL" clId="{B327CED4-1CA8-7443-8DC7-E249BBEA2C72}" dt="2018-10-03T09:21:41.168" v="932" actId="255"/>
          <ac:grpSpMkLst>
            <pc:docMk/>
            <pc:sldMk cId="3173353054" sldId="293"/>
            <ac:grpSpMk id="44" creationId="{4A733E43-A320-4186-A21A-ED8F062BA61B}"/>
          </ac:grpSpMkLst>
        </pc:grpChg>
      </pc:sldChg>
      <pc:sldChg chg="addSp delSp modSp">
        <pc:chgData name="武惠 曹" userId="14d332b2-efea-4967-9ef8-7e97fbd67649" providerId="ADAL" clId="{B327CED4-1CA8-7443-8DC7-E249BBEA2C72}" dt="2018-10-03T09:22:18.194" v="940" actId="2696"/>
        <pc:sldMkLst>
          <pc:docMk/>
          <pc:sldMk cId="1435282070" sldId="294"/>
        </pc:sldMkLst>
        <pc:spChg chg="mod">
          <ac:chgData name="武惠 曹" userId="14d332b2-efea-4967-9ef8-7e97fbd67649" providerId="ADAL" clId="{B327CED4-1CA8-7443-8DC7-E249BBEA2C72}" dt="2018-10-03T09:22:06.511" v="938" actId="2696"/>
          <ac:spMkLst>
            <pc:docMk/>
            <pc:sldMk cId="1435282070" sldId="294"/>
            <ac:spMk id="2" creationId="{5425A0DD-469E-C147-9BFB-098310886EE7}"/>
          </ac:spMkLst>
        </pc:spChg>
        <pc:spChg chg="add">
          <ac:chgData name="武惠 曹" userId="14d332b2-efea-4967-9ef8-7e97fbd67649" providerId="ADAL" clId="{B327CED4-1CA8-7443-8DC7-E249BBEA2C72}" dt="2018-10-03T09:22:18.194" v="940" actId="2696"/>
          <ac:spMkLst>
            <pc:docMk/>
            <pc:sldMk cId="1435282070" sldId="294"/>
            <ac:spMk id="9" creationId="{AA01FF37-2277-AE45-B777-3D7E2DEC6D2C}"/>
          </ac:spMkLst>
        </pc:spChg>
        <pc:spChg chg="del">
          <ac:chgData name="武惠 曹" userId="14d332b2-efea-4967-9ef8-7e97fbd67649" providerId="ADAL" clId="{B327CED4-1CA8-7443-8DC7-E249BBEA2C72}" dt="2018-10-03T09:22:17.531" v="939" actId="478"/>
          <ac:spMkLst>
            <pc:docMk/>
            <pc:sldMk cId="1435282070" sldId="294"/>
            <ac:spMk id="13" creationId="{F24B1F14-E090-4A8E-8F47-5D027A5AE1E8}"/>
          </ac:spMkLst>
        </pc:spChg>
      </pc:sldChg>
      <pc:sldChg chg="delSp modSp">
        <pc:chgData name="武惠 曹" userId="14d332b2-efea-4967-9ef8-7e97fbd67649" providerId="ADAL" clId="{B327CED4-1CA8-7443-8DC7-E249BBEA2C72}" dt="2018-10-03T09:37:07.512" v="1425" actId="478"/>
        <pc:sldMkLst>
          <pc:docMk/>
          <pc:sldMk cId="3956342957" sldId="297"/>
        </pc:sldMkLst>
        <pc:spChg chg="del">
          <ac:chgData name="武惠 曹" userId="14d332b2-efea-4967-9ef8-7e97fbd67649" providerId="ADAL" clId="{B327CED4-1CA8-7443-8DC7-E249BBEA2C72}" dt="2018-10-03T09:37:07.512" v="1425" actId="478"/>
          <ac:spMkLst>
            <pc:docMk/>
            <pc:sldMk cId="3956342957" sldId="297"/>
            <ac:spMk id="2" creationId="{A73B4982-63F2-440C-9BCB-770A582534D2}"/>
          </ac:spMkLst>
        </pc:spChg>
        <pc:spChg chg="mod">
          <ac:chgData name="武惠 曹" userId="14d332b2-efea-4967-9ef8-7e97fbd67649" providerId="ADAL" clId="{B327CED4-1CA8-7443-8DC7-E249BBEA2C72}" dt="2018-10-03T09:36:16.811" v="1400" actId="20577"/>
          <ac:spMkLst>
            <pc:docMk/>
            <pc:sldMk cId="3956342957" sldId="297"/>
            <ac:spMk id="190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36:41.067" v="1413" actId="20577"/>
          <ac:spMkLst>
            <pc:docMk/>
            <pc:sldMk cId="3956342957" sldId="297"/>
            <ac:spMk id="192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37:01.273" v="1424" actId="14100"/>
          <ac:spMkLst>
            <pc:docMk/>
            <pc:sldMk cId="3956342957" sldId="297"/>
            <ac:spMk id="195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36:38.502" v="1409" actId="14100"/>
          <ac:spMkLst>
            <pc:docMk/>
            <pc:sldMk cId="3956342957" sldId="297"/>
            <ac:spMk id="201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36:51.546" v="1418" actId="14100"/>
          <ac:spMkLst>
            <pc:docMk/>
            <pc:sldMk cId="3956342957" sldId="297"/>
            <ac:spMk id="202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35:58.784" v="1381" actId="20577"/>
          <ac:spMkLst>
            <pc:docMk/>
            <pc:sldMk cId="3956342957" sldId="297"/>
            <ac:spMk id="203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36:03.574" v="1386" actId="20577"/>
          <ac:spMkLst>
            <pc:docMk/>
            <pc:sldMk cId="3956342957" sldId="297"/>
            <ac:spMk id="204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36:29.001" v="1404" actId="20577"/>
          <ac:spMkLst>
            <pc:docMk/>
            <pc:sldMk cId="3956342957" sldId="297"/>
            <ac:spMk id="205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36:54.164" v="1419" actId="1076"/>
          <ac:spMkLst>
            <pc:docMk/>
            <pc:sldMk cId="3956342957" sldId="297"/>
            <ac:spMk id="206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36:46.553" v="1417" actId="20577"/>
          <ac:spMkLst>
            <pc:docMk/>
            <pc:sldMk cId="3956342957" sldId="297"/>
            <ac:spMk id="207" creationId="{00000000-0000-0000-0000-000000000000}"/>
          </ac:spMkLst>
        </pc:spChg>
      </pc:sldChg>
      <pc:sldChg chg="modSp">
        <pc:chgData name="武惠 曹" userId="14d332b2-efea-4967-9ef8-7e97fbd67649" providerId="ADAL" clId="{B327CED4-1CA8-7443-8DC7-E249BBEA2C72}" dt="2018-10-03T09:25:23.916" v="1007" actId="1035"/>
        <pc:sldMkLst>
          <pc:docMk/>
          <pc:sldMk cId="3305579675" sldId="299"/>
        </pc:sldMkLst>
        <pc:spChg chg="mod">
          <ac:chgData name="武惠 曹" userId="14d332b2-efea-4967-9ef8-7e97fbd67649" providerId="ADAL" clId="{B327CED4-1CA8-7443-8DC7-E249BBEA2C72}" dt="2018-10-03T09:24:01.086" v="949" actId="255"/>
          <ac:spMkLst>
            <pc:docMk/>
            <pc:sldMk cId="3305579675" sldId="299"/>
            <ac:spMk id="15" creationId="{3B11FDFD-061B-D54A-BF06-21E4B7AD7E68}"/>
          </ac:spMkLst>
        </pc:spChg>
        <pc:spChg chg="mod">
          <ac:chgData name="武惠 曹" userId="14d332b2-efea-4967-9ef8-7e97fbd67649" providerId="ADAL" clId="{B327CED4-1CA8-7443-8DC7-E249BBEA2C72}" dt="2018-10-03T09:25:23.916" v="1007" actId="1035"/>
          <ac:spMkLst>
            <pc:docMk/>
            <pc:sldMk cId="3305579675" sldId="299"/>
            <ac:spMk id="34" creationId="{A50C62E7-D742-004D-9EA6-7D998629384A}"/>
          </ac:spMkLst>
        </pc:spChg>
        <pc:spChg chg="mod">
          <ac:chgData name="武惠 曹" userId="14d332b2-efea-4967-9ef8-7e97fbd67649" providerId="ADAL" clId="{B327CED4-1CA8-7443-8DC7-E249BBEA2C72}" dt="2018-10-03T09:24:51.814" v="993" actId="1038"/>
          <ac:spMkLst>
            <pc:docMk/>
            <pc:sldMk cId="3305579675" sldId="299"/>
            <ac:spMk id="46" creationId="{129DEBC4-4825-43F1-92BB-222ED71A0ADE}"/>
          </ac:spMkLst>
        </pc:spChg>
        <pc:spChg chg="mod">
          <ac:chgData name="武惠 曹" userId="14d332b2-efea-4967-9ef8-7e97fbd67649" providerId="ADAL" clId="{B327CED4-1CA8-7443-8DC7-E249BBEA2C72}" dt="2018-10-03T09:24:33.566" v="968" actId="255"/>
          <ac:spMkLst>
            <pc:docMk/>
            <pc:sldMk cId="3305579675" sldId="299"/>
            <ac:spMk id="47" creationId="{82EE7DC5-4399-413D-BB87-778A85E34102}"/>
          </ac:spMkLst>
        </pc:spChg>
        <pc:spChg chg="mod">
          <ac:chgData name="武惠 曹" userId="14d332b2-efea-4967-9ef8-7e97fbd67649" providerId="ADAL" clId="{B327CED4-1CA8-7443-8DC7-E249BBEA2C72}" dt="2018-10-03T09:23:42.011" v="947" actId="1035"/>
          <ac:spMkLst>
            <pc:docMk/>
            <pc:sldMk cId="3305579675" sldId="299"/>
            <ac:spMk id="271" creationId="{00000000-0000-0000-0000-000000000000}"/>
          </ac:spMkLst>
        </pc:spChg>
      </pc:sldChg>
      <pc:sldChg chg="modSp">
        <pc:chgData name="武惠 曹" userId="14d332b2-efea-4967-9ef8-7e97fbd67649" providerId="ADAL" clId="{B327CED4-1CA8-7443-8DC7-E249BBEA2C72}" dt="2018-10-03T09:28:04.974" v="1100" actId="20577"/>
        <pc:sldMkLst>
          <pc:docMk/>
          <pc:sldMk cId="2404078360" sldId="302"/>
        </pc:sldMkLst>
        <pc:spChg chg="mod">
          <ac:chgData name="武惠 曹" userId="14d332b2-efea-4967-9ef8-7e97fbd67649" providerId="ADAL" clId="{B327CED4-1CA8-7443-8DC7-E249BBEA2C72}" dt="2018-10-03T09:27:56.983" v="1098" actId="20577"/>
          <ac:spMkLst>
            <pc:docMk/>
            <pc:sldMk cId="2404078360" sldId="302"/>
            <ac:spMk id="3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28:04.974" v="1100" actId="20577"/>
          <ac:spMkLst>
            <pc:docMk/>
            <pc:sldMk cId="2404078360" sldId="302"/>
            <ac:spMk id="290" creationId="{00000000-0000-0000-0000-000000000000}"/>
          </ac:spMkLst>
        </pc:spChg>
      </pc:sldChg>
      <pc:sldChg chg="addSp delSp modSp">
        <pc:chgData name="武惠 曹" userId="14d332b2-efea-4967-9ef8-7e97fbd67649" providerId="ADAL" clId="{B327CED4-1CA8-7443-8DC7-E249BBEA2C72}" dt="2018-10-03T09:28:46.540" v="1106" actId="478"/>
        <pc:sldMkLst>
          <pc:docMk/>
          <pc:sldMk cId="0" sldId="303"/>
        </pc:sldMkLst>
        <pc:spChg chg="mod">
          <ac:chgData name="武惠 曹" userId="14d332b2-efea-4967-9ef8-7e97fbd67649" providerId="ADAL" clId="{B327CED4-1CA8-7443-8DC7-E249BBEA2C72}" dt="2018-10-03T09:28:16.944" v="1102" actId="27636"/>
          <ac:spMkLst>
            <pc:docMk/>
            <pc:sldMk cId="0" sldId="303"/>
            <ac:spMk id="2" creationId="{00000000-0000-0000-0000-000000000000}"/>
          </ac:spMkLst>
        </pc:spChg>
        <pc:spChg chg="del">
          <ac:chgData name="武惠 曹" userId="14d332b2-efea-4967-9ef8-7e97fbd67649" providerId="ADAL" clId="{B327CED4-1CA8-7443-8DC7-E249BBEA2C72}" dt="2018-10-03T09:28:30.351" v="1103" actId="478"/>
          <ac:spMkLst>
            <pc:docMk/>
            <pc:sldMk cId="0" sldId="303"/>
            <ac:spMk id="4" creationId="{00000000-0000-0000-0000-000000000000}"/>
          </ac:spMkLst>
        </pc:spChg>
        <pc:spChg chg="del">
          <ac:chgData name="武惠 曹" userId="14d332b2-efea-4967-9ef8-7e97fbd67649" providerId="ADAL" clId="{B327CED4-1CA8-7443-8DC7-E249BBEA2C72}" dt="2018-10-03T09:28:30.351" v="1103" actId="478"/>
          <ac:spMkLst>
            <pc:docMk/>
            <pc:sldMk cId="0" sldId="303"/>
            <ac:spMk id="7" creationId="{00000000-0000-0000-0000-000000000000}"/>
          </ac:spMkLst>
        </pc:spChg>
        <pc:spChg chg="del">
          <ac:chgData name="武惠 曹" userId="14d332b2-efea-4967-9ef8-7e97fbd67649" providerId="ADAL" clId="{B327CED4-1CA8-7443-8DC7-E249BBEA2C72}" dt="2018-10-03T09:28:30.351" v="1103" actId="478"/>
          <ac:spMkLst>
            <pc:docMk/>
            <pc:sldMk cId="0" sldId="303"/>
            <ac:spMk id="18" creationId="{00000000-0000-0000-0000-000000000000}"/>
          </ac:spMkLst>
        </pc:spChg>
        <pc:spChg chg="del">
          <ac:chgData name="武惠 曹" userId="14d332b2-efea-4967-9ef8-7e97fbd67649" providerId="ADAL" clId="{B327CED4-1CA8-7443-8DC7-E249BBEA2C72}" dt="2018-10-03T09:28:30.351" v="1103" actId="478"/>
          <ac:spMkLst>
            <pc:docMk/>
            <pc:sldMk cId="0" sldId="303"/>
            <ac:spMk id="19" creationId="{00000000-0000-0000-0000-000000000000}"/>
          </ac:spMkLst>
        </pc:spChg>
        <pc:spChg chg="add">
          <ac:chgData name="武惠 曹" userId="14d332b2-efea-4967-9ef8-7e97fbd67649" providerId="ADAL" clId="{B327CED4-1CA8-7443-8DC7-E249BBEA2C72}" dt="2018-10-03T09:28:31.002" v="1104" actId="478"/>
          <ac:spMkLst>
            <pc:docMk/>
            <pc:sldMk cId="0" sldId="303"/>
            <ac:spMk id="23" creationId="{BA6BFBCA-C96D-3F49-A6A8-D19A59B079AC}"/>
          </ac:spMkLst>
        </pc:spChg>
        <pc:spChg chg="add">
          <ac:chgData name="武惠 曹" userId="14d332b2-efea-4967-9ef8-7e97fbd67649" providerId="ADAL" clId="{B327CED4-1CA8-7443-8DC7-E249BBEA2C72}" dt="2018-10-03T09:28:31.002" v="1104" actId="478"/>
          <ac:spMkLst>
            <pc:docMk/>
            <pc:sldMk cId="0" sldId="303"/>
            <ac:spMk id="26" creationId="{D65AFF45-97B7-4F48-9DC6-3D7E33731F92}"/>
          </ac:spMkLst>
        </pc:spChg>
        <pc:spChg chg="add">
          <ac:chgData name="武惠 曹" userId="14d332b2-efea-4967-9ef8-7e97fbd67649" providerId="ADAL" clId="{B327CED4-1CA8-7443-8DC7-E249BBEA2C72}" dt="2018-10-03T09:28:31.002" v="1104" actId="478"/>
          <ac:spMkLst>
            <pc:docMk/>
            <pc:sldMk cId="0" sldId="303"/>
            <ac:spMk id="37" creationId="{A135C4EC-EEFA-9048-A201-E37EC924CB57}"/>
          </ac:spMkLst>
        </pc:spChg>
        <pc:spChg chg="add del mod">
          <ac:chgData name="武惠 曹" userId="14d332b2-efea-4967-9ef8-7e97fbd67649" providerId="ADAL" clId="{B327CED4-1CA8-7443-8DC7-E249BBEA2C72}" dt="2018-10-03T09:28:46.540" v="1106" actId="478"/>
          <ac:spMkLst>
            <pc:docMk/>
            <pc:sldMk cId="0" sldId="303"/>
            <ac:spMk id="41" creationId="{11615E63-8CC3-1B4B-B24D-6AC5D3C848EF}"/>
          </ac:spMkLst>
        </pc:spChg>
        <pc:grpChg chg="del">
          <ac:chgData name="武惠 曹" userId="14d332b2-efea-4967-9ef8-7e97fbd67649" providerId="ADAL" clId="{B327CED4-1CA8-7443-8DC7-E249BBEA2C72}" dt="2018-10-03T09:28:30.351" v="1103" actId="478"/>
          <ac:grpSpMkLst>
            <pc:docMk/>
            <pc:sldMk cId="0" sldId="303"/>
            <ac:grpSpMk id="3" creationId="{00000000-0000-0000-0000-000000000000}"/>
          </ac:grpSpMkLst>
        </pc:grpChg>
        <pc:grpChg chg="del">
          <ac:chgData name="武惠 曹" userId="14d332b2-efea-4967-9ef8-7e97fbd67649" providerId="ADAL" clId="{B327CED4-1CA8-7443-8DC7-E249BBEA2C72}" dt="2018-10-03T09:28:30.351" v="1103" actId="478"/>
          <ac:grpSpMkLst>
            <pc:docMk/>
            <pc:sldMk cId="0" sldId="303"/>
            <ac:grpSpMk id="9" creationId="{00000000-0000-0000-0000-000000000000}"/>
          </ac:grpSpMkLst>
        </pc:grpChg>
        <pc:grpChg chg="add">
          <ac:chgData name="武惠 曹" userId="14d332b2-efea-4967-9ef8-7e97fbd67649" providerId="ADAL" clId="{B327CED4-1CA8-7443-8DC7-E249BBEA2C72}" dt="2018-10-03T09:28:31.002" v="1104" actId="478"/>
          <ac:grpSpMkLst>
            <pc:docMk/>
            <pc:sldMk cId="0" sldId="303"/>
            <ac:grpSpMk id="27" creationId="{68A4782F-C9BA-1A4E-98F5-B5B6E57C4C20}"/>
          </ac:grpSpMkLst>
        </pc:grpChg>
        <pc:grpChg chg="add">
          <ac:chgData name="武惠 曹" userId="14d332b2-efea-4967-9ef8-7e97fbd67649" providerId="ADAL" clId="{B327CED4-1CA8-7443-8DC7-E249BBEA2C72}" dt="2018-10-03T09:28:31.002" v="1104" actId="478"/>
          <ac:grpSpMkLst>
            <pc:docMk/>
            <pc:sldMk cId="0" sldId="303"/>
            <ac:grpSpMk id="32" creationId="{232ADCE4-CA8A-404D-98F0-F9C35DE9B404}"/>
          </ac:grpSpMkLst>
        </pc:grpChg>
        <pc:picChg chg="del">
          <ac:chgData name="武惠 曹" userId="14d332b2-efea-4967-9ef8-7e97fbd67649" providerId="ADAL" clId="{B327CED4-1CA8-7443-8DC7-E249BBEA2C72}" dt="2018-10-03T09:28:30.351" v="1103" actId="478"/>
          <ac:picMkLst>
            <pc:docMk/>
            <pc:sldMk cId="0" sldId="303"/>
            <ac:picMk id="5" creationId="{00000000-0000-0000-0000-000000000000}"/>
          </ac:picMkLst>
        </pc:picChg>
        <pc:picChg chg="del">
          <ac:chgData name="武惠 曹" userId="14d332b2-efea-4967-9ef8-7e97fbd67649" providerId="ADAL" clId="{B327CED4-1CA8-7443-8DC7-E249BBEA2C72}" dt="2018-10-03T09:28:30.351" v="1103" actId="478"/>
          <ac:picMkLst>
            <pc:docMk/>
            <pc:sldMk cId="0" sldId="303"/>
            <ac:picMk id="6" creationId="{00000000-0000-0000-0000-000000000000}"/>
          </ac:picMkLst>
        </pc:picChg>
        <pc:picChg chg="del">
          <ac:chgData name="武惠 曹" userId="14d332b2-efea-4967-9ef8-7e97fbd67649" providerId="ADAL" clId="{B327CED4-1CA8-7443-8DC7-E249BBEA2C72}" dt="2018-10-03T09:28:30.351" v="1103" actId="478"/>
          <ac:picMkLst>
            <pc:docMk/>
            <pc:sldMk cId="0" sldId="303"/>
            <ac:picMk id="20" creationId="{00000000-0000-0000-0000-000000000000}"/>
          </ac:picMkLst>
        </pc:picChg>
        <pc:picChg chg="del">
          <ac:chgData name="武惠 曹" userId="14d332b2-efea-4967-9ef8-7e97fbd67649" providerId="ADAL" clId="{B327CED4-1CA8-7443-8DC7-E249BBEA2C72}" dt="2018-10-03T09:28:30.351" v="1103" actId="478"/>
          <ac:picMkLst>
            <pc:docMk/>
            <pc:sldMk cId="0" sldId="303"/>
            <ac:picMk id="21" creationId="{00000000-0000-0000-0000-000000000000}"/>
          </ac:picMkLst>
        </pc:picChg>
        <pc:picChg chg="del">
          <ac:chgData name="武惠 曹" userId="14d332b2-efea-4967-9ef8-7e97fbd67649" providerId="ADAL" clId="{B327CED4-1CA8-7443-8DC7-E249BBEA2C72}" dt="2018-10-03T09:28:30.351" v="1103" actId="478"/>
          <ac:picMkLst>
            <pc:docMk/>
            <pc:sldMk cId="0" sldId="303"/>
            <ac:picMk id="22" creationId="{00000000-0000-0000-0000-000000000000}"/>
          </ac:picMkLst>
        </pc:picChg>
        <pc:picChg chg="add">
          <ac:chgData name="武惠 曹" userId="14d332b2-efea-4967-9ef8-7e97fbd67649" providerId="ADAL" clId="{B327CED4-1CA8-7443-8DC7-E249BBEA2C72}" dt="2018-10-03T09:28:31.002" v="1104" actId="478"/>
          <ac:picMkLst>
            <pc:docMk/>
            <pc:sldMk cId="0" sldId="303"/>
            <ac:picMk id="24" creationId="{44AB7157-837D-7C4D-AE9E-EDFBEC11B928}"/>
          </ac:picMkLst>
        </pc:picChg>
        <pc:picChg chg="add">
          <ac:chgData name="武惠 曹" userId="14d332b2-efea-4967-9ef8-7e97fbd67649" providerId="ADAL" clId="{B327CED4-1CA8-7443-8DC7-E249BBEA2C72}" dt="2018-10-03T09:28:31.002" v="1104" actId="478"/>
          <ac:picMkLst>
            <pc:docMk/>
            <pc:sldMk cId="0" sldId="303"/>
            <ac:picMk id="25" creationId="{0DA617BA-EACE-804D-BC12-0A17ACFCD285}"/>
          </ac:picMkLst>
        </pc:picChg>
        <pc:picChg chg="add">
          <ac:chgData name="武惠 曹" userId="14d332b2-efea-4967-9ef8-7e97fbd67649" providerId="ADAL" clId="{B327CED4-1CA8-7443-8DC7-E249BBEA2C72}" dt="2018-10-03T09:28:31.002" v="1104" actId="478"/>
          <ac:picMkLst>
            <pc:docMk/>
            <pc:sldMk cId="0" sldId="303"/>
            <ac:picMk id="38" creationId="{61BD6E09-4B6E-0A42-AFAB-87E8CD32434D}"/>
          </ac:picMkLst>
        </pc:picChg>
        <pc:picChg chg="add">
          <ac:chgData name="武惠 曹" userId="14d332b2-efea-4967-9ef8-7e97fbd67649" providerId="ADAL" clId="{B327CED4-1CA8-7443-8DC7-E249BBEA2C72}" dt="2018-10-03T09:28:31.002" v="1104" actId="478"/>
          <ac:picMkLst>
            <pc:docMk/>
            <pc:sldMk cId="0" sldId="303"/>
            <ac:picMk id="39" creationId="{C7625F3A-5CD8-DB49-9922-866E38987250}"/>
          </ac:picMkLst>
        </pc:picChg>
        <pc:picChg chg="add">
          <ac:chgData name="武惠 曹" userId="14d332b2-efea-4967-9ef8-7e97fbd67649" providerId="ADAL" clId="{B327CED4-1CA8-7443-8DC7-E249BBEA2C72}" dt="2018-10-03T09:28:31.002" v="1104" actId="478"/>
          <ac:picMkLst>
            <pc:docMk/>
            <pc:sldMk cId="0" sldId="303"/>
            <ac:picMk id="40" creationId="{E9F5E314-39D0-CD49-9604-18784D4BD449}"/>
          </ac:picMkLst>
        </pc:picChg>
      </pc:sldChg>
      <pc:sldChg chg="modSp">
        <pc:chgData name="武惠 曹" userId="14d332b2-efea-4967-9ef8-7e97fbd67649" providerId="ADAL" clId="{B327CED4-1CA8-7443-8DC7-E249BBEA2C72}" dt="2018-10-03T09:22:36.077" v="942" actId="27636"/>
        <pc:sldMkLst>
          <pc:docMk/>
          <pc:sldMk cId="258912120" sldId="310"/>
        </pc:sldMkLst>
        <pc:spChg chg="mod">
          <ac:chgData name="武惠 曹" userId="14d332b2-efea-4967-9ef8-7e97fbd67649" providerId="ADAL" clId="{B327CED4-1CA8-7443-8DC7-E249BBEA2C72}" dt="2018-10-03T09:22:36.077" v="942" actId="27636"/>
          <ac:spMkLst>
            <pc:docMk/>
            <pc:sldMk cId="258912120" sldId="310"/>
            <ac:spMk id="2" creationId="{17AC9F85-691B-E94D-8FB9-F15FA97B86E5}"/>
          </ac:spMkLst>
        </pc:spChg>
      </pc:sldChg>
      <pc:sldChg chg="modSp">
        <pc:chgData name="武惠 曹" userId="14d332b2-efea-4967-9ef8-7e97fbd67649" providerId="ADAL" clId="{B327CED4-1CA8-7443-8DC7-E249BBEA2C72}" dt="2018-10-03T09:30:20.107" v="1157" actId="20577"/>
        <pc:sldMkLst>
          <pc:docMk/>
          <pc:sldMk cId="3333942427" sldId="315"/>
        </pc:sldMkLst>
        <pc:spChg chg="mod">
          <ac:chgData name="武惠 曹" userId="14d332b2-efea-4967-9ef8-7e97fbd67649" providerId="ADAL" clId="{B327CED4-1CA8-7443-8DC7-E249BBEA2C72}" dt="2018-10-03T09:29:25.127" v="1115" actId="20577"/>
          <ac:spMkLst>
            <pc:docMk/>
            <pc:sldMk cId="3333942427" sldId="315"/>
            <ac:spMk id="2" creationId="{1169003F-3FEB-4566-8A7C-543CD22A0D1F}"/>
          </ac:spMkLst>
        </pc:spChg>
        <pc:spChg chg="mod">
          <ac:chgData name="武惠 曹" userId="14d332b2-efea-4967-9ef8-7e97fbd67649" providerId="ADAL" clId="{B327CED4-1CA8-7443-8DC7-E249BBEA2C72}" dt="2018-10-03T09:30:20.107" v="1157" actId="20577"/>
          <ac:spMkLst>
            <pc:docMk/>
            <pc:sldMk cId="3333942427" sldId="315"/>
            <ac:spMk id="27" creationId="{E2C0CC68-A5C8-4747-9BA3-03149490911E}"/>
          </ac:spMkLst>
        </pc:spChg>
      </pc:sldChg>
      <pc:sldChg chg="modSp">
        <pc:chgData name="武惠 曹" userId="14d332b2-efea-4967-9ef8-7e97fbd67649" providerId="ADAL" clId="{B327CED4-1CA8-7443-8DC7-E249BBEA2C72}" dt="2018-10-03T09:32:18.866" v="1208" actId="27636"/>
        <pc:sldMkLst>
          <pc:docMk/>
          <pc:sldMk cId="783905793" sldId="316"/>
        </pc:sldMkLst>
        <pc:spChg chg="mod">
          <ac:chgData name="武惠 曹" userId="14d332b2-efea-4967-9ef8-7e97fbd67649" providerId="ADAL" clId="{B327CED4-1CA8-7443-8DC7-E249BBEA2C72}" dt="2018-10-03T09:30:37.732" v="1159" actId="27636"/>
          <ac:spMkLst>
            <pc:docMk/>
            <pc:sldMk cId="783905793" sldId="316"/>
            <ac:spMk id="2" creationId="{1ED5BBBD-ADC5-43E1-9250-2EB86E261C63}"/>
          </ac:spMkLst>
        </pc:spChg>
        <pc:spChg chg="mod">
          <ac:chgData name="武惠 曹" userId="14d332b2-efea-4967-9ef8-7e97fbd67649" providerId="ADAL" clId="{B327CED4-1CA8-7443-8DC7-E249BBEA2C72}" dt="2018-10-03T09:32:18.866" v="1208" actId="27636"/>
          <ac:spMkLst>
            <pc:docMk/>
            <pc:sldMk cId="783905793" sldId="316"/>
            <ac:spMk id="3" creationId="{DBA389AC-0E76-4AD2-83CE-0D8D56F5553D}"/>
          </ac:spMkLst>
        </pc:spChg>
      </pc:sldChg>
      <pc:sldChg chg="modSp">
        <pc:chgData name="武惠 曹" userId="14d332b2-efea-4967-9ef8-7e97fbd67649" providerId="ADAL" clId="{B327CED4-1CA8-7443-8DC7-E249BBEA2C72}" dt="2018-10-03T09:27:30.999" v="1093" actId="255"/>
        <pc:sldMkLst>
          <pc:docMk/>
          <pc:sldMk cId="823977747" sldId="317"/>
        </pc:sldMkLst>
        <pc:spChg chg="mod">
          <ac:chgData name="武惠 曹" userId="14d332b2-efea-4967-9ef8-7e97fbd67649" providerId="ADAL" clId="{B327CED4-1CA8-7443-8DC7-E249BBEA2C72}" dt="2018-10-03T09:25:40.952" v="1008" actId="255"/>
          <ac:spMkLst>
            <pc:docMk/>
            <pc:sldMk cId="823977747" sldId="317"/>
            <ac:spMk id="2" creationId="{A682A7E6-1B30-4F7A-9929-B9422A97FF69}"/>
          </ac:spMkLst>
        </pc:spChg>
        <pc:spChg chg="mod">
          <ac:chgData name="武惠 曹" userId="14d332b2-efea-4967-9ef8-7e97fbd67649" providerId="ADAL" clId="{B327CED4-1CA8-7443-8DC7-E249BBEA2C72}" dt="2018-10-03T09:26:32.828" v="1061" actId="1076"/>
          <ac:spMkLst>
            <pc:docMk/>
            <pc:sldMk cId="823977747" sldId="317"/>
            <ac:spMk id="26" creationId="{419BD3AD-CC56-47B1-A7F7-35B430801014}"/>
          </ac:spMkLst>
        </pc:spChg>
        <pc:spChg chg="mod">
          <ac:chgData name="武惠 曹" userId="14d332b2-efea-4967-9ef8-7e97fbd67649" providerId="ADAL" clId="{B327CED4-1CA8-7443-8DC7-E249BBEA2C72}" dt="2018-10-03T09:27:30.999" v="1093" actId="255"/>
          <ac:spMkLst>
            <pc:docMk/>
            <pc:sldMk cId="823977747" sldId="317"/>
            <ac:spMk id="29" creationId="{72D1678E-41A0-468B-80E4-FC2777CFF455}"/>
          </ac:spMkLst>
        </pc:spChg>
        <pc:spChg chg="mod">
          <ac:chgData name="武惠 曹" userId="14d332b2-efea-4967-9ef8-7e97fbd67649" providerId="ADAL" clId="{B327CED4-1CA8-7443-8DC7-E249BBEA2C72}" dt="2018-10-03T09:26:09.564" v="1036" actId="1076"/>
          <ac:spMkLst>
            <pc:docMk/>
            <pc:sldMk cId="823977747" sldId="317"/>
            <ac:spMk id="48" creationId="{82570F61-AFCF-45F5-9E52-8F98F9E87172}"/>
          </ac:spMkLst>
        </pc:spChg>
      </pc:sldChg>
      <pc:sldChg chg="modSp">
        <pc:chgData name="武惠 曹" userId="14d332b2-efea-4967-9ef8-7e97fbd67649" providerId="ADAL" clId="{B327CED4-1CA8-7443-8DC7-E249BBEA2C72}" dt="2018-10-03T09:09:22.810" v="641" actId="20577"/>
        <pc:sldMkLst>
          <pc:docMk/>
          <pc:sldMk cId="4210700962" sldId="325"/>
        </pc:sldMkLst>
        <pc:spChg chg="mod">
          <ac:chgData name="武惠 曹" userId="14d332b2-efea-4967-9ef8-7e97fbd67649" providerId="ADAL" clId="{B327CED4-1CA8-7443-8DC7-E249BBEA2C72}" dt="2018-10-03T08:28:24.418" v="425" actId="14100"/>
          <ac:spMkLst>
            <pc:docMk/>
            <pc:sldMk cId="4210700962" sldId="325"/>
            <ac:spMk id="60" creationId="{8E55E414-C058-4B48-AF24-DCFFA1BDA1FD}"/>
          </ac:spMkLst>
        </pc:spChg>
        <pc:spChg chg="mod">
          <ac:chgData name="武惠 曹" userId="14d332b2-efea-4967-9ef8-7e97fbd67649" providerId="ADAL" clId="{B327CED4-1CA8-7443-8DC7-E249BBEA2C72}" dt="2018-10-03T08:27:55.748" v="419" actId="255"/>
          <ac:spMkLst>
            <pc:docMk/>
            <pc:sldMk cId="4210700962" sldId="325"/>
            <ac:spMk id="75" creationId="{3E001910-B120-448D-B561-9FD1B8DD206C}"/>
          </ac:spMkLst>
        </pc:spChg>
        <pc:spChg chg="mod">
          <ac:chgData name="武惠 曹" userId="14d332b2-efea-4967-9ef8-7e97fbd67649" providerId="ADAL" clId="{B327CED4-1CA8-7443-8DC7-E249BBEA2C72}" dt="2018-10-03T08:31:47.132" v="487" actId="14100"/>
          <ac:spMkLst>
            <pc:docMk/>
            <pc:sldMk cId="4210700962" sldId="325"/>
            <ac:spMk id="86" creationId="{B3549A06-CBC2-4778-AEDF-E42EE4807996}"/>
          </ac:spMkLst>
        </pc:spChg>
        <pc:spChg chg="mod">
          <ac:chgData name="武惠 曹" userId="14d332b2-efea-4967-9ef8-7e97fbd67649" providerId="ADAL" clId="{B327CED4-1CA8-7443-8DC7-E249BBEA2C72}" dt="2018-10-03T08:29:37.884" v="430" actId="313"/>
          <ac:spMkLst>
            <pc:docMk/>
            <pc:sldMk cId="4210700962" sldId="325"/>
            <ac:spMk id="87" creationId="{3F324120-0C35-4938-8270-7FAC1B47AE06}"/>
          </ac:spMkLst>
        </pc:spChg>
        <pc:spChg chg="mod">
          <ac:chgData name="武惠 曹" userId="14d332b2-efea-4967-9ef8-7e97fbd67649" providerId="ADAL" clId="{B327CED4-1CA8-7443-8DC7-E249BBEA2C72}" dt="2018-10-03T08:30:56.550" v="444" actId="14100"/>
          <ac:spMkLst>
            <pc:docMk/>
            <pc:sldMk cId="4210700962" sldId="325"/>
            <ac:spMk id="88" creationId="{B0133069-1C54-45B7-AE86-5FC3B051DE13}"/>
          </ac:spMkLst>
        </pc:spChg>
        <pc:spChg chg="mod">
          <ac:chgData name="武惠 曹" userId="14d332b2-efea-4967-9ef8-7e97fbd67649" providerId="ADAL" clId="{B327CED4-1CA8-7443-8DC7-E249BBEA2C72}" dt="2018-10-03T08:29:40.074" v="433" actId="313"/>
          <ac:spMkLst>
            <pc:docMk/>
            <pc:sldMk cId="4210700962" sldId="325"/>
            <ac:spMk id="89" creationId="{EA208117-58CE-4B81-8D90-34922D7DCB34}"/>
          </ac:spMkLst>
        </pc:spChg>
        <pc:spChg chg="mod">
          <ac:chgData name="武惠 曹" userId="14d332b2-efea-4967-9ef8-7e97fbd67649" providerId="ADAL" clId="{B327CED4-1CA8-7443-8DC7-E249BBEA2C72}" dt="2018-10-03T08:29:54.718" v="434" actId="14100"/>
          <ac:spMkLst>
            <pc:docMk/>
            <pc:sldMk cId="4210700962" sldId="325"/>
            <ac:spMk id="91" creationId="{1309FF8C-DCF3-4A98-B5E0-5742BB8B41A0}"/>
          </ac:spMkLst>
        </pc:spChg>
        <pc:spChg chg="mod">
          <ac:chgData name="武惠 曹" userId="14d332b2-efea-4967-9ef8-7e97fbd67649" providerId="ADAL" clId="{B327CED4-1CA8-7443-8DC7-E249BBEA2C72}" dt="2018-10-03T08:29:38.570" v="431" actId="313"/>
          <ac:spMkLst>
            <pc:docMk/>
            <pc:sldMk cId="4210700962" sldId="325"/>
            <ac:spMk id="93" creationId="{1233126C-8991-4FE1-8B46-2A355DC9AF3D}"/>
          </ac:spMkLst>
        </pc:spChg>
        <pc:spChg chg="mod">
          <ac:chgData name="武惠 曹" userId="14d332b2-efea-4967-9ef8-7e97fbd67649" providerId="ADAL" clId="{B327CED4-1CA8-7443-8DC7-E249BBEA2C72}" dt="2018-10-03T08:30:52.484" v="443" actId="14100"/>
          <ac:spMkLst>
            <pc:docMk/>
            <pc:sldMk cId="4210700962" sldId="325"/>
            <ac:spMk id="101" creationId="{07DEA7D7-711D-40BD-8A5F-FA35ACF202BC}"/>
          </ac:spMkLst>
        </pc:spChg>
        <pc:spChg chg="mod">
          <ac:chgData name="武惠 曹" userId="14d332b2-efea-4967-9ef8-7e97fbd67649" providerId="ADAL" clId="{B327CED4-1CA8-7443-8DC7-E249BBEA2C72}" dt="2018-10-03T08:30:45.325" v="442" actId="14100"/>
          <ac:spMkLst>
            <pc:docMk/>
            <pc:sldMk cId="4210700962" sldId="325"/>
            <ac:spMk id="102" creationId="{AE5939E9-C69A-4B30-B3EE-C27A7C346DF3}"/>
          </ac:spMkLst>
        </pc:spChg>
        <pc:spChg chg="mod">
          <ac:chgData name="武惠 曹" userId="14d332b2-efea-4967-9ef8-7e97fbd67649" providerId="ADAL" clId="{B327CED4-1CA8-7443-8DC7-E249BBEA2C72}" dt="2018-10-03T09:09:22.810" v="641" actId="20577"/>
          <ac:spMkLst>
            <pc:docMk/>
            <pc:sldMk cId="4210700962" sldId="325"/>
            <ac:spMk id="106" creationId="{F4E015DD-2DF2-4C5C-948E-DC673E6C2873}"/>
          </ac:spMkLst>
        </pc:spChg>
        <pc:spChg chg="mod">
          <ac:chgData name="武惠 曹" userId="14d332b2-efea-4967-9ef8-7e97fbd67649" providerId="ADAL" clId="{B327CED4-1CA8-7443-8DC7-E249BBEA2C72}" dt="2018-10-03T08:32:53.819" v="506" actId="255"/>
          <ac:spMkLst>
            <pc:docMk/>
            <pc:sldMk cId="4210700962" sldId="325"/>
            <ac:spMk id="125" creationId="{00000000-0000-0000-0000-000000000000}"/>
          </ac:spMkLst>
        </pc:spChg>
        <pc:grpChg chg="mod">
          <ac:chgData name="武惠 曹" userId="14d332b2-efea-4967-9ef8-7e97fbd67649" providerId="ADAL" clId="{B327CED4-1CA8-7443-8DC7-E249BBEA2C72}" dt="2018-10-03T08:28:02.122" v="420" actId="1076"/>
          <ac:grpSpMkLst>
            <pc:docMk/>
            <pc:sldMk cId="4210700962" sldId="325"/>
            <ac:grpSpMk id="18" creationId="{4BB5340D-C9CE-4110-9E97-CF0CD337CBE9}"/>
          </ac:grpSpMkLst>
        </pc:grpChg>
        <pc:grpChg chg="mod">
          <ac:chgData name="武惠 曹" userId="14d332b2-efea-4967-9ef8-7e97fbd67649" providerId="ADAL" clId="{B327CED4-1CA8-7443-8DC7-E249BBEA2C72}" dt="2018-10-03T08:21:06.182" v="304" actId="20577"/>
          <ac:grpSpMkLst>
            <pc:docMk/>
            <pc:sldMk cId="4210700962" sldId="325"/>
            <ac:grpSpMk id="64" creationId="{80A11062-EBB6-47D5-8894-72321C9EEF28}"/>
          </ac:grpSpMkLst>
        </pc:grpChg>
        <pc:grpChg chg="mod">
          <ac:chgData name="武惠 曹" userId="14d332b2-efea-4967-9ef8-7e97fbd67649" providerId="ADAL" clId="{B327CED4-1CA8-7443-8DC7-E249BBEA2C72}" dt="2018-10-03T08:31:01.368" v="449" actId="1038"/>
          <ac:grpSpMkLst>
            <pc:docMk/>
            <pc:sldMk cId="4210700962" sldId="325"/>
            <ac:grpSpMk id="100" creationId="{4E07E7F0-B7CC-4B7E-AE14-9BDAFF75820A}"/>
          </ac:grpSpMkLst>
        </pc:grpChg>
        <pc:picChg chg="mod">
          <ac:chgData name="武惠 曹" userId="14d332b2-efea-4967-9ef8-7e97fbd67649" providerId="ADAL" clId="{B327CED4-1CA8-7443-8DC7-E249BBEA2C72}" dt="2018-10-03T08:28:35.448" v="427" actId="14100"/>
          <ac:picMkLst>
            <pc:docMk/>
            <pc:sldMk cId="4210700962" sldId="325"/>
            <ac:picMk id="61" creationId="{84F4F59C-B385-4861-9C37-9EF5FBD785CA}"/>
          </ac:picMkLst>
        </pc:picChg>
        <pc:picChg chg="mod">
          <ac:chgData name="武惠 曹" userId="14d332b2-efea-4967-9ef8-7e97fbd67649" providerId="ADAL" clId="{B327CED4-1CA8-7443-8DC7-E249BBEA2C72}" dt="2018-10-03T08:28:28.168" v="426" actId="1076"/>
          <ac:picMkLst>
            <pc:docMk/>
            <pc:sldMk cId="4210700962" sldId="325"/>
            <ac:picMk id="62" creationId="{C3F28120-E3F4-44EA-B1A1-6282CB5FFC2D}"/>
          </ac:picMkLst>
        </pc:picChg>
        <pc:picChg chg="mod">
          <ac:chgData name="武惠 曹" userId="14d332b2-efea-4967-9ef8-7e97fbd67649" providerId="ADAL" clId="{B327CED4-1CA8-7443-8DC7-E249BBEA2C72}" dt="2018-10-03T08:27:36.364" v="417" actId="14100"/>
          <ac:picMkLst>
            <pc:docMk/>
            <pc:sldMk cId="4210700962" sldId="325"/>
            <ac:picMk id="80" creationId="{79D8A9BD-6820-4163-B736-39D5B9DCA649}"/>
          </ac:picMkLst>
        </pc:picChg>
        <pc:picChg chg="mod">
          <ac:chgData name="武惠 曹" userId="14d332b2-efea-4967-9ef8-7e97fbd67649" providerId="ADAL" clId="{B327CED4-1CA8-7443-8DC7-E249BBEA2C72}" dt="2018-10-03T08:27:41.746" v="418" actId="1076"/>
          <ac:picMkLst>
            <pc:docMk/>
            <pc:sldMk cId="4210700962" sldId="325"/>
            <ac:picMk id="81" creationId="{20749F9B-C28E-4F7E-95F0-D15932695982}"/>
          </ac:picMkLst>
        </pc:picChg>
        <pc:cxnChg chg="mod">
          <ac:chgData name="武惠 曹" userId="14d332b2-efea-4967-9ef8-7e97fbd67649" providerId="ADAL" clId="{B327CED4-1CA8-7443-8DC7-E249BBEA2C72}" dt="2018-10-03T08:30:31.143" v="440" actId="14100"/>
          <ac:cxnSpMkLst>
            <pc:docMk/>
            <pc:sldMk cId="4210700962" sldId="325"/>
            <ac:cxnSpMk id="44" creationId="{8607F54E-6960-3946-9C10-7B68C2A314CC}"/>
          </ac:cxnSpMkLst>
        </pc:cxnChg>
      </pc:sldChg>
      <pc:sldChg chg="modSp">
        <pc:chgData name="武惠 曹" userId="14d332b2-efea-4967-9ef8-7e97fbd67649" providerId="ADAL" clId="{B327CED4-1CA8-7443-8DC7-E249BBEA2C72}" dt="2018-10-03T09:05:25.079" v="570" actId="1076"/>
        <pc:sldMkLst>
          <pc:docMk/>
          <pc:sldMk cId="954945487" sldId="329"/>
        </pc:sldMkLst>
        <pc:spChg chg="mod">
          <ac:chgData name="武惠 曹" userId="14d332b2-efea-4967-9ef8-7e97fbd67649" providerId="ADAL" clId="{B327CED4-1CA8-7443-8DC7-E249BBEA2C72}" dt="2018-10-03T08:34:13.050" v="532" actId="255"/>
          <ac:spMkLst>
            <pc:docMk/>
            <pc:sldMk cId="954945487" sldId="329"/>
            <ac:spMk id="2" creationId="{BCA38380-B2E1-0B4B-9AA2-9212F51780E3}"/>
          </ac:spMkLst>
        </pc:spChg>
        <pc:spChg chg="mod">
          <ac:chgData name="武惠 曹" userId="14d332b2-efea-4967-9ef8-7e97fbd67649" providerId="ADAL" clId="{B327CED4-1CA8-7443-8DC7-E249BBEA2C72}" dt="2018-10-03T08:21:06.182" v="304" actId="1076"/>
          <ac:spMkLst>
            <pc:docMk/>
            <pc:sldMk cId="954945487" sldId="329"/>
            <ac:spMk id="30" creationId="{0B03343A-F235-9C44-9708-C655EDE7E742}"/>
          </ac:spMkLst>
        </pc:spChg>
        <pc:spChg chg="mod">
          <ac:chgData name="武惠 曹" userId="14d332b2-efea-4967-9ef8-7e97fbd67649" providerId="ADAL" clId="{B327CED4-1CA8-7443-8DC7-E249BBEA2C72}" dt="2018-10-03T08:20:41.911" v="303" actId="1076"/>
          <ac:spMkLst>
            <pc:docMk/>
            <pc:sldMk cId="954945487" sldId="329"/>
            <ac:spMk id="31" creationId="{0B03343A-F235-9C44-9708-C655EDE7E742}"/>
          </ac:spMkLst>
        </pc:spChg>
        <pc:spChg chg="mod">
          <ac:chgData name="武惠 曹" userId="14d332b2-efea-4967-9ef8-7e97fbd67649" providerId="ADAL" clId="{B327CED4-1CA8-7443-8DC7-E249BBEA2C72}" dt="2018-10-03T09:05:20.208" v="569" actId="14100"/>
          <ac:spMkLst>
            <pc:docMk/>
            <pc:sldMk cId="954945487" sldId="329"/>
            <ac:spMk id="34" creationId="{0B03343A-F235-9C44-9708-C655EDE7E742}"/>
          </ac:spMkLst>
        </pc:spChg>
        <pc:spChg chg="mod">
          <ac:chgData name="武惠 曹" userId="14d332b2-efea-4967-9ef8-7e97fbd67649" providerId="ADAL" clId="{B327CED4-1CA8-7443-8DC7-E249BBEA2C72}" dt="2018-10-03T09:04:48.857" v="565" actId="20577"/>
          <ac:spMkLst>
            <pc:docMk/>
            <pc:sldMk cId="954945487" sldId="329"/>
            <ac:spMk id="42" creationId="{06BC92E3-E9CE-4069-895A-79D00F36DB01}"/>
          </ac:spMkLst>
        </pc:spChg>
        <pc:spChg chg="mod">
          <ac:chgData name="武惠 曹" userId="14d332b2-efea-4967-9ef8-7e97fbd67649" providerId="ADAL" clId="{B327CED4-1CA8-7443-8DC7-E249BBEA2C72}" dt="2018-10-03T08:56:36.058" v="548" actId="20577"/>
          <ac:spMkLst>
            <pc:docMk/>
            <pc:sldMk cId="954945487" sldId="329"/>
            <ac:spMk id="43" creationId="{BA020E52-6C5F-BD45-BC61-61273E922B78}"/>
          </ac:spMkLst>
        </pc:spChg>
        <pc:spChg chg="mod">
          <ac:chgData name="武惠 曹" userId="14d332b2-efea-4967-9ef8-7e97fbd67649" providerId="ADAL" clId="{B327CED4-1CA8-7443-8DC7-E249BBEA2C72}" dt="2018-10-03T08:29:26.164" v="429" actId="313"/>
          <ac:spMkLst>
            <pc:docMk/>
            <pc:sldMk cId="954945487" sldId="329"/>
            <ac:spMk id="45" creationId="{8CB4F124-AE1A-D747-AD9D-A53A3052C08B}"/>
          </ac:spMkLst>
        </pc:spChg>
        <pc:spChg chg="mod">
          <ac:chgData name="武惠 曹" userId="14d332b2-efea-4967-9ef8-7e97fbd67649" providerId="ADAL" clId="{B327CED4-1CA8-7443-8DC7-E249BBEA2C72}" dt="2018-10-03T09:04:36.288" v="562" actId="1076"/>
          <ac:spMkLst>
            <pc:docMk/>
            <pc:sldMk cId="954945487" sldId="329"/>
            <ac:spMk id="60" creationId="{7EF8761C-3E3B-4FEB-AD04-033EE2598C7C}"/>
          </ac:spMkLst>
        </pc:spChg>
        <pc:grpChg chg="mod">
          <ac:chgData name="武惠 曹" userId="14d332b2-efea-4967-9ef8-7e97fbd67649" providerId="ADAL" clId="{B327CED4-1CA8-7443-8DC7-E249BBEA2C72}" dt="2018-10-03T09:03:32.810" v="552" actId="1076"/>
          <ac:grpSpMkLst>
            <pc:docMk/>
            <pc:sldMk cId="954945487" sldId="329"/>
            <ac:grpSpMk id="40" creationId="{91B3BDE3-D915-48A6-A991-8E8DAD339062}"/>
          </ac:grpSpMkLst>
        </pc:grpChg>
        <pc:grpChg chg="mod">
          <ac:chgData name="武惠 曹" userId="14d332b2-efea-4967-9ef8-7e97fbd67649" providerId="ADAL" clId="{B327CED4-1CA8-7443-8DC7-E249BBEA2C72}" dt="2018-10-03T09:03:53.705" v="555" actId="1076"/>
          <ac:grpSpMkLst>
            <pc:docMk/>
            <pc:sldMk cId="954945487" sldId="329"/>
            <ac:grpSpMk id="55" creationId="{CA341EF5-4FFC-402D-8EB3-F19A45F2DB2E}"/>
          </ac:grpSpMkLst>
        </pc:grpChg>
        <pc:picChg chg="mod">
          <ac:chgData name="武惠 曹" userId="14d332b2-efea-4967-9ef8-7e97fbd67649" providerId="ADAL" clId="{B327CED4-1CA8-7443-8DC7-E249BBEA2C72}" dt="2018-10-03T09:05:25.079" v="570" actId="1076"/>
          <ac:picMkLst>
            <pc:docMk/>
            <pc:sldMk cId="954945487" sldId="329"/>
            <ac:picMk id="8" creationId="{10C0DFEF-1A69-4A9E-882E-9DC7BFACA521}"/>
          </ac:picMkLst>
        </pc:picChg>
        <pc:picChg chg="mod">
          <ac:chgData name="武惠 曹" userId="14d332b2-efea-4967-9ef8-7e97fbd67649" providerId="ADAL" clId="{B327CED4-1CA8-7443-8DC7-E249BBEA2C72}" dt="2018-10-03T09:04:18.051" v="558" actId="1076"/>
          <ac:picMkLst>
            <pc:docMk/>
            <pc:sldMk cId="954945487" sldId="329"/>
            <ac:picMk id="39" creationId="{336F384C-E32C-43D9-96DA-3821ABFF2E22}"/>
          </ac:picMkLst>
        </pc:picChg>
        <pc:picChg chg="mod">
          <ac:chgData name="武惠 曹" userId="14d332b2-efea-4967-9ef8-7e97fbd67649" providerId="ADAL" clId="{B327CED4-1CA8-7443-8DC7-E249BBEA2C72}" dt="2018-10-03T09:03:40.342" v="553" actId="14100"/>
          <ac:picMkLst>
            <pc:docMk/>
            <pc:sldMk cId="954945487" sldId="329"/>
            <ac:picMk id="49" creationId="{2D7767EC-3513-44C8-9D51-4D35D56245B5}"/>
          </ac:picMkLst>
        </pc:picChg>
        <pc:picChg chg="mod">
          <ac:chgData name="武惠 曹" userId="14d332b2-efea-4967-9ef8-7e97fbd67649" providerId="ADAL" clId="{B327CED4-1CA8-7443-8DC7-E249BBEA2C72}" dt="2018-10-03T09:04:51.791" v="566" actId="1076"/>
          <ac:picMkLst>
            <pc:docMk/>
            <pc:sldMk cId="954945487" sldId="329"/>
            <ac:picMk id="51" creationId="{78C971A6-B586-496D-BFD8-4C5A59341E44}"/>
          </ac:picMkLst>
        </pc:picChg>
        <pc:picChg chg="mod">
          <ac:chgData name="武惠 曹" userId="14d332b2-efea-4967-9ef8-7e97fbd67649" providerId="ADAL" clId="{B327CED4-1CA8-7443-8DC7-E249BBEA2C72}" dt="2018-10-03T09:03:59.377" v="556" actId="14100"/>
          <ac:picMkLst>
            <pc:docMk/>
            <pc:sldMk cId="954945487" sldId="329"/>
            <ac:picMk id="61" creationId="{EEF0D005-7F03-4DC0-A789-7C41C387D5F1}"/>
          </ac:picMkLst>
        </pc:picChg>
        <pc:picChg chg="mod">
          <ac:chgData name="武惠 曹" userId="14d332b2-efea-4967-9ef8-7e97fbd67649" providerId="ADAL" clId="{B327CED4-1CA8-7443-8DC7-E249BBEA2C72}" dt="2018-10-03T09:04:31.713" v="561" actId="1076"/>
          <ac:picMkLst>
            <pc:docMk/>
            <pc:sldMk cId="954945487" sldId="329"/>
            <ac:picMk id="63" creationId="{8F640751-8AA2-475D-93F7-76B910CF74D6}"/>
          </ac:picMkLst>
        </pc:picChg>
      </pc:sldChg>
      <pc:sldChg chg="addSp delSp modSp">
        <pc:chgData name="武惠 曹" userId="14d332b2-efea-4967-9ef8-7e97fbd67649" providerId="ADAL" clId="{B327CED4-1CA8-7443-8DC7-E249BBEA2C72}" dt="2018-10-03T09:23:17.302" v="946" actId="478"/>
        <pc:sldMkLst>
          <pc:docMk/>
          <pc:sldMk cId="1988569743" sldId="330"/>
        </pc:sldMkLst>
        <pc:spChg chg="mod">
          <ac:chgData name="武惠 曹" userId="14d332b2-efea-4967-9ef8-7e97fbd67649" providerId="ADAL" clId="{B327CED4-1CA8-7443-8DC7-E249BBEA2C72}" dt="2018-10-03T09:22:58.398" v="943" actId="478"/>
          <ac:spMkLst>
            <pc:docMk/>
            <pc:sldMk cId="1988569743" sldId="330"/>
            <ac:spMk id="2" creationId="{00000000-0000-0000-0000-000000000000}"/>
          </ac:spMkLst>
        </pc:spChg>
        <pc:spChg chg="del">
          <ac:chgData name="武惠 曹" userId="14d332b2-efea-4967-9ef8-7e97fbd67649" providerId="ADAL" clId="{B327CED4-1CA8-7443-8DC7-E249BBEA2C72}" dt="2018-10-03T09:23:08.872" v="944" actId="478"/>
          <ac:spMkLst>
            <pc:docMk/>
            <pc:sldMk cId="1988569743" sldId="330"/>
            <ac:spMk id="3" creationId="{00000000-0000-0000-0000-000000000000}"/>
          </ac:spMkLst>
        </pc:spChg>
        <pc:spChg chg="del">
          <ac:chgData name="武惠 曹" userId="14d332b2-efea-4967-9ef8-7e97fbd67649" providerId="ADAL" clId="{B327CED4-1CA8-7443-8DC7-E249BBEA2C72}" dt="2018-10-03T09:23:08.872" v="944" actId="478"/>
          <ac:spMkLst>
            <pc:docMk/>
            <pc:sldMk cId="1988569743" sldId="330"/>
            <ac:spMk id="9" creationId="{00000000-0000-0000-0000-000000000000}"/>
          </ac:spMkLst>
        </pc:spChg>
        <pc:spChg chg="del">
          <ac:chgData name="武惠 曹" userId="14d332b2-efea-4967-9ef8-7e97fbd67649" providerId="ADAL" clId="{B327CED4-1CA8-7443-8DC7-E249BBEA2C72}" dt="2018-10-03T09:23:17.302" v="946" actId="478"/>
          <ac:spMkLst>
            <pc:docMk/>
            <pc:sldMk cId="1988569743" sldId="330"/>
            <ac:spMk id="12" creationId="{00000000-0000-0000-0000-000000000000}"/>
          </ac:spMkLst>
        </pc:spChg>
        <pc:spChg chg="del">
          <ac:chgData name="武惠 曹" userId="14d332b2-efea-4967-9ef8-7e97fbd67649" providerId="ADAL" clId="{B327CED4-1CA8-7443-8DC7-E249BBEA2C72}" dt="2018-10-03T09:23:08.872" v="944" actId="478"/>
          <ac:spMkLst>
            <pc:docMk/>
            <pc:sldMk cId="1988569743" sldId="330"/>
            <ac:spMk id="16" creationId="{00000000-0000-0000-0000-000000000000}"/>
          </ac:spMkLst>
        </pc:spChg>
        <pc:spChg chg="del">
          <ac:chgData name="武惠 曹" userId="14d332b2-efea-4967-9ef8-7e97fbd67649" providerId="ADAL" clId="{B327CED4-1CA8-7443-8DC7-E249BBEA2C72}" dt="2018-10-03T09:23:08.872" v="944" actId="478"/>
          <ac:spMkLst>
            <pc:docMk/>
            <pc:sldMk cId="1988569743" sldId="330"/>
            <ac:spMk id="21" creationId="{00000000-0000-0000-0000-000000000000}"/>
          </ac:spMkLst>
        </pc:spChg>
        <pc:spChg chg="add">
          <ac:chgData name="武惠 曹" userId="14d332b2-efea-4967-9ef8-7e97fbd67649" providerId="ADAL" clId="{B327CED4-1CA8-7443-8DC7-E249BBEA2C72}" dt="2018-10-03T09:23:09.522" v="945" actId="478"/>
          <ac:spMkLst>
            <pc:docMk/>
            <pc:sldMk cId="1988569743" sldId="330"/>
            <ac:spMk id="24" creationId="{292F2FB3-5601-EE45-8F91-FE0B0F53EF7C}"/>
          </ac:spMkLst>
        </pc:spChg>
        <pc:spChg chg="del">
          <ac:chgData name="武惠 曹" userId="14d332b2-efea-4967-9ef8-7e97fbd67649" providerId="ADAL" clId="{B327CED4-1CA8-7443-8DC7-E249BBEA2C72}" dt="2018-10-03T09:23:08.872" v="944" actId="478"/>
          <ac:spMkLst>
            <pc:docMk/>
            <pc:sldMk cId="1988569743" sldId="330"/>
            <ac:spMk id="25" creationId="{00000000-0000-0000-0000-000000000000}"/>
          </ac:spMkLst>
        </pc:spChg>
        <pc:spChg chg="del">
          <ac:chgData name="武惠 曹" userId="14d332b2-efea-4967-9ef8-7e97fbd67649" providerId="ADAL" clId="{B327CED4-1CA8-7443-8DC7-E249BBEA2C72}" dt="2018-10-03T09:23:08.872" v="944" actId="478"/>
          <ac:spMkLst>
            <pc:docMk/>
            <pc:sldMk cId="1988569743" sldId="330"/>
            <ac:spMk id="27" creationId="{00000000-0000-0000-0000-000000000000}"/>
          </ac:spMkLst>
        </pc:spChg>
        <pc:spChg chg="add">
          <ac:chgData name="武惠 曹" userId="14d332b2-efea-4967-9ef8-7e97fbd67649" providerId="ADAL" clId="{B327CED4-1CA8-7443-8DC7-E249BBEA2C72}" dt="2018-10-03T09:23:09.522" v="945" actId="478"/>
          <ac:spMkLst>
            <pc:docMk/>
            <pc:sldMk cId="1988569743" sldId="330"/>
            <ac:spMk id="28" creationId="{0DF0D9CF-2F14-CA4B-B7BD-362EBB7EA3CE}"/>
          </ac:spMkLst>
        </pc:spChg>
        <pc:spChg chg="add">
          <ac:chgData name="武惠 曹" userId="14d332b2-efea-4967-9ef8-7e97fbd67649" providerId="ADAL" clId="{B327CED4-1CA8-7443-8DC7-E249BBEA2C72}" dt="2018-10-03T09:23:09.522" v="945" actId="478"/>
          <ac:spMkLst>
            <pc:docMk/>
            <pc:sldMk cId="1988569743" sldId="330"/>
            <ac:spMk id="31" creationId="{21723259-ECBB-9E42-93FF-07007F3D4D7E}"/>
          </ac:spMkLst>
        </pc:spChg>
        <pc:spChg chg="add">
          <ac:chgData name="武惠 曹" userId="14d332b2-efea-4967-9ef8-7e97fbd67649" providerId="ADAL" clId="{B327CED4-1CA8-7443-8DC7-E249BBEA2C72}" dt="2018-10-03T09:23:09.522" v="945" actId="478"/>
          <ac:spMkLst>
            <pc:docMk/>
            <pc:sldMk cId="1988569743" sldId="330"/>
            <ac:spMk id="35" creationId="{7F5C0EFD-2E23-6248-99C8-C24234DAA327}"/>
          </ac:spMkLst>
        </pc:spChg>
        <pc:spChg chg="add">
          <ac:chgData name="武惠 曹" userId="14d332b2-efea-4967-9ef8-7e97fbd67649" providerId="ADAL" clId="{B327CED4-1CA8-7443-8DC7-E249BBEA2C72}" dt="2018-10-03T09:23:09.522" v="945" actId="478"/>
          <ac:spMkLst>
            <pc:docMk/>
            <pc:sldMk cId="1988569743" sldId="330"/>
            <ac:spMk id="36" creationId="{768D7525-1F12-E942-8E22-F1BB2E04543E}"/>
          </ac:spMkLst>
        </pc:spChg>
        <pc:spChg chg="add">
          <ac:chgData name="武惠 曹" userId="14d332b2-efea-4967-9ef8-7e97fbd67649" providerId="ADAL" clId="{B327CED4-1CA8-7443-8DC7-E249BBEA2C72}" dt="2018-10-03T09:23:09.522" v="945" actId="478"/>
          <ac:spMkLst>
            <pc:docMk/>
            <pc:sldMk cId="1988569743" sldId="330"/>
            <ac:spMk id="37" creationId="{8C73F102-6ECE-EC41-AA57-0BC29C2CE38C}"/>
          </ac:spMkLst>
        </pc:spChg>
        <pc:picChg chg="del">
          <ac:chgData name="武惠 曹" userId="14d332b2-efea-4967-9ef8-7e97fbd67649" providerId="ADAL" clId="{B327CED4-1CA8-7443-8DC7-E249BBEA2C72}" dt="2018-10-03T09:23:08.872" v="944" actId="478"/>
          <ac:picMkLst>
            <pc:docMk/>
            <pc:sldMk cId="1988569743" sldId="330"/>
            <ac:picMk id="10" creationId="{B695E525-7492-4561-A798-C9344EE64CFA}"/>
          </ac:picMkLst>
        </pc:picChg>
        <pc:picChg chg="del">
          <ac:chgData name="武惠 曹" userId="14d332b2-efea-4967-9ef8-7e97fbd67649" providerId="ADAL" clId="{B327CED4-1CA8-7443-8DC7-E249BBEA2C72}" dt="2018-10-03T09:23:08.872" v="944" actId="478"/>
          <ac:picMkLst>
            <pc:docMk/>
            <pc:sldMk cId="1988569743" sldId="330"/>
            <ac:picMk id="13" creationId="{00000000-0000-0000-0000-000000000000}"/>
          </ac:picMkLst>
        </pc:picChg>
        <pc:picChg chg="del">
          <ac:chgData name="武惠 曹" userId="14d332b2-efea-4967-9ef8-7e97fbd67649" providerId="ADAL" clId="{B327CED4-1CA8-7443-8DC7-E249BBEA2C72}" dt="2018-10-03T09:23:08.872" v="944" actId="478"/>
          <ac:picMkLst>
            <pc:docMk/>
            <pc:sldMk cId="1988569743" sldId="330"/>
            <ac:picMk id="14" creationId="{00000000-0000-0000-0000-000000000000}"/>
          </ac:picMkLst>
        </pc:picChg>
        <pc:picChg chg="del">
          <ac:chgData name="武惠 曹" userId="14d332b2-efea-4967-9ef8-7e97fbd67649" providerId="ADAL" clId="{B327CED4-1CA8-7443-8DC7-E249BBEA2C72}" dt="2018-10-03T09:23:08.872" v="944" actId="478"/>
          <ac:picMkLst>
            <pc:docMk/>
            <pc:sldMk cId="1988569743" sldId="330"/>
            <ac:picMk id="18" creationId="{0B2017FC-970C-CA49-B08A-10CA3EA60FFC}"/>
          </ac:picMkLst>
        </pc:picChg>
        <pc:picChg chg="add">
          <ac:chgData name="武惠 曹" userId="14d332b2-efea-4967-9ef8-7e97fbd67649" providerId="ADAL" clId="{B327CED4-1CA8-7443-8DC7-E249BBEA2C72}" dt="2018-10-03T09:23:09.522" v="945" actId="478"/>
          <ac:picMkLst>
            <pc:docMk/>
            <pc:sldMk cId="1988569743" sldId="330"/>
            <ac:picMk id="30" creationId="{26739F4B-F6AE-1846-97E3-091512983664}"/>
          </ac:picMkLst>
        </pc:picChg>
        <pc:picChg chg="add">
          <ac:chgData name="武惠 曹" userId="14d332b2-efea-4967-9ef8-7e97fbd67649" providerId="ADAL" clId="{B327CED4-1CA8-7443-8DC7-E249BBEA2C72}" dt="2018-10-03T09:23:09.522" v="945" actId="478"/>
          <ac:picMkLst>
            <pc:docMk/>
            <pc:sldMk cId="1988569743" sldId="330"/>
            <ac:picMk id="32" creationId="{B94405B1-0664-4A41-9E8C-D3E7887628DE}"/>
          </ac:picMkLst>
        </pc:picChg>
        <pc:picChg chg="add">
          <ac:chgData name="武惠 曹" userId="14d332b2-efea-4967-9ef8-7e97fbd67649" providerId="ADAL" clId="{B327CED4-1CA8-7443-8DC7-E249BBEA2C72}" dt="2018-10-03T09:23:09.522" v="945" actId="478"/>
          <ac:picMkLst>
            <pc:docMk/>
            <pc:sldMk cId="1988569743" sldId="330"/>
            <ac:picMk id="33" creationId="{194D43B6-4E2B-E84D-8D8D-712C71269A00}"/>
          </ac:picMkLst>
        </pc:picChg>
        <pc:picChg chg="add">
          <ac:chgData name="武惠 曹" userId="14d332b2-efea-4967-9ef8-7e97fbd67649" providerId="ADAL" clId="{B327CED4-1CA8-7443-8DC7-E249BBEA2C72}" dt="2018-10-03T09:23:09.522" v="945" actId="478"/>
          <ac:picMkLst>
            <pc:docMk/>
            <pc:sldMk cId="1988569743" sldId="330"/>
            <ac:picMk id="34" creationId="{53E179EE-9EF6-BC4F-859C-AAA99E609D6C}"/>
          </ac:picMkLst>
        </pc:picChg>
      </pc:sldChg>
      <pc:sldChg chg="modSp">
        <pc:chgData name="武惠 曹" userId="14d332b2-efea-4967-9ef8-7e97fbd67649" providerId="ADAL" clId="{B327CED4-1CA8-7443-8DC7-E249BBEA2C72}" dt="2018-10-03T09:10:43.786" v="664" actId="1076"/>
        <pc:sldMkLst>
          <pc:docMk/>
          <pc:sldMk cId="123265432" sldId="337"/>
        </pc:sldMkLst>
        <pc:spChg chg="mod">
          <ac:chgData name="武惠 曹" userId="14d332b2-efea-4967-9ef8-7e97fbd67649" providerId="ADAL" clId="{B327CED4-1CA8-7443-8DC7-E249BBEA2C72}" dt="2018-10-03T09:10:19.867" v="660" actId="20577"/>
          <ac:spMkLst>
            <pc:docMk/>
            <pc:sldMk cId="123265432" sldId="337"/>
            <ac:spMk id="2" creationId="{2C13F739-C04B-4AAC-87F0-1796893C3D1F}"/>
          </ac:spMkLst>
        </pc:spChg>
        <pc:spChg chg="mod">
          <ac:chgData name="武惠 曹" userId="14d332b2-efea-4967-9ef8-7e97fbd67649" providerId="ADAL" clId="{B327CED4-1CA8-7443-8DC7-E249BBEA2C72}" dt="2018-10-03T09:10:39.354" v="663" actId="14100"/>
          <ac:spMkLst>
            <pc:docMk/>
            <pc:sldMk cId="123265432" sldId="337"/>
            <ac:spMk id="51" creationId="{46A2539B-0481-43E6-96A7-4A34D465E0E2}"/>
          </ac:spMkLst>
        </pc:spChg>
        <pc:picChg chg="mod">
          <ac:chgData name="武惠 曹" userId="14d332b2-efea-4967-9ef8-7e97fbd67649" providerId="ADAL" clId="{B327CED4-1CA8-7443-8DC7-E249BBEA2C72}" dt="2018-10-03T09:10:43.786" v="664" actId="1076"/>
          <ac:picMkLst>
            <pc:docMk/>
            <pc:sldMk cId="123265432" sldId="337"/>
            <ac:picMk id="28" creationId="{AB4A392D-918C-4510-8065-28BDDEDE0468}"/>
          </ac:picMkLst>
        </pc:picChg>
      </pc:sldChg>
      <pc:sldChg chg="addSp delSp modSp">
        <pc:chgData name="武惠 曹" userId="14d332b2-efea-4967-9ef8-7e97fbd67649" providerId="ADAL" clId="{B327CED4-1CA8-7443-8DC7-E249BBEA2C72}" dt="2018-10-03T09:11:14.954" v="669" actId="555"/>
        <pc:sldMkLst>
          <pc:docMk/>
          <pc:sldMk cId="1261453339" sldId="338"/>
        </pc:sldMkLst>
        <pc:spChg chg="mod">
          <ac:chgData name="武惠 曹" userId="14d332b2-efea-4967-9ef8-7e97fbd67649" providerId="ADAL" clId="{B327CED4-1CA8-7443-8DC7-E249BBEA2C72}" dt="2018-10-03T09:10:29.646" v="661" actId="555"/>
          <ac:spMkLst>
            <pc:docMk/>
            <pc:sldMk cId="1261453339" sldId="338"/>
            <ac:spMk id="2" creationId="{2C13F739-C04B-4AAC-87F0-1796893C3D1F}"/>
          </ac:spMkLst>
        </pc:spChg>
        <pc:spChg chg="mod">
          <ac:chgData name="武惠 曹" userId="14d332b2-efea-4967-9ef8-7e97fbd67649" providerId="ADAL" clId="{B327CED4-1CA8-7443-8DC7-E249BBEA2C72}" dt="2018-10-03T09:11:14.954" v="669" actId="555"/>
          <ac:spMkLst>
            <pc:docMk/>
            <pc:sldMk cId="1261453339" sldId="338"/>
            <ac:spMk id="41" creationId="{0AFEEDBD-BFA0-4581-BD38-699C3947BFD4}"/>
          </ac:spMkLst>
        </pc:spChg>
        <pc:spChg chg="mod">
          <ac:chgData name="武惠 曹" userId="14d332b2-efea-4967-9ef8-7e97fbd67649" providerId="ADAL" clId="{B327CED4-1CA8-7443-8DC7-E249BBEA2C72}" dt="2018-10-03T09:11:14.954" v="669" actId="555"/>
          <ac:spMkLst>
            <pc:docMk/>
            <pc:sldMk cId="1261453339" sldId="338"/>
            <ac:spMk id="42" creationId="{6B6D0564-2B0B-47CA-B8EB-77B3738CFFB3}"/>
          </ac:spMkLst>
        </pc:spChg>
        <pc:spChg chg="mod">
          <ac:chgData name="武惠 曹" userId="14d332b2-efea-4967-9ef8-7e97fbd67649" providerId="ADAL" clId="{B327CED4-1CA8-7443-8DC7-E249BBEA2C72}" dt="2018-10-03T09:11:14.954" v="669" actId="555"/>
          <ac:spMkLst>
            <pc:docMk/>
            <pc:sldMk cId="1261453339" sldId="338"/>
            <ac:spMk id="43" creationId="{55B402C4-9D18-4B2E-B576-CCBD5F5F1DAB}"/>
          </ac:spMkLst>
        </pc:spChg>
        <pc:spChg chg="add mod">
          <ac:chgData name="武惠 曹" userId="14d332b2-efea-4967-9ef8-7e97fbd67649" providerId="ADAL" clId="{B327CED4-1CA8-7443-8DC7-E249BBEA2C72}" dt="2018-10-03T09:11:01.371" v="668" actId="1076"/>
          <ac:spMkLst>
            <pc:docMk/>
            <pc:sldMk cId="1261453339" sldId="338"/>
            <ac:spMk id="47" creationId="{300D858D-2D5F-8A4E-956B-611E7A746469}"/>
          </ac:spMkLst>
        </pc:spChg>
        <pc:spChg chg="del">
          <ac:chgData name="武惠 曹" userId="14d332b2-efea-4967-9ef8-7e97fbd67649" providerId="ADAL" clId="{B327CED4-1CA8-7443-8DC7-E249BBEA2C72}" dt="2018-10-03T09:10:50.555" v="665" actId="478"/>
          <ac:spMkLst>
            <pc:docMk/>
            <pc:sldMk cId="1261453339" sldId="338"/>
            <ac:spMk id="48" creationId="{7BBBE49D-DB8F-4133-9308-4A02007D2F54}"/>
          </ac:spMkLst>
        </pc:spChg>
        <pc:spChg chg="mod">
          <ac:chgData name="武惠 曹" userId="14d332b2-efea-4967-9ef8-7e97fbd67649" providerId="ADAL" clId="{B327CED4-1CA8-7443-8DC7-E249BBEA2C72}" dt="2018-10-03T09:11:14.954" v="669" actId="555"/>
          <ac:spMkLst>
            <pc:docMk/>
            <pc:sldMk cId="1261453339" sldId="338"/>
            <ac:spMk id="56" creationId="{2FBC0A86-CF9D-5944-8B9D-3BFC46CB5A1F}"/>
          </ac:spMkLst>
        </pc:spChg>
        <pc:spChg chg="mod">
          <ac:chgData name="武惠 曹" userId="14d332b2-efea-4967-9ef8-7e97fbd67649" providerId="ADAL" clId="{B327CED4-1CA8-7443-8DC7-E249BBEA2C72}" dt="2018-10-03T09:11:14.954" v="669" actId="555"/>
          <ac:spMkLst>
            <pc:docMk/>
            <pc:sldMk cId="1261453339" sldId="338"/>
            <ac:spMk id="58" creationId="{EA499B58-43D4-9645-AA66-23D1605AB5F8}"/>
          </ac:spMkLst>
        </pc:spChg>
        <pc:picChg chg="add mod">
          <ac:chgData name="武惠 曹" userId="14d332b2-efea-4967-9ef8-7e97fbd67649" providerId="ADAL" clId="{B327CED4-1CA8-7443-8DC7-E249BBEA2C72}" dt="2018-10-03T09:11:01.371" v="668" actId="1076"/>
          <ac:picMkLst>
            <pc:docMk/>
            <pc:sldMk cId="1261453339" sldId="338"/>
            <ac:picMk id="50" creationId="{292DB567-6C04-AE4D-A6E1-75355D0A88B3}"/>
          </ac:picMkLst>
        </pc:picChg>
        <pc:picChg chg="del">
          <ac:chgData name="武惠 曹" userId="14d332b2-efea-4967-9ef8-7e97fbd67649" providerId="ADAL" clId="{B327CED4-1CA8-7443-8DC7-E249BBEA2C72}" dt="2018-10-03T09:10:52.741" v="666" actId="478"/>
          <ac:picMkLst>
            <pc:docMk/>
            <pc:sldMk cId="1261453339" sldId="338"/>
            <ac:picMk id="51" creationId="{A0E0E9A8-CD6D-48C5-9A2E-3D207EEFEA18}"/>
          </ac:picMkLst>
        </pc:picChg>
      </pc:sldChg>
      <pc:sldChg chg="modSp">
        <pc:chgData name="武惠 曹" userId="14d332b2-efea-4967-9ef8-7e97fbd67649" providerId="ADAL" clId="{B327CED4-1CA8-7443-8DC7-E249BBEA2C72}" dt="2018-10-03T09:12:51.964" v="760" actId="108"/>
        <pc:sldMkLst>
          <pc:docMk/>
          <pc:sldMk cId="3714965044" sldId="339"/>
        </pc:sldMkLst>
        <pc:spChg chg="mod">
          <ac:chgData name="武惠 曹" userId="14d332b2-efea-4967-9ef8-7e97fbd67649" providerId="ADAL" clId="{B327CED4-1CA8-7443-8DC7-E249BBEA2C72}" dt="2018-10-03T09:11:29.844" v="671" actId="27636"/>
          <ac:spMkLst>
            <pc:docMk/>
            <pc:sldMk cId="3714965044" sldId="339"/>
            <ac:spMk id="2" creationId="{FDB2CABB-EFEA-4278-918D-CAA68FB0B3DB}"/>
          </ac:spMkLst>
        </pc:spChg>
        <pc:grpChg chg="mod">
          <ac:chgData name="武惠 曹" userId="14d332b2-efea-4967-9ef8-7e97fbd67649" providerId="ADAL" clId="{B327CED4-1CA8-7443-8DC7-E249BBEA2C72}" dt="2018-10-03T09:11:51.457" v="689" actId="1076"/>
          <ac:grpSpMkLst>
            <pc:docMk/>
            <pc:sldMk cId="3714965044" sldId="339"/>
            <ac:grpSpMk id="7" creationId="{8E1CDA7C-35AF-4CE0-8C53-63D55751B988}"/>
          </ac:grpSpMkLst>
        </pc:grpChg>
        <pc:grpChg chg="mod">
          <ac:chgData name="武惠 曹" userId="14d332b2-efea-4967-9ef8-7e97fbd67649" providerId="ADAL" clId="{B327CED4-1CA8-7443-8DC7-E249BBEA2C72}" dt="2018-10-03T09:11:53.664" v="690" actId="1076"/>
          <ac:grpSpMkLst>
            <pc:docMk/>
            <pc:sldMk cId="3714965044" sldId="339"/>
            <ac:grpSpMk id="10" creationId="{B1BC2815-69AC-4FA7-9DB6-8F6A0A13C872}"/>
          </ac:grpSpMkLst>
        </pc:grpChg>
        <pc:grpChg chg="mod">
          <ac:chgData name="武惠 曹" userId="14d332b2-efea-4967-9ef8-7e97fbd67649" providerId="ADAL" clId="{B327CED4-1CA8-7443-8DC7-E249BBEA2C72}" dt="2018-10-03T09:11:56.304" v="691" actId="1076"/>
          <ac:grpSpMkLst>
            <pc:docMk/>
            <pc:sldMk cId="3714965044" sldId="339"/>
            <ac:grpSpMk id="13" creationId="{62AF1AA2-5326-4E29-A272-D03F2E09B6C3}"/>
          </ac:grpSpMkLst>
        </pc:grpChg>
        <pc:graphicFrameChg chg="mod modGraphic">
          <ac:chgData name="武惠 曹" userId="14d332b2-efea-4967-9ef8-7e97fbd67649" providerId="ADAL" clId="{B327CED4-1CA8-7443-8DC7-E249BBEA2C72}" dt="2018-10-03T09:12:51.964" v="760" actId="108"/>
          <ac:graphicFrameMkLst>
            <pc:docMk/>
            <pc:sldMk cId="3714965044" sldId="339"/>
            <ac:graphicFrameMk id="3" creationId="{3E12AAC6-DFA9-4676-A930-59AAD8C2EC1C}"/>
          </ac:graphicFrameMkLst>
        </pc:graphicFrameChg>
        <pc:picChg chg="mod">
          <ac:chgData name="武惠 曹" userId="14d332b2-efea-4967-9ef8-7e97fbd67649" providerId="ADAL" clId="{B327CED4-1CA8-7443-8DC7-E249BBEA2C72}" dt="2018-10-03T09:11:47.337" v="688" actId="1076"/>
          <ac:picMkLst>
            <pc:docMk/>
            <pc:sldMk cId="3714965044" sldId="339"/>
            <ac:picMk id="5" creationId="{DF952A58-F470-4457-84BA-513F2CCD6EF2}"/>
          </ac:picMkLst>
        </pc:picChg>
      </pc:sldChg>
      <pc:sldChg chg="modSp">
        <pc:chgData name="武惠 曹" userId="14d332b2-efea-4967-9ef8-7e97fbd67649" providerId="ADAL" clId="{B327CED4-1CA8-7443-8DC7-E249BBEA2C72}" dt="2018-10-03T09:53:46.707" v="1439" actId="113"/>
        <pc:sldMkLst>
          <pc:docMk/>
          <pc:sldMk cId="1354784278" sldId="347"/>
        </pc:sldMkLst>
        <pc:spChg chg="mod">
          <ac:chgData name="武惠 曹" userId="14d332b2-efea-4967-9ef8-7e97fbd67649" providerId="ADAL" clId="{B327CED4-1CA8-7443-8DC7-E249BBEA2C72}" dt="2018-10-03T09:53:46.707" v="1439" actId="113"/>
          <ac:spMkLst>
            <pc:docMk/>
            <pc:sldMk cId="1354784278" sldId="347"/>
            <ac:spMk id="4" creationId="{1EFAEA69-3AA6-4427-9B98-492DB74361E5}"/>
          </ac:spMkLst>
        </pc:spChg>
        <pc:spChg chg="mod">
          <ac:chgData name="武惠 曹" userId="14d332b2-efea-4967-9ef8-7e97fbd67649" providerId="ADAL" clId="{B327CED4-1CA8-7443-8DC7-E249BBEA2C72}" dt="2018-10-03T09:53:25.991" v="1435" actId="255"/>
          <ac:spMkLst>
            <pc:docMk/>
            <pc:sldMk cId="1354784278" sldId="347"/>
            <ac:spMk id="8" creationId="{F7EC8F46-91F7-4F82-B853-3EC6E38E41CE}"/>
          </ac:spMkLst>
        </pc:spChg>
      </pc:sldChg>
      <pc:sldChg chg="add">
        <pc:chgData name="武惠 曹" userId="14d332b2-efea-4967-9ef8-7e97fbd67649" providerId="ADAL" clId="{B327CED4-1CA8-7443-8DC7-E249BBEA2C72}" dt="2018-10-04T02:14:16.793" v="1916" actId="2696"/>
        <pc:sldMkLst>
          <pc:docMk/>
          <pc:sldMk cId="2072541697" sldId="359"/>
        </pc:sldMkLst>
      </pc:sldChg>
      <pc:sldChg chg="modSp">
        <pc:chgData name="武惠 曹" userId="14d332b2-efea-4967-9ef8-7e97fbd67649" providerId="ADAL" clId="{B327CED4-1CA8-7443-8DC7-E249BBEA2C72}" dt="2018-10-03T08:32:17.974" v="491" actId="20577"/>
        <pc:sldMkLst>
          <pc:docMk/>
          <pc:sldMk cId="2566976703" sldId="374"/>
        </pc:sldMkLst>
        <pc:spChg chg="mod">
          <ac:chgData name="武惠 曹" userId="14d332b2-efea-4967-9ef8-7e97fbd67649" providerId="ADAL" clId="{B327CED4-1CA8-7443-8DC7-E249BBEA2C72}" dt="2018-10-03T08:32:17.974" v="491" actId="20577"/>
          <ac:spMkLst>
            <pc:docMk/>
            <pc:sldMk cId="2566976703" sldId="374"/>
            <ac:spMk id="4" creationId="{FBCF2013-BF9D-4961-8FB6-53A7E8DEB2B3}"/>
          </ac:spMkLst>
        </pc:spChg>
      </pc:sldChg>
      <pc:sldChg chg="modSp">
        <pc:chgData name="武惠 曹" userId="14d332b2-efea-4967-9ef8-7e97fbd67649" providerId="ADAL" clId="{B327CED4-1CA8-7443-8DC7-E249BBEA2C72}" dt="2018-10-03T09:35:27.281" v="1377" actId="207"/>
        <pc:sldMkLst>
          <pc:docMk/>
          <pc:sldMk cId="4188211959" sldId="427"/>
        </pc:sldMkLst>
        <pc:spChg chg="mod">
          <ac:chgData name="武惠 曹" userId="14d332b2-efea-4967-9ef8-7e97fbd67649" providerId="ADAL" clId="{B327CED4-1CA8-7443-8DC7-E249BBEA2C72}" dt="2018-10-03T09:32:55.335" v="1242" actId="20577"/>
          <ac:spMkLst>
            <pc:docMk/>
            <pc:sldMk cId="4188211959" sldId="427"/>
            <ac:spMk id="2" creationId="{7CEB44A6-A1BF-254F-9B18-7888BF1CC9B5}"/>
          </ac:spMkLst>
        </pc:spChg>
        <pc:spChg chg="mod">
          <ac:chgData name="武惠 曹" userId="14d332b2-efea-4967-9ef8-7e97fbd67649" providerId="ADAL" clId="{B327CED4-1CA8-7443-8DC7-E249BBEA2C72}" dt="2018-10-03T09:35:27.281" v="1377" actId="207"/>
          <ac:spMkLst>
            <pc:docMk/>
            <pc:sldMk cId="4188211959" sldId="427"/>
            <ac:spMk id="4" creationId="{AFB94BA1-6792-6749-BC85-5BF782F391BF}"/>
          </ac:spMkLst>
        </pc:spChg>
      </pc:sldChg>
      <pc:sldChg chg="modSp add">
        <pc:chgData name="武惠 曹" userId="14d332b2-efea-4967-9ef8-7e97fbd67649" providerId="ADAL" clId="{B327CED4-1CA8-7443-8DC7-E249BBEA2C72}" dt="2018-10-03T09:52:45.624" v="1430" actId="1076"/>
        <pc:sldMkLst>
          <pc:docMk/>
          <pc:sldMk cId="630273177" sldId="428"/>
        </pc:sldMkLst>
        <pc:spChg chg="mod">
          <ac:chgData name="武惠 曹" userId="14d332b2-efea-4967-9ef8-7e97fbd67649" providerId="ADAL" clId="{B327CED4-1CA8-7443-8DC7-E249BBEA2C72}" dt="2018-10-03T09:52:28.107" v="1428" actId="207"/>
          <ac:spMkLst>
            <pc:docMk/>
            <pc:sldMk cId="630273177" sldId="428"/>
            <ac:spMk id="7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52:16.453" v="1427" actId="207"/>
          <ac:spMkLst>
            <pc:docMk/>
            <pc:sldMk cId="630273177" sldId="428"/>
            <ac:spMk id="8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52:45.624" v="1430" actId="1076"/>
          <ac:spMkLst>
            <pc:docMk/>
            <pc:sldMk cId="630273177" sldId="428"/>
            <ac:spMk id="9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3T09:52:45.624" v="1430" actId="1076"/>
          <ac:spMkLst>
            <pc:docMk/>
            <pc:sldMk cId="630273177" sldId="428"/>
            <ac:spMk id="10" creationId="{00000000-0000-0000-0000-000000000000}"/>
          </ac:spMkLst>
        </pc:spChg>
      </pc:sldChg>
      <pc:sldChg chg="modSp add">
        <pc:chgData name="武惠 曹" userId="14d332b2-efea-4967-9ef8-7e97fbd67649" providerId="ADAL" clId="{B327CED4-1CA8-7443-8DC7-E249BBEA2C72}" dt="2018-10-03T09:54:25.458" v="1443" actId="207"/>
        <pc:sldMkLst>
          <pc:docMk/>
          <pc:sldMk cId="613022116" sldId="429"/>
        </pc:sldMkLst>
        <pc:spChg chg="mod">
          <ac:chgData name="武惠 曹" userId="14d332b2-efea-4967-9ef8-7e97fbd67649" providerId="ADAL" clId="{B327CED4-1CA8-7443-8DC7-E249BBEA2C72}" dt="2018-10-03T09:54:25.458" v="1443" actId="207"/>
          <ac:spMkLst>
            <pc:docMk/>
            <pc:sldMk cId="613022116" sldId="429"/>
            <ac:spMk id="5" creationId="{6F84729D-3BF3-479F-89E2-88C620382A20}"/>
          </ac:spMkLst>
        </pc:spChg>
      </pc:sldChg>
      <pc:sldChg chg="modSp add">
        <pc:chgData name="武惠 曹" userId="14d332b2-efea-4967-9ef8-7e97fbd67649" providerId="ADAL" clId="{B327CED4-1CA8-7443-8DC7-E249BBEA2C72}" dt="2018-10-03T09:55:37.189" v="1464" actId="1036"/>
        <pc:sldMkLst>
          <pc:docMk/>
          <pc:sldMk cId="1019549598" sldId="430"/>
        </pc:sldMkLst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4" creationId="{5150A5FE-C45E-4B04-B4E3-63143E78E619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5" creationId="{10CABC76-68FB-4864-84A4-243548C07305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6" creationId="{CFEC4C06-901D-4C7F-BAC0-B875511961E7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7" creationId="{811C15FC-419C-4414-8509-EFB644CD75B7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8" creationId="{30151BFF-06F2-4E29-A142-2634D6B53D2D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9" creationId="{3324C42C-AA95-4453-975C-B1D7818B15DC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10" creationId="{679B72BC-F56A-4140-AFCA-307B5AE362BB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11" creationId="{3EB457BE-A274-6E4D-AB53-14973CA0FFD8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13" creationId="{9B33F8BB-9EA0-43E1-B124-30DEB81B4E06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14" creationId="{8FBD47CB-7F01-4FFB-9C49-FF74CCE0A50D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15" creationId="{C313EC46-8B34-4C09-81CB-E2E7148799B1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16" creationId="{367C9662-CC9E-43F5-ACE0-03475FDD80DE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17" creationId="{FF658A6F-9350-4FDB-B9E3-DCC8A029AC55}"/>
          </ac:spMkLst>
        </pc:spChg>
        <pc:spChg chg="mod">
          <ac:chgData name="武惠 曹" userId="14d332b2-efea-4967-9ef8-7e97fbd67649" providerId="ADAL" clId="{B327CED4-1CA8-7443-8DC7-E249BBEA2C72}" dt="2018-10-03T09:55:25.534" v="1447" actId="12"/>
          <ac:spMkLst>
            <pc:docMk/>
            <pc:sldMk cId="1019549598" sldId="430"/>
            <ac:spMk id="18" creationId="{14B5E864-A0A3-4654-9339-9A66CCC2BECC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23" creationId="{322E36A6-9AA5-4664-92BC-077426275155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26" creationId="{83ABCE2C-B929-1E44-A731-17AA7EAA369D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27" creationId="{DCB54233-7DD1-41D2-9561-CA450F7F5AF8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28" creationId="{627A43BD-6576-4DED-A37C-3A3496E27731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31" creationId="{2D08D229-95D7-476D-9A0C-473B5CE089FA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34" creationId="{3BDC5C1C-B8DC-481D-B7B3-412D075B5691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35" creationId="{7B0DB030-2BB7-4038-8778-CB53D5DA3F34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38" creationId="{1CED8EE8-9FA4-4033-9431-CF010AB64371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39" creationId="{200AED24-FBF2-4593-AB51-F1C00A35E652}"/>
          </ac:spMkLst>
        </pc:spChg>
        <pc:spChg chg="mod">
          <ac:chgData name="武惠 曹" userId="14d332b2-efea-4967-9ef8-7e97fbd67649" providerId="ADAL" clId="{B327CED4-1CA8-7443-8DC7-E249BBEA2C72}" dt="2018-10-03T09:55:37.189" v="1464" actId="1036"/>
          <ac:spMkLst>
            <pc:docMk/>
            <pc:sldMk cId="1019549598" sldId="430"/>
            <ac:spMk id="40" creationId="{7D6124D0-2E11-40DC-9B40-55AC08A53F06}"/>
          </ac:spMkLst>
        </pc:spChg>
      </pc:sldChg>
      <pc:sldChg chg="modSp add">
        <pc:chgData name="武惠 曹" userId="14d332b2-efea-4967-9ef8-7e97fbd67649" providerId="ADAL" clId="{B327CED4-1CA8-7443-8DC7-E249BBEA2C72}" dt="2018-10-03T09:56:06.955" v="1467" actId="207"/>
        <pc:sldMkLst>
          <pc:docMk/>
          <pc:sldMk cId="3662817248" sldId="431"/>
        </pc:sldMkLst>
        <pc:spChg chg="mod">
          <ac:chgData name="武惠 曹" userId="14d332b2-efea-4967-9ef8-7e97fbd67649" providerId="ADAL" clId="{B327CED4-1CA8-7443-8DC7-E249BBEA2C72}" dt="2018-10-03T09:56:06.955" v="1467" actId="207"/>
          <ac:spMkLst>
            <pc:docMk/>
            <pc:sldMk cId="3662817248" sldId="431"/>
            <ac:spMk id="9" creationId="{72A533CB-082E-4748-A835-276A26C7239C}"/>
          </ac:spMkLst>
        </pc:spChg>
      </pc:sldChg>
      <pc:sldChg chg="modSp add">
        <pc:chgData name="武惠 曹" userId="14d332b2-efea-4967-9ef8-7e97fbd67649" providerId="ADAL" clId="{B327CED4-1CA8-7443-8DC7-E249BBEA2C72}" dt="2018-10-04T02:08:01.255" v="1875" actId="1036"/>
        <pc:sldMkLst>
          <pc:docMk/>
          <pc:sldMk cId="2786008650" sldId="432"/>
        </pc:sldMkLst>
        <pc:spChg chg="mod">
          <ac:chgData name="武惠 曹" userId="14d332b2-efea-4967-9ef8-7e97fbd67649" providerId="ADAL" clId="{B327CED4-1CA8-7443-8DC7-E249BBEA2C72}" dt="2018-10-04T02:08:01.255" v="1875" actId="1036"/>
          <ac:spMkLst>
            <pc:docMk/>
            <pc:sldMk cId="2786008650" sldId="432"/>
            <ac:spMk id="14" creationId="{A50CD91B-6063-41FF-96B9-1A397406BED3}"/>
          </ac:spMkLst>
        </pc:spChg>
        <pc:spChg chg="mod">
          <ac:chgData name="武惠 曹" userId="14d332b2-efea-4967-9ef8-7e97fbd67649" providerId="ADAL" clId="{B327CED4-1CA8-7443-8DC7-E249BBEA2C72}" dt="2018-10-04T02:08:01.255" v="1875" actId="1036"/>
          <ac:spMkLst>
            <pc:docMk/>
            <pc:sldMk cId="2786008650" sldId="432"/>
            <ac:spMk id="21" creationId="{531E014C-43C5-4CCF-B30E-FCCBD9EA9895}"/>
          </ac:spMkLst>
        </pc:spChg>
        <pc:spChg chg="mod">
          <ac:chgData name="武惠 曹" userId="14d332b2-efea-4967-9ef8-7e97fbd67649" providerId="ADAL" clId="{B327CED4-1CA8-7443-8DC7-E249BBEA2C72}" dt="2018-10-04T02:08:01.255" v="1875" actId="1036"/>
          <ac:spMkLst>
            <pc:docMk/>
            <pc:sldMk cId="2786008650" sldId="432"/>
            <ac:spMk id="28" creationId="{D8E14B04-79A0-4F0F-9310-1F5C001B921C}"/>
          </ac:spMkLst>
        </pc:spChg>
        <pc:spChg chg="mod">
          <ac:chgData name="武惠 曹" userId="14d332b2-efea-4967-9ef8-7e97fbd67649" providerId="ADAL" clId="{B327CED4-1CA8-7443-8DC7-E249BBEA2C72}" dt="2018-10-04T02:08:01.255" v="1875" actId="1036"/>
          <ac:spMkLst>
            <pc:docMk/>
            <pc:sldMk cId="2786008650" sldId="432"/>
            <ac:spMk id="32" creationId="{59586363-6D31-4968-9E0A-9514100C259A}"/>
          </ac:spMkLst>
        </pc:spChg>
        <pc:spChg chg="mod">
          <ac:chgData name="武惠 曹" userId="14d332b2-efea-4967-9ef8-7e97fbd67649" providerId="ADAL" clId="{B327CED4-1CA8-7443-8DC7-E249BBEA2C72}" dt="2018-10-04T02:08:01.255" v="1875" actId="1036"/>
          <ac:spMkLst>
            <pc:docMk/>
            <pc:sldMk cId="2786008650" sldId="432"/>
            <ac:spMk id="33" creationId="{6D146A9D-D497-45DF-AEEC-7998D84BC051}"/>
          </ac:spMkLst>
        </pc:spChg>
        <pc:spChg chg="mod">
          <ac:chgData name="武惠 曹" userId="14d332b2-efea-4967-9ef8-7e97fbd67649" providerId="ADAL" clId="{B327CED4-1CA8-7443-8DC7-E249BBEA2C72}" dt="2018-10-04T02:08:01.255" v="1875" actId="1036"/>
          <ac:spMkLst>
            <pc:docMk/>
            <pc:sldMk cId="2786008650" sldId="432"/>
            <ac:spMk id="104" creationId="{D621E80A-6FFF-4A32-A692-3123AF23433B}"/>
          </ac:spMkLst>
        </pc:spChg>
        <pc:spChg chg="mod">
          <ac:chgData name="武惠 曹" userId="14d332b2-efea-4967-9ef8-7e97fbd67649" providerId="ADAL" clId="{B327CED4-1CA8-7443-8DC7-E249BBEA2C72}" dt="2018-10-04T02:07:34.741" v="1857" actId="207"/>
          <ac:spMkLst>
            <pc:docMk/>
            <pc:sldMk cId="2786008650" sldId="432"/>
            <ac:spMk id="105" creationId="{8B98F0CF-399A-480B-B588-A17BC1345E67}"/>
          </ac:spMkLst>
        </pc:spChg>
        <pc:spChg chg="mod">
          <ac:chgData name="武惠 曹" userId="14d332b2-efea-4967-9ef8-7e97fbd67649" providerId="ADAL" clId="{B327CED4-1CA8-7443-8DC7-E249BBEA2C72}" dt="2018-10-04T02:08:01.255" v="1875" actId="1036"/>
          <ac:spMkLst>
            <pc:docMk/>
            <pc:sldMk cId="2786008650" sldId="432"/>
            <ac:spMk id="106" creationId="{43C7C8D0-6C81-4DC3-9CE2-3198BF5263A0}"/>
          </ac:spMkLst>
        </pc:spChg>
        <pc:spChg chg="mod">
          <ac:chgData name="武惠 曹" userId="14d332b2-efea-4967-9ef8-7e97fbd67649" providerId="ADAL" clId="{B327CED4-1CA8-7443-8DC7-E249BBEA2C72}" dt="2018-10-04T02:08:01.255" v="1875" actId="1036"/>
          <ac:spMkLst>
            <pc:docMk/>
            <pc:sldMk cId="2786008650" sldId="432"/>
            <ac:spMk id="107" creationId="{894FA420-1F32-4DD9-84B5-9E5FC7C7233F}"/>
          </ac:spMkLst>
        </pc:spChg>
        <pc:grpChg chg="mod">
          <ac:chgData name="武惠 曹" userId="14d332b2-efea-4967-9ef8-7e97fbd67649" providerId="ADAL" clId="{B327CED4-1CA8-7443-8DC7-E249BBEA2C72}" dt="2018-10-04T02:08:01.255" v="1875" actId="1036"/>
          <ac:grpSpMkLst>
            <pc:docMk/>
            <pc:sldMk cId="2786008650" sldId="432"/>
            <ac:grpSpMk id="16" creationId="{C2B38588-E087-47F6-AF1A-7E9A4B652136}"/>
          </ac:grpSpMkLst>
        </pc:grpChg>
        <pc:grpChg chg="mod">
          <ac:chgData name="武惠 曹" userId="14d332b2-efea-4967-9ef8-7e97fbd67649" providerId="ADAL" clId="{B327CED4-1CA8-7443-8DC7-E249BBEA2C72}" dt="2018-10-04T02:08:01.255" v="1875" actId="1036"/>
          <ac:grpSpMkLst>
            <pc:docMk/>
            <pc:sldMk cId="2786008650" sldId="432"/>
            <ac:grpSpMk id="25" creationId="{AB1A32DA-DCFF-49CF-B59E-397063E30934}"/>
          </ac:grpSpMkLst>
        </pc:grpChg>
        <pc:grpChg chg="mod">
          <ac:chgData name="武惠 曹" userId="14d332b2-efea-4967-9ef8-7e97fbd67649" providerId="ADAL" clId="{B327CED4-1CA8-7443-8DC7-E249BBEA2C72}" dt="2018-10-04T02:08:01.255" v="1875" actId="1036"/>
          <ac:grpSpMkLst>
            <pc:docMk/>
            <pc:sldMk cId="2786008650" sldId="432"/>
            <ac:grpSpMk id="29" creationId="{9F0DF666-6635-4F03-869C-71E923D228E0}"/>
          </ac:grpSpMkLst>
        </pc:grpChg>
        <pc:grpChg chg="mod">
          <ac:chgData name="武惠 曹" userId="14d332b2-efea-4967-9ef8-7e97fbd67649" providerId="ADAL" clId="{B327CED4-1CA8-7443-8DC7-E249BBEA2C72}" dt="2018-10-04T02:08:01.255" v="1875" actId="1036"/>
          <ac:grpSpMkLst>
            <pc:docMk/>
            <pc:sldMk cId="2786008650" sldId="432"/>
            <ac:grpSpMk id="35" creationId="{C1E99F5C-743D-46D4-8D4B-9144B7D3DE5B}"/>
          </ac:grpSpMkLst>
        </pc:grpChg>
        <pc:grpChg chg="mod">
          <ac:chgData name="武惠 曹" userId="14d332b2-efea-4967-9ef8-7e97fbd67649" providerId="ADAL" clId="{B327CED4-1CA8-7443-8DC7-E249BBEA2C72}" dt="2018-10-04T02:08:01.255" v="1875" actId="1036"/>
          <ac:grpSpMkLst>
            <pc:docMk/>
            <pc:sldMk cId="2786008650" sldId="432"/>
            <ac:grpSpMk id="88" creationId="{9D4C1AE7-5730-4440-9CF4-9F1ECD684D7F}"/>
          </ac:grpSpMkLst>
        </pc:grpChg>
        <pc:graphicFrameChg chg="mod">
          <ac:chgData name="武惠 曹" userId="14d332b2-efea-4967-9ef8-7e97fbd67649" providerId="ADAL" clId="{B327CED4-1CA8-7443-8DC7-E249BBEA2C72}" dt="2018-10-04T02:08:01.255" v="1875" actId="1036"/>
          <ac:graphicFrameMkLst>
            <pc:docMk/>
            <pc:sldMk cId="2786008650" sldId="432"/>
            <ac:graphicFrameMk id="22" creationId="{D4A9B060-730F-4DA2-8D23-0D2A70104BDE}"/>
          </ac:graphicFrameMkLst>
        </pc:graphicFrameChg>
        <pc:graphicFrameChg chg="mod">
          <ac:chgData name="武惠 曹" userId="14d332b2-efea-4967-9ef8-7e97fbd67649" providerId="ADAL" clId="{B327CED4-1CA8-7443-8DC7-E249BBEA2C72}" dt="2018-10-04T02:08:01.255" v="1875" actId="1036"/>
          <ac:graphicFrameMkLst>
            <pc:docMk/>
            <pc:sldMk cId="2786008650" sldId="432"/>
            <ac:graphicFrameMk id="23" creationId="{9BEC7578-2182-46A8-B1D8-95E00006F0CF}"/>
          </ac:graphicFrameMkLst>
        </pc:graphicFrameChg>
        <pc:graphicFrameChg chg="mod">
          <ac:chgData name="武惠 曹" userId="14d332b2-efea-4967-9ef8-7e97fbd67649" providerId="ADAL" clId="{B327CED4-1CA8-7443-8DC7-E249BBEA2C72}" dt="2018-10-04T02:08:01.255" v="1875" actId="1036"/>
          <ac:graphicFrameMkLst>
            <pc:docMk/>
            <pc:sldMk cId="2786008650" sldId="432"/>
            <ac:graphicFrameMk id="24" creationId="{8FE50E1E-E938-4828-AF75-52ECC180D514}"/>
          </ac:graphicFrameMkLst>
        </pc:graphicFrameChg>
        <pc:graphicFrameChg chg="mod">
          <ac:chgData name="武惠 曹" userId="14d332b2-efea-4967-9ef8-7e97fbd67649" providerId="ADAL" clId="{B327CED4-1CA8-7443-8DC7-E249BBEA2C72}" dt="2018-10-04T02:08:01.255" v="1875" actId="1036"/>
          <ac:graphicFrameMkLst>
            <pc:docMk/>
            <pc:sldMk cId="2786008650" sldId="432"/>
            <ac:graphicFrameMk id="34" creationId="{34E4CB68-16F7-4775-B670-24EECAB65AB6}"/>
          </ac:graphicFrameMkLst>
        </pc:graphicFrameChg>
        <pc:graphicFrameChg chg="mod">
          <ac:chgData name="武惠 曹" userId="14d332b2-efea-4967-9ef8-7e97fbd67649" providerId="ADAL" clId="{B327CED4-1CA8-7443-8DC7-E249BBEA2C72}" dt="2018-10-04T02:08:01.255" v="1875" actId="1036"/>
          <ac:graphicFrameMkLst>
            <pc:docMk/>
            <pc:sldMk cId="2786008650" sldId="432"/>
            <ac:graphicFrameMk id="87" creationId="{9A50A80B-D2A1-4228-9B91-CBAFDEC0B546}"/>
          </ac:graphicFrameMkLst>
        </pc:graphicFrameChg>
        <pc:graphicFrameChg chg="mod">
          <ac:chgData name="武惠 曹" userId="14d332b2-efea-4967-9ef8-7e97fbd67649" providerId="ADAL" clId="{B327CED4-1CA8-7443-8DC7-E249BBEA2C72}" dt="2018-10-04T02:08:01.255" v="1875" actId="1036"/>
          <ac:graphicFrameMkLst>
            <pc:docMk/>
            <pc:sldMk cId="2786008650" sldId="432"/>
            <ac:graphicFrameMk id="94" creationId="{55C5EB1B-2CAA-41DC-9AC0-1DF5145F3A6F}"/>
          </ac:graphicFrameMkLst>
        </pc:graphicFrameChg>
        <pc:graphicFrameChg chg="mod">
          <ac:chgData name="武惠 曹" userId="14d332b2-efea-4967-9ef8-7e97fbd67649" providerId="ADAL" clId="{B327CED4-1CA8-7443-8DC7-E249BBEA2C72}" dt="2018-10-04T02:08:01.255" v="1875" actId="1036"/>
          <ac:graphicFrameMkLst>
            <pc:docMk/>
            <pc:sldMk cId="2786008650" sldId="432"/>
            <ac:graphicFrameMk id="95" creationId="{8A3B4F5F-C00D-4AAC-9935-4DC0E80DB671}"/>
          </ac:graphicFrameMkLst>
        </pc:graphicFrameChg>
        <pc:graphicFrameChg chg="mod">
          <ac:chgData name="武惠 曹" userId="14d332b2-efea-4967-9ef8-7e97fbd67649" providerId="ADAL" clId="{B327CED4-1CA8-7443-8DC7-E249BBEA2C72}" dt="2018-10-04T02:08:01.255" v="1875" actId="1036"/>
          <ac:graphicFrameMkLst>
            <pc:docMk/>
            <pc:sldMk cId="2786008650" sldId="432"/>
            <ac:graphicFrameMk id="96" creationId="{ADF6FE6A-2CE7-4A00-BB3B-0A38B874EA5F}"/>
          </ac:graphicFrameMkLst>
        </pc:graphicFrameChg>
        <pc:graphicFrameChg chg="mod">
          <ac:chgData name="武惠 曹" userId="14d332b2-efea-4967-9ef8-7e97fbd67649" providerId="ADAL" clId="{B327CED4-1CA8-7443-8DC7-E249BBEA2C72}" dt="2018-10-04T02:08:01.255" v="1875" actId="1036"/>
          <ac:graphicFrameMkLst>
            <pc:docMk/>
            <pc:sldMk cId="2786008650" sldId="432"/>
            <ac:graphicFrameMk id="97" creationId="{2AE025A3-958A-40E3-B110-94A92FB08B84}"/>
          </ac:graphicFrameMkLst>
        </pc:graphicFrameChg>
        <pc:cxnChg chg="mod">
          <ac:chgData name="武惠 曹" userId="14d332b2-efea-4967-9ef8-7e97fbd67649" providerId="ADAL" clId="{B327CED4-1CA8-7443-8DC7-E249BBEA2C72}" dt="2018-10-04T02:08:01.255" v="1875" actId="1036"/>
          <ac:cxnSpMkLst>
            <pc:docMk/>
            <pc:sldMk cId="2786008650" sldId="432"/>
            <ac:cxnSpMk id="98" creationId="{4C5712B2-26A7-44D1-A18D-F50DCA4B01EB}"/>
          </ac:cxnSpMkLst>
        </pc:cxnChg>
        <pc:cxnChg chg="mod">
          <ac:chgData name="武惠 曹" userId="14d332b2-efea-4967-9ef8-7e97fbd67649" providerId="ADAL" clId="{B327CED4-1CA8-7443-8DC7-E249BBEA2C72}" dt="2018-10-04T02:08:01.255" v="1875" actId="1036"/>
          <ac:cxnSpMkLst>
            <pc:docMk/>
            <pc:sldMk cId="2786008650" sldId="432"/>
            <ac:cxnSpMk id="99" creationId="{02E572BE-7AFD-47E4-9296-840C2706BC88}"/>
          </ac:cxnSpMkLst>
        </pc:cxnChg>
        <pc:cxnChg chg="mod">
          <ac:chgData name="武惠 曹" userId="14d332b2-efea-4967-9ef8-7e97fbd67649" providerId="ADAL" clId="{B327CED4-1CA8-7443-8DC7-E249BBEA2C72}" dt="2018-10-04T02:08:01.255" v="1875" actId="1036"/>
          <ac:cxnSpMkLst>
            <pc:docMk/>
            <pc:sldMk cId="2786008650" sldId="432"/>
            <ac:cxnSpMk id="100" creationId="{D81BB7BE-F03F-44AD-A784-C5D12B3EFE4A}"/>
          </ac:cxnSpMkLst>
        </pc:cxnChg>
        <pc:cxnChg chg="mod">
          <ac:chgData name="武惠 曹" userId="14d332b2-efea-4967-9ef8-7e97fbd67649" providerId="ADAL" clId="{B327CED4-1CA8-7443-8DC7-E249BBEA2C72}" dt="2018-10-04T02:08:01.255" v="1875" actId="1036"/>
          <ac:cxnSpMkLst>
            <pc:docMk/>
            <pc:sldMk cId="2786008650" sldId="432"/>
            <ac:cxnSpMk id="101" creationId="{1F06F529-4D27-4DDF-A32A-0496BD0BF99E}"/>
          </ac:cxnSpMkLst>
        </pc:cxnChg>
        <pc:cxnChg chg="mod">
          <ac:chgData name="武惠 曹" userId="14d332b2-efea-4967-9ef8-7e97fbd67649" providerId="ADAL" clId="{B327CED4-1CA8-7443-8DC7-E249BBEA2C72}" dt="2018-10-04T02:08:01.255" v="1875" actId="1036"/>
          <ac:cxnSpMkLst>
            <pc:docMk/>
            <pc:sldMk cId="2786008650" sldId="432"/>
            <ac:cxnSpMk id="102" creationId="{147FDDAC-B04F-41A5-9C2D-CAB8E3F41331}"/>
          </ac:cxnSpMkLst>
        </pc:cxnChg>
        <pc:cxnChg chg="mod">
          <ac:chgData name="武惠 曹" userId="14d332b2-efea-4967-9ef8-7e97fbd67649" providerId="ADAL" clId="{B327CED4-1CA8-7443-8DC7-E249BBEA2C72}" dt="2018-10-04T02:08:01.255" v="1875" actId="1036"/>
          <ac:cxnSpMkLst>
            <pc:docMk/>
            <pc:sldMk cId="2786008650" sldId="432"/>
            <ac:cxnSpMk id="103" creationId="{31B3AB5F-A4D8-46BD-B820-3315451B0E77}"/>
          </ac:cxnSpMkLst>
        </pc:cxnChg>
      </pc:sldChg>
      <pc:sldChg chg="modSp add">
        <pc:chgData name="武惠 曹" userId="14d332b2-efea-4967-9ef8-7e97fbd67649" providerId="ADAL" clId="{B327CED4-1CA8-7443-8DC7-E249BBEA2C72}" dt="2018-10-04T02:08:31.653" v="1878" actId="207"/>
        <pc:sldMkLst>
          <pc:docMk/>
          <pc:sldMk cId="1014222608" sldId="433"/>
        </pc:sldMkLst>
        <pc:spChg chg="mod">
          <ac:chgData name="武惠 曹" userId="14d332b2-efea-4967-9ef8-7e97fbd67649" providerId="ADAL" clId="{B327CED4-1CA8-7443-8DC7-E249BBEA2C72}" dt="2018-10-04T02:08:31.653" v="1878" actId="207"/>
          <ac:spMkLst>
            <pc:docMk/>
            <pc:sldMk cId="1014222608" sldId="433"/>
            <ac:spMk id="18" creationId="{137EB46C-0AD5-4805-91BC-2B2DC4CA5948}"/>
          </ac:spMkLst>
        </pc:spChg>
      </pc:sldChg>
      <pc:sldChg chg="modSp add">
        <pc:chgData name="武惠 曹" userId="14d332b2-efea-4967-9ef8-7e97fbd67649" providerId="ADAL" clId="{B327CED4-1CA8-7443-8DC7-E249BBEA2C72}" dt="2018-10-04T02:08:57.144" v="1881" actId="207"/>
        <pc:sldMkLst>
          <pc:docMk/>
          <pc:sldMk cId="4102453247" sldId="434"/>
        </pc:sldMkLst>
        <pc:spChg chg="mod">
          <ac:chgData name="武惠 曹" userId="14d332b2-efea-4967-9ef8-7e97fbd67649" providerId="ADAL" clId="{B327CED4-1CA8-7443-8DC7-E249BBEA2C72}" dt="2018-10-04T02:08:57.144" v="1881" actId="207"/>
          <ac:spMkLst>
            <pc:docMk/>
            <pc:sldMk cId="4102453247" sldId="434"/>
            <ac:spMk id="2" creationId="{977484AC-C5C8-6A4B-89DE-DB5B28FE0864}"/>
          </ac:spMkLst>
        </pc:spChg>
      </pc:sldChg>
      <pc:sldChg chg="modSp add">
        <pc:chgData name="武惠 曹" userId="14d332b2-efea-4967-9ef8-7e97fbd67649" providerId="ADAL" clId="{B327CED4-1CA8-7443-8DC7-E249BBEA2C72}" dt="2018-10-04T02:09:41.894" v="1887" actId="207"/>
        <pc:sldMkLst>
          <pc:docMk/>
          <pc:sldMk cId="3384510610" sldId="435"/>
        </pc:sldMkLst>
        <pc:spChg chg="mod">
          <ac:chgData name="武惠 曹" userId="14d332b2-efea-4967-9ef8-7e97fbd67649" providerId="ADAL" clId="{B327CED4-1CA8-7443-8DC7-E249BBEA2C72}" dt="2018-10-04T02:09:39.085" v="1886" actId="207"/>
          <ac:spMkLst>
            <pc:docMk/>
            <pc:sldMk cId="3384510610" sldId="435"/>
            <ac:spMk id="2" creationId="{1BB1256B-EEDF-4480-B777-148D0128012B}"/>
          </ac:spMkLst>
        </pc:spChg>
        <pc:spChg chg="mod">
          <ac:chgData name="武惠 曹" userId="14d332b2-efea-4967-9ef8-7e97fbd67649" providerId="ADAL" clId="{B327CED4-1CA8-7443-8DC7-E249BBEA2C72}" dt="2018-10-04T02:09:41.894" v="1887" actId="207"/>
          <ac:spMkLst>
            <pc:docMk/>
            <pc:sldMk cId="3384510610" sldId="435"/>
            <ac:spMk id="43" creationId="{0EFD6B1A-F58A-4E47-9E1D-A84841FBFC44}"/>
          </ac:spMkLst>
        </pc:spChg>
      </pc:sldChg>
      <pc:sldChg chg="modSp add">
        <pc:chgData name="武惠 曹" userId="14d332b2-efea-4967-9ef8-7e97fbd67649" providerId="ADAL" clId="{B327CED4-1CA8-7443-8DC7-E249BBEA2C72}" dt="2018-10-04T02:10:23.975" v="1892" actId="11"/>
        <pc:sldMkLst>
          <pc:docMk/>
          <pc:sldMk cId="319580659" sldId="436"/>
        </pc:sldMkLst>
        <pc:spChg chg="mod">
          <ac:chgData name="武惠 曹" userId="14d332b2-efea-4967-9ef8-7e97fbd67649" providerId="ADAL" clId="{B327CED4-1CA8-7443-8DC7-E249BBEA2C72}" dt="2018-10-04T02:10:00.147" v="1890" actId="207"/>
          <ac:spMkLst>
            <pc:docMk/>
            <pc:sldMk cId="319580659" sldId="436"/>
            <ac:spMk id="2" creationId="{E38528BA-6309-1E4B-AACE-F64AF967B36D}"/>
          </ac:spMkLst>
        </pc:spChg>
        <pc:spChg chg="mod">
          <ac:chgData name="武惠 曹" userId="14d332b2-efea-4967-9ef8-7e97fbd67649" providerId="ADAL" clId="{B327CED4-1CA8-7443-8DC7-E249BBEA2C72}" dt="2018-10-04T02:10:23.975" v="1892" actId="11"/>
          <ac:spMkLst>
            <pc:docMk/>
            <pc:sldMk cId="319580659" sldId="436"/>
            <ac:spMk id="9" creationId="{C9B22A19-BDC6-4B47-BE24-3816984353B3}"/>
          </ac:spMkLst>
        </pc:spChg>
      </pc:sldChg>
      <pc:sldChg chg="modSp add">
        <pc:chgData name="武惠 曹" userId="14d332b2-efea-4967-9ef8-7e97fbd67649" providerId="ADAL" clId="{B327CED4-1CA8-7443-8DC7-E249BBEA2C72}" dt="2018-10-04T02:12:42.947" v="1905" actId="14100"/>
        <pc:sldMkLst>
          <pc:docMk/>
          <pc:sldMk cId="2491940757" sldId="437"/>
        </pc:sldMkLst>
        <pc:spChg chg="mod">
          <ac:chgData name="武惠 曹" userId="14d332b2-efea-4967-9ef8-7e97fbd67649" providerId="ADAL" clId="{B327CED4-1CA8-7443-8DC7-E249BBEA2C72}" dt="2018-10-04T02:10:55.286" v="1897" actId="207"/>
          <ac:spMkLst>
            <pc:docMk/>
            <pc:sldMk cId="2491940757" sldId="437"/>
            <ac:spMk id="26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4T02:10:55.286" v="1897" actId="207"/>
          <ac:spMkLst>
            <pc:docMk/>
            <pc:sldMk cId="2491940757" sldId="437"/>
            <ac:spMk id="28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4T02:10:55.286" v="1897" actId="207"/>
          <ac:spMkLst>
            <pc:docMk/>
            <pc:sldMk cId="2491940757" sldId="437"/>
            <ac:spMk id="29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4T02:11:30.389" v="1900" actId="1076"/>
          <ac:spMkLst>
            <pc:docMk/>
            <pc:sldMk cId="2491940757" sldId="437"/>
            <ac:spMk id="30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4T02:11:57.406" v="1903" actId="1076"/>
          <ac:spMkLst>
            <pc:docMk/>
            <pc:sldMk cId="2491940757" sldId="437"/>
            <ac:spMk id="31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4T02:11:48.797" v="1902" actId="1076"/>
          <ac:spMkLst>
            <pc:docMk/>
            <pc:sldMk cId="2491940757" sldId="437"/>
            <ac:spMk id="33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4T02:11:07.916" v="1898" actId="207"/>
          <ac:spMkLst>
            <pc:docMk/>
            <pc:sldMk cId="2491940757" sldId="437"/>
            <ac:spMk id="34" creationId="{00000000-0000-0000-0000-000000000000}"/>
          </ac:spMkLst>
        </pc:spChg>
        <pc:spChg chg="mod">
          <ac:chgData name="武惠 曹" userId="14d332b2-efea-4967-9ef8-7e97fbd67649" providerId="ADAL" clId="{B327CED4-1CA8-7443-8DC7-E249BBEA2C72}" dt="2018-10-04T02:12:37.344" v="1904" actId="1076"/>
          <ac:spMkLst>
            <pc:docMk/>
            <pc:sldMk cId="2491940757" sldId="437"/>
            <ac:spMk id="35" creationId="{00000000-0000-0000-0000-000000000000}"/>
          </ac:spMkLst>
        </pc:spChg>
        <pc:grpChg chg="mod">
          <ac:chgData name="武惠 曹" userId="14d332b2-efea-4967-9ef8-7e97fbd67649" providerId="ADAL" clId="{B327CED4-1CA8-7443-8DC7-E249BBEA2C72}" dt="2018-10-04T02:12:42.947" v="1905" actId="14100"/>
          <ac:grpSpMkLst>
            <pc:docMk/>
            <pc:sldMk cId="2491940757" sldId="437"/>
            <ac:grpSpMk id="17" creationId="{5609488D-C188-498E-84A7-072D90184165}"/>
          </ac:grpSpMkLst>
        </pc:grpChg>
      </pc:sldChg>
      <pc:sldChg chg="modSp add">
        <pc:chgData name="武惠 曹" userId="14d332b2-efea-4967-9ef8-7e97fbd67649" providerId="ADAL" clId="{B327CED4-1CA8-7443-8DC7-E249BBEA2C72}" dt="2018-10-04T02:14:01.468" v="1914" actId="27636"/>
        <pc:sldMkLst>
          <pc:docMk/>
          <pc:sldMk cId="3426573522" sldId="439"/>
        </pc:sldMkLst>
        <pc:spChg chg="mod">
          <ac:chgData name="武惠 曹" userId="14d332b2-efea-4967-9ef8-7e97fbd67649" providerId="ADAL" clId="{B327CED4-1CA8-7443-8DC7-E249BBEA2C72}" dt="2018-10-04T02:14:01.468" v="1914" actId="27636"/>
          <ac:spMkLst>
            <pc:docMk/>
            <pc:sldMk cId="3426573522" sldId="439"/>
            <ac:spMk id="2" creationId="{FC47A316-4D74-B544-ABD6-C397ADE27D24}"/>
          </ac:spMkLst>
        </pc:spChg>
      </pc:sldChg>
      <pc:sldChg chg="add">
        <pc:chgData name="武惠 曹" userId="14d332b2-efea-4967-9ef8-7e97fbd67649" providerId="ADAL" clId="{B327CED4-1CA8-7443-8DC7-E249BBEA2C72}" dt="2018-10-04T02:14:43.609" v="1918" actId="2696"/>
        <pc:sldMkLst>
          <pc:docMk/>
          <pc:sldMk cId="3693379296" sldId="440"/>
        </pc:sldMkLst>
      </pc:sldChg>
      <pc:sldChg chg="add">
        <pc:chgData name="武惠 曹" userId="14d332b2-efea-4967-9ef8-7e97fbd67649" providerId="ADAL" clId="{B327CED4-1CA8-7443-8DC7-E249BBEA2C72}" dt="2018-10-04T02:14:43.609" v="1918" actId="2696"/>
        <pc:sldMkLst>
          <pc:docMk/>
          <pc:sldMk cId="1469822423" sldId="441"/>
        </pc:sldMkLst>
      </pc:sldChg>
      <pc:sldChg chg="add">
        <pc:chgData name="武惠 曹" userId="14d332b2-efea-4967-9ef8-7e97fbd67649" providerId="ADAL" clId="{B327CED4-1CA8-7443-8DC7-E249BBEA2C72}" dt="2018-10-04T02:14:43.609" v="1918" actId="2696"/>
        <pc:sldMkLst>
          <pc:docMk/>
          <pc:sldMk cId="1774075031" sldId="442"/>
        </pc:sldMkLst>
      </pc:sldChg>
      <pc:sldChg chg="add">
        <pc:chgData name="武惠 曹" userId="14d332b2-efea-4967-9ef8-7e97fbd67649" providerId="ADAL" clId="{B327CED4-1CA8-7443-8DC7-E249BBEA2C72}" dt="2018-10-04T02:14:43.609" v="1918" actId="2696"/>
        <pc:sldMkLst>
          <pc:docMk/>
          <pc:sldMk cId="725570499" sldId="443"/>
        </pc:sldMkLst>
      </pc:sldChg>
      <pc:sldChg chg="add">
        <pc:chgData name="武惠 曹" userId="14d332b2-efea-4967-9ef8-7e97fbd67649" providerId="ADAL" clId="{B327CED4-1CA8-7443-8DC7-E249BBEA2C72}" dt="2018-10-04T02:14:43.609" v="1918" actId="2696"/>
        <pc:sldMkLst>
          <pc:docMk/>
          <pc:sldMk cId="2572294364" sldId="444"/>
        </pc:sldMkLst>
      </pc:sldChg>
    </pc:docChg>
  </pc:docChgLst>
  <pc:docChgLst>
    <pc:chgData name="QNAP_Teresa Chi" userId="S::teresachi@ieinet.onmicrosoft.com::96c5b143-eeec-4da4-9aeb-8e27741fcc37" providerId="AD" clId="Web-{593E00DA-4F5A-B677-5732-B85718DF7D58}"/>
    <pc:docChg chg="modSld">
      <pc:chgData name="QNAP_Teresa Chi" userId="S::teresachi@ieinet.onmicrosoft.com::96c5b143-eeec-4da4-9aeb-8e27741fcc37" providerId="AD" clId="Web-{593E00DA-4F5A-B677-5732-B85718DF7D58}" dt="2018-10-04T08:25:26.422" v="39" actId="20577"/>
      <pc:docMkLst>
        <pc:docMk/>
      </pc:docMkLst>
      <pc:sldChg chg="modSp">
        <pc:chgData name="QNAP_Teresa Chi" userId="S::teresachi@ieinet.onmicrosoft.com::96c5b143-eeec-4da4-9aeb-8e27741fcc37" providerId="AD" clId="Web-{593E00DA-4F5A-B677-5732-B85718DF7D58}" dt="2018-10-04T08:25:26.422" v="38" actId="20577"/>
        <pc:sldMkLst>
          <pc:docMk/>
          <pc:sldMk cId="4018625497" sldId="334"/>
        </pc:sldMkLst>
        <pc:spChg chg="mod">
          <ac:chgData name="QNAP_Teresa Chi" userId="S::teresachi@ieinet.onmicrosoft.com::96c5b143-eeec-4da4-9aeb-8e27741fcc37" providerId="AD" clId="Web-{593E00DA-4F5A-B677-5732-B85718DF7D58}" dt="2018-10-04T08:24:22.985" v="22" actId="20577"/>
          <ac:spMkLst>
            <pc:docMk/>
            <pc:sldMk cId="4018625497" sldId="334"/>
            <ac:spMk id="2" creationId="{17AC9F85-691B-E94D-8FB9-F15FA97B86E5}"/>
          </ac:spMkLst>
        </pc:spChg>
        <pc:spChg chg="mod">
          <ac:chgData name="QNAP_Teresa Chi" userId="S::teresachi@ieinet.onmicrosoft.com::96c5b143-eeec-4da4-9aeb-8e27741fcc37" providerId="AD" clId="Web-{593E00DA-4F5A-B677-5732-B85718DF7D58}" dt="2018-10-04T08:24:50.719" v="34" actId="20577"/>
          <ac:spMkLst>
            <pc:docMk/>
            <pc:sldMk cId="4018625497" sldId="334"/>
            <ac:spMk id="14" creationId="{64D6FDE6-31C1-754D-88A3-8E7D2CC74B1C}"/>
          </ac:spMkLst>
        </pc:spChg>
        <pc:spChg chg="mod">
          <ac:chgData name="QNAP_Teresa Chi" userId="S::teresachi@ieinet.onmicrosoft.com::96c5b143-eeec-4da4-9aeb-8e27741fcc37" providerId="AD" clId="Web-{593E00DA-4F5A-B677-5732-B85718DF7D58}" dt="2018-10-04T08:25:26.422" v="38" actId="20577"/>
          <ac:spMkLst>
            <pc:docMk/>
            <pc:sldMk cId="4018625497" sldId="334"/>
            <ac:spMk id="15" creationId="{B6900277-5D83-5140-A2B5-332834B74BF8}"/>
          </ac:spMkLst>
        </pc:spChg>
      </pc:sldChg>
    </pc:docChg>
  </pc:docChgLst>
  <pc:docChgLst>
    <pc:chgData name="QNAP_Copy Su" userId="1126be78-0e4b-4fc6-8d80-fa9b94be460a" providerId="ADAL" clId="{C91CE2E8-1C9E-4137-A614-ED103F4BE4C0}"/>
    <pc:docChg chg="undo custSel addSld delSld modSld">
      <pc:chgData name="QNAP_Copy Su" userId="1126be78-0e4b-4fc6-8d80-fa9b94be460a" providerId="ADAL" clId="{C91CE2E8-1C9E-4137-A614-ED103F4BE4C0}" dt="2018-12-11T07:24:21.443" v="448" actId="1076"/>
      <pc:docMkLst>
        <pc:docMk/>
      </pc:docMkLst>
      <pc:sldChg chg="modSp">
        <pc:chgData name="QNAP_Copy Su" userId="1126be78-0e4b-4fc6-8d80-fa9b94be460a" providerId="ADAL" clId="{C91CE2E8-1C9E-4137-A614-ED103F4BE4C0}" dt="2018-12-11T01:50:14.679" v="326" actId="12"/>
        <pc:sldMkLst>
          <pc:docMk/>
          <pc:sldMk cId="1803862088" sldId="266"/>
        </pc:sldMkLst>
        <pc:spChg chg="mod">
          <ac:chgData name="QNAP_Copy Su" userId="1126be78-0e4b-4fc6-8d80-fa9b94be460a" providerId="ADAL" clId="{C91CE2E8-1C9E-4137-A614-ED103F4BE4C0}" dt="2018-12-11T01:50:14.679" v="326" actId="12"/>
          <ac:spMkLst>
            <pc:docMk/>
            <pc:sldMk cId="1803862088" sldId="266"/>
            <ac:spMk id="3" creationId="{A2D425E4-6C9F-4640-8728-DC123D47A2C5}"/>
          </ac:spMkLst>
        </pc:spChg>
      </pc:sldChg>
      <pc:sldChg chg="modSp">
        <pc:chgData name="QNAP_Copy Su" userId="1126be78-0e4b-4fc6-8d80-fa9b94be460a" providerId="ADAL" clId="{C91CE2E8-1C9E-4137-A614-ED103F4BE4C0}" dt="2018-12-11T01:55:51.167" v="366" actId="27636"/>
        <pc:sldMkLst>
          <pc:docMk/>
          <pc:sldMk cId="0" sldId="303"/>
        </pc:sldMkLst>
        <pc:spChg chg="mod">
          <ac:chgData name="QNAP_Copy Su" userId="1126be78-0e4b-4fc6-8d80-fa9b94be460a" providerId="ADAL" clId="{C91CE2E8-1C9E-4137-A614-ED103F4BE4C0}" dt="2018-12-11T01:55:51.167" v="366" actId="27636"/>
          <ac:spMkLst>
            <pc:docMk/>
            <pc:sldMk cId="0" sldId="303"/>
            <ac:spMk id="2" creationId="{00000000-0000-0000-0000-000000000000}"/>
          </ac:spMkLst>
        </pc:spChg>
      </pc:sldChg>
      <pc:sldChg chg="modSp">
        <pc:chgData name="QNAP_Copy Su" userId="1126be78-0e4b-4fc6-8d80-fa9b94be460a" providerId="ADAL" clId="{C91CE2E8-1C9E-4137-A614-ED103F4BE4C0}" dt="2018-12-11T01:55:31.509" v="364" actId="1035"/>
        <pc:sldMkLst>
          <pc:docMk/>
          <pc:sldMk cId="258912120" sldId="310"/>
        </pc:sldMkLst>
        <pc:spChg chg="mod">
          <ac:chgData name="QNAP_Copy Su" userId="1126be78-0e4b-4fc6-8d80-fa9b94be460a" providerId="ADAL" clId="{C91CE2E8-1C9E-4137-A614-ED103F4BE4C0}" dt="2018-12-11T01:55:31.509" v="364" actId="1035"/>
          <ac:spMkLst>
            <pc:docMk/>
            <pc:sldMk cId="258912120" sldId="310"/>
            <ac:spMk id="2" creationId="{17AC9F85-691B-E94D-8FB9-F15FA97B86E5}"/>
          </ac:spMkLst>
        </pc:spChg>
      </pc:sldChg>
      <pc:sldChg chg="modSp">
        <pc:chgData name="QNAP_Copy Su" userId="1126be78-0e4b-4fc6-8d80-fa9b94be460a" providerId="ADAL" clId="{C91CE2E8-1C9E-4137-A614-ED103F4BE4C0}" dt="2018-12-11T07:23:51.837" v="447" actId="14100"/>
        <pc:sldMkLst>
          <pc:docMk/>
          <pc:sldMk cId="3333942427" sldId="315"/>
        </pc:sldMkLst>
        <pc:spChg chg="mod">
          <ac:chgData name="QNAP_Copy Su" userId="1126be78-0e4b-4fc6-8d80-fa9b94be460a" providerId="ADAL" clId="{C91CE2E8-1C9E-4137-A614-ED103F4BE4C0}" dt="2018-12-11T01:56:32.580" v="372" actId="14100"/>
          <ac:spMkLst>
            <pc:docMk/>
            <pc:sldMk cId="3333942427" sldId="315"/>
            <ac:spMk id="2" creationId="{1169003F-3FEB-4566-8A7C-543CD22A0D1F}"/>
          </ac:spMkLst>
        </pc:spChg>
        <pc:spChg chg="mod">
          <ac:chgData name="QNAP_Copy Su" userId="1126be78-0e4b-4fc6-8d80-fa9b94be460a" providerId="ADAL" clId="{C91CE2E8-1C9E-4137-A614-ED103F4BE4C0}" dt="2018-12-11T07:23:51.837" v="447" actId="14100"/>
          <ac:spMkLst>
            <pc:docMk/>
            <pc:sldMk cId="3333942427" sldId="315"/>
            <ac:spMk id="27" creationId="{E2C0CC68-A5C8-4747-9BA3-03149490911E}"/>
          </ac:spMkLst>
        </pc:spChg>
      </pc:sldChg>
      <pc:sldChg chg="modSp">
        <pc:chgData name="QNAP_Copy Su" userId="1126be78-0e4b-4fc6-8d80-fa9b94be460a" providerId="ADAL" clId="{C91CE2E8-1C9E-4137-A614-ED103F4BE4C0}" dt="2018-12-11T01:50:47.593" v="327" actId="12"/>
        <pc:sldMkLst>
          <pc:docMk/>
          <pc:sldMk cId="783905793" sldId="316"/>
        </pc:sldMkLst>
        <pc:spChg chg="mod">
          <ac:chgData name="QNAP_Copy Su" userId="1126be78-0e4b-4fc6-8d80-fa9b94be460a" providerId="ADAL" clId="{C91CE2E8-1C9E-4137-A614-ED103F4BE4C0}" dt="2018-12-11T01:50:47.593" v="327" actId="12"/>
          <ac:spMkLst>
            <pc:docMk/>
            <pc:sldMk cId="783905793" sldId="316"/>
            <ac:spMk id="3" creationId="{DBA389AC-0E76-4AD2-83CE-0D8D56F5553D}"/>
          </ac:spMkLst>
        </pc:spChg>
      </pc:sldChg>
      <pc:sldChg chg="addSp delSp modSp">
        <pc:chgData name="QNAP_Copy Su" userId="1126be78-0e4b-4fc6-8d80-fa9b94be460a" providerId="ADAL" clId="{C91CE2E8-1C9E-4137-A614-ED103F4BE4C0}" dt="2018-12-10T11:35:56.979" v="65" actId="478"/>
        <pc:sldMkLst>
          <pc:docMk/>
          <pc:sldMk cId="4210700962" sldId="325"/>
        </pc:sldMkLst>
        <pc:spChg chg="del">
          <ac:chgData name="QNAP_Copy Su" userId="1126be78-0e4b-4fc6-8d80-fa9b94be460a" providerId="ADAL" clId="{C91CE2E8-1C9E-4137-A614-ED103F4BE4C0}" dt="2018-12-10T11:31:50.414" v="19" actId="478"/>
          <ac:spMkLst>
            <pc:docMk/>
            <pc:sldMk cId="4210700962" sldId="325"/>
            <ac:spMk id="55" creationId="{D609ED85-5655-F24C-9E19-C419467F1A25}"/>
          </ac:spMkLst>
        </pc:spChg>
        <pc:spChg chg="del">
          <ac:chgData name="QNAP_Copy Su" userId="1126be78-0e4b-4fc6-8d80-fa9b94be460a" providerId="ADAL" clId="{C91CE2E8-1C9E-4137-A614-ED103F4BE4C0}" dt="2018-12-10T11:31:50.414" v="19" actId="478"/>
          <ac:spMkLst>
            <pc:docMk/>
            <pc:sldMk cId="4210700962" sldId="325"/>
            <ac:spMk id="57" creationId="{DD2F68D0-9B75-D94A-B730-B95B736ED59A}"/>
          </ac:spMkLst>
        </pc:spChg>
        <pc:spChg chg="del">
          <ac:chgData name="QNAP_Copy Su" userId="1126be78-0e4b-4fc6-8d80-fa9b94be460a" providerId="ADAL" clId="{C91CE2E8-1C9E-4137-A614-ED103F4BE4C0}" dt="2018-12-10T11:31:50.414" v="19" actId="478"/>
          <ac:spMkLst>
            <pc:docMk/>
            <pc:sldMk cId="4210700962" sldId="325"/>
            <ac:spMk id="58" creationId="{F4042B2D-338F-424B-9790-7BA6C5DDCE48}"/>
          </ac:spMkLst>
        </pc:spChg>
        <pc:spChg chg="mod">
          <ac:chgData name="QNAP_Copy Su" userId="1126be78-0e4b-4fc6-8d80-fa9b94be460a" providerId="ADAL" clId="{C91CE2E8-1C9E-4137-A614-ED103F4BE4C0}" dt="2018-12-10T11:35:00.042" v="57" actId="478"/>
          <ac:spMkLst>
            <pc:docMk/>
            <pc:sldMk cId="4210700962" sldId="325"/>
            <ac:spMk id="78" creationId="{163BB772-B02B-477F-B3E2-284CDC57AAB1}"/>
          </ac:spMkLst>
        </pc:spChg>
        <pc:spChg chg="mod">
          <ac:chgData name="QNAP_Copy Su" userId="1126be78-0e4b-4fc6-8d80-fa9b94be460a" providerId="ADAL" clId="{C91CE2E8-1C9E-4137-A614-ED103F4BE4C0}" dt="2018-12-10T11:35:02.548" v="58" actId="478"/>
          <ac:spMkLst>
            <pc:docMk/>
            <pc:sldMk cId="4210700962" sldId="325"/>
            <ac:spMk id="82" creationId="{5F138F1C-9DF9-49F9-BDF0-93E5A229724A}"/>
          </ac:spMkLst>
        </pc:spChg>
        <pc:spChg chg="mod">
          <ac:chgData name="QNAP_Copy Su" userId="1126be78-0e4b-4fc6-8d80-fa9b94be460a" providerId="ADAL" clId="{C91CE2E8-1C9E-4137-A614-ED103F4BE4C0}" dt="2018-12-10T11:34:24.653" v="45" actId="164"/>
          <ac:spMkLst>
            <pc:docMk/>
            <pc:sldMk cId="4210700962" sldId="325"/>
            <ac:spMk id="86" creationId="{B3549A06-CBC2-4778-AEDF-E42EE4807996}"/>
          </ac:spMkLst>
        </pc:spChg>
        <pc:spChg chg="mod">
          <ac:chgData name="QNAP_Copy Su" userId="1126be78-0e4b-4fc6-8d80-fa9b94be460a" providerId="ADAL" clId="{C91CE2E8-1C9E-4137-A614-ED103F4BE4C0}" dt="2018-12-10T11:33:02.877" v="31" actId="478"/>
          <ac:spMkLst>
            <pc:docMk/>
            <pc:sldMk cId="4210700962" sldId="325"/>
            <ac:spMk id="92" creationId="{DA3A2763-25AC-481D-A1E7-822C43C59D34}"/>
          </ac:spMkLst>
        </pc:spChg>
        <pc:spChg chg="add del">
          <ac:chgData name="QNAP_Copy Su" userId="1126be78-0e4b-4fc6-8d80-fa9b94be460a" providerId="ADAL" clId="{C91CE2E8-1C9E-4137-A614-ED103F4BE4C0}" dt="2018-12-10T11:34:29.363" v="49" actId="478"/>
          <ac:spMkLst>
            <pc:docMk/>
            <pc:sldMk cId="4210700962" sldId="325"/>
            <ac:spMk id="97" creationId="{0EAA9AD5-7A7C-46D1-ABF6-90627E927504}"/>
          </ac:spMkLst>
        </pc:spChg>
        <pc:spChg chg="add del mod">
          <ac:chgData name="QNAP_Copy Su" userId="1126be78-0e4b-4fc6-8d80-fa9b94be460a" providerId="ADAL" clId="{C91CE2E8-1C9E-4137-A614-ED103F4BE4C0}" dt="2018-12-10T11:34:28.677" v="48" actId="478"/>
          <ac:spMkLst>
            <pc:docMk/>
            <pc:sldMk cId="4210700962" sldId="325"/>
            <ac:spMk id="98" creationId="{2F7735F4-3309-40F7-B588-4B8175CABA27}"/>
          </ac:spMkLst>
        </pc:spChg>
        <pc:spChg chg="mod">
          <ac:chgData name="QNAP_Copy Su" userId="1126be78-0e4b-4fc6-8d80-fa9b94be460a" providerId="ADAL" clId="{C91CE2E8-1C9E-4137-A614-ED103F4BE4C0}" dt="2018-12-10T11:34:24.653" v="45" actId="164"/>
          <ac:spMkLst>
            <pc:docMk/>
            <pc:sldMk cId="4210700962" sldId="325"/>
            <ac:spMk id="106" creationId="{F4E015DD-2DF2-4C5C-948E-DC673E6C2873}"/>
          </ac:spMkLst>
        </pc:spChg>
        <pc:spChg chg="mod">
          <ac:chgData name="QNAP_Copy Su" userId="1126be78-0e4b-4fc6-8d80-fa9b94be460a" providerId="ADAL" clId="{C91CE2E8-1C9E-4137-A614-ED103F4BE4C0}" dt="2018-12-10T11:33:11.805" v="33" actId="14100"/>
          <ac:spMkLst>
            <pc:docMk/>
            <pc:sldMk cId="4210700962" sldId="325"/>
            <ac:spMk id="110" creationId="{B84B6C54-3630-430A-A691-02A3363D6A6C}"/>
          </ac:spMkLst>
        </pc:spChg>
        <pc:spChg chg="add">
          <ac:chgData name="QNAP_Copy Su" userId="1126be78-0e4b-4fc6-8d80-fa9b94be460a" providerId="ADAL" clId="{C91CE2E8-1C9E-4137-A614-ED103F4BE4C0}" dt="2018-12-10T11:32:01.483" v="20" actId="478"/>
          <ac:spMkLst>
            <pc:docMk/>
            <pc:sldMk cId="4210700962" sldId="325"/>
            <ac:spMk id="112" creationId="{E4D6E6F6-8BDB-42A8-827D-919AB33A7EA2}"/>
          </ac:spMkLst>
        </pc:spChg>
        <pc:spChg chg="add">
          <ac:chgData name="QNAP_Copy Su" userId="1126be78-0e4b-4fc6-8d80-fa9b94be460a" providerId="ADAL" clId="{C91CE2E8-1C9E-4137-A614-ED103F4BE4C0}" dt="2018-12-10T11:32:01.483" v="20" actId="478"/>
          <ac:spMkLst>
            <pc:docMk/>
            <pc:sldMk cId="4210700962" sldId="325"/>
            <ac:spMk id="113" creationId="{2C5F6CB9-2C62-4177-B6EC-0689EEED62CB}"/>
          </ac:spMkLst>
        </pc:spChg>
        <pc:spChg chg="add">
          <ac:chgData name="QNAP_Copy Su" userId="1126be78-0e4b-4fc6-8d80-fa9b94be460a" providerId="ADAL" clId="{C91CE2E8-1C9E-4137-A614-ED103F4BE4C0}" dt="2018-12-10T11:32:01.483" v="20" actId="478"/>
          <ac:spMkLst>
            <pc:docMk/>
            <pc:sldMk cId="4210700962" sldId="325"/>
            <ac:spMk id="114" creationId="{60387379-453B-4D8D-A310-D43015CDFB7C}"/>
          </ac:spMkLst>
        </pc:spChg>
        <pc:spChg chg="add">
          <ac:chgData name="QNAP_Copy Su" userId="1126be78-0e4b-4fc6-8d80-fa9b94be460a" providerId="ADAL" clId="{C91CE2E8-1C9E-4137-A614-ED103F4BE4C0}" dt="2018-12-10T11:32:01.483" v="20" actId="478"/>
          <ac:spMkLst>
            <pc:docMk/>
            <pc:sldMk cId="4210700962" sldId="325"/>
            <ac:spMk id="121" creationId="{5E7315DF-D136-4A7E-BBC0-9FAF31383F8E}"/>
          </ac:spMkLst>
        </pc:spChg>
        <pc:spChg chg="add">
          <ac:chgData name="QNAP_Copy Su" userId="1126be78-0e4b-4fc6-8d80-fa9b94be460a" providerId="ADAL" clId="{C91CE2E8-1C9E-4137-A614-ED103F4BE4C0}" dt="2018-12-10T11:32:01.483" v="20" actId="478"/>
          <ac:spMkLst>
            <pc:docMk/>
            <pc:sldMk cId="4210700962" sldId="325"/>
            <ac:spMk id="122" creationId="{AABC6FC7-2FEF-4FC0-9999-0BE474ABD2DE}"/>
          </ac:spMkLst>
        </pc:spChg>
        <pc:spChg chg="add">
          <ac:chgData name="QNAP_Copy Su" userId="1126be78-0e4b-4fc6-8d80-fa9b94be460a" providerId="ADAL" clId="{C91CE2E8-1C9E-4137-A614-ED103F4BE4C0}" dt="2018-12-10T11:32:01.483" v="20" actId="478"/>
          <ac:spMkLst>
            <pc:docMk/>
            <pc:sldMk cId="4210700962" sldId="325"/>
            <ac:spMk id="123" creationId="{D280C2A1-F580-447B-B810-A7884AB4949F}"/>
          </ac:spMkLst>
        </pc:spChg>
        <pc:grpChg chg="add mod">
          <ac:chgData name="QNAP_Copy Su" userId="1126be78-0e4b-4fc6-8d80-fa9b94be460a" providerId="ADAL" clId="{C91CE2E8-1C9E-4137-A614-ED103F4BE4C0}" dt="2018-12-10T11:34:32.372" v="50" actId="1076"/>
          <ac:grpSpMkLst>
            <pc:docMk/>
            <pc:sldMk cId="4210700962" sldId="325"/>
            <ac:grpSpMk id="2" creationId="{4A4E6E28-EBF0-43D6-B3B7-84FD098161B3}"/>
          </ac:grpSpMkLst>
        </pc:grpChg>
        <pc:grpChg chg="add mod">
          <ac:chgData name="QNAP_Copy Su" userId="1126be78-0e4b-4fc6-8d80-fa9b94be460a" providerId="ADAL" clId="{C91CE2E8-1C9E-4137-A614-ED103F4BE4C0}" dt="2018-12-10T11:32:43.399" v="28" actId="1076"/>
          <ac:grpSpMkLst>
            <pc:docMk/>
            <pc:sldMk cId="4210700962" sldId="325"/>
            <ac:grpSpMk id="3" creationId="{8460D8BA-00E3-4ADE-ACC7-A9EED223E562}"/>
          </ac:grpSpMkLst>
        </pc:grpChg>
        <pc:grpChg chg="del mod">
          <ac:chgData name="QNAP_Copy Su" userId="1126be78-0e4b-4fc6-8d80-fa9b94be460a" providerId="ADAL" clId="{C91CE2E8-1C9E-4137-A614-ED103F4BE4C0}" dt="2018-12-10T11:33:27.223" v="36" actId="478"/>
          <ac:grpSpMkLst>
            <pc:docMk/>
            <pc:sldMk cId="4210700962" sldId="325"/>
            <ac:grpSpMk id="6" creationId="{B0C31B85-BB23-5142-8F5D-725A28D5F6C2}"/>
          </ac:grpSpMkLst>
        </pc:grpChg>
        <pc:grpChg chg="add mod">
          <ac:chgData name="QNAP_Copy Su" userId="1126be78-0e4b-4fc6-8d80-fa9b94be460a" providerId="ADAL" clId="{C91CE2E8-1C9E-4137-A614-ED103F4BE4C0}" dt="2018-12-10T11:32:37.676" v="26" actId="1076"/>
          <ac:grpSpMkLst>
            <pc:docMk/>
            <pc:sldMk cId="4210700962" sldId="325"/>
            <ac:grpSpMk id="7" creationId="{776E1B40-9628-4DA2-8BCC-D018E135D68C}"/>
          </ac:grpSpMkLst>
        </pc:grpChg>
        <pc:grpChg chg="del mod">
          <ac:chgData name="QNAP_Copy Su" userId="1126be78-0e4b-4fc6-8d80-fa9b94be460a" providerId="ADAL" clId="{C91CE2E8-1C9E-4137-A614-ED103F4BE4C0}" dt="2018-12-10T11:35:50.867" v="64" actId="478"/>
          <ac:grpSpMkLst>
            <pc:docMk/>
            <pc:sldMk cId="4210700962" sldId="325"/>
            <ac:grpSpMk id="17" creationId="{F9F6AA67-A97D-4565-87C9-2CCF2D7AE3D7}"/>
          </ac:grpSpMkLst>
        </pc:grpChg>
        <pc:grpChg chg="del mod">
          <ac:chgData name="QNAP_Copy Su" userId="1126be78-0e4b-4fc6-8d80-fa9b94be460a" providerId="ADAL" clId="{C91CE2E8-1C9E-4137-A614-ED103F4BE4C0}" dt="2018-12-10T11:35:56.979" v="65" actId="478"/>
          <ac:grpSpMkLst>
            <pc:docMk/>
            <pc:sldMk cId="4210700962" sldId="325"/>
            <ac:grpSpMk id="20" creationId="{AEA6FC9E-47BC-4CB0-93B3-BE96446C5555}"/>
          </ac:grpSpMkLst>
        </pc:grpChg>
        <pc:grpChg chg="del mod topLvl">
          <ac:chgData name="QNAP_Copy Su" userId="1126be78-0e4b-4fc6-8d80-fa9b94be460a" providerId="ADAL" clId="{C91CE2E8-1C9E-4137-A614-ED103F4BE4C0}" dt="2018-12-10T11:33:35.868" v="38" actId="478"/>
          <ac:grpSpMkLst>
            <pc:docMk/>
            <pc:sldMk cId="4210700962" sldId="325"/>
            <ac:grpSpMk id="22" creationId="{C34D5EDA-B4FC-492A-B24B-B8A62E49E40B}"/>
          </ac:grpSpMkLst>
        </pc:grpChg>
        <pc:grpChg chg="add">
          <ac:chgData name="QNAP_Copy Su" userId="1126be78-0e4b-4fc6-8d80-fa9b94be460a" providerId="ADAL" clId="{C91CE2E8-1C9E-4137-A614-ED103F4BE4C0}" dt="2018-12-10T11:32:01.483" v="20" actId="478"/>
          <ac:grpSpMkLst>
            <pc:docMk/>
            <pc:sldMk cId="4210700962" sldId="325"/>
            <ac:grpSpMk id="50" creationId="{F13E681D-1870-448D-8CAA-5BE8D6759E9A}"/>
          </ac:grpSpMkLst>
        </pc:grpChg>
        <pc:grpChg chg="del mod">
          <ac:chgData name="QNAP_Copy Su" userId="1126be78-0e4b-4fc6-8d80-fa9b94be460a" providerId="ADAL" clId="{C91CE2E8-1C9E-4137-A614-ED103F4BE4C0}" dt="2018-12-10T11:32:28.483" v="24" actId="478"/>
          <ac:grpSpMkLst>
            <pc:docMk/>
            <pc:sldMk cId="4210700962" sldId="325"/>
            <ac:grpSpMk id="54" creationId="{07B48796-E160-491B-8EE7-B9BF37F18194}"/>
          </ac:grpSpMkLst>
        </pc:grpChg>
        <pc:grpChg chg="del mod">
          <ac:chgData name="QNAP_Copy Su" userId="1126be78-0e4b-4fc6-8d80-fa9b94be460a" providerId="ADAL" clId="{C91CE2E8-1C9E-4137-A614-ED103F4BE4C0}" dt="2018-12-10T11:32:28.483" v="24" actId="478"/>
          <ac:grpSpMkLst>
            <pc:docMk/>
            <pc:sldMk cId="4210700962" sldId="325"/>
            <ac:grpSpMk id="70" creationId="{6B103B29-F094-4301-A48C-1AB3ECAD70A9}"/>
          </ac:grpSpMkLst>
        </pc:grpChg>
        <pc:grpChg chg="add mod">
          <ac:chgData name="QNAP_Copy Su" userId="1126be78-0e4b-4fc6-8d80-fa9b94be460a" providerId="ADAL" clId="{C91CE2E8-1C9E-4137-A614-ED103F4BE4C0}" dt="2018-12-10T11:35:37.059" v="62" actId="14100"/>
          <ac:grpSpMkLst>
            <pc:docMk/>
            <pc:sldMk cId="4210700962" sldId="325"/>
            <ac:grpSpMk id="76" creationId="{D01695A0-DC65-4560-9915-631FDBA81BEE}"/>
          </ac:grpSpMkLst>
        </pc:grpChg>
        <pc:grpChg chg="add mod">
          <ac:chgData name="QNAP_Copy Su" userId="1126be78-0e4b-4fc6-8d80-fa9b94be460a" providerId="ADAL" clId="{C91CE2E8-1C9E-4137-A614-ED103F4BE4C0}" dt="2018-12-10T11:35:40.589" v="63" actId="14100"/>
          <ac:grpSpMkLst>
            <pc:docMk/>
            <pc:sldMk cId="4210700962" sldId="325"/>
            <ac:grpSpMk id="80" creationId="{612325C9-E2DB-4ACE-847D-3ED474DBC6ED}"/>
          </ac:grpSpMkLst>
        </pc:grpChg>
        <pc:grpChg chg="add mod">
          <ac:chgData name="QNAP_Copy Su" userId="1126be78-0e4b-4fc6-8d80-fa9b94be460a" providerId="ADAL" clId="{C91CE2E8-1C9E-4137-A614-ED103F4BE4C0}" dt="2018-12-10T11:35:32.076" v="61" actId="14100"/>
          <ac:grpSpMkLst>
            <pc:docMk/>
            <pc:sldMk cId="4210700962" sldId="325"/>
            <ac:grpSpMk id="83" creationId="{F04159B9-47A4-4324-93A3-B5A3FE4C6E0F}"/>
          </ac:grpSpMkLst>
        </pc:grpChg>
        <pc:grpChg chg="add mod">
          <ac:chgData name="QNAP_Copy Su" userId="1126be78-0e4b-4fc6-8d80-fa9b94be460a" providerId="ADAL" clId="{C91CE2E8-1C9E-4137-A614-ED103F4BE4C0}" dt="2018-12-10T11:32:48.428" v="29" actId="1076"/>
          <ac:grpSpMkLst>
            <pc:docMk/>
            <pc:sldMk cId="4210700962" sldId="325"/>
            <ac:grpSpMk id="94" creationId="{FFA1C5C3-64F4-47DF-9E3C-E3F076DA07AD}"/>
          </ac:grpSpMkLst>
        </pc:grpChg>
        <pc:grpChg chg="del mod">
          <ac:chgData name="QNAP_Copy Su" userId="1126be78-0e4b-4fc6-8d80-fa9b94be460a" providerId="ADAL" clId="{C91CE2E8-1C9E-4137-A614-ED103F4BE4C0}" dt="2018-12-10T11:35:22.629" v="60" actId="478"/>
          <ac:grpSpMkLst>
            <pc:docMk/>
            <pc:sldMk cId="4210700962" sldId="325"/>
            <ac:grpSpMk id="99" creationId="{834C5436-E281-4080-B126-148763684E6B}"/>
          </ac:grpSpMkLst>
        </pc:grpChg>
        <pc:grpChg chg="del mod">
          <ac:chgData name="QNAP_Copy Su" userId="1126be78-0e4b-4fc6-8d80-fa9b94be460a" providerId="ADAL" clId="{C91CE2E8-1C9E-4137-A614-ED103F4BE4C0}" dt="2018-12-10T11:34:09.179" v="42" actId="478"/>
          <ac:grpSpMkLst>
            <pc:docMk/>
            <pc:sldMk cId="4210700962" sldId="325"/>
            <ac:grpSpMk id="100" creationId="{4E07E7F0-B7CC-4B7E-AE14-9BDAFF75820A}"/>
          </ac:grpSpMkLst>
        </pc:grpChg>
        <pc:grpChg chg="del mod">
          <ac:chgData name="QNAP_Copy Su" userId="1126be78-0e4b-4fc6-8d80-fa9b94be460a" providerId="ADAL" clId="{C91CE2E8-1C9E-4137-A614-ED103F4BE4C0}" dt="2018-12-10T11:35:20.323" v="59" actId="478"/>
          <ac:grpSpMkLst>
            <pc:docMk/>
            <pc:sldMk cId="4210700962" sldId="325"/>
            <ac:grpSpMk id="103" creationId="{08B61173-7C7B-4F26-9123-D0C58FAD3A02}"/>
          </ac:grpSpMkLst>
        </pc:grpChg>
        <pc:grpChg chg="add del">
          <ac:chgData name="QNAP_Copy Su" userId="1126be78-0e4b-4fc6-8d80-fa9b94be460a" providerId="ADAL" clId="{C91CE2E8-1C9E-4137-A614-ED103F4BE4C0}" dt="2018-12-10T11:33:19.569" v="34" actId="165"/>
          <ac:grpSpMkLst>
            <pc:docMk/>
            <pc:sldMk cId="4210700962" sldId="325"/>
            <ac:grpSpMk id="105" creationId="{3904C335-CAA9-4177-9B2A-8E40D5683FA8}"/>
          </ac:grpSpMkLst>
        </pc:grpChg>
        <pc:grpChg chg="del mod topLvl">
          <ac:chgData name="QNAP_Copy Su" userId="1126be78-0e4b-4fc6-8d80-fa9b94be460a" providerId="ADAL" clId="{C91CE2E8-1C9E-4137-A614-ED103F4BE4C0}" dt="2018-12-10T11:33:24.211" v="35" actId="478"/>
          <ac:grpSpMkLst>
            <pc:docMk/>
            <pc:sldMk cId="4210700962" sldId="325"/>
            <ac:grpSpMk id="107" creationId="{93B6C8C4-7D64-4F6D-BBFA-A7F6B303C58D}"/>
          </ac:grpSpMkLst>
        </pc:grpChg>
        <pc:grpChg chg="add del">
          <ac:chgData name="QNAP_Copy Su" userId="1126be78-0e4b-4fc6-8d80-fa9b94be460a" providerId="ADAL" clId="{C91CE2E8-1C9E-4137-A614-ED103F4BE4C0}" dt="2018-12-10T11:32:39.788" v="27" actId="478"/>
          <ac:grpSpMkLst>
            <pc:docMk/>
            <pc:sldMk cId="4210700962" sldId="325"/>
            <ac:grpSpMk id="115" creationId="{7B44D4AB-1187-45D6-9C18-8C90362A8A2F}"/>
          </ac:grpSpMkLst>
        </pc:grpChg>
        <pc:grpChg chg="add del">
          <ac:chgData name="QNAP_Copy Su" userId="1126be78-0e4b-4fc6-8d80-fa9b94be460a" providerId="ADAL" clId="{C91CE2E8-1C9E-4137-A614-ED103F4BE4C0}" dt="2018-12-10T11:32:15.020" v="21" actId="478"/>
          <ac:grpSpMkLst>
            <pc:docMk/>
            <pc:sldMk cId="4210700962" sldId="325"/>
            <ac:grpSpMk id="118" creationId="{1F1BA33B-B1DF-481F-80FD-613CDC1E3C02}"/>
          </ac:grpSpMkLst>
        </pc:grpChg>
        <pc:grpChg chg="add">
          <ac:chgData name="QNAP_Copy Su" userId="1126be78-0e4b-4fc6-8d80-fa9b94be460a" providerId="ADAL" clId="{C91CE2E8-1C9E-4137-A614-ED103F4BE4C0}" dt="2018-12-10T11:32:01.483" v="20" actId="478"/>
          <ac:grpSpMkLst>
            <pc:docMk/>
            <pc:sldMk cId="4210700962" sldId="325"/>
            <ac:grpSpMk id="126" creationId="{2DAE4500-1D2A-4629-A04D-7D966BA44DD6}"/>
          </ac:grpSpMkLst>
        </pc:grpChg>
        <pc:grpChg chg="add">
          <ac:chgData name="QNAP_Copy Su" userId="1126be78-0e4b-4fc6-8d80-fa9b94be460a" providerId="ADAL" clId="{C91CE2E8-1C9E-4137-A614-ED103F4BE4C0}" dt="2018-12-10T11:33:36.290" v="39" actId="478"/>
          <ac:grpSpMkLst>
            <pc:docMk/>
            <pc:sldMk cId="4210700962" sldId="325"/>
            <ac:grpSpMk id="141" creationId="{78C21F4E-FAD3-46DD-97BB-756F58B53DF4}"/>
          </ac:grpSpMkLst>
        </pc:grpChg>
        <pc:grpChg chg="add del mod">
          <ac:chgData name="QNAP_Copy Su" userId="1126be78-0e4b-4fc6-8d80-fa9b94be460a" providerId="ADAL" clId="{C91CE2E8-1C9E-4137-A614-ED103F4BE4C0}" dt="2018-12-10T11:34:44.637" v="52" actId="478"/>
          <ac:grpSpMkLst>
            <pc:docMk/>
            <pc:sldMk cId="4210700962" sldId="325"/>
            <ac:grpSpMk id="144" creationId="{34EA3843-D6D4-4038-863E-A35B6324AA32}"/>
          </ac:grpSpMkLst>
        </pc:grpChg>
        <pc:picChg chg="add">
          <ac:chgData name="QNAP_Copy Su" userId="1126be78-0e4b-4fc6-8d80-fa9b94be460a" providerId="ADAL" clId="{C91CE2E8-1C9E-4137-A614-ED103F4BE4C0}" dt="2018-12-10T11:32:01.483" v="20" actId="478"/>
          <ac:picMkLst>
            <pc:docMk/>
            <pc:sldMk cId="4210700962" sldId="325"/>
            <ac:picMk id="48" creationId="{F3B88157-163B-4DA5-8ABC-0B92540F0473}"/>
          </ac:picMkLst>
        </pc:picChg>
        <pc:picChg chg="del mod">
          <ac:chgData name="QNAP_Copy Su" userId="1126be78-0e4b-4fc6-8d80-fa9b94be460a" providerId="ADAL" clId="{C91CE2E8-1C9E-4137-A614-ED103F4BE4C0}" dt="2018-12-10T11:31:50.414" v="19" actId="478"/>
          <ac:picMkLst>
            <pc:docMk/>
            <pc:sldMk cId="4210700962" sldId="325"/>
            <ac:picMk id="52" creationId="{D2634B95-05F0-EF43-AD74-56C9E87CCE5C}"/>
          </ac:picMkLst>
        </pc:picChg>
        <pc:cxnChg chg="del">
          <ac:chgData name="QNAP_Copy Su" userId="1126be78-0e4b-4fc6-8d80-fa9b94be460a" providerId="ADAL" clId="{C91CE2E8-1C9E-4137-A614-ED103F4BE4C0}" dt="2018-12-10T11:31:50.414" v="19" actId="478"/>
          <ac:cxnSpMkLst>
            <pc:docMk/>
            <pc:sldMk cId="4210700962" sldId="325"/>
            <ac:cxnSpMk id="16" creationId="{C1F21678-E3ED-4DF2-A8A5-58A0A87188FD}"/>
          </ac:cxnSpMkLst>
        </pc:cxnChg>
        <pc:cxnChg chg="mod">
          <ac:chgData name="QNAP_Copy Su" userId="1126be78-0e4b-4fc6-8d80-fa9b94be460a" providerId="ADAL" clId="{C91CE2E8-1C9E-4137-A614-ED103F4BE4C0}" dt="2018-12-10T11:31:50.414" v="19" actId="478"/>
          <ac:cxnSpMkLst>
            <pc:docMk/>
            <pc:sldMk cId="4210700962" sldId="325"/>
            <ac:cxnSpMk id="44" creationId="{8607F54E-6960-3946-9C10-7B68C2A314CC}"/>
          </ac:cxnSpMkLst>
        </pc:cxnChg>
        <pc:cxnChg chg="del topLvl">
          <ac:chgData name="QNAP_Copy Su" userId="1126be78-0e4b-4fc6-8d80-fa9b94be460a" providerId="ADAL" clId="{C91CE2E8-1C9E-4137-A614-ED103F4BE4C0}" dt="2018-12-10T11:33:27.223" v="36" actId="478"/>
          <ac:cxnSpMkLst>
            <pc:docMk/>
            <pc:sldMk cId="4210700962" sldId="325"/>
            <ac:cxnSpMk id="51" creationId="{ED617BCE-D859-2F40-A4D1-7E2C7BE7A227}"/>
          </ac:cxnSpMkLst>
        </pc:cxnChg>
        <pc:cxnChg chg="del">
          <ac:chgData name="QNAP_Copy Su" userId="1126be78-0e4b-4fc6-8d80-fa9b94be460a" providerId="ADAL" clId="{C91CE2E8-1C9E-4137-A614-ED103F4BE4C0}" dt="2018-12-10T11:31:50.414" v="19" actId="478"/>
          <ac:cxnSpMkLst>
            <pc:docMk/>
            <pc:sldMk cId="4210700962" sldId="325"/>
            <ac:cxnSpMk id="53" creationId="{6881AD4C-AF77-C446-A4C7-55E37C6654E5}"/>
          </ac:cxnSpMkLst>
        </pc:cxnChg>
        <pc:cxnChg chg="del">
          <ac:chgData name="QNAP_Copy Su" userId="1126be78-0e4b-4fc6-8d80-fa9b94be460a" providerId="ADAL" clId="{C91CE2E8-1C9E-4137-A614-ED103F4BE4C0}" dt="2018-12-10T11:31:50.414" v="19" actId="478"/>
          <ac:cxnSpMkLst>
            <pc:docMk/>
            <pc:sldMk cId="4210700962" sldId="325"/>
            <ac:cxnSpMk id="56" creationId="{26EA444F-E4B7-0E49-9BF0-8D87C4E129CC}"/>
          </ac:cxnSpMkLst>
        </pc:cxnChg>
        <pc:cxnChg chg="del mod">
          <ac:chgData name="QNAP_Copy Su" userId="1126be78-0e4b-4fc6-8d80-fa9b94be460a" providerId="ADAL" clId="{C91CE2E8-1C9E-4137-A614-ED103F4BE4C0}" dt="2018-12-10T11:31:50.414" v="19" actId="478"/>
          <ac:cxnSpMkLst>
            <pc:docMk/>
            <pc:sldMk cId="4210700962" sldId="325"/>
            <ac:cxnSpMk id="63" creationId="{F1B0A8A1-B151-0A44-A893-46D909989F1E}"/>
          </ac:cxnSpMkLst>
        </pc:cxnChg>
        <pc:cxnChg chg="add">
          <ac:chgData name="QNAP_Copy Su" userId="1126be78-0e4b-4fc6-8d80-fa9b94be460a" providerId="ADAL" clId="{C91CE2E8-1C9E-4137-A614-ED103F4BE4C0}" dt="2018-12-10T11:32:01.483" v="20" actId="478"/>
          <ac:cxnSpMkLst>
            <pc:docMk/>
            <pc:sldMk cId="4210700962" sldId="325"/>
            <ac:cxnSpMk id="64" creationId="{8CA94CE3-555B-49ED-9363-C1B6CC14988B}"/>
          </ac:cxnSpMkLst>
        </pc:cxnChg>
        <pc:cxnChg chg="del">
          <ac:chgData name="QNAP_Copy Su" userId="1126be78-0e4b-4fc6-8d80-fa9b94be460a" providerId="ADAL" clId="{C91CE2E8-1C9E-4137-A614-ED103F4BE4C0}" dt="2018-12-10T11:31:50.414" v="19" actId="478"/>
          <ac:cxnSpMkLst>
            <pc:docMk/>
            <pc:sldMk cId="4210700962" sldId="325"/>
            <ac:cxnSpMk id="67" creationId="{00000000-0000-0000-0000-000000000000}"/>
          </ac:cxnSpMkLst>
        </pc:cxnChg>
        <pc:cxnChg chg="del">
          <ac:chgData name="QNAP_Copy Su" userId="1126be78-0e4b-4fc6-8d80-fa9b94be460a" providerId="ADAL" clId="{C91CE2E8-1C9E-4137-A614-ED103F4BE4C0}" dt="2018-12-10T11:31:50.414" v="19" actId="478"/>
          <ac:cxnSpMkLst>
            <pc:docMk/>
            <pc:sldMk cId="4210700962" sldId="325"/>
            <ac:cxnSpMk id="69" creationId="{00000000-0000-0000-0000-000000000000}"/>
          </ac:cxnSpMkLst>
        </pc:cxnChg>
        <pc:cxnChg chg="add">
          <ac:chgData name="QNAP_Copy Su" userId="1126be78-0e4b-4fc6-8d80-fa9b94be460a" providerId="ADAL" clId="{C91CE2E8-1C9E-4137-A614-ED103F4BE4C0}" dt="2018-12-10T11:32:01.483" v="20" actId="478"/>
          <ac:cxnSpMkLst>
            <pc:docMk/>
            <pc:sldMk cId="4210700962" sldId="325"/>
            <ac:cxnSpMk id="73" creationId="{32339C4C-461D-43EB-94D9-222872ED3F8F}"/>
          </ac:cxnSpMkLst>
        </pc:cxnChg>
        <pc:cxnChg chg="add">
          <ac:chgData name="QNAP_Copy Su" userId="1126be78-0e4b-4fc6-8d80-fa9b94be460a" providerId="ADAL" clId="{C91CE2E8-1C9E-4137-A614-ED103F4BE4C0}" dt="2018-12-10T11:32:01.483" v="20" actId="478"/>
          <ac:cxnSpMkLst>
            <pc:docMk/>
            <pc:sldMk cId="4210700962" sldId="325"/>
            <ac:cxnSpMk id="75" creationId="{1EB157C0-C81F-4ADD-A5BC-ADB1B26BB644}"/>
          </ac:cxnSpMkLst>
        </pc:cxnChg>
        <pc:cxnChg chg="add">
          <ac:chgData name="QNAP_Copy Su" userId="1126be78-0e4b-4fc6-8d80-fa9b94be460a" providerId="ADAL" clId="{C91CE2E8-1C9E-4137-A614-ED103F4BE4C0}" dt="2018-12-10T11:32:01.483" v="20" actId="478"/>
          <ac:cxnSpMkLst>
            <pc:docMk/>
            <pc:sldMk cId="4210700962" sldId="325"/>
            <ac:cxnSpMk id="79" creationId="{5C814FAC-7946-4518-9604-D3DB3223BBF0}"/>
          </ac:cxnSpMkLst>
        </pc:cxnChg>
        <pc:cxnChg chg="mod topLvl">
          <ac:chgData name="QNAP_Copy Su" userId="1126be78-0e4b-4fc6-8d80-fa9b94be460a" providerId="ADAL" clId="{C91CE2E8-1C9E-4137-A614-ED103F4BE4C0}" dt="2018-12-10T11:33:19.569" v="34" actId="165"/>
          <ac:cxnSpMkLst>
            <pc:docMk/>
            <pc:sldMk cId="4210700962" sldId="325"/>
            <ac:cxnSpMk id="108" creationId="{E8EEB8A7-B8E0-4EF8-A3DE-58C292456403}"/>
          </ac:cxnSpMkLst>
        </pc:cxnChg>
        <pc:cxnChg chg="add">
          <ac:chgData name="QNAP_Copy Su" userId="1126be78-0e4b-4fc6-8d80-fa9b94be460a" providerId="ADAL" clId="{C91CE2E8-1C9E-4137-A614-ED103F4BE4C0}" dt="2018-12-10T11:32:01.483" v="20" actId="478"/>
          <ac:cxnSpMkLst>
            <pc:docMk/>
            <pc:sldMk cId="4210700962" sldId="325"/>
            <ac:cxnSpMk id="111" creationId="{E3363F0B-D38C-419A-BF1C-E9DDE0F1A686}"/>
          </ac:cxnSpMkLst>
        </pc:cxnChg>
        <pc:cxnChg chg="add">
          <ac:chgData name="QNAP_Copy Su" userId="1126be78-0e4b-4fc6-8d80-fa9b94be460a" providerId="ADAL" clId="{C91CE2E8-1C9E-4137-A614-ED103F4BE4C0}" dt="2018-12-10T11:32:01.483" v="20" actId="478"/>
          <ac:cxnSpMkLst>
            <pc:docMk/>
            <pc:sldMk cId="4210700962" sldId="325"/>
            <ac:cxnSpMk id="124" creationId="{81A9FB8B-C60A-4000-BA46-A2C74ABD7B3C}"/>
          </ac:cxnSpMkLst>
        </pc:cxnChg>
      </pc:sldChg>
      <pc:sldChg chg="addSp delSp modSp add del">
        <pc:chgData name="QNAP_Copy Su" userId="1126be78-0e4b-4fc6-8d80-fa9b94be460a" providerId="ADAL" clId="{C91CE2E8-1C9E-4137-A614-ED103F4BE4C0}" dt="2018-12-10T12:11:36.534" v="103" actId="1076"/>
        <pc:sldMkLst>
          <pc:docMk/>
          <pc:sldMk cId="954945487" sldId="329"/>
        </pc:sldMkLst>
        <pc:spChg chg="mod">
          <ac:chgData name="QNAP_Copy Su" userId="1126be78-0e4b-4fc6-8d80-fa9b94be460a" providerId="ADAL" clId="{C91CE2E8-1C9E-4137-A614-ED103F4BE4C0}" dt="2018-12-10T11:37:05.837" v="73" actId="1076"/>
          <ac:spMkLst>
            <pc:docMk/>
            <pc:sldMk cId="954945487" sldId="329"/>
            <ac:spMk id="50" creationId="{00000000-0000-0000-0000-000000000000}"/>
          </ac:spMkLst>
        </pc:spChg>
        <pc:picChg chg="mod ord">
          <ac:chgData name="QNAP_Copy Su" userId="1126be78-0e4b-4fc6-8d80-fa9b94be460a" providerId="ADAL" clId="{C91CE2E8-1C9E-4137-A614-ED103F4BE4C0}" dt="2018-12-10T12:11:33.183" v="102" actId="167"/>
          <ac:picMkLst>
            <pc:docMk/>
            <pc:sldMk cId="954945487" sldId="329"/>
            <ac:picMk id="39" creationId="{336F384C-E32C-43D9-96DA-3821ABFF2E22}"/>
          </ac:picMkLst>
        </pc:picChg>
        <pc:picChg chg="add ord">
          <ac:chgData name="QNAP_Copy Su" userId="1126be78-0e4b-4fc6-8d80-fa9b94be460a" providerId="ADAL" clId="{C91CE2E8-1C9E-4137-A614-ED103F4BE4C0}" dt="2018-12-10T11:36:52.510" v="70" actId="167"/>
          <ac:picMkLst>
            <pc:docMk/>
            <pc:sldMk cId="954945487" sldId="329"/>
            <ac:picMk id="41" creationId="{4F55D3D5-F16E-42BC-9EA3-C9E9D318BB67}"/>
          </ac:picMkLst>
        </pc:picChg>
        <pc:picChg chg="add mod ord">
          <ac:chgData name="QNAP_Copy Su" userId="1126be78-0e4b-4fc6-8d80-fa9b94be460a" providerId="ADAL" clId="{C91CE2E8-1C9E-4137-A614-ED103F4BE4C0}" dt="2018-12-10T12:11:36.534" v="103" actId="1076"/>
          <ac:picMkLst>
            <pc:docMk/>
            <pc:sldMk cId="954945487" sldId="329"/>
            <ac:picMk id="49" creationId="{B65438B0-CE28-4F2F-A421-B96257E26F04}"/>
          </ac:picMkLst>
        </pc:picChg>
        <pc:picChg chg="del">
          <ac:chgData name="QNAP_Copy Su" userId="1126be78-0e4b-4fc6-8d80-fa9b94be460a" providerId="ADAL" clId="{C91CE2E8-1C9E-4137-A614-ED103F4BE4C0}" dt="2018-12-10T11:36:49.051" v="68" actId="478"/>
          <ac:picMkLst>
            <pc:docMk/>
            <pc:sldMk cId="954945487" sldId="329"/>
            <ac:picMk id="62" creationId="{FB264698-E7AB-EA46-8652-8E95C2F9B127}"/>
          </ac:picMkLst>
        </pc:picChg>
        <pc:picChg chg="del">
          <ac:chgData name="QNAP_Copy Su" userId="1126be78-0e4b-4fc6-8d80-fa9b94be460a" providerId="ADAL" clId="{C91CE2E8-1C9E-4137-A614-ED103F4BE4C0}" dt="2018-12-10T12:11:22.734" v="97" actId="478"/>
          <ac:picMkLst>
            <pc:docMk/>
            <pc:sldMk cId="954945487" sldId="329"/>
            <ac:picMk id="65" creationId="{53994A41-E6DF-CE4B-88B0-635F4741C358}"/>
          </ac:picMkLst>
        </pc:picChg>
        <pc:cxnChg chg="mod">
          <ac:chgData name="QNAP_Copy Su" userId="1126be78-0e4b-4fc6-8d80-fa9b94be460a" providerId="ADAL" clId="{C91CE2E8-1C9E-4137-A614-ED103F4BE4C0}" dt="2018-12-10T11:37:18.302" v="75" actId="14100"/>
          <ac:cxnSpMkLst>
            <pc:docMk/>
            <pc:sldMk cId="954945487" sldId="329"/>
            <ac:cxnSpMk id="57" creationId="{38FC0DF0-8352-C14C-9BD3-943DDEBBC779}"/>
          </ac:cxnSpMkLst>
        </pc:cxnChg>
      </pc:sldChg>
      <pc:sldChg chg="addSp delSp modSp">
        <pc:chgData name="QNAP_Copy Su" userId="1126be78-0e4b-4fc6-8d80-fa9b94be460a" providerId="ADAL" clId="{C91CE2E8-1C9E-4137-A614-ED103F4BE4C0}" dt="2018-12-11T03:34:40.435" v="419" actId="478"/>
        <pc:sldMkLst>
          <pc:docMk/>
          <pc:sldMk cId="123265432" sldId="337"/>
        </pc:sldMkLst>
        <pc:spChg chg="add del mod">
          <ac:chgData name="QNAP_Copy Su" userId="1126be78-0e4b-4fc6-8d80-fa9b94be460a" providerId="ADAL" clId="{C91CE2E8-1C9E-4137-A614-ED103F4BE4C0}" dt="2018-12-10T11:42:34.973" v="87" actId="1076"/>
          <ac:spMkLst>
            <pc:docMk/>
            <pc:sldMk cId="123265432" sldId="337"/>
            <ac:spMk id="81" creationId="{7FA6991E-E1AC-473A-8AB0-C986E8AA103B}"/>
          </ac:spMkLst>
        </pc:spChg>
        <pc:picChg chg="del">
          <ac:chgData name="QNAP_Copy Su" userId="1126be78-0e4b-4fc6-8d80-fa9b94be460a" providerId="ADAL" clId="{C91CE2E8-1C9E-4137-A614-ED103F4BE4C0}" dt="2018-12-11T03:34:40.435" v="419" actId="478"/>
          <ac:picMkLst>
            <pc:docMk/>
            <pc:sldMk cId="123265432" sldId="337"/>
            <ac:picMk id="34" creationId="{54E7681F-F2A8-4175-AA15-AC1D52D8E105}"/>
          </ac:picMkLst>
        </pc:picChg>
        <pc:picChg chg="add del mod">
          <ac:chgData name="QNAP_Copy Su" userId="1126be78-0e4b-4fc6-8d80-fa9b94be460a" providerId="ADAL" clId="{C91CE2E8-1C9E-4137-A614-ED103F4BE4C0}" dt="2018-12-10T11:42:34.973" v="87" actId="1076"/>
          <ac:picMkLst>
            <pc:docMk/>
            <pc:sldMk cId="123265432" sldId="337"/>
            <ac:picMk id="82" creationId="{14D1BB3B-E98B-4D31-AA49-13BC7213EDA6}"/>
          </ac:picMkLst>
        </pc:picChg>
      </pc:sldChg>
      <pc:sldChg chg="modSp">
        <pc:chgData name="QNAP_Copy Su" userId="1126be78-0e4b-4fc6-8d80-fa9b94be460a" providerId="ADAL" clId="{C91CE2E8-1C9E-4137-A614-ED103F4BE4C0}" dt="2018-12-11T01:49:51.324" v="325" actId="1076"/>
        <pc:sldMkLst>
          <pc:docMk/>
          <pc:sldMk cId="1261453339" sldId="338"/>
        </pc:sldMkLst>
        <pc:spChg chg="mod">
          <ac:chgData name="QNAP_Copy Su" userId="1126be78-0e4b-4fc6-8d80-fa9b94be460a" providerId="ADAL" clId="{C91CE2E8-1C9E-4137-A614-ED103F4BE4C0}" dt="2018-12-11T01:49:51.324" v="325" actId="1076"/>
          <ac:spMkLst>
            <pc:docMk/>
            <pc:sldMk cId="1261453339" sldId="338"/>
            <ac:spMk id="95" creationId="{51EEB971-0679-44E4-917E-2456DA41939E}"/>
          </ac:spMkLst>
        </pc:spChg>
      </pc:sldChg>
      <pc:sldChg chg="modSp">
        <pc:chgData name="QNAP_Copy Su" userId="1126be78-0e4b-4fc6-8d80-fa9b94be460a" providerId="ADAL" clId="{C91CE2E8-1C9E-4137-A614-ED103F4BE4C0}" dt="2018-12-11T01:54:59.931" v="357" actId="255"/>
        <pc:sldMkLst>
          <pc:docMk/>
          <pc:sldMk cId="3714965044" sldId="339"/>
        </pc:sldMkLst>
        <pc:spChg chg="mod">
          <ac:chgData name="QNAP_Copy Su" userId="1126be78-0e4b-4fc6-8d80-fa9b94be460a" providerId="ADAL" clId="{C91CE2E8-1C9E-4137-A614-ED103F4BE4C0}" dt="2018-12-11T01:54:59.931" v="357" actId="255"/>
          <ac:spMkLst>
            <pc:docMk/>
            <pc:sldMk cId="3714965044" sldId="339"/>
            <ac:spMk id="2" creationId="{FDB2CABB-EFEA-4278-918D-CAA68FB0B3DB}"/>
          </ac:spMkLst>
        </pc:spChg>
      </pc:sldChg>
      <pc:sldChg chg="modSp">
        <pc:chgData name="QNAP_Copy Su" userId="1126be78-0e4b-4fc6-8d80-fa9b94be460a" providerId="ADAL" clId="{C91CE2E8-1C9E-4137-A614-ED103F4BE4C0}" dt="2018-12-11T03:35:16.881" v="423" actId="179"/>
        <pc:sldMkLst>
          <pc:docMk/>
          <pc:sldMk cId="4188211959" sldId="427"/>
        </pc:sldMkLst>
        <pc:spChg chg="mod">
          <ac:chgData name="QNAP_Copy Su" userId="1126be78-0e4b-4fc6-8d80-fa9b94be460a" providerId="ADAL" clId="{C91CE2E8-1C9E-4137-A614-ED103F4BE4C0}" dt="2018-12-11T03:35:16.881" v="423" actId="179"/>
          <ac:spMkLst>
            <pc:docMk/>
            <pc:sldMk cId="4188211959" sldId="427"/>
            <ac:spMk id="4" creationId="{AFB94BA1-6792-6749-BC85-5BF782F391BF}"/>
          </ac:spMkLst>
        </pc:spChg>
      </pc:sldChg>
      <pc:sldChg chg="modSp">
        <pc:chgData name="QNAP_Copy Su" userId="1126be78-0e4b-4fc6-8d80-fa9b94be460a" providerId="ADAL" clId="{C91CE2E8-1C9E-4137-A614-ED103F4BE4C0}" dt="2018-12-11T05:44:37.020" v="442" actId="255"/>
        <pc:sldMkLst>
          <pc:docMk/>
          <pc:sldMk cId="630273177" sldId="428"/>
        </pc:sldMkLst>
        <pc:spChg chg="mod">
          <ac:chgData name="QNAP_Copy Su" userId="1126be78-0e4b-4fc6-8d80-fa9b94be460a" providerId="ADAL" clId="{C91CE2E8-1C9E-4137-A614-ED103F4BE4C0}" dt="2018-12-11T05:44:37.020" v="442" actId="255"/>
          <ac:spMkLst>
            <pc:docMk/>
            <pc:sldMk cId="630273177" sldId="428"/>
            <ac:spMk id="2" creationId="{00000000-0000-0000-0000-000000000000}"/>
          </ac:spMkLst>
        </pc:spChg>
      </pc:sldChg>
      <pc:sldChg chg="modSp">
        <pc:chgData name="QNAP_Copy Su" userId="1126be78-0e4b-4fc6-8d80-fa9b94be460a" providerId="ADAL" clId="{C91CE2E8-1C9E-4137-A614-ED103F4BE4C0}" dt="2018-12-11T01:59:57.189" v="413" actId="1076"/>
        <pc:sldMkLst>
          <pc:docMk/>
          <pc:sldMk cId="613022116" sldId="429"/>
        </pc:sldMkLst>
        <pc:spChg chg="mod">
          <ac:chgData name="QNAP_Copy Su" userId="1126be78-0e4b-4fc6-8d80-fa9b94be460a" providerId="ADAL" clId="{C91CE2E8-1C9E-4137-A614-ED103F4BE4C0}" dt="2018-12-11T01:59:54.605" v="412" actId="1076"/>
          <ac:spMkLst>
            <pc:docMk/>
            <pc:sldMk cId="613022116" sldId="429"/>
            <ac:spMk id="3" creationId="{40554143-6723-46C4-A8C9-CC4DE72AFB6E}"/>
          </ac:spMkLst>
        </pc:spChg>
        <pc:spChg chg="mod">
          <ac:chgData name="QNAP_Copy Su" userId="1126be78-0e4b-4fc6-8d80-fa9b94be460a" providerId="ADAL" clId="{C91CE2E8-1C9E-4137-A614-ED103F4BE4C0}" dt="2018-12-11T01:59:57.189" v="413" actId="1076"/>
          <ac:spMkLst>
            <pc:docMk/>
            <pc:sldMk cId="613022116" sldId="429"/>
            <ac:spMk id="5" creationId="{6F84729D-3BF3-479F-89E2-88C620382A20}"/>
          </ac:spMkLst>
        </pc:spChg>
      </pc:sldChg>
      <pc:sldChg chg="modSp">
        <pc:chgData name="QNAP_Copy Su" userId="1126be78-0e4b-4fc6-8d80-fa9b94be460a" providerId="ADAL" clId="{C91CE2E8-1C9E-4137-A614-ED103F4BE4C0}" dt="2018-12-11T01:51:44.007" v="333" actId="179"/>
        <pc:sldMkLst>
          <pc:docMk/>
          <pc:sldMk cId="1019549598" sldId="430"/>
        </pc:sldMkLst>
        <pc:spChg chg="mod">
          <ac:chgData name="QNAP_Copy Su" userId="1126be78-0e4b-4fc6-8d80-fa9b94be460a" providerId="ADAL" clId="{C91CE2E8-1C9E-4137-A614-ED103F4BE4C0}" dt="2018-12-11T01:51:44.007" v="333" actId="179"/>
          <ac:spMkLst>
            <pc:docMk/>
            <pc:sldMk cId="1019549598" sldId="430"/>
            <ac:spMk id="18" creationId="{14B5E864-A0A3-4654-9339-9A66CCC2BECC}"/>
          </ac:spMkLst>
        </pc:spChg>
      </pc:sldChg>
      <pc:sldChg chg="modSp">
        <pc:chgData name="QNAP_Copy Su" userId="1126be78-0e4b-4fc6-8d80-fa9b94be460a" providerId="ADAL" clId="{C91CE2E8-1C9E-4137-A614-ED103F4BE4C0}" dt="2018-12-11T07:24:21.443" v="448" actId="1076"/>
        <pc:sldMkLst>
          <pc:docMk/>
          <pc:sldMk cId="3662817248" sldId="431"/>
        </pc:sldMkLst>
        <pc:spChg chg="mod">
          <ac:chgData name="QNAP_Copy Su" userId="1126be78-0e4b-4fc6-8d80-fa9b94be460a" providerId="ADAL" clId="{C91CE2E8-1C9E-4137-A614-ED103F4BE4C0}" dt="2018-12-11T07:24:21.443" v="448" actId="1076"/>
          <ac:spMkLst>
            <pc:docMk/>
            <pc:sldMk cId="3662817248" sldId="431"/>
            <ac:spMk id="9" creationId="{72A533CB-082E-4748-A835-276A26C7239C}"/>
          </ac:spMkLst>
        </pc:spChg>
        <pc:spChg chg="mod">
          <ac:chgData name="QNAP_Copy Su" userId="1126be78-0e4b-4fc6-8d80-fa9b94be460a" providerId="ADAL" clId="{C91CE2E8-1C9E-4137-A614-ED103F4BE4C0}" dt="2018-12-11T05:44:22.419" v="441" actId="255"/>
          <ac:spMkLst>
            <pc:docMk/>
            <pc:sldMk cId="3662817248" sldId="431"/>
            <ac:spMk id="116" creationId="{00000000-0000-0000-0000-000000000000}"/>
          </ac:spMkLst>
        </pc:spChg>
      </pc:sldChg>
      <pc:sldChg chg="modSp">
        <pc:chgData name="QNAP_Copy Su" userId="1126be78-0e4b-4fc6-8d80-fa9b94be460a" providerId="ADAL" clId="{C91CE2E8-1C9E-4137-A614-ED103F4BE4C0}" dt="2018-12-11T01:52:31.893" v="340" actId="179"/>
        <pc:sldMkLst>
          <pc:docMk/>
          <pc:sldMk cId="2786008650" sldId="432"/>
        </pc:sldMkLst>
        <pc:spChg chg="mod">
          <ac:chgData name="QNAP_Copy Su" userId="1126be78-0e4b-4fc6-8d80-fa9b94be460a" providerId="ADAL" clId="{C91CE2E8-1C9E-4137-A614-ED103F4BE4C0}" dt="2018-12-11T01:52:31.893" v="340" actId="179"/>
          <ac:spMkLst>
            <pc:docMk/>
            <pc:sldMk cId="2786008650" sldId="432"/>
            <ac:spMk id="105" creationId="{8B98F0CF-399A-480B-B588-A17BC1345E67}"/>
          </ac:spMkLst>
        </pc:spChg>
      </pc:sldChg>
      <pc:sldChg chg="modSp">
        <pc:chgData name="QNAP_Copy Su" userId="1126be78-0e4b-4fc6-8d80-fa9b94be460a" providerId="ADAL" clId="{C91CE2E8-1C9E-4137-A614-ED103F4BE4C0}" dt="2018-12-11T01:52:45.464" v="342" actId="12"/>
        <pc:sldMkLst>
          <pc:docMk/>
          <pc:sldMk cId="1014222608" sldId="433"/>
        </pc:sldMkLst>
        <pc:spChg chg="mod">
          <ac:chgData name="QNAP_Copy Su" userId="1126be78-0e4b-4fc6-8d80-fa9b94be460a" providerId="ADAL" clId="{C91CE2E8-1C9E-4137-A614-ED103F4BE4C0}" dt="2018-12-11T01:52:45.464" v="342" actId="12"/>
          <ac:spMkLst>
            <pc:docMk/>
            <pc:sldMk cId="1014222608" sldId="433"/>
            <ac:spMk id="18" creationId="{137EB46C-0AD5-4805-91BC-2B2DC4CA5948}"/>
          </ac:spMkLst>
        </pc:spChg>
      </pc:sldChg>
      <pc:sldChg chg="modSp">
        <pc:chgData name="QNAP_Copy Su" userId="1126be78-0e4b-4fc6-8d80-fa9b94be460a" providerId="ADAL" clId="{C91CE2E8-1C9E-4137-A614-ED103F4BE4C0}" dt="2018-12-11T01:52:58.287" v="344" actId="12"/>
        <pc:sldMkLst>
          <pc:docMk/>
          <pc:sldMk cId="4102453247" sldId="434"/>
        </pc:sldMkLst>
        <pc:spChg chg="mod">
          <ac:chgData name="QNAP_Copy Su" userId="1126be78-0e4b-4fc6-8d80-fa9b94be460a" providerId="ADAL" clId="{C91CE2E8-1C9E-4137-A614-ED103F4BE4C0}" dt="2018-12-11T01:52:58.287" v="344" actId="12"/>
          <ac:spMkLst>
            <pc:docMk/>
            <pc:sldMk cId="4102453247" sldId="434"/>
            <ac:spMk id="2" creationId="{977484AC-C5C8-6A4B-89DE-DB5B28FE0864}"/>
          </ac:spMkLst>
        </pc:spChg>
      </pc:sldChg>
      <pc:sldChg chg="modSp">
        <pc:chgData name="QNAP_Copy Su" userId="1126be78-0e4b-4fc6-8d80-fa9b94be460a" providerId="ADAL" clId="{C91CE2E8-1C9E-4137-A614-ED103F4BE4C0}" dt="2018-12-11T01:53:13.189" v="345" actId="12"/>
        <pc:sldMkLst>
          <pc:docMk/>
          <pc:sldMk cId="319580659" sldId="436"/>
        </pc:sldMkLst>
        <pc:spChg chg="mod">
          <ac:chgData name="QNAP_Copy Su" userId="1126be78-0e4b-4fc6-8d80-fa9b94be460a" providerId="ADAL" clId="{C91CE2E8-1C9E-4137-A614-ED103F4BE4C0}" dt="2018-12-11T01:53:13.189" v="345" actId="12"/>
          <ac:spMkLst>
            <pc:docMk/>
            <pc:sldMk cId="319580659" sldId="436"/>
            <ac:spMk id="2" creationId="{E38528BA-6309-1E4B-AACE-F64AF967B36D}"/>
          </ac:spMkLst>
        </pc:spChg>
      </pc:sldChg>
      <pc:sldChg chg="modSp">
        <pc:chgData name="QNAP_Copy Su" userId="1126be78-0e4b-4fc6-8d80-fa9b94be460a" providerId="ADAL" clId="{C91CE2E8-1C9E-4137-A614-ED103F4BE4C0}" dt="2018-12-11T02:00:46.334" v="416" actId="207"/>
        <pc:sldMkLst>
          <pc:docMk/>
          <pc:sldMk cId="2726928034" sldId="446"/>
        </pc:sldMkLst>
        <pc:spChg chg="mod">
          <ac:chgData name="QNAP_Copy Su" userId="1126be78-0e4b-4fc6-8d80-fa9b94be460a" providerId="ADAL" clId="{C91CE2E8-1C9E-4137-A614-ED103F4BE4C0}" dt="2018-12-11T02:00:46.334" v="416" actId="207"/>
          <ac:spMkLst>
            <pc:docMk/>
            <pc:sldMk cId="2726928034" sldId="446"/>
            <ac:spMk id="2" creationId="{1652B279-74DC-BF4F-BBE3-B29BF3448783}"/>
          </ac:spMkLst>
        </pc:spChg>
      </pc:sldChg>
      <pc:sldChg chg="modSp">
        <pc:chgData name="QNAP_Copy Su" userId="1126be78-0e4b-4fc6-8d80-fa9b94be460a" providerId="ADAL" clId="{C91CE2E8-1C9E-4137-A614-ED103F4BE4C0}" dt="2018-12-11T02:00:30.566" v="415" actId="2711"/>
        <pc:sldMkLst>
          <pc:docMk/>
          <pc:sldMk cId="3797911437" sldId="448"/>
        </pc:sldMkLst>
        <pc:spChg chg="mod">
          <ac:chgData name="QNAP_Copy Su" userId="1126be78-0e4b-4fc6-8d80-fa9b94be460a" providerId="ADAL" clId="{C91CE2E8-1C9E-4137-A614-ED103F4BE4C0}" dt="2018-12-11T02:00:30.566" v="415" actId="2711"/>
          <ac:spMkLst>
            <pc:docMk/>
            <pc:sldMk cId="3797911437" sldId="448"/>
            <ac:spMk id="2" creationId="{A1D31E39-64E5-4340-9A80-ED60E7C1416F}"/>
          </ac:spMkLst>
        </pc:spChg>
      </pc:sldChg>
      <pc:sldChg chg="modSp">
        <pc:chgData name="QNAP_Copy Su" userId="1126be78-0e4b-4fc6-8d80-fa9b94be460a" providerId="ADAL" clId="{C91CE2E8-1C9E-4137-A614-ED103F4BE4C0}" dt="2018-12-10T11:27:29.180" v="0" actId="14826"/>
        <pc:sldMkLst>
          <pc:docMk/>
          <pc:sldMk cId="560824240" sldId="450"/>
        </pc:sldMkLst>
        <pc:picChg chg="mod">
          <ac:chgData name="QNAP_Copy Su" userId="1126be78-0e4b-4fc6-8d80-fa9b94be460a" providerId="ADAL" clId="{C91CE2E8-1C9E-4137-A614-ED103F4BE4C0}" dt="2018-12-10T11:27:29.180" v="0" actId="14826"/>
          <ac:picMkLst>
            <pc:docMk/>
            <pc:sldMk cId="560824240" sldId="450"/>
            <ac:picMk id="3" creationId="{AE88C989-FC50-4DC6-B6DE-059990CB7D68}"/>
          </ac:picMkLst>
        </pc:picChg>
      </pc:sldChg>
      <pc:sldChg chg="modSp">
        <pc:chgData name="QNAP_Copy Su" userId="1126be78-0e4b-4fc6-8d80-fa9b94be460a" providerId="ADAL" clId="{C91CE2E8-1C9E-4137-A614-ED103F4BE4C0}" dt="2018-12-11T01:54:16.318" v="351" actId="255"/>
        <pc:sldMkLst>
          <pc:docMk/>
          <pc:sldMk cId="1180876308" sldId="453"/>
        </pc:sldMkLst>
        <pc:spChg chg="mod">
          <ac:chgData name="QNAP_Copy Su" userId="1126be78-0e4b-4fc6-8d80-fa9b94be460a" providerId="ADAL" clId="{C91CE2E8-1C9E-4137-A614-ED103F4BE4C0}" dt="2018-12-11T01:54:16.318" v="351" actId="255"/>
          <ac:spMkLst>
            <pc:docMk/>
            <pc:sldMk cId="1180876308" sldId="453"/>
            <ac:spMk id="4" creationId="{7647ED4E-21D0-344B-AB91-8C03748943EC}"/>
          </ac:spMkLst>
        </pc:spChg>
      </pc:sldChg>
      <pc:sldChg chg="addSp delSp">
        <pc:chgData name="QNAP_Copy Su" userId="1126be78-0e4b-4fc6-8d80-fa9b94be460a" providerId="ADAL" clId="{C91CE2E8-1C9E-4137-A614-ED103F4BE4C0}" dt="2018-12-10T11:40:04.121" v="79" actId="1076"/>
        <pc:sldMkLst>
          <pc:docMk/>
          <pc:sldMk cId="853102938" sldId="454"/>
        </pc:sldMkLst>
        <pc:spChg chg="del">
          <ac:chgData name="QNAP_Copy Su" userId="1126be78-0e4b-4fc6-8d80-fa9b94be460a" providerId="ADAL" clId="{C91CE2E8-1C9E-4137-A614-ED103F4BE4C0}" dt="2018-12-10T11:39:55.078" v="76" actId="478"/>
          <ac:spMkLst>
            <pc:docMk/>
            <pc:sldMk cId="853102938" sldId="454"/>
            <ac:spMk id="31" creationId="{0E57E337-74BE-4CDB-8B48-877246C3EBD4}"/>
          </ac:spMkLst>
        </pc:spChg>
        <pc:spChg chg="del">
          <ac:chgData name="QNAP_Copy Su" userId="1126be78-0e4b-4fc6-8d80-fa9b94be460a" providerId="ADAL" clId="{C91CE2E8-1C9E-4137-A614-ED103F4BE4C0}" dt="2018-12-10T11:39:55.078" v="76" actId="478"/>
          <ac:spMkLst>
            <pc:docMk/>
            <pc:sldMk cId="853102938" sldId="454"/>
            <ac:spMk id="33" creationId="{7047606E-F073-416D-9483-A7E340F21321}"/>
          </ac:spMkLst>
        </pc:spChg>
        <pc:spChg chg="del">
          <ac:chgData name="QNAP_Copy Su" userId="1126be78-0e4b-4fc6-8d80-fa9b94be460a" providerId="ADAL" clId="{C91CE2E8-1C9E-4137-A614-ED103F4BE4C0}" dt="2018-12-10T11:39:55.078" v="76" actId="478"/>
          <ac:spMkLst>
            <pc:docMk/>
            <pc:sldMk cId="853102938" sldId="454"/>
            <ac:spMk id="34" creationId="{6094B8AD-A9ED-49D3-8803-9D8CCA75BF67}"/>
          </ac:spMkLst>
        </pc:spChg>
        <pc:spChg chg="del">
          <ac:chgData name="QNAP_Copy Su" userId="1126be78-0e4b-4fc6-8d80-fa9b94be460a" providerId="ADAL" clId="{C91CE2E8-1C9E-4137-A614-ED103F4BE4C0}" dt="2018-12-10T11:39:55.078" v="76" actId="478"/>
          <ac:spMkLst>
            <pc:docMk/>
            <pc:sldMk cId="853102938" sldId="454"/>
            <ac:spMk id="35" creationId="{1295F737-5508-42B1-82BD-91E67B01F5F9}"/>
          </ac:spMkLst>
        </pc:spChg>
        <pc:spChg chg="add del">
          <ac:chgData name="QNAP_Copy Su" userId="1126be78-0e4b-4fc6-8d80-fa9b94be460a" providerId="ADAL" clId="{C91CE2E8-1C9E-4137-A614-ED103F4BE4C0}" dt="2018-12-10T11:39:57.670" v="78" actId="1076"/>
          <ac:spMkLst>
            <pc:docMk/>
            <pc:sldMk cId="853102938" sldId="454"/>
            <ac:spMk id="36" creationId="{18AF991A-62E9-4C68-A900-8E290E419200}"/>
          </ac:spMkLst>
        </pc:spChg>
        <pc:spChg chg="add del">
          <ac:chgData name="QNAP_Copy Su" userId="1126be78-0e4b-4fc6-8d80-fa9b94be460a" providerId="ADAL" clId="{C91CE2E8-1C9E-4137-A614-ED103F4BE4C0}" dt="2018-12-10T11:39:57.670" v="78" actId="1076"/>
          <ac:spMkLst>
            <pc:docMk/>
            <pc:sldMk cId="853102938" sldId="454"/>
            <ac:spMk id="37" creationId="{DDC0BD30-78F0-45F4-9371-A0BB9044A19B}"/>
          </ac:spMkLst>
        </pc:spChg>
        <pc:spChg chg="add del">
          <ac:chgData name="QNAP_Copy Su" userId="1126be78-0e4b-4fc6-8d80-fa9b94be460a" providerId="ADAL" clId="{C91CE2E8-1C9E-4137-A614-ED103F4BE4C0}" dt="2018-12-10T11:39:57.670" v="78" actId="1076"/>
          <ac:spMkLst>
            <pc:docMk/>
            <pc:sldMk cId="853102938" sldId="454"/>
            <ac:spMk id="38" creationId="{4E76135E-E37B-4640-BB51-92C4FED6C10D}"/>
          </ac:spMkLst>
        </pc:spChg>
        <pc:spChg chg="add del">
          <ac:chgData name="QNAP_Copy Su" userId="1126be78-0e4b-4fc6-8d80-fa9b94be460a" providerId="ADAL" clId="{C91CE2E8-1C9E-4137-A614-ED103F4BE4C0}" dt="2018-12-10T11:39:57.670" v="78" actId="1076"/>
          <ac:spMkLst>
            <pc:docMk/>
            <pc:sldMk cId="853102938" sldId="454"/>
            <ac:spMk id="39" creationId="{E7B9D655-BF10-4E88-8E2D-12E55BBBEF89}"/>
          </ac:spMkLst>
        </pc:spChg>
        <pc:spChg chg="add del">
          <ac:chgData name="QNAP_Copy Su" userId="1126be78-0e4b-4fc6-8d80-fa9b94be460a" providerId="ADAL" clId="{C91CE2E8-1C9E-4137-A614-ED103F4BE4C0}" dt="2018-12-10T11:39:57.670" v="78" actId="1076"/>
          <ac:spMkLst>
            <pc:docMk/>
            <pc:sldMk cId="853102938" sldId="454"/>
            <ac:spMk id="40" creationId="{F69028FA-7D1F-45EC-B005-770DB83EB6A6}"/>
          </ac:spMkLst>
        </pc:spChg>
        <pc:spChg chg="del">
          <ac:chgData name="QNAP_Copy Su" userId="1126be78-0e4b-4fc6-8d80-fa9b94be460a" providerId="ADAL" clId="{C91CE2E8-1C9E-4137-A614-ED103F4BE4C0}" dt="2018-12-10T11:39:55.078" v="76" actId="478"/>
          <ac:spMkLst>
            <pc:docMk/>
            <pc:sldMk cId="853102938" sldId="454"/>
            <ac:spMk id="42" creationId="{80A31D96-DDD4-415B-A4B8-1C4A0DAA4CC9}"/>
          </ac:spMkLst>
        </pc:spChg>
        <pc:spChg chg="del">
          <ac:chgData name="QNAP_Copy Su" userId="1126be78-0e4b-4fc6-8d80-fa9b94be460a" providerId="ADAL" clId="{C91CE2E8-1C9E-4137-A614-ED103F4BE4C0}" dt="2018-12-10T11:39:55.078" v="76" actId="478"/>
          <ac:spMkLst>
            <pc:docMk/>
            <pc:sldMk cId="853102938" sldId="454"/>
            <ac:spMk id="43" creationId="{BF7DA42D-DC45-4834-9B8D-C3148991F3CE}"/>
          </ac:spMkLst>
        </pc:spChg>
        <pc:spChg chg="add del">
          <ac:chgData name="QNAP_Copy Su" userId="1126be78-0e4b-4fc6-8d80-fa9b94be460a" providerId="ADAL" clId="{C91CE2E8-1C9E-4137-A614-ED103F4BE4C0}" dt="2018-12-10T11:39:57.670" v="78" actId="1076"/>
          <ac:spMkLst>
            <pc:docMk/>
            <pc:sldMk cId="853102938" sldId="454"/>
            <ac:spMk id="44" creationId="{BC1D5BFC-FCC2-4ABD-A29C-EF7EDE21A645}"/>
          </ac:spMkLst>
        </pc:spChg>
        <pc:spChg chg="add del">
          <ac:chgData name="QNAP_Copy Su" userId="1126be78-0e4b-4fc6-8d80-fa9b94be460a" providerId="ADAL" clId="{C91CE2E8-1C9E-4137-A614-ED103F4BE4C0}" dt="2018-12-10T11:39:57.670" v="78" actId="1076"/>
          <ac:spMkLst>
            <pc:docMk/>
            <pc:sldMk cId="853102938" sldId="454"/>
            <ac:spMk id="45" creationId="{B1708107-DBED-4ED1-975B-3DB0C603200E}"/>
          </ac:spMkLst>
        </pc:spChg>
        <pc:spChg chg="add">
          <ac:chgData name="QNAP_Copy Su" userId="1126be78-0e4b-4fc6-8d80-fa9b94be460a" providerId="ADAL" clId="{C91CE2E8-1C9E-4137-A614-ED103F4BE4C0}" dt="2018-12-10T11:40:04.121" v="79" actId="1076"/>
          <ac:spMkLst>
            <pc:docMk/>
            <pc:sldMk cId="853102938" sldId="454"/>
            <ac:spMk id="49" creationId="{55611934-4668-4F25-8F01-DEF73C3601D6}"/>
          </ac:spMkLst>
        </pc:spChg>
        <pc:spChg chg="del">
          <ac:chgData name="QNAP_Copy Su" userId="1126be78-0e4b-4fc6-8d80-fa9b94be460a" providerId="ADAL" clId="{C91CE2E8-1C9E-4137-A614-ED103F4BE4C0}" dt="2018-12-10T11:39:55.078" v="76" actId="478"/>
          <ac:spMkLst>
            <pc:docMk/>
            <pc:sldMk cId="853102938" sldId="454"/>
            <ac:spMk id="51" creationId="{3B7B9A79-F02A-4829-803D-56DA16E0A68D}"/>
          </ac:spMkLst>
        </pc:spChg>
        <pc:spChg chg="add">
          <ac:chgData name="QNAP_Copy Su" userId="1126be78-0e4b-4fc6-8d80-fa9b94be460a" providerId="ADAL" clId="{C91CE2E8-1C9E-4137-A614-ED103F4BE4C0}" dt="2018-12-10T11:40:04.121" v="79" actId="1076"/>
          <ac:spMkLst>
            <pc:docMk/>
            <pc:sldMk cId="853102938" sldId="454"/>
            <ac:spMk id="57" creationId="{85B33005-8D5A-4A06-929C-2E85541BDE3F}"/>
          </ac:spMkLst>
        </pc:spChg>
        <pc:spChg chg="add">
          <ac:chgData name="QNAP_Copy Su" userId="1126be78-0e4b-4fc6-8d80-fa9b94be460a" providerId="ADAL" clId="{C91CE2E8-1C9E-4137-A614-ED103F4BE4C0}" dt="2018-12-10T11:40:04.121" v="79" actId="1076"/>
          <ac:spMkLst>
            <pc:docMk/>
            <pc:sldMk cId="853102938" sldId="454"/>
            <ac:spMk id="58" creationId="{FDA41429-C6ED-4F23-81E9-218D378B3A9C}"/>
          </ac:spMkLst>
        </pc:spChg>
        <pc:spChg chg="add">
          <ac:chgData name="QNAP_Copy Su" userId="1126be78-0e4b-4fc6-8d80-fa9b94be460a" providerId="ADAL" clId="{C91CE2E8-1C9E-4137-A614-ED103F4BE4C0}" dt="2018-12-10T11:40:04.121" v="79" actId="1076"/>
          <ac:spMkLst>
            <pc:docMk/>
            <pc:sldMk cId="853102938" sldId="454"/>
            <ac:spMk id="59" creationId="{7964FFED-164A-40EA-8345-2A488096C99F}"/>
          </ac:spMkLst>
        </pc:spChg>
        <pc:spChg chg="add">
          <ac:chgData name="QNAP_Copy Su" userId="1126be78-0e4b-4fc6-8d80-fa9b94be460a" providerId="ADAL" clId="{C91CE2E8-1C9E-4137-A614-ED103F4BE4C0}" dt="2018-12-10T11:40:04.121" v="79" actId="1076"/>
          <ac:spMkLst>
            <pc:docMk/>
            <pc:sldMk cId="853102938" sldId="454"/>
            <ac:spMk id="60" creationId="{D890DC0E-EE17-4790-87F1-1BEE59C969B0}"/>
          </ac:spMkLst>
        </pc:spChg>
        <pc:spChg chg="add">
          <ac:chgData name="QNAP_Copy Su" userId="1126be78-0e4b-4fc6-8d80-fa9b94be460a" providerId="ADAL" clId="{C91CE2E8-1C9E-4137-A614-ED103F4BE4C0}" dt="2018-12-10T11:40:04.121" v="79" actId="1076"/>
          <ac:spMkLst>
            <pc:docMk/>
            <pc:sldMk cId="853102938" sldId="454"/>
            <ac:spMk id="65" creationId="{9ED95136-1511-4CDC-BB38-64DDDF3CAFF1}"/>
          </ac:spMkLst>
        </pc:spChg>
        <pc:spChg chg="add">
          <ac:chgData name="QNAP_Copy Su" userId="1126be78-0e4b-4fc6-8d80-fa9b94be460a" providerId="ADAL" clId="{C91CE2E8-1C9E-4137-A614-ED103F4BE4C0}" dt="2018-12-10T11:40:04.121" v="79" actId="1076"/>
          <ac:spMkLst>
            <pc:docMk/>
            <pc:sldMk cId="853102938" sldId="454"/>
            <ac:spMk id="66" creationId="{DED21477-BDBC-48E9-8C55-F25C7233655C}"/>
          </ac:spMkLst>
        </pc:spChg>
        <pc:picChg chg="del">
          <ac:chgData name="QNAP_Copy Su" userId="1126be78-0e4b-4fc6-8d80-fa9b94be460a" providerId="ADAL" clId="{C91CE2E8-1C9E-4137-A614-ED103F4BE4C0}" dt="2018-12-10T11:39:55.078" v="76" actId="478"/>
          <ac:picMkLst>
            <pc:docMk/>
            <pc:sldMk cId="853102938" sldId="454"/>
            <ac:picMk id="27" creationId="{995E0EA2-2ACD-4802-BE29-9BA993E6C820}"/>
          </ac:picMkLst>
        </pc:picChg>
        <pc:picChg chg="add">
          <ac:chgData name="QNAP_Copy Su" userId="1126be78-0e4b-4fc6-8d80-fa9b94be460a" providerId="ADAL" clId="{C91CE2E8-1C9E-4137-A614-ED103F4BE4C0}" dt="2018-12-10T11:40:04.121" v="79" actId="1076"/>
          <ac:picMkLst>
            <pc:docMk/>
            <pc:sldMk cId="853102938" sldId="454"/>
            <ac:picMk id="52" creationId="{C247B154-D5C8-4547-BBEC-2F4AB6F180FA}"/>
          </ac:picMkLst>
        </pc:picChg>
      </pc:sldChg>
      <pc:sldChg chg="modSp">
        <pc:chgData name="QNAP_Copy Su" userId="1126be78-0e4b-4fc6-8d80-fa9b94be460a" providerId="ADAL" clId="{C91CE2E8-1C9E-4137-A614-ED103F4BE4C0}" dt="2018-12-11T02:00:20.535" v="414" actId="2711"/>
        <pc:sldMkLst>
          <pc:docMk/>
          <pc:sldMk cId="2294667384" sldId="456"/>
        </pc:sldMkLst>
        <pc:spChg chg="mod">
          <ac:chgData name="QNAP_Copy Su" userId="1126be78-0e4b-4fc6-8d80-fa9b94be460a" providerId="ADAL" clId="{C91CE2E8-1C9E-4137-A614-ED103F4BE4C0}" dt="2018-12-11T02:00:20.535" v="414" actId="2711"/>
          <ac:spMkLst>
            <pc:docMk/>
            <pc:sldMk cId="2294667384" sldId="456"/>
            <ac:spMk id="2" creationId="{8918BBF6-9AF5-457E-9D38-9315313DCE56}"/>
          </ac:spMkLst>
        </pc:spChg>
        <pc:spChg chg="mod">
          <ac:chgData name="QNAP_Copy Su" userId="1126be78-0e4b-4fc6-8d80-fa9b94be460a" providerId="ADAL" clId="{C91CE2E8-1C9E-4137-A614-ED103F4BE4C0}" dt="2018-12-11T01:25:18.298" v="152" actId="1076"/>
          <ac:spMkLst>
            <pc:docMk/>
            <pc:sldMk cId="2294667384" sldId="456"/>
            <ac:spMk id="11" creationId="{C86BE738-89A1-41DA-9B1B-41F84C2703EB}"/>
          </ac:spMkLst>
        </pc:spChg>
        <pc:grpChg chg="mod">
          <ac:chgData name="QNAP_Copy Su" userId="1126be78-0e4b-4fc6-8d80-fa9b94be460a" providerId="ADAL" clId="{C91CE2E8-1C9E-4137-A614-ED103F4BE4C0}" dt="2018-12-11T01:25:55.531" v="162" actId="1036"/>
          <ac:grpSpMkLst>
            <pc:docMk/>
            <pc:sldMk cId="2294667384" sldId="456"/>
            <ac:grpSpMk id="12" creationId="{AB8449B9-EEB7-4D2F-B199-CD552A7A192F}"/>
          </ac:grpSpMkLst>
        </pc:grpChg>
        <pc:picChg chg="mod">
          <ac:chgData name="QNAP_Copy Su" userId="1126be78-0e4b-4fc6-8d80-fa9b94be460a" providerId="ADAL" clId="{C91CE2E8-1C9E-4137-A614-ED103F4BE4C0}" dt="2018-12-11T01:25:34.826" v="157" actId="1076"/>
          <ac:picMkLst>
            <pc:docMk/>
            <pc:sldMk cId="2294667384" sldId="456"/>
            <ac:picMk id="4" creationId="{E7586C32-511D-4DC0-832F-200106465443}"/>
          </ac:picMkLst>
        </pc:picChg>
      </pc:sldChg>
      <pc:sldChg chg="add del">
        <pc:chgData name="QNAP_Copy Su" userId="1126be78-0e4b-4fc6-8d80-fa9b94be460a" providerId="ADAL" clId="{C91CE2E8-1C9E-4137-A614-ED103F4BE4C0}" dt="2018-12-10T12:09:09.194" v="95" actId="2696"/>
        <pc:sldMkLst>
          <pc:docMk/>
          <pc:sldMk cId="2294667384" sldId="457"/>
        </pc:sldMkLst>
      </pc:sldChg>
      <pc:sldChg chg="delSp modSp add">
        <pc:chgData name="QNAP_Copy Su" userId="1126be78-0e4b-4fc6-8d80-fa9b94be460a" providerId="ADAL" clId="{C91CE2E8-1C9E-4137-A614-ED103F4BE4C0}" dt="2018-12-11T01:53:39.533" v="348" actId="165"/>
        <pc:sldMkLst>
          <pc:docMk/>
          <pc:sldMk cId="3823713640" sldId="458"/>
        </pc:sldMkLst>
        <pc:spChg chg="mod topLvl">
          <ac:chgData name="QNAP_Copy Su" userId="1126be78-0e4b-4fc6-8d80-fa9b94be460a" providerId="ADAL" clId="{C91CE2E8-1C9E-4137-A614-ED103F4BE4C0}" dt="2018-12-11T01:53:39.533" v="348" actId="165"/>
          <ac:spMkLst>
            <pc:docMk/>
            <pc:sldMk cId="3823713640" sldId="458"/>
            <ac:spMk id="8" creationId="{CE4F136F-A8D1-4B9E-B580-74B19C90BB1B}"/>
          </ac:spMkLst>
        </pc:spChg>
        <pc:grpChg chg="del">
          <ac:chgData name="QNAP_Copy Su" userId="1126be78-0e4b-4fc6-8d80-fa9b94be460a" providerId="ADAL" clId="{C91CE2E8-1C9E-4137-A614-ED103F4BE4C0}" dt="2018-12-11T01:53:39.533" v="348" actId="165"/>
          <ac:grpSpMkLst>
            <pc:docMk/>
            <pc:sldMk cId="3823713640" sldId="458"/>
            <ac:grpSpMk id="9" creationId="{7BAE2DFE-D395-47A7-9CE8-DC24B422A9B0}"/>
          </ac:grpSpMkLst>
        </pc:grpChg>
        <pc:picChg chg="mod topLvl">
          <ac:chgData name="QNAP_Copy Su" userId="1126be78-0e4b-4fc6-8d80-fa9b94be460a" providerId="ADAL" clId="{C91CE2E8-1C9E-4137-A614-ED103F4BE4C0}" dt="2018-12-11T01:53:39.533" v="348" actId="165"/>
          <ac:picMkLst>
            <pc:docMk/>
            <pc:sldMk cId="3823713640" sldId="458"/>
            <ac:picMk id="7" creationId="{D4B63AA6-6A2F-44EA-AB53-DE65E5D66EF7}"/>
          </ac:picMkLst>
        </pc:picChg>
      </pc:sldChg>
      <pc:sldChg chg="delSp modSp">
        <pc:chgData name="QNAP_Copy Su" userId="1126be78-0e4b-4fc6-8d80-fa9b94be460a" providerId="ADAL" clId="{C91CE2E8-1C9E-4137-A614-ED103F4BE4C0}" dt="2018-12-11T05:41:56.109" v="438" actId="2711"/>
        <pc:sldMkLst>
          <pc:docMk/>
          <pc:sldMk cId="2319336193" sldId="459"/>
        </pc:sldMkLst>
        <pc:spChg chg="mod">
          <ac:chgData name="QNAP_Copy Su" userId="1126be78-0e4b-4fc6-8d80-fa9b94be460a" providerId="ADAL" clId="{C91CE2E8-1C9E-4137-A614-ED103F4BE4C0}" dt="2018-12-11T01:54:30.486" v="352" actId="2711"/>
          <ac:spMkLst>
            <pc:docMk/>
            <pc:sldMk cId="2319336193" sldId="459"/>
            <ac:spMk id="2" creationId="{00000000-0000-0000-0000-000000000000}"/>
          </ac:spMkLst>
        </pc:spChg>
        <pc:spChg chg="mod">
          <ac:chgData name="QNAP_Copy Su" userId="1126be78-0e4b-4fc6-8d80-fa9b94be460a" providerId="ADAL" clId="{C91CE2E8-1C9E-4137-A614-ED103F4BE4C0}" dt="2018-12-11T01:28:45.259" v="178" actId="1076"/>
          <ac:spMkLst>
            <pc:docMk/>
            <pc:sldMk cId="2319336193" sldId="459"/>
            <ac:spMk id="5" creationId="{50B8AD51-579E-4F34-80E8-794AF74FCC03}"/>
          </ac:spMkLst>
        </pc:spChg>
        <pc:spChg chg="mod topLvl">
          <ac:chgData name="QNAP_Copy Su" userId="1126be78-0e4b-4fc6-8d80-fa9b94be460a" providerId="ADAL" clId="{C91CE2E8-1C9E-4137-A614-ED103F4BE4C0}" dt="2018-12-11T02:29:50.744" v="417" actId="165"/>
          <ac:spMkLst>
            <pc:docMk/>
            <pc:sldMk cId="2319336193" sldId="459"/>
            <ac:spMk id="11" creationId="{84CC97E5-E54D-461B-87BF-1BD045E16762}"/>
          </ac:spMkLst>
        </pc:spChg>
        <pc:spChg chg="mod topLvl">
          <ac:chgData name="QNAP_Copy Su" userId="1126be78-0e4b-4fc6-8d80-fa9b94be460a" providerId="ADAL" clId="{C91CE2E8-1C9E-4137-A614-ED103F4BE4C0}" dt="2018-12-11T05:41:56.109" v="438" actId="2711"/>
          <ac:spMkLst>
            <pc:docMk/>
            <pc:sldMk cId="2319336193" sldId="459"/>
            <ac:spMk id="17" creationId="{16AF9D10-41E8-4751-BBBC-39AEAEC542BC}"/>
          </ac:spMkLst>
        </pc:spChg>
        <pc:spChg chg="mod topLvl">
          <ac:chgData name="QNAP_Copy Su" userId="1126be78-0e4b-4fc6-8d80-fa9b94be460a" providerId="ADAL" clId="{C91CE2E8-1C9E-4137-A614-ED103F4BE4C0}" dt="2018-12-11T02:29:50.744" v="417" actId="165"/>
          <ac:spMkLst>
            <pc:docMk/>
            <pc:sldMk cId="2319336193" sldId="459"/>
            <ac:spMk id="22" creationId="{1C2FA009-90C3-47B8-BAEC-9A00FF9E5FE8}"/>
          </ac:spMkLst>
        </pc:spChg>
        <pc:grpChg chg="del">
          <ac:chgData name="QNAP_Copy Su" userId="1126be78-0e4b-4fc6-8d80-fa9b94be460a" providerId="ADAL" clId="{C91CE2E8-1C9E-4137-A614-ED103F4BE4C0}" dt="2018-12-11T02:29:50.744" v="417" actId="165"/>
          <ac:grpSpMkLst>
            <pc:docMk/>
            <pc:sldMk cId="2319336193" sldId="459"/>
            <ac:grpSpMk id="25" creationId="{4647A69C-79BA-4754-B8EF-194BD58945AD}"/>
          </ac:grpSpMkLst>
        </pc:grpChg>
      </pc:sldChg>
      <pc:sldChg chg="delSp modSp">
        <pc:chgData name="QNAP_Copy Su" userId="1126be78-0e4b-4fc6-8d80-fa9b94be460a" providerId="ADAL" clId="{C91CE2E8-1C9E-4137-A614-ED103F4BE4C0}" dt="2018-12-11T05:42:17.138" v="439" actId="2711"/>
        <pc:sldMkLst>
          <pc:docMk/>
          <pc:sldMk cId="3303908821" sldId="460"/>
        </pc:sldMkLst>
        <pc:spChg chg="mod">
          <ac:chgData name="QNAP_Copy Su" userId="1126be78-0e4b-4fc6-8d80-fa9b94be460a" providerId="ADAL" clId="{C91CE2E8-1C9E-4137-A614-ED103F4BE4C0}" dt="2018-12-11T01:54:47.197" v="354" actId="255"/>
          <ac:spMkLst>
            <pc:docMk/>
            <pc:sldMk cId="3303908821" sldId="460"/>
            <ac:spMk id="2" creationId="{00000000-0000-0000-0000-000000000000}"/>
          </ac:spMkLst>
        </pc:spChg>
        <pc:spChg chg="mod">
          <ac:chgData name="QNAP_Copy Su" userId="1126be78-0e4b-4fc6-8d80-fa9b94be460a" providerId="ADAL" clId="{C91CE2E8-1C9E-4137-A614-ED103F4BE4C0}" dt="2018-12-11T01:29:48.101" v="205" actId="1037"/>
          <ac:spMkLst>
            <pc:docMk/>
            <pc:sldMk cId="3303908821" sldId="460"/>
            <ac:spMk id="4" creationId="{50B8AD51-579E-4F34-80E8-794AF74FCC03}"/>
          </ac:spMkLst>
        </pc:spChg>
        <pc:spChg chg="mod topLvl">
          <ac:chgData name="QNAP_Copy Su" userId="1126be78-0e4b-4fc6-8d80-fa9b94be460a" providerId="ADAL" clId="{C91CE2E8-1C9E-4137-A614-ED103F4BE4C0}" dt="2018-12-11T02:29:54.868" v="418" actId="165"/>
          <ac:spMkLst>
            <pc:docMk/>
            <pc:sldMk cId="3303908821" sldId="460"/>
            <ac:spMk id="106" creationId="{2FAE030E-078D-4763-8D59-CB730DCBB4A4}"/>
          </ac:spMkLst>
        </pc:spChg>
        <pc:spChg chg="mod topLvl">
          <ac:chgData name="QNAP_Copy Su" userId="1126be78-0e4b-4fc6-8d80-fa9b94be460a" providerId="ADAL" clId="{C91CE2E8-1C9E-4137-A614-ED103F4BE4C0}" dt="2018-12-11T05:42:17.138" v="439" actId="2711"/>
          <ac:spMkLst>
            <pc:docMk/>
            <pc:sldMk cId="3303908821" sldId="460"/>
            <ac:spMk id="107" creationId="{07AC0B77-F9D2-4D12-A5BD-4991CEA5733B}"/>
          </ac:spMkLst>
        </pc:spChg>
        <pc:spChg chg="mod topLvl">
          <ac:chgData name="QNAP_Copy Su" userId="1126be78-0e4b-4fc6-8d80-fa9b94be460a" providerId="ADAL" clId="{C91CE2E8-1C9E-4137-A614-ED103F4BE4C0}" dt="2018-12-11T02:29:54.868" v="418" actId="165"/>
          <ac:spMkLst>
            <pc:docMk/>
            <pc:sldMk cId="3303908821" sldId="460"/>
            <ac:spMk id="108" creationId="{7AF66BBA-3117-4F04-A7A0-AD69A71D35D6}"/>
          </ac:spMkLst>
        </pc:spChg>
        <pc:grpChg chg="del">
          <ac:chgData name="QNAP_Copy Su" userId="1126be78-0e4b-4fc6-8d80-fa9b94be460a" providerId="ADAL" clId="{C91CE2E8-1C9E-4137-A614-ED103F4BE4C0}" dt="2018-12-11T02:29:54.868" v="418" actId="165"/>
          <ac:grpSpMkLst>
            <pc:docMk/>
            <pc:sldMk cId="3303908821" sldId="460"/>
            <ac:grpSpMk id="105" creationId="{02E3BFC2-D3B0-45DE-9A1A-29E5185BC7F6}"/>
          </ac:grpSpMkLst>
        </pc:grpChg>
      </pc:sldChg>
      <pc:sldChg chg="del">
        <pc:chgData name="QNAP_Copy Su" userId="1126be78-0e4b-4fc6-8d80-fa9b94be460a" providerId="ADAL" clId="{C91CE2E8-1C9E-4137-A614-ED103F4BE4C0}" dt="2018-12-10T12:10:22.386" v="96" actId="2696"/>
        <pc:sldMkLst>
          <pc:docMk/>
          <pc:sldMk cId="3276319982" sldId="461"/>
        </pc:sldMkLst>
      </pc:sldChg>
      <pc:sldChg chg="delSp modSp add">
        <pc:chgData name="QNAP_Copy Su" userId="1126be78-0e4b-4fc6-8d80-fa9b94be460a" providerId="ADAL" clId="{C91CE2E8-1C9E-4137-A614-ED103F4BE4C0}" dt="2018-12-11T05:36:53.974" v="437" actId="1076"/>
        <pc:sldMkLst>
          <pc:docMk/>
          <pc:sldMk cId="3360736334" sldId="462"/>
        </pc:sldMkLst>
        <pc:spChg chg="mod topLvl">
          <ac:chgData name="QNAP_Copy Su" userId="1126be78-0e4b-4fc6-8d80-fa9b94be460a" providerId="ADAL" clId="{C91CE2E8-1C9E-4137-A614-ED103F4BE4C0}" dt="2018-12-11T05:36:53.974" v="437" actId="1076"/>
          <ac:spMkLst>
            <pc:docMk/>
            <pc:sldMk cId="3360736334" sldId="462"/>
            <ac:spMk id="8" creationId="{CE4F136F-A8D1-4B9E-B580-74B19C90BB1B}"/>
          </ac:spMkLst>
        </pc:spChg>
        <pc:grpChg chg="del mod">
          <ac:chgData name="QNAP_Copy Su" userId="1126be78-0e4b-4fc6-8d80-fa9b94be460a" providerId="ADAL" clId="{C91CE2E8-1C9E-4137-A614-ED103F4BE4C0}" dt="2018-12-11T05:36:50.468" v="433" actId="165"/>
          <ac:grpSpMkLst>
            <pc:docMk/>
            <pc:sldMk cId="3360736334" sldId="462"/>
            <ac:grpSpMk id="9" creationId="{7BAE2DFE-D395-47A7-9CE8-DC24B422A9B0}"/>
          </ac:grpSpMkLst>
        </pc:grpChg>
        <pc:picChg chg="mod topLvl">
          <ac:chgData name="QNAP_Copy Su" userId="1126be78-0e4b-4fc6-8d80-fa9b94be460a" providerId="ADAL" clId="{C91CE2E8-1C9E-4137-A614-ED103F4BE4C0}" dt="2018-12-11T05:36:52.239" v="435" actId="1076"/>
          <ac:picMkLst>
            <pc:docMk/>
            <pc:sldMk cId="3360736334" sldId="462"/>
            <ac:picMk id="7" creationId="{D4B63AA6-6A2F-44EA-AB53-DE65E5D66EF7}"/>
          </ac:picMkLst>
        </pc:picChg>
      </pc:sldChg>
      <pc:sldChg chg="delSp modSp add">
        <pc:chgData name="QNAP_Copy Su" userId="1126be78-0e4b-4fc6-8d80-fa9b94be460a" providerId="ADAL" clId="{C91CE2E8-1C9E-4137-A614-ED103F4BE4C0}" dt="2018-12-11T05:42:51.987" v="440" actId="2711"/>
        <pc:sldMkLst>
          <pc:docMk/>
          <pc:sldMk cId="1586069539" sldId="463"/>
        </pc:sldMkLst>
        <pc:spChg chg="mod topLvl">
          <ac:chgData name="QNAP_Copy Su" userId="1126be78-0e4b-4fc6-8d80-fa9b94be460a" providerId="ADAL" clId="{C91CE2E8-1C9E-4137-A614-ED103F4BE4C0}" dt="2018-12-11T05:42:51.987" v="440" actId="2711"/>
          <ac:spMkLst>
            <pc:docMk/>
            <pc:sldMk cId="1586069539" sldId="463"/>
            <ac:spMk id="2" creationId="{F13BBBFF-4B89-4284-A456-EA24FE269C79}"/>
          </ac:spMkLst>
        </pc:spChg>
        <pc:spChg chg="mod topLvl">
          <ac:chgData name="QNAP_Copy Su" userId="1126be78-0e4b-4fc6-8d80-fa9b94be460a" providerId="ADAL" clId="{C91CE2E8-1C9E-4137-A614-ED103F4BE4C0}" dt="2018-12-11T01:56:03.715" v="367" actId="165"/>
          <ac:spMkLst>
            <pc:docMk/>
            <pc:sldMk cId="1586069539" sldId="463"/>
            <ac:spMk id="3" creationId="{40FF4D10-CABA-4A9C-9800-E91459CBC43A}"/>
          </ac:spMkLst>
        </pc:spChg>
        <pc:grpChg chg="mod topLvl">
          <ac:chgData name="QNAP_Copy Su" userId="1126be78-0e4b-4fc6-8d80-fa9b94be460a" providerId="ADAL" clId="{C91CE2E8-1C9E-4137-A614-ED103F4BE4C0}" dt="2018-12-11T01:56:03.715" v="367" actId="165"/>
          <ac:grpSpMkLst>
            <pc:docMk/>
            <pc:sldMk cId="1586069539" sldId="463"/>
            <ac:grpSpMk id="6" creationId="{89BFBA63-59F8-41BA-99EF-719960E3116F}"/>
          </ac:grpSpMkLst>
        </pc:grpChg>
        <pc:grpChg chg="del">
          <ac:chgData name="QNAP_Copy Su" userId="1126be78-0e4b-4fc6-8d80-fa9b94be460a" providerId="ADAL" clId="{C91CE2E8-1C9E-4137-A614-ED103F4BE4C0}" dt="2018-12-11T01:56:03.715" v="367" actId="165"/>
          <ac:grpSpMkLst>
            <pc:docMk/>
            <pc:sldMk cId="1586069539" sldId="463"/>
            <ac:grpSpMk id="7" creationId="{1145346E-816A-4548-8F03-E55B90FB39ED}"/>
          </ac:grpSpMkLst>
        </pc:grpChg>
      </pc:sldChg>
      <pc:sldChg chg="modSp add">
        <pc:chgData name="QNAP_Copy Su" userId="1126be78-0e4b-4fc6-8d80-fa9b94be460a" providerId="ADAL" clId="{C91CE2E8-1C9E-4137-A614-ED103F4BE4C0}" dt="2018-12-11T01:56:38.886" v="373" actId="255"/>
        <pc:sldMkLst>
          <pc:docMk/>
          <pc:sldMk cId="2015514064" sldId="464"/>
        </pc:sldMkLst>
        <pc:spChg chg="mod">
          <ac:chgData name="QNAP_Copy Su" userId="1126be78-0e4b-4fc6-8d80-fa9b94be460a" providerId="ADAL" clId="{C91CE2E8-1C9E-4137-A614-ED103F4BE4C0}" dt="2018-12-11T01:56:38.886" v="373" actId="255"/>
          <ac:spMkLst>
            <pc:docMk/>
            <pc:sldMk cId="2015514064" sldId="464"/>
            <ac:spMk id="2" creationId="{68DED875-B5C0-5648-8DDC-3BF7FF46F794}"/>
          </ac:spMkLst>
        </pc:spChg>
      </pc:sldChg>
      <pc:sldChg chg="addSp delSp modSp add">
        <pc:chgData name="QNAP_Copy Su" userId="1126be78-0e4b-4fc6-8d80-fa9b94be460a" providerId="ADAL" clId="{C91CE2E8-1C9E-4137-A614-ED103F4BE4C0}" dt="2018-12-11T01:57:33.022" v="381" actId="255"/>
        <pc:sldMkLst>
          <pc:docMk/>
          <pc:sldMk cId="2871618301" sldId="465"/>
        </pc:sldMkLst>
        <pc:spChg chg="mod">
          <ac:chgData name="QNAP_Copy Su" userId="1126be78-0e4b-4fc6-8d80-fa9b94be460a" providerId="ADAL" clId="{C91CE2E8-1C9E-4137-A614-ED103F4BE4C0}" dt="2018-12-11T01:57:33.022" v="381" actId="255"/>
          <ac:spMkLst>
            <pc:docMk/>
            <pc:sldMk cId="2871618301" sldId="465"/>
            <ac:spMk id="2" creationId="{68DED875-B5C0-5648-8DDC-3BF7FF46F794}"/>
          </ac:spMkLst>
        </pc:spChg>
        <pc:spChg chg="mod">
          <ac:chgData name="QNAP_Copy Su" userId="1126be78-0e4b-4fc6-8d80-fa9b94be460a" providerId="ADAL" clId="{C91CE2E8-1C9E-4137-A614-ED103F4BE4C0}" dt="2018-12-11T01:32:18.930" v="218" actId="14100"/>
          <ac:spMkLst>
            <pc:docMk/>
            <pc:sldMk cId="2871618301" sldId="465"/>
            <ac:spMk id="4" creationId="{DCBB73CD-1751-9E43-B0B8-EE2E14901E7A}"/>
          </ac:spMkLst>
        </pc:spChg>
        <pc:spChg chg="mod">
          <ac:chgData name="QNAP_Copy Su" userId="1126be78-0e4b-4fc6-8d80-fa9b94be460a" providerId="ADAL" clId="{C91CE2E8-1C9E-4137-A614-ED103F4BE4C0}" dt="2018-12-11T01:33:19.446" v="231" actId="1076"/>
          <ac:spMkLst>
            <pc:docMk/>
            <pc:sldMk cId="2871618301" sldId="465"/>
            <ac:spMk id="27" creationId="{F7E1F070-8096-4DB2-BE43-300BD87D0677}"/>
          </ac:spMkLst>
        </pc:spChg>
        <pc:spChg chg="mod">
          <ac:chgData name="QNAP_Copy Su" userId="1126be78-0e4b-4fc6-8d80-fa9b94be460a" providerId="ADAL" clId="{C91CE2E8-1C9E-4137-A614-ED103F4BE4C0}" dt="2018-12-11T01:33:19.446" v="231" actId="1076"/>
          <ac:spMkLst>
            <pc:docMk/>
            <pc:sldMk cId="2871618301" sldId="465"/>
            <ac:spMk id="29" creationId="{AC1F4071-359E-4405-9A3F-9231EB9B42AC}"/>
          </ac:spMkLst>
        </pc:spChg>
        <pc:spChg chg="mod topLvl">
          <ac:chgData name="QNAP_Copy Su" userId="1126be78-0e4b-4fc6-8d80-fa9b94be460a" providerId="ADAL" clId="{C91CE2E8-1C9E-4137-A614-ED103F4BE4C0}" dt="2018-12-11T01:33:12.012" v="230" actId="14100"/>
          <ac:spMkLst>
            <pc:docMk/>
            <pc:sldMk cId="2871618301" sldId="465"/>
            <ac:spMk id="31" creationId="{B46152B0-EF17-413E-BD7D-9EC6617E9E80}"/>
          </ac:spMkLst>
        </pc:spChg>
        <pc:spChg chg="mod topLvl">
          <ac:chgData name="QNAP_Copy Su" userId="1126be78-0e4b-4fc6-8d80-fa9b94be460a" providerId="ADAL" clId="{C91CE2E8-1C9E-4137-A614-ED103F4BE4C0}" dt="2018-12-11T01:33:09.259" v="229" actId="1076"/>
          <ac:spMkLst>
            <pc:docMk/>
            <pc:sldMk cId="2871618301" sldId="465"/>
            <ac:spMk id="33" creationId="{631A182D-5199-4024-AEC9-F53B3A15A469}"/>
          </ac:spMkLst>
        </pc:spChg>
        <pc:spChg chg="mod topLvl">
          <ac:chgData name="QNAP_Copy Su" userId="1126be78-0e4b-4fc6-8d80-fa9b94be460a" providerId="ADAL" clId="{C91CE2E8-1C9E-4137-A614-ED103F4BE4C0}" dt="2018-12-11T01:32:58.864" v="225" actId="165"/>
          <ac:spMkLst>
            <pc:docMk/>
            <pc:sldMk cId="2871618301" sldId="465"/>
            <ac:spMk id="36" creationId="{6E07AF3B-FE18-44D3-88EE-98397120B57A}"/>
          </ac:spMkLst>
        </pc:spChg>
        <pc:spChg chg="mod topLvl">
          <ac:chgData name="QNAP_Copy Su" userId="1126be78-0e4b-4fc6-8d80-fa9b94be460a" providerId="ADAL" clId="{C91CE2E8-1C9E-4137-A614-ED103F4BE4C0}" dt="2018-12-11T01:32:58.864" v="225" actId="165"/>
          <ac:spMkLst>
            <pc:docMk/>
            <pc:sldMk cId="2871618301" sldId="465"/>
            <ac:spMk id="38" creationId="{FF86DA1F-887D-4A5F-8E04-256811A627CB}"/>
          </ac:spMkLst>
        </pc:spChg>
        <pc:spChg chg="mod topLvl">
          <ac:chgData name="QNAP_Copy Su" userId="1126be78-0e4b-4fc6-8d80-fa9b94be460a" providerId="ADAL" clId="{C91CE2E8-1C9E-4137-A614-ED103F4BE4C0}" dt="2018-12-11T01:32:58.864" v="225" actId="165"/>
          <ac:spMkLst>
            <pc:docMk/>
            <pc:sldMk cId="2871618301" sldId="465"/>
            <ac:spMk id="39" creationId="{48163A72-095F-4FC1-97CE-BD8569998E1B}"/>
          </ac:spMkLst>
        </pc:spChg>
        <pc:spChg chg="mod topLvl">
          <ac:chgData name="QNAP_Copy Su" userId="1126be78-0e4b-4fc6-8d80-fa9b94be460a" providerId="ADAL" clId="{C91CE2E8-1C9E-4137-A614-ED103F4BE4C0}" dt="2018-12-11T01:32:58.864" v="225" actId="165"/>
          <ac:spMkLst>
            <pc:docMk/>
            <pc:sldMk cId="2871618301" sldId="465"/>
            <ac:spMk id="40" creationId="{208D0B22-2FD0-473A-BEC9-B3FAECB521C1}"/>
          </ac:spMkLst>
        </pc:spChg>
        <pc:spChg chg="mod topLvl">
          <ac:chgData name="QNAP_Copy Su" userId="1126be78-0e4b-4fc6-8d80-fa9b94be460a" providerId="ADAL" clId="{C91CE2E8-1C9E-4137-A614-ED103F4BE4C0}" dt="2018-12-11T01:32:58.864" v="225" actId="165"/>
          <ac:spMkLst>
            <pc:docMk/>
            <pc:sldMk cId="2871618301" sldId="465"/>
            <ac:spMk id="41" creationId="{F7F647A0-01F6-445F-8FA6-C53803A14ADB}"/>
          </ac:spMkLst>
        </pc:spChg>
        <pc:grpChg chg="add del mod">
          <ac:chgData name="QNAP_Copy Su" userId="1126be78-0e4b-4fc6-8d80-fa9b94be460a" providerId="ADAL" clId="{C91CE2E8-1C9E-4137-A614-ED103F4BE4C0}" dt="2018-12-11T01:32:58.864" v="225" actId="165"/>
          <ac:grpSpMkLst>
            <pc:docMk/>
            <pc:sldMk cId="2871618301" sldId="465"/>
            <ac:grpSpMk id="3" creationId="{18C070FB-D206-4797-B826-9BA084C3EFC5}"/>
          </ac:grpSpMkLst>
        </pc:grpChg>
        <pc:grpChg chg="mod topLvl">
          <ac:chgData name="QNAP_Copy Su" userId="1126be78-0e4b-4fc6-8d80-fa9b94be460a" providerId="ADAL" clId="{C91CE2E8-1C9E-4137-A614-ED103F4BE4C0}" dt="2018-12-11T01:32:58.864" v="225" actId="165"/>
          <ac:grpSpMkLst>
            <pc:docMk/>
            <pc:sldMk cId="2871618301" sldId="465"/>
            <ac:grpSpMk id="28" creationId="{11FDC0DF-F0AA-46F0-A044-1AF3F8686AA8}"/>
          </ac:grpSpMkLst>
        </pc:grpChg>
        <pc:grpChg chg="mod topLvl">
          <ac:chgData name="QNAP_Copy Su" userId="1126be78-0e4b-4fc6-8d80-fa9b94be460a" providerId="ADAL" clId="{C91CE2E8-1C9E-4137-A614-ED103F4BE4C0}" dt="2018-12-11T01:32:58.864" v="225" actId="165"/>
          <ac:grpSpMkLst>
            <pc:docMk/>
            <pc:sldMk cId="2871618301" sldId="465"/>
            <ac:grpSpMk id="30" creationId="{7671585F-4B59-4D98-B5B3-3F6F648B0355}"/>
          </ac:grpSpMkLst>
        </pc:grpChg>
        <pc:grpChg chg="mod topLvl">
          <ac:chgData name="QNAP_Copy Su" userId="1126be78-0e4b-4fc6-8d80-fa9b94be460a" providerId="ADAL" clId="{C91CE2E8-1C9E-4137-A614-ED103F4BE4C0}" dt="2018-12-11T01:33:07.044" v="228" actId="1076"/>
          <ac:grpSpMkLst>
            <pc:docMk/>
            <pc:sldMk cId="2871618301" sldId="465"/>
            <ac:grpSpMk id="35" creationId="{92C432EA-06DC-403F-86A2-ACC663846DE4}"/>
          </ac:grpSpMkLst>
        </pc:grpChg>
      </pc:sldChg>
      <pc:sldChg chg="modSp add">
        <pc:chgData name="QNAP_Copy Su" userId="1126be78-0e4b-4fc6-8d80-fa9b94be460a" providerId="ADAL" clId="{C91CE2E8-1C9E-4137-A614-ED103F4BE4C0}" dt="2018-12-11T01:57:48.590" v="384" actId="2711"/>
        <pc:sldMkLst>
          <pc:docMk/>
          <pc:sldMk cId="401947880" sldId="466"/>
        </pc:sldMkLst>
        <pc:spChg chg="mod">
          <ac:chgData name="QNAP_Copy Su" userId="1126be78-0e4b-4fc6-8d80-fa9b94be460a" providerId="ADAL" clId="{C91CE2E8-1C9E-4137-A614-ED103F4BE4C0}" dt="2018-12-11T01:57:48.590" v="384" actId="2711"/>
          <ac:spMkLst>
            <pc:docMk/>
            <pc:sldMk cId="401947880" sldId="466"/>
            <ac:spMk id="2" creationId="{BAD3C4C3-9A9D-4E4A-80E3-2AD716F73FA4}"/>
          </ac:spMkLst>
        </pc:spChg>
        <pc:spChg chg="mod">
          <ac:chgData name="QNAP_Copy Su" userId="1126be78-0e4b-4fc6-8d80-fa9b94be460a" providerId="ADAL" clId="{C91CE2E8-1C9E-4137-A614-ED103F4BE4C0}" dt="2018-12-11T01:34:09.561" v="253" actId="255"/>
          <ac:spMkLst>
            <pc:docMk/>
            <pc:sldMk cId="401947880" sldId="466"/>
            <ac:spMk id="6" creationId="{A6A3AD33-C399-BD46-AD40-503A734C6131}"/>
          </ac:spMkLst>
        </pc:spChg>
        <pc:spChg chg="mod">
          <ac:chgData name="QNAP_Copy Su" userId="1126be78-0e4b-4fc6-8d80-fa9b94be460a" providerId="ADAL" clId="{C91CE2E8-1C9E-4137-A614-ED103F4BE4C0}" dt="2018-12-11T01:34:13.172" v="254" actId="1076"/>
          <ac:spMkLst>
            <pc:docMk/>
            <pc:sldMk cId="401947880" sldId="466"/>
            <ac:spMk id="7" creationId="{C1638FB9-568A-2B4C-8FA6-7726F767CDC3}"/>
          </ac:spMkLst>
        </pc:spChg>
      </pc:sldChg>
      <pc:sldChg chg="addSp delSp modSp add">
        <pc:chgData name="QNAP_Copy Su" userId="1126be78-0e4b-4fc6-8d80-fa9b94be460a" providerId="ADAL" clId="{C91CE2E8-1C9E-4137-A614-ED103F4BE4C0}" dt="2018-12-11T01:41:29.432" v="269" actId="2711"/>
        <pc:sldMkLst>
          <pc:docMk/>
          <pc:sldMk cId="4153930672" sldId="467"/>
        </pc:sldMkLst>
        <pc:spChg chg="mod">
          <ac:chgData name="QNAP_Copy Su" userId="1126be78-0e4b-4fc6-8d80-fa9b94be460a" providerId="ADAL" clId="{C91CE2E8-1C9E-4137-A614-ED103F4BE4C0}" dt="2018-12-11T01:41:29.432" v="269" actId="2711"/>
          <ac:spMkLst>
            <pc:docMk/>
            <pc:sldMk cId="4153930672" sldId="467"/>
            <ac:spMk id="2" creationId="{00000000-0000-0000-0000-000000000000}"/>
          </ac:spMkLst>
        </pc:spChg>
        <pc:spChg chg="add del mod">
          <ac:chgData name="QNAP_Copy Su" userId="1126be78-0e4b-4fc6-8d80-fa9b94be460a" providerId="ADAL" clId="{C91CE2E8-1C9E-4137-A614-ED103F4BE4C0}" dt="2018-12-11T01:40:54.342" v="263" actId="478"/>
          <ac:spMkLst>
            <pc:docMk/>
            <pc:sldMk cId="4153930672" sldId="467"/>
            <ac:spMk id="6" creationId="{AA5D591B-9FC2-4150-ABA5-E0698E934B07}"/>
          </ac:spMkLst>
        </pc:spChg>
        <pc:spChg chg="mod">
          <ac:chgData name="QNAP_Copy Su" userId="1126be78-0e4b-4fc6-8d80-fa9b94be460a" providerId="ADAL" clId="{C91CE2E8-1C9E-4137-A614-ED103F4BE4C0}" dt="2018-12-10T12:17:27.132" v="118" actId="207"/>
          <ac:spMkLst>
            <pc:docMk/>
            <pc:sldMk cId="4153930672" sldId="467"/>
            <ac:spMk id="20" creationId="{00000000-0000-0000-0000-000000000000}"/>
          </ac:spMkLst>
        </pc:spChg>
        <pc:spChg chg="mod">
          <ac:chgData name="QNAP_Copy Su" userId="1126be78-0e4b-4fc6-8d80-fa9b94be460a" providerId="ADAL" clId="{C91CE2E8-1C9E-4137-A614-ED103F4BE4C0}" dt="2018-12-11T01:41:10.506" v="266" actId="1076"/>
          <ac:spMkLst>
            <pc:docMk/>
            <pc:sldMk cId="4153930672" sldId="467"/>
            <ac:spMk id="21" creationId="{00000000-0000-0000-0000-000000000000}"/>
          </ac:spMkLst>
        </pc:spChg>
        <pc:spChg chg="mod">
          <ac:chgData name="QNAP_Copy Su" userId="1126be78-0e4b-4fc6-8d80-fa9b94be460a" providerId="ADAL" clId="{C91CE2E8-1C9E-4137-A614-ED103F4BE4C0}" dt="2018-12-11T01:41:18.868" v="268" actId="1076"/>
          <ac:spMkLst>
            <pc:docMk/>
            <pc:sldMk cId="4153930672" sldId="467"/>
            <ac:spMk id="35" creationId="{8B92A998-BE8C-4C81-8F03-390638660E27}"/>
          </ac:spMkLst>
        </pc:spChg>
        <pc:grpChg chg="add del">
          <ac:chgData name="QNAP_Copy Su" userId="1126be78-0e4b-4fc6-8d80-fa9b94be460a" providerId="ADAL" clId="{C91CE2E8-1C9E-4137-A614-ED103F4BE4C0}" dt="2018-12-11T01:40:19.123" v="257" actId="165"/>
          <ac:grpSpMkLst>
            <pc:docMk/>
            <pc:sldMk cId="4153930672" sldId="467"/>
            <ac:grpSpMk id="44" creationId="{1A6BC4F8-08C3-4E91-B00C-E01C94307FBD}"/>
          </ac:grpSpMkLst>
        </pc:grpChg>
        <pc:picChg chg="add mod">
          <ac:chgData name="QNAP_Copy Su" userId="1126be78-0e4b-4fc6-8d80-fa9b94be460a" providerId="ADAL" clId="{C91CE2E8-1C9E-4137-A614-ED103F4BE4C0}" dt="2018-12-11T01:40:28.700" v="262" actId="14100"/>
          <ac:picMkLst>
            <pc:docMk/>
            <pc:sldMk cId="4153930672" sldId="467"/>
            <ac:picMk id="7" creationId="{7E48E6F0-53DA-406F-989A-F18CF5A65C37}"/>
          </ac:picMkLst>
        </pc:picChg>
        <pc:picChg chg="del mod topLvl">
          <ac:chgData name="QNAP_Copy Su" userId="1126be78-0e4b-4fc6-8d80-fa9b94be460a" providerId="ADAL" clId="{C91CE2E8-1C9E-4137-A614-ED103F4BE4C0}" dt="2018-12-11T01:40:20.868" v="258" actId="478"/>
          <ac:picMkLst>
            <pc:docMk/>
            <pc:sldMk cId="4153930672" sldId="467"/>
            <ac:picMk id="41" creationId="{1978CE7B-8365-4058-B1C2-6089EEA6DA57}"/>
          </ac:picMkLst>
        </pc:picChg>
        <pc:picChg chg="mod topLvl">
          <ac:chgData name="QNAP_Copy Su" userId="1126be78-0e4b-4fc6-8d80-fa9b94be460a" providerId="ADAL" clId="{C91CE2E8-1C9E-4137-A614-ED103F4BE4C0}" dt="2018-12-11T01:40:19.123" v="257" actId="165"/>
          <ac:picMkLst>
            <pc:docMk/>
            <pc:sldMk cId="4153930672" sldId="467"/>
            <ac:picMk id="43" creationId="{9159581E-8924-4112-B8FF-8A8CD566A183}"/>
          </ac:picMkLst>
        </pc:picChg>
      </pc:sldChg>
      <pc:sldChg chg="modSp add">
        <pc:chgData name="QNAP_Copy Su" userId="1126be78-0e4b-4fc6-8d80-fa9b94be460a" providerId="ADAL" clId="{C91CE2E8-1C9E-4137-A614-ED103F4BE4C0}" dt="2018-12-11T01:58:10.605" v="388" actId="1076"/>
        <pc:sldMkLst>
          <pc:docMk/>
          <pc:sldMk cId="834845664" sldId="468"/>
        </pc:sldMkLst>
        <pc:spChg chg="mod">
          <ac:chgData name="QNAP_Copy Su" userId="1126be78-0e4b-4fc6-8d80-fa9b94be460a" providerId="ADAL" clId="{C91CE2E8-1C9E-4137-A614-ED103F4BE4C0}" dt="2018-12-11T01:58:10.605" v="388" actId="1076"/>
          <ac:spMkLst>
            <pc:docMk/>
            <pc:sldMk cId="834845664" sldId="468"/>
            <ac:spMk id="2" creationId="{6E6E951E-6787-47F1-ADDA-3A85FA01A862}"/>
          </ac:spMkLst>
        </pc:spChg>
        <pc:spChg chg="mod">
          <ac:chgData name="QNAP_Copy Su" userId="1126be78-0e4b-4fc6-8d80-fa9b94be460a" providerId="ADAL" clId="{C91CE2E8-1C9E-4137-A614-ED103F4BE4C0}" dt="2018-12-11T01:42:07.418" v="275" actId="1076"/>
          <ac:spMkLst>
            <pc:docMk/>
            <pc:sldMk cId="834845664" sldId="468"/>
            <ac:spMk id="8" creationId="{51D6C363-CB29-4A42-AA50-07406019AA5E}"/>
          </ac:spMkLst>
        </pc:spChg>
        <pc:spChg chg="mod">
          <ac:chgData name="QNAP_Copy Su" userId="1126be78-0e4b-4fc6-8d80-fa9b94be460a" providerId="ADAL" clId="{C91CE2E8-1C9E-4137-A614-ED103F4BE4C0}" dt="2018-12-10T12:19:31.349" v="140" actId="1076"/>
          <ac:spMkLst>
            <pc:docMk/>
            <pc:sldMk cId="834845664" sldId="468"/>
            <ac:spMk id="10" creationId="{AD64A870-7D21-C04E-8F6E-AAD411D040FF}"/>
          </ac:spMkLst>
        </pc:spChg>
        <pc:spChg chg="mod">
          <ac:chgData name="QNAP_Copy Su" userId="1126be78-0e4b-4fc6-8d80-fa9b94be460a" providerId="ADAL" clId="{C91CE2E8-1C9E-4137-A614-ED103F4BE4C0}" dt="2018-12-11T01:42:07.418" v="275" actId="1076"/>
          <ac:spMkLst>
            <pc:docMk/>
            <pc:sldMk cId="834845664" sldId="468"/>
            <ac:spMk id="11" creationId="{722FF8F4-3B00-6646-9EC2-F0A9A5CC561F}"/>
          </ac:spMkLst>
        </pc:spChg>
        <pc:spChg chg="mod">
          <ac:chgData name="QNAP_Copy Su" userId="1126be78-0e4b-4fc6-8d80-fa9b94be460a" providerId="ADAL" clId="{C91CE2E8-1C9E-4137-A614-ED103F4BE4C0}" dt="2018-12-10T12:19:25.786" v="138" actId="1076"/>
          <ac:spMkLst>
            <pc:docMk/>
            <pc:sldMk cId="834845664" sldId="468"/>
            <ac:spMk id="15" creationId="{F49E2FBF-DC95-4812-BB59-DF0FBC7D6D61}"/>
          </ac:spMkLst>
        </pc:spChg>
        <pc:picChg chg="mod">
          <ac:chgData name="QNAP_Copy Su" userId="1126be78-0e4b-4fc6-8d80-fa9b94be460a" providerId="ADAL" clId="{C91CE2E8-1C9E-4137-A614-ED103F4BE4C0}" dt="2018-12-10T12:19:10.389" v="134" actId="1076"/>
          <ac:picMkLst>
            <pc:docMk/>
            <pc:sldMk cId="834845664" sldId="468"/>
            <ac:picMk id="5" creationId="{7E551B81-764A-E248-B1E2-A41E21603005}"/>
          </ac:picMkLst>
        </pc:picChg>
      </pc:sldChg>
      <pc:sldChg chg="modSp add">
        <pc:chgData name="QNAP_Copy Su" userId="1126be78-0e4b-4fc6-8d80-fa9b94be460a" providerId="ADAL" clId="{C91CE2E8-1C9E-4137-A614-ED103F4BE4C0}" dt="2018-12-11T01:58:38.022" v="399" actId="5793"/>
        <pc:sldMkLst>
          <pc:docMk/>
          <pc:sldMk cId="149952795" sldId="469"/>
        </pc:sldMkLst>
        <pc:spChg chg="mod">
          <ac:chgData name="QNAP_Copy Su" userId="1126be78-0e4b-4fc6-8d80-fa9b94be460a" providerId="ADAL" clId="{C91CE2E8-1C9E-4137-A614-ED103F4BE4C0}" dt="2018-12-11T01:58:22.832" v="389" actId="2711"/>
          <ac:spMkLst>
            <pc:docMk/>
            <pc:sldMk cId="149952795" sldId="469"/>
            <ac:spMk id="2" creationId="{00000000-0000-0000-0000-000000000000}"/>
          </ac:spMkLst>
        </pc:spChg>
        <pc:spChg chg="mod">
          <ac:chgData name="QNAP_Copy Su" userId="1126be78-0e4b-4fc6-8d80-fa9b94be460a" providerId="ADAL" clId="{C91CE2E8-1C9E-4137-A614-ED103F4BE4C0}" dt="2018-12-11T01:58:38.022" v="399" actId="5793"/>
          <ac:spMkLst>
            <pc:docMk/>
            <pc:sldMk cId="149952795" sldId="469"/>
            <ac:spMk id="12" creationId="{6C8214C1-549C-42C0-B84E-D4400F85FEEB}"/>
          </ac:spMkLst>
        </pc:spChg>
      </pc:sldChg>
      <pc:sldChg chg="modSp add">
        <pc:chgData name="QNAP_Copy Su" userId="1126be78-0e4b-4fc6-8d80-fa9b94be460a" providerId="ADAL" clId="{C91CE2E8-1C9E-4137-A614-ED103F4BE4C0}" dt="2018-12-11T01:43:41.003" v="300" actId="1076"/>
        <pc:sldMkLst>
          <pc:docMk/>
          <pc:sldMk cId="4182678963" sldId="470"/>
        </pc:sldMkLst>
        <pc:spChg chg="mod">
          <ac:chgData name="QNAP_Copy Su" userId="1126be78-0e4b-4fc6-8d80-fa9b94be460a" providerId="ADAL" clId="{C91CE2E8-1C9E-4137-A614-ED103F4BE4C0}" dt="2018-12-11T01:43:41.003" v="300" actId="1076"/>
          <ac:spMkLst>
            <pc:docMk/>
            <pc:sldMk cId="4182678963" sldId="470"/>
            <ac:spMk id="2" creationId="{4F74146C-05E2-4A36-BE08-D85509D8ADC1}"/>
          </ac:spMkLst>
        </pc:spChg>
        <pc:spChg chg="mod">
          <ac:chgData name="QNAP_Copy Su" userId="1126be78-0e4b-4fc6-8d80-fa9b94be460a" providerId="ADAL" clId="{C91CE2E8-1C9E-4137-A614-ED103F4BE4C0}" dt="2018-12-11T01:43:23.106" v="295" actId="1076"/>
          <ac:spMkLst>
            <pc:docMk/>
            <pc:sldMk cId="4182678963" sldId="470"/>
            <ac:spMk id="4" creationId="{50B8AD51-579E-4F34-80E8-794AF74FCC03}"/>
          </ac:spMkLst>
        </pc:spChg>
      </pc:sldChg>
      <pc:sldChg chg="modSp add">
        <pc:chgData name="QNAP_Copy Su" userId="1126be78-0e4b-4fc6-8d80-fa9b94be460a" providerId="ADAL" clId="{C91CE2E8-1C9E-4137-A614-ED103F4BE4C0}" dt="2018-12-11T01:44:47.740" v="311" actId="1076"/>
        <pc:sldMkLst>
          <pc:docMk/>
          <pc:sldMk cId="2984856790" sldId="471"/>
        </pc:sldMkLst>
        <pc:spChg chg="mod">
          <ac:chgData name="QNAP_Copy Su" userId="1126be78-0e4b-4fc6-8d80-fa9b94be460a" providerId="ADAL" clId="{C91CE2E8-1C9E-4137-A614-ED103F4BE4C0}" dt="2018-12-11T01:43:50.804" v="302" actId="113"/>
          <ac:spMkLst>
            <pc:docMk/>
            <pc:sldMk cId="2984856790" sldId="471"/>
            <ac:spMk id="2" creationId="{4F74146C-05E2-4A36-BE08-D85509D8ADC1}"/>
          </ac:spMkLst>
        </pc:spChg>
        <pc:spChg chg="mod">
          <ac:chgData name="QNAP_Copy Su" userId="1126be78-0e4b-4fc6-8d80-fa9b94be460a" providerId="ADAL" clId="{C91CE2E8-1C9E-4137-A614-ED103F4BE4C0}" dt="2018-12-11T01:44:47.740" v="311" actId="1076"/>
          <ac:spMkLst>
            <pc:docMk/>
            <pc:sldMk cId="2984856790" sldId="471"/>
            <ac:spMk id="10" creationId="{52569129-788C-43D9-8ED7-2D06DF2AD614}"/>
          </ac:spMkLst>
        </pc:spChg>
        <pc:spChg chg="mod">
          <ac:chgData name="QNAP_Copy Su" userId="1126be78-0e4b-4fc6-8d80-fa9b94be460a" providerId="ADAL" clId="{C91CE2E8-1C9E-4137-A614-ED103F4BE4C0}" dt="2018-12-11T01:44:47.740" v="311" actId="1076"/>
          <ac:spMkLst>
            <pc:docMk/>
            <pc:sldMk cId="2984856790" sldId="471"/>
            <ac:spMk id="11" creationId="{FDFEA6C1-9462-4B65-9C54-1A1E99C9D0A2}"/>
          </ac:spMkLst>
        </pc:spChg>
        <pc:spChg chg="mod">
          <ac:chgData name="QNAP_Copy Su" userId="1126be78-0e4b-4fc6-8d80-fa9b94be460a" providerId="ADAL" clId="{C91CE2E8-1C9E-4137-A614-ED103F4BE4C0}" dt="2018-12-11T01:44:47.740" v="311" actId="1076"/>
          <ac:spMkLst>
            <pc:docMk/>
            <pc:sldMk cId="2984856790" sldId="471"/>
            <ac:spMk id="12" creationId="{1130110B-52BA-488E-9FAE-46A6FDD82FBA}"/>
          </ac:spMkLst>
        </pc:spChg>
      </pc:sldChg>
      <pc:sldChg chg="addSp delSp modSp add">
        <pc:chgData name="QNAP_Copy Su" userId="1126be78-0e4b-4fc6-8d80-fa9b94be460a" providerId="ADAL" clId="{C91CE2E8-1C9E-4137-A614-ED103F4BE4C0}" dt="2018-12-11T03:36:45.382" v="426" actId="167"/>
        <pc:sldMkLst>
          <pc:docMk/>
          <pc:sldMk cId="1228466705" sldId="472"/>
        </pc:sldMkLst>
        <pc:spChg chg="mod">
          <ac:chgData name="QNAP_Copy Su" userId="1126be78-0e4b-4fc6-8d80-fa9b94be460a" providerId="ADAL" clId="{C91CE2E8-1C9E-4137-A614-ED103F4BE4C0}" dt="2018-12-11T01:59:10.278" v="401" actId="14100"/>
          <ac:spMkLst>
            <pc:docMk/>
            <pc:sldMk cId="1228466705" sldId="472"/>
            <ac:spMk id="2" creationId="{5EBBB163-6FE2-4671-BC68-FE95E2A2753F}"/>
          </ac:spMkLst>
        </pc:spChg>
        <pc:grpChg chg="del">
          <ac:chgData name="QNAP_Copy Su" userId="1126be78-0e4b-4fc6-8d80-fa9b94be460a" providerId="ADAL" clId="{C91CE2E8-1C9E-4137-A614-ED103F4BE4C0}" dt="2018-12-11T03:36:42.553" v="424" actId="478"/>
          <ac:grpSpMkLst>
            <pc:docMk/>
            <pc:sldMk cId="1228466705" sldId="472"/>
            <ac:grpSpMk id="9" creationId="{14B9B180-8474-4686-AAE4-93761BBFE4D6}"/>
          </ac:grpSpMkLst>
        </pc:grpChg>
        <pc:grpChg chg="add ord">
          <ac:chgData name="QNAP_Copy Su" userId="1126be78-0e4b-4fc6-8d80-fa9b94be460a" providerId="ADAL" clId="{C91CE2E8-1C9E-4137-A614-ED103F4BE4C0}" dt="2018-12-11T03:36:45.382" v="426" actId="167"/>
          <ac:grpSpMkLst>
            <pc:docMk/>
            <pc:sldMk cId="1228466705" sldId="472"/>
            <ac:grpSpMk id="21" creationId="{721120BB-6296-488B-A3E6-A11993C026CF}"/>
          </ac:grpSpMkLst>
        </pc:grpChg>
        <pc:picChg chg="del">
          <ac:chgData name="QNAP_Copy Su" userId="1126be78-0e4b-4fc6-8d80-fa9b94be460a" providerId="ADAL" clId="{C91CE2E8-1C9E-4137-A614-ED103F4BE4C0}" dt="2018-12-11T01:45:16.413" v="316" actId="478"/>
          <ac:picMkLst>
            <pc:docMk/>
            <pc:sldMk cId="1228466705" sldId="472"/>
            <ac:picMk id="3" creationId="{50B9970E-1E82-420F-BA2D-3C788CB3E705}"/>
          </ac:picMkLst>
        </pc:picChg>
        <pc:picChg chg="add mod">
          <ac:chgData name="QNAP_Copy Su" userId="1126be78-0e4b-4fc6-8d80-fa9b94be460a" providerId="ADAL" clId="{C91CE2E8-1C9E-4137-A614-ED103F4BE4C0}" dt="2018-12-11T01:48:14.053" v="318" actId="1076"/>
          <ac:picMkLst>
            <pc:docMk/>
            <pc:sldMk cId="1228466705" sldId="472"/>
            <ac:picMk id="4" creationId="{E702D3EB-ABB0-4085-A0A6-922D04254D9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580619966851155"/>
          <c:y val="0.11100967257404383"/>
          <c:w val="0.28068697880948368"/>
          <c:h val="0.58679200941551246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90B8-484B-977E-414242C1AE17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90B8-484B-977E-414242C1AE17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90B8-484B-977E-414242C1AE17}"/>
              </c:ext>
            </c:extLst>
          </c:dPt>
          <c:dPt>
            <c:idx val="3"/>
            <c:bubble3D val="0"/>
            <c:spPr>
              <a:solidFill>
                <a:srgbClr val="A66BD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90B8-484B-977E-414242C1AE17}"/>
              </c:ext>
            </c:extLst>
          </c:dPt>
          <c:dPt>
            <c:idx val="4"/>
            <c:bubble3D val="0"/>
            <c:spPr>
              <a:solidFill>
                <a:srgbClr val="00E6F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  <c:extLst>
              <c:ext xmlns:c16="http://schemas.microsoft.com/office/drawing/2014/chart" uri="{C3380CC4-5D6E-409C-BE32-E72D297353CC}">
                <c16:uniqueId val="{00000009-90B8-484B-977E-414242C1AE17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90B8-484B-977E-414242C1AE17}"/>
              </c:ext>
            </c:extLst>
          </c:dPt>
          <c:cat>
            <c:strRef>
              <c:f>工作表1!$A$2:$A$7</c:f>
              <c:strCache>
                <c:ptCount val="6"/>
                <c:pt idx="0">
                  <c:v>10G</c:v>
                </c:pt>
                <c:pt idx="1">
                  <c:v>25G</c:v>
                </c:pt>
                <c:pt idx="2">
                  <c:v>40G</c:v>
                </c:pt>
                <c:pt idx="3">
                  <c:v>50G</c:v>
                </c:pt>
                <c:pt idx="4">
                  <c:v>100G</c:v>
                </c:pt>
                <c:pt idx="5">
                  <c:v>200G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0.45</c:v>
                </c:pt>
                <c:pt idx="1">
                  <c:v>0.15</c:v>
                </c:pt>
                <c:pt idx="2">
                  <c:v>0.02</c:v>
                </c:pt>
                <c:pt idx="3">
                  <c:v>0.15</c:v>
                </c:pt>
                <c:pt idx="4">
                  <c:v>0.21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B8-484B-977E-414242C1A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96383920400986E-2"/>
          <c:y val="0.74641877860440731"/>
          <c:w val="0.47788611454543789"/>
          <c:h val="0.102876677190837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C6B7-4678-A89D-02CAD1FA9C67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C6B7-4678-A89D-02CAD1FA9C67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C6B7-4678-A89D-02CAD1FA9C67}"/>
              </c:ext>
            </c:extLst>
          </c:dPt>
          <c:dPt>
            <c:idx val="3"/>
            <c:bubble3D val="0"/>
            <c:spPr>
              <a:solidFill>
                <a:srgbClr val="A66BD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C6B7-4678-A89D-02CAD1FA9C67}"/>
              </c:ext>
            </c:extLst>
          </c:dPt>
          <c:dPt>
            <c:idx val="4"/>
            <c:bubble3D val="0"/>
            <c:spPr>
              <a:solidFill>
                <a:srgbClr val="00E6F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  <c:extLst>
              <c:ext xmlns:c16="http://schemas.microsoft.com/office/drawing/2014/chart" uri="{C3380CC4-5D6E-409C-BE32-E72D297353CC}">
                <c16:uniqueId val="{00000009-C6B7-4678-A89D-02CAD1FA9C6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C6B7-4678-A89D-02CAD1FA9C67}"/>
              </c:ext>
            </c:extLst>
          </c:dPt>
          <c:cat>
            <c:strRef>
              <c:f>工作表1!$A$2:$A$7</c:f>
              <c:strCache>
                <c:ptCount val="6"/>
                <c:pt idx="0">
                  <c:v>10G</c:v>
                </c:pt>
                <c:pt idx="1">
                  <c:v>25G</c:v>
                </c:pt>
                <c:pt idx="2">
                  <c:v>40G</c:v>
                </c:pt>
                <c:pt idx="3">
                  <c:v>50G</c:v>
                </c:pt>
                <c:pt idx="4">
                  <c:v>100G</c:v>
                </c:pt>
                <c:pt idx="5">
                  <c:v>200G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0.78</c:v>
                </c:pt>
                <c:pt idx="1">
                  <c:v>7.0000000000000007E-2</c:v>
                </c:pt>
                <c:pt idx="2">
                  <c:v>0.11</c:v>
                </c:pt>
                <c:pt idx="3">
                  <c:v>0.02</c:v>
                </c:pt>
                <c:pt idx="4">
                  <c:v>0.02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6B7-4678-A89D-02CAD1FA9C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2018/12/10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0048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571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22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Type-A</a:t>
            </a:r>
            <a:r>
              <a:rPr lang="zh-TW" altLang="en-US">
                <a:latin typeface="Calibri"/>
                <a:cs typeface="Calibri"/>
              </a:rPr>
              <a:t>是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紅色的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71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830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827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258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6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高速傳輸領導廠商</a:t>
            </a:r>
            <a:r>
              <a:rPr lang="en-US" altLang="zh-CN" dirty="0"/>
              <a:t>Mellanox </a:t>
            </a:r>
            <a:r>
              <a:rPr lang="zh-CN" altLang="en-US" dirty="0"/>
              <a:t>技術支援</a:t>
            </a:r>
            <a:endParaRPr lang="en-US" altLang="zh-CN" dirty="0"/>
          </a:p>
          <a:p>
            <a:r>
              <a:rPr lang="en-US" dirty="0"/>
              <a:t>High speed Ethernet Leading company Mellanox.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189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更新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筆記:   "內建" 與 Mellanox  間加一空格 (By Teresa)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83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16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7369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913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25GbE</a:t>
            </a:r>
            <a:r>
              <a:rPr lang="zh-CN" altLang="en-US"/>
              <a:t>以上市場大幅成長</a:t>
            </a:r>
            <a:endParaRPr lang="en-US" altLang="zh-CN"/>
          </a:p>
          <a:p>
            <a:r>
              <a:rPr lang="en-US"/>
              <a:t>Fast growing high speed adapter market over 25GbE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25GbE </a:t>
            </a:r>
            <a:r>
              <a:rPr lang="zh-CN" altLang="en-US">
                <a:solidFill>
                  <a:schemeClr val="bg1"/>
                </a:solidFill>
              </a:rPr>
              <a:t>以上高速傳輸市場佔有率預計由</a:t>
            </a:r>
            <a:r>
              <a:rPr lang="en-US" altLang="zh-CN">
                <a:solidFill>
                  <a:schemeClr val="bg1"/>
                </a:solidFill>
              </a:rPr>
              <a:t>22%(2017)</a:t>
            </a:r>
            <a:r>
              <a:rPr lang="zh-CN" altLang="en-US">
                <a:solidFill>
                  <a:schemeClr val="bg1"/>
                </a:solidFill>
              </a:rPr>
              <a:t>成長兩倍至</a:t>
            </a:r>
            <a:r>
              <a:rPr lang="en-US" altLang="zh-CN">
                <a:solidFill>
                  <a:schemeClr val="bg1"/>
                </a:solidFill>
              </a:rPr>
              <a:t>55%(after 2018)</a:t>
            </a:r>
          </a:p>
          <a:p>
            <a:r>
              <a:rPr lang="en-US"/>
              <a:t>The estimated market share of over 25GbE will be doubled to nearly 55% (after 2018) from 22% (2017)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solidFill>
                  <a:schemeClr val="bg1"/>
                </a:solidFill>
              </a:rPr>
              <a:t>因應未來雲端應用</a:t>
            </a:r>
            <a:r>
              <a:rPr lang="en-US" altLang="zh-CN">
                <a:solidFill>
                  <a:schemeClr val="bg1"/>
                </a:solidFill>
              </a:rPr>
              <a:t>, </a:t>
            </a:r>
            <a:r>
              <a:rPr lang="zh-CN" altLang="en-US">
                <a:solidFill>
                  <a:schemeClr val="bg1"/>
                </a:solidFill>
              </a:rPr>
              <a:t>大數據</a:t>
            </a:r>
            <a:r>
              <a:rPr lang="en-US" altLang="zh-CN">
                <a:solidFill>
                  <a:schemeClr val="bg1"/>
                </a:solidFill>
              </a:rPr>
              <a:t>, </a:t>
            </a:r>
            <a:r>
              <a:rPr lang="zh-CN" altLang="en-US">
                <a:solidFill>
                  <a:schemeClr val="bg1"/>
                </a:solidFill>
              </a:rPr>
              <a:t>高速儲存</a:t>
            </a:r>
            <a:r>
              <a:rPr lang="en-US" altLang="zh-CN">
                <a:solidFill>
                  <a:schemeClr val="bg1"/>
                </a:solidFill>
              </a:rPr>
              <a:t>, </a:t>
            </a:r>
            <a:r>
              <a:rPr lang="zh-CN" altLang="en-US">
                <a:solidFill>
                  <a:schemeClr val="bg1"/>
                </a:solidFill>
              </a:rPr>
              <a:t>虛擬運用與人工智慧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/>
              <a:t>High speed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12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http://www.roceinitiative.org/roce-introduction/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485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017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342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6364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3147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199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506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418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9941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73652517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383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976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379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825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050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39094200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4697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8312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1743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009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204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528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544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906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98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</a:rPr>
              <a:t>2U/3U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408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93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這</a:t>
            </a:r>
            <a:r>
              <a:rPr lang="zh-TW" altLang="en-US">
                <a:latin typeface="新細明體"/>
                <a:ea typeface="新細明體"/>
                <a:cs typeface="Calibri"/>
              </a:rPr>
              <a:t>頁需要</a:t>
            </a:r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762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8D40BB-1AE0-41B9-B375-E6F9F6E2CF80}"/>
              </a:ext>
            </a:extLst>
          </p:cNvPr>
          <p:cNvSpPr txBox="1"/>
          <p:nvPr userDrawn="1"/>
        </p:nvSpPr>
        <p:spPr>
          <a:xfrm>
            <a:off x="395785" y="4450236"/>
            <a:ext cx="247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TS-972XU / TS-972XU-RP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B3BB107-1722-4FBD-9987-7CDF1D367214}"/>
              </a:ext>
            </a:extLst>
          </p:cNvPr>
          <p:cNvSpPr txBox="1"/>
          <p:nvPr userDrawn="1"/>
        </p:nvSpPr>
        <p:spPr>
          <a:xfrm>
            <a:off x="3159457" y="4450236"/>
            <a:ext cx="2381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TS-872XU / TS-872XU-RP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TS-1272XU / TS-1272XU-RP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775EAC-5FDD-4669-9272-8813C82D368E}"/>
              </a:ext>
            </a:extLst>
          </p:cNvPr>
          <p:cNvSpPr txBox="1"/>
          <p:nvPr userDrawn="1"/>
        </p:nvSpPr>
        <p:spPr>
          <a:xfrm>
            <a:off x="5896591" y="4450236"/>
            <a:ext cx="2460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TS-1672XU / TS-1672XU-RP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TS-2472XU-RP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13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" y="2379"/>
            <a:ext cx="9127086" cy="5138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3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" y="2379"/>
            <a:ext cx="9127084" cy="51387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" y="2379"/>
            <a:ext cx="9127084" cy="51387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6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0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3055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" y="2379"/>
            <a:ext cx="9127083" cy="51387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9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" y="2379"/>
            <a:ext cx="9127084" cy="51387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8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" y="2379"/>
            <a:ext cx="9127083" cy="51387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3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3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3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6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6.png"/><Relationship Id="rId7" Type="http://schemas.openxmlformats.org/officeDocument/2006/relationships/image" Target="../media/image73.sv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35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86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sv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sv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1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tiff"/><Relationship Id="rId5" Type="http://schemas.openxmlformats.org/officeDocument/2006/relationships/image" Target="../media/image117.tiff"/><Relationship Id="rId4" Type="http://schemas.openxmlformats.org/officeDocument/2006/relationships/image" Target="../media/image116.tiff"/><Relationship Id="rId9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svg"/><Relationship Id="rId3" Type="http://schemas.openxmlformats.org/officeDocument/2006/relationships/image" Target="../media/image122.png"/><Relationship Id="rId7" Type="http://schemas.openxmlformats.org/officeDocument/2006/relationships/image" Target="../media/image125.tiff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microsoft.com/office/2007/relationships/hdphoto" Target="../media/hdphoto1.wdp"/><Relationship Id="rId4" Type="http://schemas.openxmlformats.org/officeDocument/2006/relationships/image" Target="../media/image115.png"/><Relationship Id="rId9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33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12" Type="http://schemas.openxmlformats.org/officeDocument/2006/relationships/image" Target="../media/image142.jpeg"/><Relationship Id="rId17" Type="http://schemas.openxmlformats.org/officeDocument/2006/relationships/image" Target="../media/image146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jpeg"/><Relationship Id="rId5" Type="http://schemas.openxmlformats.org/officeDocument/2006/relationships/image" Target="../media/image135.png"/><Relationship Id="rId15" Type="http://schemas.openxmlformats.org/officeDocument/2006/relationships/image" Target="../media/image144.png"/><Relationship Id="rId10" Type="http://schemas.openxmlformats.org/officeDocument/2006/relationships/image" Target="../media/image140.png"/><Relationship Id="rId4" Type="http://schemas.openxmlformats.org/officeDocument/2006/relationships/image" Target="../media/image46.png"/><Relationship Id="rId9" Type="http://schemas.openxmlformats.org/officeDocument/2006/relationships/image" Target="../media/image139.png"/><Relationship Id="rId1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g"/><Relationship Id="rId4" Type="http://schemas.openxmlformats.org/officeDocument/2006/relationships/image" Target="../media/image1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53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32.png"/><Relationship Id="rId4" Type="http://schemas.openxmlformats.org/officeDocument/2006/relationships/image" Target="../media/image151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tiff"/><Relationship Id="rId3" Type="http://schemas.openxmlformats.org/officeDocument/2006/relationships/image" Target="../media/image155.png"/><Relationship Id="rId7" Type="http://schemas.openxmlformats.org/officeDocument/2006/relationships/image" Target="../media/image159.tiff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9.png"/><Relationship Id="rId3" Type="http://schemas.openxmlformats.org/officeDocument/2006/relationships/image" Target="../media/image115.png"/><Relationship Id="rId7" Type="http://schemas.openxmlformats.org/officeDocument/2006/relationships/image" Target="../media/image164.tiff"/><Relationship Id="rId12" Type="http://schemas.openxmlformats.org/officeDocument/2006/relationships/image" Target="../media/image16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tiff"/><Relationship Id="rId11" Type="http://schemas.openxmlformats.org/officeDocument/2006/relationships/image" Target="../media/image167.tiff"/><Relationship Id="rId5" Type="http://schemas.openxmlformats.org/officeDocument/2006/relationships/image" Target="../media/image162.tiff"/><Relationship Id="rId10" Type="http://schemas.openxmlformats.org/officeDocument/2006/relationships/image" Target="../media/image166.png"/><Relationship Id="rId4" Type="http://schemas.openxmlformats.org/officeDocument/2006/relationships/image" Target="../media/image161.png"/><Relationship Id="rId9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0.sv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2.png"/><Relationship Id="rId7" Type="http://schemas.openxmlformats.org/officeDocument/2006/relationships/image" Target="../media/image18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71.png"/><Relationship Id="rId4" Type="http://schemas.openxmlformats.org/officeDocument/2006/relationships/image" Target="../media/image183.png"/><Relationship Id="rId9" Type="http://schemas.openxmlformats.org/officeDocument/2006/relationships/image" Target="../media/image18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sv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svg"/><Relationship Id="rId3" Type="http://schemas.openxmlformats.org/officeDocument/2006/relationships/image" Target="../media/image196.png"/><Relationship Id="rId7" Type="http://schemas.openxmlformats.org/officeDocument/2006/relationships/image" Target="../media/image198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97.png"/><Relationship Id="rId4" Type="http://schemas.openxmlformats.org/officeDocument/2006/relationships/image" Target="../media/image1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00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emf"/><Relationship Id="rId5" Type="http://schemas.openxmlformats.org/officeDocument/2006/relationships/image" Target="../media/image20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png"/><Relationship Id="rId4" Type="http://schemas.openxmlformats.org/officeDocument/2006/relationships/image" Target="../media/image21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svg"/><Relationship Id="rId5" Type="http://schemas.openxmlformats.org/officeDocument/2006/relationships/image" Target="../media/image219.png"/><Relationship Id="rId4" Type="http://schemas.openxmlformats.org/officeDocument/2006/relationships/hyperlink" Target="https://docs.microsoft.com/en-us/windows-server/storage/storage-spaces/understand-the-cache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sv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07.png"/><Relationship Id="rId7" Type="http://schemas.openxmlformats.org/officeDocument/2006/relationships/image" Target="../media/image230.svg"/><Relationship Id="rId12" Type="http://schemas.openxmlformats.org/officeDocument/2006/relationships/image" Target="../media/image234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9.png"/><Relationship Id="rId11" Type="http://schemas.openxmlformats.org/officeDocument/2006/relationships/image" Target="../media/image233.png"/><Relationship Id="rId5" Type="http://schemas.openxmlformats.org/officeDocument/2006/relationships/image" Target="../media/image71.png"/><Relationship Id="rId10" Type="http://schemas.openxmlformats.org/officeDocument/2006/relationships/image" Target="../media/image232.png"/><Relationship Id="rId4" Type="http://schemas.openxmlformats.org/officeDocument/2006/relationships/image" Target="../media/image228.png"/><Relationship Id="rId9" Type="http://schemas.openxmlformats.org/officeDocument/2006/relationships/image" Target="../media/image23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07.pn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6.png"/><Relationship Id="rId11" Type="http://schemas.openxmlformats.org/officeDocument/2006/relationships/image" Target="../media/image241.svg"/><Relationship Id="rId5" Type="http://schemas.openxmlformats.org/officeDocument/2006/relationships/image" Target="../media/image235.png"/><Relationship Id="rId10" Type="http://schemas.openxmlformats.org/officeDocument/2006/relationships/image" Target="../media/image240.png"/><Relationship Id="rId4" Type="http://schemas.openxmlformats.org/officeDocument/2006/relationships/image" Target="../media/image54.png"/><Relationship Id="rId9" Type="http://schemas.openxmlformats.org/officeDocument/2006/relationships/image" Target="../media/image2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6.svg"/><Relationship Id="rId4" Type="http://schemas.openxmlformats.org/officeDocument/2006/relationships/image" Target="../media/image24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E88C989-FC50-4DC6-B6DE-059990CB7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0"/>
            <a:ext cx="913553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4">
            <a:extLst>
              <a:ext uri="{FF2B5EF4-FFF2-40B4-BE49-F238E27FC236}">
                <a16:creationId xmlns:a16="http://schemas.microsoft.com/office/drawing/2014/main" id="{15FE2736-E7A4-4C69-B952-5C92EE6B1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238" y="3568050"/>
            <a:ext cx="1799594" cy="1510608"/>
          </a:xfrm>
          <a:prstGeom prst="rect">
            <a:avLst/>
          </a:prstGeom>
        </p:spPr>
      </p:pic>
      <p:sp>
        <p:nvSpPr>
          <p:cNvPr id="21" name="Shape 275">
            <a:extLst>
              <a:ext uri="{FF2B5EF4-FFF2-40B4-BE49-F238E27FC236}">
                <a16:creationId xmlns:a16="http://schemas.microsoft.com/office/drawing/2014/main" id="{60FE23FF-EDF8-4C2F-B84B-E05D40B11525}"/>
              </a:ext>
            </a:extLst>
          </p:cNvPr>
          <p:cNvSpPr/>
          <p:nvPr/>
        </p:nvSpPr>
        <p:spPr>
          <a:xfrm>
            <a:off x="935587" y="3717039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8-bay</a:t>
            </a:r>
            <a:endParaRPr lang="zh-TW" altLang="en-US" sz="3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D5B8-FD64-AD48-A2B0-706637D3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/>
          <a:lstStyle/>
          <a:p>
            <a:r>
              <a:rPr lang="en-US" altLang="zh-Hant" sz="3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Hant" sz="3600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2U</a:t>
            </a:r>
            <a:r>
              <a:rPr lang="en-US" altLang="zh-Hant" sz="3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8-bay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2">
            <a:extLst>
              <a:ext uri="{FF2B5EF4-FFF2-40B4-BE49-F238E27FC236}">
                <a16:creationId xmlns:a16="http://schemas.microsoft.com/office/drawing/2014/main" id="{D8D371F3-21D8-444C-A02D-37CE8112FE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3076" y="4171764"/>
            <a:ext cx="5080000" cy="10715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131">
            <a:extLst>
              <a:ext uri="{FF2B5EF4-FFF2-40B4-BE49-F238E27FC236}">
                <a16:creationId xmlns:a16="http://schemas.microsoft.com/office/drawing/2014/main" id="{422DA4F8-3D18-0349-B0B2-0A9E40BA9325}"/>
              </a:ext>
            </a:extLst>
          </p:cNvPr>
          <p:cNvSpPr/>
          <p:nvPr/>
        </p:nvSpPr>
        <p:spPr>
          <a:xfrm>
            <a:off x="447921" y="1844462"/>
            <a:ext cx="4489493" cy="15106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TS-883XU-</a:t>
            </a:r>
            <a:r>
              <a:rPr lang="en-US" sz="2800" b="1" i="0" u="none" strike="noStrike" cap="none" dirty="0">
                <a:solidFill>
                  <a:srgbClr val="FFC000"/>
                </a:solidFill>
                <a:latin typeface="Microsoft JhengHei"/>
                <a:ea typeface="Microsoft JhengHei"/>
                <a:cs typeface="Arial"/>
                <a:sym typeface="Arial"/>
              </a:rPr>
              <a:t>RP</a:t>
            </a:r>
            <a:r>
              <a:rPr lang="en-US" sz="28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</a:t>
            </a:r>
            <a:r>
              <a:rPr lang="en-US" sz="28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28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-8G</a:t>
            </a:r>
            <a:endParaRPr lang="zh-TW" altLang="en-US" sz="2800" dirty="0">
              <a:solidFill>
                <a:srgbClr val="04DEFC"/>
              </a:solidFill>
              <a:latin typeface="Microsoft JhengHei"/>
              <a:ea typeface="Microsoft JhengHei"/>
            </a:endParaRP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Intel® Xeon® E-2124 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4-core 3.3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 GHz 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processor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b="1" dirty="0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b="1" dirty="0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  <a:endParaRPr lang="en-US" dirty="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8GB DDR4 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ECC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 RAM (2x 4GB) </a:t>
            </a:r>
            <a:endParaRPr lang="en-US" b="1" dirty="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3" name="Shape 131">
            <a:extLst>
              <a:ext uri="{FF2B5EF4-FFF2-40B4-BE49-F238E27FC236}">
                <a16:creationId xmlns:a16="http://schemas.microsoft.com/office/drawing/2014/main" id="{A31F77A6-668A-814D-A74E-E5CD67A5D48E}"/>
              </a:ext>
            </a:extLst>
          </p:cNvPr>
          <p:cNvSpPr/>
          <p:nvPr/>
        </p:nvSpPr>
        <p:spPr>
          <a:xfrm>
            <a:off x="4853955" y="1841130"/>
            <a:ext cx="4290045" cy="656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TS-883XU-</a:t>
            </a:r>
            <a:r>
              <a:rPr lang="en-US" sz="2800" b="1" i="0" u="none" strike="noStrike" cap="none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28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-8G</a:t>
            </a:r>
            <a:endParaRPr lang="en-US" sz="2800" b="1">
              <a:solidFill>
                <a:srgbClr val="04DEFC"/>
              </a:solidFill>
              <a:latin typeface="Microsoft JhengHei"/>
              <a:ea typeface="Microsoft JhengHei"/>
              <a:cs typeface="Arial"/>
              <a:sym typeface="Arial"/>
            </a:endParaRP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Intel® Xeon® E-2124 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4-core 3.3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 GHz 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processor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b="1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b="1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  <a:endParaRPr lang="en-US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8GB DDR4 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ECC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 RAM (2x 4GB) </a:t>
            </a:r>
            <a:endParaRPr lang="en-US" b="1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4" name="圖片 11">
            <a:extLst>
              <a:ext uri="{FF2B5EF4-FFF2-40B4-BE49-F238E27FC236}">
                <a16:creationId xmlns:a16="http://schemas.microsoft.com/office/drawing/2014/main" id="{C9ADC68F-D9CE-9C4E-AF0F-3E093DD514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5375" r="5705" b="5709"/>
          <a:stretch/>
        </p:blipFill>
        <p:spPr>
          <a:xfrm>
            <a:off x="4951852" y="3964321"/>
            <a:ext cx="1110255" cy="1114337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2FA9B095-6108-4C88-A59B-118F0A56D405}"/>
              </a:ext>
            </a:extLst>
          </p:cNvPr>
          <p:cNvGrpSpPr/>
          <p:nvPr/>
        </p:nvGrpSpPr>
        <p:grpSpPr>
          <a:xfrm>
            <a:off x="520238" y="1131797"/>
            <a:ext cx="2332124" cy="689497"/>
            <a:chOff x="520238" y="1131797"/>
            <a:chExt cx="2332124" cy="689497"/>
          </a:xfrm>
        </p:grpSpPr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78D452F8-5773-4FAE-AAF8-FA9145A96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28" name="矩形 64">
              <a:extLst>
                <a:ext uri="{FF2B5EF4-FFF2-40B4-BE49-F238E27FC236}">
                  <a16:creationId xmlns:a16="http://schemas.microsoft.com/office/drawing/2014/main" id="{C725A4C4-880B-48BA-B7FC-3BB8E5648BA4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2x300W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0FBC3295-B5BE-4A47-91EF-D7DB574BED39}"/>
              </a:ext>
            </a:extLst>
          </p:cNvPr>
          <p:cNvGrpSpPr/>
          <p:nvPr/>
        </p:nvGrpSpPr>
        <p:grpSpPr>
          <a:xfrm>
            <a:off x="4964271" y="1131698"/>
            <a:ext cx="2332124" cy="689497"/>
            <a:chOff x="520238" y="1131797"/>
            <a:chExt cx="2332124" cy="689497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4BAACD4E-7F7E-41C1-9411-854F547A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31" name="矩形 64">
              <a:extLst>
                <a:ext uri="{FF2B5EF4-FFF2-40B4-BE49-F238E27FC236}">
                  <a16:creationId xmlns:a16="http://schemas.microsoft.com/office/drawing/2014/main" id="{48745879-17A5-41BB-90FF-56B5839278FD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Single PSU</a:t>
              </a:r>
              <a:br>
                <a:rPr lang="zh-TW" altLang="en-US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350W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214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15">
            <a:extLst>
              <a:ext uri="{FF2B5EF4-FFF2-40B4-BE49-F238E27FC236}">
                <a16:creationId xmlns:a16="http://schemas.microsoft.com/office/drawing/2014/main" id="{3C65F45E-4BD5-4E58-9D21-2AC0C7989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203" y="3157619"/>
            <a:ext cx="1799594" cy="1510608"/>
          </a:xfrm>
          <a:prstGeom prst="rect">
            <a:avLst/>
          </a:prstGeom>
        </p:spPr>
      </p:pic>
      <p:sp>
        <p:nvSpPr>
          <p:cNvPr id="26" name="Shape 275">
            <a:extLst>
              <a:ext uri="{FF2B5EF4-FFF2-40B4-BE49-F238E27FC236}">
                <a16:creationId xmlns:a16="http://schemas.microsoft.com/office/drawing/2014/main" id="{625C4DC2-F5C0-4448-82AF-066B437BF018}"/>
              </a:ext>
            </a:extLst>
          </p:cNvPr>
          <p:cNvSpPr/>
          <p:nvPr/>
        </p:nvSpPr>
        <p:spPr>
          <a:xfrm>
            <a:off x="860681" y="3316053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12-bay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CAA19-6C18-2943-A3A4-D372B904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Hant" sz="4000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2U</a:t>
            </a:r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12-bay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5">
            <a:extLst>
              <a:ext uri="{FF2B5EF4-FFF2-40B4-BE49-F238E27FC236}">
                <a16:creationId xmlns:a16="http://schemas.microsoft.com/office/drawing/2014/main" id="{4EBFA915-DF33-44C5-A687-22C1C43DF1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63" y="3946293"/>
            <a:ext cx="5080000" cy="11871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Shape 131">
            <a:extLst>
              <a:ext uri="{FF2B5EF4-FFF2-40B4-BE49-F238E27FC236}">
                <a16:creationId xmlns:a16="http://schemas.microsoft.com/office/drawing/2014/main" id="{57055B1A-A039-C94E-9C16-2094CF7AF3B5}"/>
              </a:ext>
            </a:extLst>
          </p:cNvPr>
          <p:cNvSpPr/>
          <p:nvPr/>
        </p:nvSpPr>
        <p:spPr>
          <a:xfrm>
            <a:off x="3215394" y="1242666"/>
            <a:ext cx="5841420" cy="12446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TS-1283XU-</a:t>
            </a:r>
            <a:r>
              <a:rPr lang="en-US" sz="3000" b="1" i="0" u="none" strike="noStrike" cap="none" dirty="0">
                <a:solidFill>
                  <a:srgbClr val="FFC000"/>
                </a:solidFill>
                <a:latin typeface="Microsoft JhengHei"/>
                <a:ea typeface="Microsoft JhengHei"/>
                <a:cs typeface="Arial"/>
                <a:sym typeface="Arial"/>
              </a:rPr>
              <a:t>RP</a:t>
            </a:r>
            <a:r>
              <a:rPr lang="en-US" sz="3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</a:t>
            </a:r>
            <a:r>
              <a:rPr lang="en-US" sz="30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3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-8G</a:t>
            </a:r>
            <a:endParaRPr lang="zh-TW" altLang="en-US" sz="3000" dirty="0">
              <a:solidFill>
                <a:srgbClr val="04DEFC"/>
              </a:solidFill>
              <a:latin typeface="Microsoft JhengHei"/>
              <a:ea typeface="Microsoft JhengHei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Intel® Xeon® E-2124 </a:t>
            </a:r>
            <a:r>
              <a:rPr 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4-core 3.3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GHz </a:t>
            </a:r>
            <a:r>
              <a:rPr lang="en-US" alt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processor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sz="2000" b="1" dirty="0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 </a:t>
            </a:r>
            <a:endParaRPr lang="en-US" sz="2000" b="1" dirty="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8GB DDR4 </a:t>
            </a:r>
            <a:r>
              <a:rPr lang="en-US" sz="2000" b="1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  <a:sym typeface="Arial"/>
              </a:rPr>
              <a:t>ECC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 RAM (2x 4GB) </a:t>
            </a:r>
            <a:endParaRPr lang="en-US" sz="2000" b="1" dirty="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24" name="圖片 11">
            <a:extLst>
              <a:ext uri="{FF2B5EF4-FFF2-40B4-BE49-F238E27FC236}">
                <a16:creationId xmlns:a16="http://schemas.microsoft.com/office/drawing/2014/main" id="{E8259E3A-A7BF-7C40-9806-F049C3AC53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5375" r="5705" b="5709"/>
          <a:stretch/>
        </p:blipFill>
        <p:spPr>
          <a:xfrm>
            <a:off x="4843815" y="3846172"/>
            <a:ext cx="1110255" cy="1114337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65312463-5A3C-4EDE-967B-08B87874A7A1}"/>
              </a:ext>
            </a:extLst>
          </p:cNvPr>
          <p:cNvGrpSpPr/>
          <p:nvPr/>
        </p:nvGrpSpPr>
        <p:grpSpPr>
          <a:xfrm>
            <a:off x="687650" y="1296385"/>
            <a:ext cx="2332124" cy="689497"/>
            <a:chOff x="520238" y="1131797"/>
            <a:chExt cx="2332124" cy="689497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B1B075D4-F68F-4AA7-9F0B-83C7D74A5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22" name="矩形 64">
              <a:extLst>
                <a:ext uri="{FF2B5EF4-FFF2-40B4-BE49-F238E27FC236}">
                  <a16:creationId xmlns:a16="http://schemas.microsoft.com/office/drawing/2014/main" id="{746C9618-86DF-44F6-B218-EA1AF2004A56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2x300W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87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D25A5AA7-7BAE-4DD3-A108-629F3A290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958" y="2684021"/>
            <a:ext cx="1934394" cy="1623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5905E-479A-4D4B-A2FF-E37FCD16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 sz="3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Hant" sz="3600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3U</a:t>
            </a:r>
            <a:r>
              <a:rPr lang="en-US" altLang="zh-Hant" sz="3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16-bay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275">
            <a:extLst>
              <a:ext uri="{FF2B5EF4-FFF2-40B4-BE49-F238E27FC236}">
                <a16:creationId xmlns:a16="http://schemas.microsoft.com/office/drawing/2014/main" id="{FAA5BFDC-72B4-4F78-AB79-FE309ABE5DCE}"/>
              </a:ext>
            </a:extLst>
          </p:cNvPr>
          <p:cNvSpPr/>
          <p:nvPr/>
        </p:nvSpPr>
        <p:spPr>
          <a:xfrm>
            <a:off x="1061822" y="2891337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16-bay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3B32886-C71F-4532-A87F-210EF0347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9" y="3347222"/>
            <a:ext cx="5320011" cy="1801711"/>
          </a:xfrm>
          <a:prstGeom prst="rect">
            <a:avLst/>
          </a:prstGeom>
        </p:spPr>
      </p:pic>
      <p:sp>
        <p:nvSpPr>
          <p:cNvPr id="19" name="Shape 131">
            <a:extLst>
              <a:ext uri="{FF2B5EF4-FFF2-40B4-BE49-F238E27FC236}">
                <a16:creationId xmlns:a16="http://schemas.microsoft.com/office/drawing/2014/main" id="{96862C2B-F9C4-1E46-A71E-5038E3A03DAA}"/>
              </a:ext>
            </a:extLst>
          </p:cNvPr>
          <p:cNvSpPr/>
          <p:nvPr/>
        </p:nvSpPr>
        <p:spPr>
          <a:xfrm>
            <a:off x="3155973" y="1171940"/>
            <a:ext cx="5813586" cy="1623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TS-1683XU-</a:t>
            </a:r>
            <a:r>
              <a:rPr lang="en-US" sz="3000" b="1" i="0" u="none" strike="noStrike" cap="none">
                <a:solidFill>
                  <a:srgbClr val="FFC000"/>
                </a:solidFill>
                <a:latin typeface="Microsoft JhengHei"/>
                <a:ea typeface="Microsoft JhengHei"/>
                <a:cs typeface="Arial"/>
                <a:sym typeface="Arial"/>
              </a:rPr>
              <a:t>RP</a:t>
            </a:r>
            <a:r>
              <a:rPr lang="en-US" sz="30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</a:t>
            </a:r>
            <a:r>
              <a:rPr lang="en-US" sz="3000" b="1" i="0" u="none" strike="noStrike" cap="none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30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-16G</a:t>
            </a:r>
            <a:endParaRPr lang="zh-TW" altLang="en-US" sz="3000">
              <a:solidFill>
                <a:srgbClr val="04DEFC"/>
              </a:solidFill>
              <a:latin typeface="Microsoft JhengHei"/>
              <a:ea typeface="Microsoft JhengHei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</a:rPr>
              <a:t>Intel® Xeon® E-2124 </a:t>
            </a:r>
            <a:r>
              <a:rPr lang="en-US" sz="2000" b="1">
                <a:solidFill>
                  <a:srgbClr val="FF0000"/>
                </a:solidFill>
                <a:latin typeface="Microsoft JhengHei"/>
                <a:ea typeface="Microsoft JhengHei"/>
              </a:rPr>
              <a:t>4-core 3.3</a:t>
            </a: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</a:rPr>
              <a:t> GHz </a:t>
            </a: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processor</a:t>
            </a: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sz="2000" b="1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sz="2000" b="1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sz="2000" b="1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endParaRPr lang="en-US" sz="20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16GB</a:t>
            </a:r>
            <a:r>
              <a:rPr lang="en-US" sz="20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 DDR4 </a:t>
            </a:r>
            <a:r>
              <a:rPr lang="en-US" sz="20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Arial"/>
                <a:sym typeface="Arial"/>
              </a:rPr>
              <a:t>ECC</a:t>
            </a:r>
            <a:r>
              <a:rPr lang="en-US" sz="20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 RAM (2x 8GB)</a:t>
            </a: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 </a:t>
            </a:r>
            <a:endParaRPr lang="en-US" sz="2000" b="1" i="0" u="none" strike="noStrike" cap="none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22" name="圖片 11">
            <a:extLst>
              <a:ext uri="{FF2B5EF4-FFF2-40B4-BE49-F238E27FC236}">
                <a16:creationId xmlns:a16="http://schemas.microsoft.com/office/drawing/2014/main" id="{48A9D674-A6BC-F749-B36C-A33AA5C691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5375" r="5705" b="5709"/>
          <a:stretch/>
        </p:blipFill>
        <p:spPr>
          <a:xfrm>
            <a:off x="5062202" y="3860601"/>
            <a:ext cx="1110255" cy="1114337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F60129AD-9AF2-44B0-8224-132072D196A4}"/>
              </a:ext>
            </a:extLst>
          </p:cNvPr>
          <p:cNvGrpSpPr/>
          <p:nvPr/>
        </p:nvGrpSpPr>
        <p:grpSpPr>
          <a:xfrm>
            <a:off x="752684" y="1300492"/>
            <a:ext cx="2332124" cy="689497"/>
            <a:chOff x="520238" y="1131797"/>
            <a:chExt cx="2332124" cy="689497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BB809417-130E-466E-A95D-1A48E8498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25" name="矩形 64">
              <a:extLst>
                <a:ext uri="{FF2B5EF4-FFF2-40B4-BE49-F238E27FC236}">
                  <a16:creationId xmlns:a16="http://schemas.microsoft.com/office/drawing/2014/main" id="{49C2D3A9-958A-4BDA-B795-A2A90786ACD2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2x500W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091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形 26">
            <a:extLst>
              <a:ext uri="{FF2B5EF4-FFF2-40B4-BE49-F238E27FC236}">
                <a16:creationId xmlns:a16="http://schemas.microsoft.com/office/drawing/2014/main" id="{DBA166CD-8736-44F1-BAEC-EAD08554B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377" y="2481963"/>
            <a:ext cx="1934394" cy="1623761"/>
          </a:xfrm>
          <a:prstGeom prst="rect">
            <a:avLst/>
          </a:prstGeom>
        </p:spPr>
      </p:pic>
      <p:sp>
        <p:nvSpPr>
          <p:cNvPr id="17" name="Shape 275">
            <a:extLst>
              <a:ext uri="{FF2B5EF4-FFF2-40B4-BE49-F238E27FC236}">
                <a16:creationId xmlns:a16="http://schemas.microsoft.com/office/drawing/2014/main" id="{C2D35FB2-C9D8-4CDF-90DA-34FB4B59F5A4}"/>
              </a:ext>
            </a:extLst>
          </p:cNvPr>
          <p:cNvSpPr/>
          <p:nvPr/>
        </p:nvSpPr>
        <p:spPr>
          <a:xfrm>
            <a:off x="1218964" y="2649144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24-bay</a:t>
            </a:r>
            <a:endParaRPr lang="zh-TW" altLang="en-US" sz="3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07551-54FC-3048-BBCD-5C1F58D37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Hant" sz="4000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4U</a:t>
            </a:r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24-bay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片 56">
            <a:extLst>
              <a:ext uri="{FF2B5EF4-FFF2-40B4-BE49-F238E27FC236}">
                <a16:creationId xmlns:a16="http://schemas.microsoft.com/office/drawing/2014/main" id="{6ACC4DA8-932A-4C8F-A332-E93E4F1A35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7722" b="15621"/>
          <a:stretch/>
        </p:blipFill>
        <p:spPr>
          <a:xfrm>
            <a:off x="-308" y="3240012"/>
            <a:ext cx="4656196" cy="2031611"/>
          </a:xfrm>
          <a:prstGeom prst="rect">
            <a:avLst/>
          </a:prstGeom>
        </p:spPr>
      </p:pic>
      <p:sp>
        <p:nvSpPr>
          <p:cNvPr id="18" name="Shape 131">
            <a:extLst>
              <a:ext uri="{FF2B5EF4-FFF2-40B4-BE49-F238E27FC236}">
                <a16:creationId xmlns:a16="http://schemas.microsoft.com/office/drawing/2014/main" id="{62805E38-5556-A144-8C2E-8277EBE272C8}"/>
              </a:ext>
            </a:extLst>
          </p:cNvPr>
          <p:cNvSpPr/>
          <p:nvPr/>
        </p:nvSpPr>
        <p:spPr>
          <a:xfrm>
            <a:off x="3313566" y="1213248"/>
            <a:ext cx="5698880" cy="1937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sz="3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TS-2483XU-</a:t>
            </a:r>
            <a:r>
              <a:rPr lang="en-US" sz="3000" b="1" dirty="0">
                <a:solidFill>
                  <a:srgbClr val="FFC000"/>
                </a:solidFill>
                <a:latin typeface="Microsoft JhengHei"/>
                <a:ea typeface="Microsoft JhengHei"/>
                <a:cs typeface="Arial"/>
                <a:sym typeface="Arial"/>
              </a:rPr>
              <a:t>RP</a:t>
            </a:r>
            <a:r>
              <a:rPr lang="en-US" sz="3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</a:t>
            </a:r>
            <a:r>
              <a:rPr lang="en-US" sz="3000" b="1" dirty="0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E2136</a:t>
            </a:r>
            <a:r>
              <a:rPr lang="en-US" sz="3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-16G</a:t>
            </a:r>
            <a:endParaRPr lang="zh-TW" altLang="en-US" sz="3000" b="1" dirty="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Intel® Xeon® E-2136 </a:t>
            </a:r>
            <a:r>
              <a:rPr 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6-core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3.3 GHz </a:t>
            </a:r>
            <a:r>
              <a:rPr lang="en-US" alt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processor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sz="2000" b="1" dirty="0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4.5 GHz</a:t>
            </a:r>
            <a:endParaRPr lang="en-US" sz="2000" b="1" dirty="0">
              <a:solidFill>
                <a:srgbClr val="FF0000"/>
              </a:solidFill>
              <a:latin typeface="Microsoft JhengHei"/>
              <a:ea typeface="Microsoft JhengHei"/>
              <a:cs typeface="Arial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16GB</a:t>
            </a:r>
            <a:r>
              <a:rPr lang="en-US" sz="2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 DDR4 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  <a:sym typeface="Arial"/>
              </a:rPr>
              <a:t>ECC</a:t>
            </a:r>
            <a:r>
              <a:rPr lang="en-US" sz="2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 RAM (2x 8GB)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 </a:t>
            </a:r>
            <a:endParaRPr lang="en-US" sz="20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19" name="圖片 11">
            <a:extLst>
              <a:ext uri="{FF2B5EF4-FFF2-40B4-BE49-F238E27FC236}">
                <a16:creationId xmlns:a16="http://schemas.microsoft.com/office/drawing/2014/main" id="{7F02471C-6044-A74A-ACEA-C39D6A449B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5375" r="5705" b="5709"/>
          <a:stretch/>
        </p:blipFill>
        <p:spPr>
          <a:xfrm>
            <a:off x="4655888" y="3632168"/>
            <a:ext cx="1110255" cy="1114337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8C87EB2E-CCAF-4CEB-8B69-AD7046E7C96A}"/>
              </a:ext>
            </a:extLst>
          </p:cNvPr>
          <p:cNvGrpSpPr/>
          <p:nvPr/>
        </p:nvGrpSpPr>
        <p:grpSpPr>
          <a:xfrm>
            <a:off x="520238" y="1131797"/>
            <a:ext cx="2332124" cy="689497"/>
            <a:chOff x="520238" y="1131797"/>
            <a:chExt cx="2332124" cy="689497"/>
          </a:xfrm>
        </p:grpSpPr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BEF1184C-15F5-4AD0-975C-85CF8C39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26" name="矩形 64">
              <a:extLst>
                <a:ext uri="{FF2B5EF4-FFF2-40B4-BE49-F238E27FC236}">
                  <a16:creationId xmlns:a16="http://schemas.microsoft.com/office/drawing/2014/main" id="{6D58CE40-A3E1-4017-B0FB-168FF0A68E64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2x800W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068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D4B63AA6-6A2F-44EA-AB53-DE65E5D66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907" y="1615668"/>
            <a:ext cx="2954756" cy="5023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4F136F-A8D1-4B9E-B580-74B19C90BB1B}"/>
              </a:ext>
            </a:extLst>
          </p:cNvPr>
          <p:cNvSpPr txBox="1">
            <a:spLocks/>
          </p:cNvSpPr>
          <p:nvPr/>
        </p:nvSpPr>
        <p:spPr>
          <a:xfrm>
            <a:off x="948399" y="2987558"/>
            <a:ext cx="3347271" cy="808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000"/>
              </a:lnSpc>
            </a:pPr>
            <a:r>
              <a:rPr lang="en-US" altLang="zh-TW" spc="-1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Hardware</a:t>
            </a:r>
          </a:p>
          <a:p>
            <a:pPr algn="ctr">
              <a:lnSpc>
                <a:spcPts val="4000"/>
              </a:lnSpc>
            </a:pPr>
            <a:r>
              <a:rPr lang="en-US" altLang="zh-TW" spc="-1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Introduction</a:t>
            </a:r>
            <a:endParaRPr lang="en-US" spc="-150" dirty="0"/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A5216C3A-1BFB-8A42-AE14-9A65890AC161}"/>
              </a:ext>
            </a:extLst>
          </p:cNvPr>
          <p:cNvSpPr/>
          <p:nvPr/>
        </p:nvSpPr>
        <p:spPr>
          <a:xfrm>
            <a:off x="1003665" y="1416817"/>
            <a:ext cx="3236740" cy="2634188"/>
          </a:xfrm>
          <a:prstGeom prst="rect">
            <a:avLst/>
          </a:prstGeom>
          <a:noFill/>
          <a:ln w="571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形 1">
            <a:extLst>
              <a:ext uri="{FF2B5EF4-FFF2-40B4-BE49-F238E27FC236}">
                <a16:creationId xmlns:a16="http://schemas.microsoft.com/office/drawing/2014/main" id="{43BD0210-0D63-AE42-8350-B3877D901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927" y="2221506"/>
            <a:ext cx="2954756" cy="6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37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0622-E9BD-8F48-BBFD-1E649CCD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64" y="150134"/>
            <a:ext cx="8993690" cy="822960"/>
          </a:xfrm>
        </p:spPr>
        <p:txBody>
          <a:bodyPr>
            <a:noAutofit/>
          </a:bodyPr>
          <a:lstStyle/>
          <a:p>
            <a:r>
              <a:rPr lang="en-US" altLang="zh-Hant" sz="35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Enjoy</a:t>
            </a:r>
            <a:r>
              <a:rPr lang="en-US" altLang="zh-Hant" sz="3500">
                <a:solidFill>
                  <a:schemeClr val="lt1"/>
                </a:solidFill>
                <a:latin typeface="Arial "/>
                <a:ea typeface="Microsoft JhengHei" panose="020B0604030504040204" pitchFamily="34" charset="-120"/>
                <a:cs typeface="Arial"/>
              </a:rPr>
              <a:t> </a:t>
            </a:r>
            <a:r>
              <a:rPr lang="en-US" altLang="zh-Hant" sz="3500" err="1">
                <a:solidFill>
                  <a:srgbClr val="FFFFFF"/>
                </a:solidFill>
                <a:latin typeface="Arial "/>
                <a:cs typeface="Arial"/>
              </a:rPr>
              <a:t>Qtier</a:t>
            </a:r>
            <a:r>
              <a:rPr lang="en-US" altLang="zh-Hant" sz="3500">
                <a:solidFill>
                  <a:srgbClr val="FFFFFF"/>
                </a:solidFill>
                <a:latin typeface="Arial "/>
                <a:cs typeface="Arial"/>
              </a:rPr>
              <a:t> and SSD cache in a 1U NAS</a:t>
            </a:r>
            <a:endParaRPr lang="en-US" sz="3500">
              <a:latin typeface="Arial 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7DB85-B370-E44C-9123-7C8E81113A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30734"/>
          <a:stretch/>
        </p:blipFill>
        <p:spPr>
          <a:xfrm>
            <a:off x="357158" y="1142990"/>
            <a:ext cx="8571429" cy="3711356"/>
          </a:xfrm>
          <a:prstGeom prst="rect">
            <a:avLst/>
          </a:prstGeom>
        </p:spPr>
      </p:pic>
      <p:grpSp>
        <p:nvGrpSpPr>
          <p:cNvPr id="4" name="群組 27">
            <a:extLst>
              <a:ext uri="{FF2B5EF4-FFF2-40B4-BE49-F238E27FC236}">
                <a16:creationId xmlns:a16="http://schemas.microsoft.com/office/drawing/2014/main" id="{53C44E85-28A2-9948-8334-DE576B94FA0F}"/>
              </a:ext>
            </a:extLst>
          </p:cNvPr>
          <p:cNvGrpSpPr/>
          <p:nvPr/>
        </p:nvGrpSpPr>
        <p:grpSpPr>
          <a:xfrm>
            <a:off x="1323831" y="3428993"/>
            <a:ext cx="6666933" cy="142889"/>
            <a:chOff x="1602745" y="3428993"/>
            <a:chExt cx="6250251" cy="142889"/>
          </a:xfrm>
        </p:grpSpPr>
        <p:sp>
          <p:nvSpPr>
            <p:cNvPr id="5" name="手繪多邊形 18">
              <a:extLst>
                <a:ext uri="{FF2B5EF4-FFF2-40B4-BE49-F238E27FC236}">
                  <a16:creationId xmlns:a16="http://schemas.microsoft.com/office/drawing/2014/main" id="{F171B170-7792-7D40-8327-EAA3FE46B3D9}"/>
                </a:ext>
              </a:extLst>
            </p:cNvPr>
            <p:cNvSpPr/>
            <p:nvPr/>
          </p:nvSpPr>
          <p:spPr>
            <a:xfrm>
              <a:off x="1602745" y="3428993"/>
              <a:ext cx="6250251" cy="142889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solidFill>
              <a:srgbClr val="00B0F0">
                <a:alpha val="31000"/>
              </a:srgbClr>
            </a:solidFill>
            <a:ln w="9525">
              <a:solidFill>
                <a:srgbClr val="04D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手繪多邊形 25">
              <a:extLst>
                <a:ext uri="{FF2B5EF4-FFF2-40B4-BE49-F238E27FC236}">
                  <a16:creationId xmlns:a16="http://schemas.microsoft.com/office/drawing/2014/main" id="{A28BFD5A-D1E6-C446-8144-5C15A2045BED}"/>
                </a:ext>
              </a:extLst>
            </p:cNvPr>
            <p:cNvSpPr/>
            <p:nvPr/>
          </p:nvSpPr>
          <p:spPr>
            <a:xfrm>
              <a:off x="1602745" y="3428994"/>
              <a:ext cx="6250251" cy="142888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noFill/>
            <a:ln w="9525">
              <a:solidFill>
                <a:srgbClr val="04D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accent5">
                      <a:lumMod val="50000"/>
                    </a:schemeClr>
                  </a:solidFill>
                </a:ln>
              </a:endParaRPr>
            </a:p>
          </p:txBody>
        </p:sp>
      </p:grpSp>
      <p:sp>
        <p:nvSpPr>
          <p:cNvPr id="7" name="Shape 183">
            <a:extLst>
              <a:ext uri="{FF2B5EF4-FFF2-40B4-BE49-F238E27FC236}">
                <a16:creationId xmlns:a16="http://schemas.microsoft.com/office/drawing/2014/main" id="{AC0BB96F-6FFE-E346-97CB-566C62E2F8E0}"/>
              </a:ext>
            </a:extLst>
          </p:cNvPr>
          <p:cNvSpPr txBox="1"/>
          <p:nvPr/>
        </p:nvSpPr>
        <p:spPr>
          <a:xfrm flipH="1">
            <a:off x="3016942" y="4381013"/>
            <a:ext cx="3396383" cy="353770"/>
          </a:xfrm>
          <a:prstGeom prst="rect">
            <a:avLst/>
          </a:prstGeom>
          <a:solidFill>
            <a:srgbClr val="FFCB2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TW" sz="1500" b="1" i="0" u="none" strike="noStrike" cap="none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3.5”SATA 6Gb/s HDD/SSD ports</a:t>
            </a:r>
            <a:endParaRPr lang="zh-TW" sz="1500" b="1" i="0" u="none" strike="noStrike" cap="none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圓角矩形 13">
            <a:extLst>
              <a:ext uri="{FF2B5EF4-FFF2-40B4-BE49-F238E27FC236}">
                <a16:creationId xmlns:a16="http://schemas.microsoft.com/office/drawing/2014/main" id="{7CB00445-E7E9-604E-9901-ADD7086C575D}"/>
              </a:ext>
            </a:extLst>
          </p:cNvPr>
          <p:cNvSpPr/>
          <p:nvPr/>
        </p:nvSpPr>
        <p:spPr>
          <a:xfrm>
            <a:off x="1043873" y="3848223"/>
            <a:ext cx="7153359" cy="52375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CB25"/>
            </a:solidFill>
          </a:ln>
          <a:effectLst>
            <a:glow rad="127000">
              <a:srgbClr val="FFC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21">
            <a:extLst>
              <a:ext uri="{FF2B5EF4-FFF2-40B4-BE49-F238E27FC236}">
                <a16:creationId xmlns:a16="http://schemas.microsoft.com/office/drawing/2014/main" id="{F45C7A97-14E9-F246-862C-5484389EEE63}"/>
              </a:ext>
            </a:extLst>
          </p:cNvPr>
          <p:cNvSpPr/>
          <p:nvPr/>
        </p:nvSpPr>
        <p:spPr>
          <a:xfrm>
            <a:off x="5072066" y="3633795"/>
            <a:ext cx="2357454" cy="214314"/>
          </a:xfrm>
          <a:prstGeom prst="roundRect">
            <a:avLst/>
          </a:prstGeom>
          <a:noFill/>
          <a:ln w="12700">
            <a:solidFill>
              <a:srgbClr val="E7FC20"/>
            </a:solidFill>
          </a:ln>
          <a:effectLst>
            <a:glow rad="76200">
              <a:srgbClr val="92D05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15">
            <a:extLst>
              <a:ext uri="{FF2B5EF4-FFF2-40B4-BE49-F238E27FC236}">
                <a16:creationId xmlns:a16="http://schemas.microsoft.com/office/drawing/2014/main" id="{C248F594-BBF6-214B-8A07-1E0E2BB05CE4}"/>
              </a:ext>
            </a:extLst>
          </p:cNvPr>
          <p:cNvSpPr/>
          <p:nvPr/>
        </p:nvSpPr>
        <p:spPr>
          <a:xfrm>
            <a:off x="285720" y="2006520"/>
            <a:ext cx="5072098" cy="1136734"/>
          </a:xfrm>
          <a:prstGeom prst="wedgeRectCallout">
            <a:avLst>
              <a:gd name="adj1" fmla="val 46258"/>
              <a:gd name="adj2" fmla="val 100814"/>
            </a:avLst>
          </a:prstGeom>
          <a:solidFill>
            <a:schemeClr val="tx1"/>
          </a:solidFill>
          <a:ln w="12700">
            <a:solidFill>
              <a:srgbClr val="E7FC20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183">
            <a:extLst>
              <a:ext uri="{FF2B5EF4-FFF2-40B4-BE49-F238E27FC236}">
                <a16:creationId xmlns:a16="http://schemas.microsoft.com/office/drawing/2014/main" id="{190DC689-B27E-C94B-81FE-CADC478BF37D}"/>
              </a:ext>
            </a:extLst>
          </p:cNvPr>
          <p:cNvSpPr txBox="1"/>
          <p:nvPr/>
        </p:nvSpPr>
        <p:spPr>
          <a:xfrm flipH="1">
            <a:off x="325610" y="2089547"/>
            <a:ext cx="364333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indicators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: </a:t>
            </a:r>
          </a:p>
          <a:p>
            <a:pPr>
              <a:buClr>
                <a:srgbClr val="595959"/>
              </a:buClr>
              <a:buSzPct val="25000"/>
            </a:pP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System status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network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disks</a:t>
            </a:r>
            <a:endParaRPr lang="zh-TW" altLang="en-US" sz="1500" b="1">
              <a:solidFill>
                <a:srgbClr val="D0F8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圖片 28" descr="TS-977XU_front.jpg">
            <a:extLst>
              <a:ext uri="{FF2B5EF4-FFF2-40B4-BE49-F238E27FC236}">
                <a16:creationId xmlns:a16="http://schemas.microsoft.com/office/drawing/2014/main" id="{19FC6D40-845C-CE4B-AD01-3818B27E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704256"/>
            <a:ext cx="4929222" cy="357800"/>
          </a:xfrm>
          <a:prstGeom prst="rect">
            <a:avLst/>
          </a:prstGeom>
        </p:spPr>
      </p:pic>
      <p:sp>
        <p:nvSpPr>
          <p:cNvPr id="13" name="矩形圖說文字 15">
            <a:extLst>
              <a:ext uri="{FF2B5EF4-FFF2-40B4-BE49-F238E27FC236}">
                <a16:creationId xmlns:a16="http://schemas.microsoft.com/office/drawing/2014/main" id="{7DEB3C50-7787-4F40-BE02-1B416390EAD2}"/>
              </a:ext>
            </a:extLst>
          </p:cNvPr>
          <p:cNvSpPr/>
          <p:nvPr/>
        </p:nvSpPr>
        <p:spPr>
          <a:xfrm>
            <a:off x="5476153" y="1146138"/>
            <a:ext cx="3237280" cy="1997115"/>
          </a:xfrm>
          <a:prstGeom prst="wedgeRectCallout">
            <a:avLst>
              <a:gd name="adj1" fmla="val 3265"/>
              <a:gd name="adj2" fmla="val 68552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2" descr="D:\工作進行中\20170911直播母版16比9\各場PPT元素\20180504\TS-977XU_open-top 拷貝.png">
            <a:extLst>
              <a:ext uri="{FF2B5EF4-FFF2-40B4-BE49-F238E27FC236}">
                <a16:creationId xmlns:a16="http://schemas.microsoft.com/office/drawing/2014/main" id="{3439D1A6-EF6C-EB4C-AD48-8CA25AC18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1487" t="-224" r="21487" b="56830"/>
          <a:stretch/>
        </p:blipFill>
        <p:spPr bwMode="auto">
          <a:xfrm rot="10800000">
            <a:off x="5552956" y="1207057"/>
            <a:ext cx="3154377" cy="15001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  <p:sp>
        <p:nvSpPr>
          <p:cNvPr id="15" name="Shape 183">
            <a:extLst>
              <a:ext uri="{FF2B5EF4-FFF2-40B4-BE49-F238E27FC236}">
                <a16:creationId xmlns:a16="http://schemas.microsoft.com/office/drawing/2014/main" id="{686CE647-3EC9-804E-A978-41D77A83AAB8}"/>
              </a:ext>
            </a:extLst>
          </p:cNvPr>
          <p:cNvSpPr txBox="1"/>
          <p:nvPr/>
        </p:nvSpPr>
        <p:spPr>
          <a:xfrm flipH="1">
            <a:off x="6286512" y="2530890"/>
            <a:ext cx="2330170" cy="571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 2.5”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SATA 6Gb/s SSD ports</a:t>
            </a:r>
            <a:endParaRPr lang="zh-TW" sz="1500" b="1" i="0" u="none" strike="noStrike" cap="none" dirty="0">
              <a:solidFill>
                <a:srgbClr val="04DEF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流程圖: 程序 11">
            <a:extLst>
              <a:ext uri="{FF2B5EF4-FFF2-40B4-BE49-F238E27FC236}">
                <a16:creationId xmlns:a16="http://schemas.microsoft.com/office/drawing/2014/main" id="{E3FE754C-0517-944E-9F91-4D58657B3EEF}"/>
              </a:ext>
            </a:extLst>
          </p:cNvPr>
          <p:cNvSpPr/>
          <p:nvPr/>
        </p:nvSpPr>
        <p:spPr>
          <a:xfrm>
            <a:off x="5607781" y="1191521"/>
            <a:ext cx="3008901" cy="709462"/>
          </a:xfrm>
          <a:prstGeom prst="flowChartProcess">
            <a:avLst/>
          </a:prstGeom>
          <a:gradFill>
            <a:gsLst>
              <a:gs pos="83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22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87626" y="255015"/>
            <a:ext cx="8635287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sz="35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TS-983XU/TS-983XU-RP Rear View</a:t>
            </a:r>
            <a:endParaRPr lang="en-US" sz="3500" b="1" i="0" u="none" strike="noStrike" cap="none">
              <a:solidFill>
                <a:schemeClr val="lt1"/>
              </a:solidFill>
              <a:latin typeface="Arial 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A4E6E28-EBF0-43D6-B3B7-84FD098161B3}"/>
              </a:ext>
            </a:extLst>
          </p:cNvPr>
          <p:cNvGrpSpPr/>
          <p:nvPr/>
        </p:nvGrpSpPr>
        <p:grpSpPr>
          <a:xfrm>
            <a:off x="4505269" y="1313096"/>
            <a:ext cx="2229074" cy="381305"/>
            <a:chOff x="4450546" y="-1765130"/>
            <a:chExt cx="2229074" cy="381305"/>
          </a:xfrm>
        </p:grpSpPr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B3549A06-CBC2-4778-AEDF-E42EE4807996}"/>
                </a:ext>
              </a:extLst>
            </p:cNvPr>
            <p:cNvSpPr/>
            <p:nvPr/>
          </p:nvSpPr>
          <p:spPr>
            <a:xfrm>
              <a:off x="4451174" y="-1765130"/>
              <a:ext cx="2221032" cy="360923"/>
            </a:xfrm>
            <a:prstGeom prst="roundRect">
              <a:avLst/>
            </a:prstGeom>
            <a:solidFill>
              <a:srgbClr val="A66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Shape 183">
              <a:extLst>
                <a:ext uri="{FF2B5EF4-FFF2-40B4-BE49-F238E27FC236}">
                  <a16:creationId xmlns:a16="http://schemas.microsoft.com/office/drawing/2014/main" id="{F4E015DD-2DF2-4C5C-948E-DC673E6C2873}"/>
                </a:ext>
              </a:extLst>
            </p:cNvPr>
            <p:cNvSpPr txBox="1"/>
            <p:nvPr/>
          </p:nvSpPr>
          <p:spPr>
            <a:xfrm flipH="1">
              <a:off x="4450546" y="-1737595"/>
              <a:ext cx="2229074" cy="353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Hant" sz="15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1 x low profile</a:t>
              </a:r>
              <a:r>
                <a:rPr lang="zh-Hant" altLang="en-US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 </a:t>
              </a: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PCIe slot</a:t>
              </a:r>
              <a:endParaRPr lang="zh-TW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F3B88157-163B-4DA5-8ABC-0B92540F04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9" b="27412"/>
          <a:stretch/>
        </p:blipFill>
        <p:spPr>
          <a:xfrm>
            <a:off x="27083" y="2013000"/>
            <a:ext cx="8430331" cy="2090127"/>
          </a:xfrm>
          <a:prstGeom prst="rect">
            <a:avLst/>
          </a:prstGeom>
          <a:effectLst>
            <a:reflection blurRad="38100" stA="22000" endPos="38000" dir="5400000" sy="-100000" algn="bl" rotWithShape="0"/>
          </a:effectLst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F13E681D-1870-448D-8CAA-5BE8D6759E9A}"/>
              </a:ext>
            </a:extLst>
          </p:cNvPr>
          <p:cNvGrpSpPr/>
          <p:nvPr/>
        </p:nvGrpSpPr>
        <p:grpSpPr>
          <a:xfrm>
            <a:off x="6979281" y="854646"/>
            <a:ext cx="2120976" cy="1426414"/>
            <a:chOff x="6948028" y="960154"/>
            <a:chExt cx="2120976" cy="1426414"/>
          </a:xfrm>
        </p:grpSpPr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8A09D783-6827-46E7-ACB1-3AFF69A0E93B}"/>
                </a:ext>
              </a:extLst>
            </p:cNvPr>
            <p:cNvGrpSpPr/>
            <p:nvPr/>
          </p:nvGrpSpPr>
          <p:grpSpPr>
            <a:xfrm>
              <a:off x="6948028" y="960154"/>
              <a:ext cx="2120976" cy="1426414"/>
              <a:chOff x="5164028" y="2849112"/>
              <a:chExt cx="1883068" cy="1266413"/>
            </a:xfrm>
          </p:grpSpPr>
          <p:pic>
            <p:nvPicPr>
              <p:cNvPr id="61" name="圖片 60">
                <a:extLst>
                  <a:ext uri="{FF2B5EF4-FFF2-40B4-BE49-F238E27FC236}">
                    <a16:creationId xmlns:a16="http://schemas.microsoft.com/office/drawing/2014/main" id="{27FA8BC0-E33E-4762-9D97-9F380B900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4028" y="2893101"/>
                <a:ext cx="1883068" cy="1222424"/>
              </a:xfrm>
              <a:prstGeom prst="rect">
                <a:avLst/>
              </a:prstGeom>
            </p:spPr>
          </p:pic>
          <p:pic>
            <p:nvPicPr>
              <p:cNvPr id="62" name="圖片 61">
                <a:extLst>
                  <a:ext uri="{FF2B5EF4-FFF2-40B4-BE49-F238E27FC236}">
                    <a16:creationId xmlns:a16="http://schemas.microsoft.com/office/drawing/2014/main" id="{B4461DD3-85DA-4FC7-8BBC-6F6295619C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95158" y="2849112"/>
                <a:ext cx="1627873" cy="927816"/>
              </a:xfrm>
              <a:prstGeom prst="rect">
                <a:avLst/>
              </a:prstGeom>
            </p:spPr>
          </p:pic>
        </p:grpSp>
        <p:sp>
          <p:nvSpPr>
            <p:cNvPr id="60" name="圓角矩形 13">
              <a:extLst>
                <a:ext uri="{FF2B5EF4-FFF2-40B4-BE49-F238E27FC236}">
                  <a16:creationId xmlns:a16="http://schemas.microsoft.com/office/drawing/2014/main" id="{CB732847-3C4E-4CB3-9ECA-535B26895E6D}"/>
                </a:ext>
              </a:extLst>
            </p:cNvPr>
            <p:cNvSpPr/>
            <p:nvPr/>
          </p:nvSpPr>
          <p:spPr>
            <a:xfrm>
              <a:off x="7102403" y="1474274"/>
              <a:ext cx="1772078" cy="463802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FFF00"/>
              </a:solidFill>
            </a:ln>
            <a:effectLst>
              <a:glow rad="63500">
                <a:srgbClr val="8CFF01">
                  <a:alpha val="4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8CA94CE3-555B-49ED-9363-C1B6CC14988B}"/>
              </a:ext>
            </a:extLst>
          </p:cNvPr>
          <p:cNvCxnSpPr>
            <a:cxnSpLocks/>
          </p:cNvCxnSpPr>
          <p:nvPr/>
        </p:nvCxnSpPr>
        <p:spPr>
          <a:xfrm>
            <a:off x="2529415" y="1694401"/>
            <a:ext cx="0" cy="1090094"/>
          </a:xfrm>
          <a:prstGeom prst="line">
            <a:avLst/>
          </a:prstGeom>
          <a:ln w="28575">
            <a:solidFill>
              <a:srgbClr val="00E6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圖案 68">
            <a:extLst>
              <a:ext uri="{FF2B5EF4-FFF2-40B4-BE49-F238E27FC236}">
                <a16:creationId xmlns:a16="http://schemas.microsoft.com/office/drawing/2014/main" id="{32339C4C-461D-43EB-94D9-222872ED3F8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45186" y="1763583"/>
            <a:ext cx="1319179" cy="743177"/>
          </a:xfrm>
          <a:prstGeom prst="bentConnector3">
            <a:avLst>
              <a:gd name="adj1" fmla="val 97338"/>
            </a:avLst>
          </a:prstGeom>
          <a:ln w="28575">
            <a:solidFill>
              <a:srgbClr val="A66B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0">
            <a:extLst>
              <a:ext uri="{FF2B5EF4-FFF2-40B4-BE49-F238E27FC236}">
                <a16:creationId xmlns:a16="http://schemas.microsoft.com/office/drawing/2014/main" id="{1EB157C0-C81F-4ADD-A5BC-ADB1B26BB644}"/>
              </a:ext>
            </a:extLst>
          </p:cNvPr>
          <p:cNvCxnSpPr>
            <a:cxnSpLocks/>
          </p:cNvCxnSpPr>
          <p:nvPr/>
        </p:nvCxnSpPr>
        <p:spPr>
          <a:xfrm flipV="1">
            <a:off x="1455630" y="3391486"/>
            <a:ext cx="666858" cy="565789"/>
          </a:xfrm>
          <a:prstGeom prst="bentConnector3">
            <a:avLst>
              <a:gd name="adj1" fmla="val 99862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D01695A0-DC65-4560-9915-631FDBA81BEE}"/>
              </a:ext>
            </a:extLst>
          </p:cNvPr>
          <p:cNvGrpSpPr/>
          <p:nvPr/>
        </p:nvGrpSpPr>
        <p:grpSpPr>
          <a:xfrm>
            <a:off x="204814" y="3763207"/>
            <a:ext cx="2274108" cy="396635"/>
            <a:chOff x="52153" y="5841419"/>
            <a:chExt cx="1867837" cy="396635"/>
          </a:xfrm>
        </p:grpSpPr>
        <p:sp>
          <p:nvSpPr>
            <p:cNvPr id="77" name="矩形: 圓角 76">
              <a:extLst>
                <a:ext uri="{FF2B5EF4-FFF2-40B4-BE49-F238E27FC236}">
                  <a16:creationId xmlns:a16="http://schemas.microsoft.com/office/drawing/2014/main" id="{FFDC9336-2AFC-4335-8693-C682BB0D51B4}"/>
                </a:ext>
              </a:extLst>
            </p:cNvPr>
            <p:cNvSpPr/>
            <p:nvPr/>
          </p:nvSpPr>
          <p:spPr>
            <a:xfrm>
              <a:off x="52153" y="5841419"/>
              <a:ext cx="1736935" cy="35377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Shape 183">
              <a:extLst>
                <a:ext uri="{FF2B5EF4-FFF2-40B4-BE49-F238E27FC236}">
                  <a16:creationId xmlns:a16="http://schemas.microsoft.com/office/drawing/2014/main" id="{163BB772-B02B-477F-B3E2-284CDC57AAB1}"/>
                </a:ext>
              </a:extLst>
            </p:cNvPr>
            <p:cNvSpPr txBox="1"/>
            <p:nvPr/>
          </p:nvSpPr>
          <p:spPr>
            <a:xfrm flipH="1">
              <a:off x="65297" y="5884284"/>
              <a:ext cx="1854693" cy="353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4</a:t>
              </a:r>
              <a:r>
                <a:rPr lang="en-US" altLang="zh-TW" sz="1300" b="1" i="0" u="none" strike="noStrike" cap="none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 x USB 3.1 Gen 1 </a:t>
              </a:r>
              <a:r>
                <a:rPr lang="en-US" altLang="zh-CN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ports</a:t>
              </a:r>
              <a:endParaRPr lang="zh-TW" sz="1300" b="1" i="0" u="none" strike="noStrike" cap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cxnSp>
        <p:nvCxnSpPr>
          <p:cNvPr id="79" name="Straight Connector 7">
            <a:extLst>
              <a:ext uri="{FF2B5EF4-FFF2-40B4-BE49-F238E27FC236}">
                <a16:creationId xmlns:a16="http://schemas.microsoft.com/office/drawing/2014/main" id="{5C814FAC-7946-4518-9604-D3DB3223BBF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93138" y="3880411"/>
            <a:ext cx="1365297" cy="406271"/>
          </a:xfrm>
          <a:prstGeom prst="bentConnector3">
            <a:avLst>
              <a:gd name="adj1" fmla="val 61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612325C9-E2DB-4ACE-847D-3ED474DBC6ED}"/>
              </a:ext>
            </a:extLst>
          </p:cNvPr>
          <p:cNvGrpSpPr/>
          <p:nvPr/>
        </p:nvGrpSpPr>
        <p:grpSpPr>
          <a:xfrm>
            <a:off x="196404" y="4601770"/>
            <a:ext cx="2969516" cy="391693"/>
            <a:chOff x="43743" y="4786851"/>
            <a:chExt cx="2515659" cy="391693"/>
          </a:xfrm>
        </p:grpSpPr>
        <p:sp>
          <p:nvSpPr>
            <p:cNvPr id="81" name="矩形: 圓角 80">
              <a:extLst>
                <a:ext uri="{FF2B5EF4-FFF2-40B4-BE49-F238E27FC236}">
                  <a16:creationId xmlns:a16="http://schemas.microsoft.com/office/drawing/2014/main" id="{644783D5-F74A-46D3-A083-144E2A32DC1F}"/>
                </a:ext>
              </a:extLst>
            </p:cNvPr>
            <p:cNvSpPr/>
            <p:nvPr/>
          </p:nvSpPr>
          <p:spPr>
            <a:xfrm>
              <a:off x="65297" y="4786851"/>
              <a:ext cx="2140995" cy="3537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Shape 183">
              <a:extLst>
                <a:ext uri="{FF2B5EF4-FFF2-40B4-BE49-F238E27FC236}">
                  <a16:creationId xmlns:a16="http://schemas.microsoft.com/office/drawing/2014/main" id="{5F138F1C-9DF9-49F9-BDF0-93E5A229724A}"/>
                </a:ext>
              </a:extLst>
            </p:cNvPr>
            <p:cNvSpPr txBox="1"/>
            <p:nvPr/>
          </p:nvSpPr>
          <p:spPr>
            <a:xfrm flipH="1">
              <a:off x="43743" y="4824774"/>
              <a:ext cx="2515659" cy="353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USB 3.1 Gen2 (10G)</a:t>
              </a:r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 </a:t>
              </a:r>
              <a:r>
                <a:rPr lang="en-US" altLang="zh-CN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ports</a:t>
              </a:r>
              <a:endParaRPr lang="zh-TW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F04159B9-47A4-4324-93A3-B5A3FE4C6E0F}"/>
              </a:ext>
            </a:extLst>
          </p:cNvPr>
          <p:cNvGrpSpPr/>
          <p:nvPr/>
        </p:nvGrpSpPr>
        <p:grpSpPr>
          <a:xfrm>
            <a:off x="2066411" y="1344225"/>
            <a:ext cx="1693369" cy="385856"/>
            <a:chOff x="5871266" y="4468362"/>
            <a:chExt cx="1404916" cy="385856"/>
          </a:xfrm>
        </p:grpSpPr>
        <p:sp>
          <p:nvSpPr>
            <p:cNvPr id="84" name="矩形: 圓角 83">
              <a:extLst>
                <a:ext uri="{FF2B5EF4-FFF2-40B4-BE49-F238E27FC236}">
                  <a16:creationId xmlns:a16="http://schemas.microsoft.com/office/drawing/2014/main" id="{969F4C6B-48FA-4353-9770-A39805138D8F}"/>
                </a:ext>
              </a:extLst>
            </p:cNvPr>
            <p:cNvSpPr/>
            <p:nvPr/>
          </p:nvSpPr>
          <p:spPr>
            <a:xfrm>
              <a:off x="5871266" y="4468362"/>
              <a:ext cx="1400153" cy="353770"/>
            </a:xfrm>
            <a:prstGeom prst="roundRect">
              <a:avLst/>
            </a:prstGeom>
            <a:solidFill>
              <a:srgbClr val="00E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2" name="Shape 183">
              <a:extLst>
                <a:ext uri="{FF2B5EF4-FFF2-40B4-BE49-F238E27FC236}">
                  <a16:creationId xmlns:a16="http://schemas.microsoft.com/office/drawing/2014/main" id="{DA3A2763-25AC-481D-A1E7-822C43C59D34}"/>
                </a:ext>
              </a:extLst>
            </p:cNvPr>
            <p:cNvSpPr txBox="1"/>
            <p:nvPr/>
          </p:nvSpPr>
          <p:spPr>
            <a:xfrm flipH="1">
              <a:off x="5871266" y="4500448"/>
              <a:ext cx="1404916" cy="353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</a:t>
              </a:r>
              <a:r>
                <a:rPr lang="en-US" altLang="zh-TW" sz="1300" b="1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GbE</a:t>
              </a:r>
              <a:r>
                <a:rPr lang="en-US" altLang="zh-TW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 RJ45 </a:t>
              </a:r>
              <a:r>
                <a:rPr lang="en-US" altLang="zh-CN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ports</a:t>
              </a:r>
              <a:endParaRPr lang="zh-TW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94" name="群組 93">
            <a:extLst>
              <a:ext uri="{FF2B5EF4-FFF2-40B4-BE49-F238E27FC236}">
                <a16:creationId xmlns:a16="http://schemas.microsoft.com/office/drawing/2014/main" id="{FFA1C5C3-64F4-47DF-9E3C-E3F076DA07AD}"/>
              </a:ext>
            </a:extLst>
          </p:cNvPr>
          <p:cNvGrpSpPr/>
          <p:nvPr/>
        </p:nvGrpSpPr>
        <p:grpSpPr>
          <a:xfrm>
            <a:off x="7638076" y="2477723"/>
            <a:ext cx="1001122" cy="547175"/>
            <a:chOff x="5955623" y="5809787"/>
            <a:chExt cx="1001122" cy="547175"/>
          </a:xfrm>
        </p:grpSpPr>
        <p:sp>
          <p:nvSpPr>
            <p:cNvPr id="95" name="矩形: 圓角 94">
              <a:extLst>
                <a:ext uri="{FF2B5EF4-FFF2-40B4-BE49-F238E27FC236}">
                  <a16:creationId xmlns:a16="http://schemas.microsoft.com/office/drawing/2014/main" id="{BF4708A6-DDBE-4EF8-8CE0-AE74E5338CC0}"/>
                </a:ext>
              </a:extLst>
            </p:cNvPr>
            <p:cNvSpPr/>
            <p:nvPr/>
          </p:nvSpPr>
          <p:spPr>
            <a:xfrm>
              <a:off x="5955623" y="5809787"/>
              <a:ext cx="915363" cy="547175"/>
            </a:xfrm>
            <a:prstGeom prst="roundRect">
              <a:avLst/>
            </a:prstGeom>
            <a:solidFill>
              <a:srgbClr val="EF3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Shape 183">
              <a:extLst>
                <a:ext uri="{FF2B5EF4-FFF2-40B4-BE49-F238E27FC236}">
                  <a16:creationId xmlns:a16="http://schemas.microsoft.com/office/drawing/2014/main" id="{0D42AF57-D337-4FE4-A400-B071FE0ABFB0}"/>
                </a:ext>
              </a:extLst>
            </p:cNvPr>
            <p:cNvSpPr txBox="1"/>
            <p:nvPr/>
          </p:nvSpPr>
          <p:spPr>
            <a:xfrm flipH="1">
              <a:off x="6017183" y="5840326"/>
              <a:ext cx="939562" cy="498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250W</a:t>
              </a:r>
            </a:p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300W</a:t>
              </a:r>
              <a:endParaRPr lang="zh-TW" altLang="zh-TW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cxnSp>
        <p:nvCxnSpPr>
          <p:cNvPr id="108" name="直線接點 54">
            <a:extLst>
              <a:ext uri="{FF2B5EF4-FFF2-40B4-BE49-F238E27FC236}">
                <a16:creationId xmlns:a16="http://schemas.microsoft.com/office/drawing/2014/main" id="{E8EEB8A7-B8E0-4EF8-A3DE-58C292456403}"/>
              </a:ext>
            </a:extLst>
          </p:cNvPr>
          <p:cNvCxnSpPr>
            <a:cxnSpLocks/>
            <a:endCxn id="122" idx="0"/>
          </p:cNvCxnSpPr>
          <p:nvPr/>
        </p:nvCxnSpPr>
        <p:spPr>
          <a:xfrm flipH="1">
            <a:off x="1356790" y="1697995"/>
            <a:ext cx="15708" cy="118949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7">
            <a:extLst>
              <a:ext uri="{FF2B5EF4-FFF2-40B4-BE49-F238E27FC236}">
                <a16:creationId xmlns:a16="http://schemas.microsoft.com/office/drawing/2014/main" id="{E3363F0B-D38C-419A-BF1C-E9DDE0F1A686}"/>
              </a:ext>
            </a:extLst>
          </p:cNvPr>
          <p:cNvCxnSpPr>
            <a:cxnSpLocks/>
          </p:cNvCxnSpPr>
          <p:nvPr/>
        </p:nvCxnSpPr>
        <p:spPr>
          <a:xfrm rot="10800000">
            <a:off x="1769746" y="3382521"/>
            <a:ext cx="709440" cy="257247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矩形 111">
            <a:extLst>
              <a:ext uri="{FF2B5EF4-FFF2-40B4-BE49-F238E27FC236}">
                <a16:creationId xmlns:a16="http://schemas.microsoft.com/office/drawing/2014/main" id="{E4D6E6F6-8BDB-42A8-827D-919AB33A7EA2}"/>
              </a:ext>
            </a:extLst>
          </p:cNvPr>
          <p:cNvSpPr/>
          <p:nvPr/>
        </p:nvSpPr>
        <p:spPr>
          <a:xfrm>
            <a:off x="2318446" y="2794760"/>
            <a:ext cx="342535" cy="251784"/>
          </a:xfrm>
          <a:prstGeom prst="rect">
            <a:avLst/>
          </a:prstGeom>
          <a:noFill/>
          <a:ln w="28575">
            <a:solidFill>
              <a:srgbClr val="00E6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C5F6CB9-2C62-4177-B6EC-0689EEED62CB}"/>
              </a:ext>
            </a:extLst>
          </p:cNvPr>
          <p:cNvSpPr/>
          <p:nvPr/>
        </p:nvSpPr>
        <p:spPr>
          <a:xfrm>
            <a:off x="1568255" y="3238861"/>
            <a:ext cx="373494" cy="151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60387379-453B-4D8D-A310-D43015CDFB7C}"/>
              </a:ext>
            </a:extLst>
          </p:cNvPr>
          <p:cNvSpPr/>
          <p:nvPr/>
        </p:nvSpPr>
        <p:spPr>
          <a:xfrm>
            <a:off x="2316451" y="3239842"/>
            <a:ext cx="339604" cy="1565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5E7315DF-D136-4A7E-BBC0-9FAF31383F8E}"/>
              </a:ext>
            </a:extLst>
          </p:cNvPr>
          <p:cNvSpPr/>
          <p:nvPr/>
        </p:nvSpPr>
        <p:spPr>
          <a:xfrm>
            <a:off x="3165920" y="2770958"/>
            <a:ext cx="1375317" cy="388554"/>
          </a:xfrm>
          <a:prstGeom prst="rect">
            <a:avLst/>
          </a:prstGeom>
          <a:noFill/>
          <a:ln w="28575">
            <a:solidFill>
              <a:srgbClr val="A66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AABC6FC7-2FEF-4FC0-9999-0BE474ABD2DE}"/>
              </a:ext>
            </a:extLst>
          </p:cNvPr>
          <p:cNvSpPr/>
          <p:nvPr/>
        </p:nvSpPr>
        <p:spPr>
          <a:xfrm>
            <a:off x="1185769" y="2887490"/>
            <a:ext cx="342041" cy="4928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D280C2A1-F580-447B-B810-A7884AB4949F}"/>
              </a:ext>
            </a:extLst>
          </p:cNvPr>
          <p:cNvSpPr/>
          <p:nvPr/>
        </p:nvSpPr>
        <p:spPr>
          <a:xfrm>
            <a:off x="1569947" y="2811475"/>
            <a:ext cx="376229" cy="230475"/>
          </a:xfrm>
          <a:prstGeom prst="rect">
            <a:avLst/>
          </a:prstGeom>
          <a:noFill/>
          <a:ln w="28575">
            <a:solidFill>
              <a:srgbClr val="00E6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cxnSp>
        <p:nvCxnSpPr>
          <p:cNvPr id="124" name="接點: 肘形 123">
            <a:extLst>
              <a:ext uri="{FF2B5EF4-FFF2-40B4-BE49-F238E27FC236}">
                <a16:creationId xmlns:a16="http://schemas.microsoft.com/office/drawing/2014/main" id="{81A9FB8B-C60A-4000-BA46-A2C74ABD7B3C}"/>
              </a:ext>
            </a:extLst>
          </p:cNvPr>
          <p:cNvCxnSpPr>
            <a:cxnSpLocks/>
            <a:endCxn id="123" idx="0"/>
          </p:cNvCxnSpPr>
          <p:nvPr/>
        </p:nvCxnSpPr>
        <p:spPr>
          <a:xfrm rot="10800000" flipV="1">
            <a:off x="1758063" y="2188661"/>
            <a:ext cx="760971" cy="622814"/>
          </a:xfrm>
          <a:prstGeom prst="bentConnector2">
            <a:avLst/>
          </a:prstGeom>
          <a:ln w="28575">
            <a:solidFill>
              <a:srgbClr val="00E6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2DAE4500-1D2A-4629-A04D-7D966BA44DD6}"/>
              </a:ext>
            </a:extLst>
          </p:cNvPr>
          <p:cNvGrpSpPr/>
          <p:nvPr/>
        </p:nvGrpSpPr>
        <p:grpSpPr>
          <a:xfrm>
            <a:off x="1571214" y="3085707"/>
            <a:ext cx="1087800" cy="304357"/>
            <a:chOff x="1568255" y="3085707"/>
            <a:chExt cx="1087800" cy="304357"/>
          </a:xfrm>
        </p:grpSpPr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653F1C1C-2696-4EB7-AF4D-19FEE934AA21}"/>
                </a:ext>
              </a:extLst>
            </p:cNvPr>
            <p:cNvCxnSpPr/>
            <p:nvPr/>
          </p:nvCxnSpPr>
          <p:spPr>
            <a:xfrm flipV="1">
              <a:off x="1568255" y="3085707"/>
              <a:ext cx="0" cy="12254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接點 127">
              <a:extLst>
                <a:ext uri="{FF2B5EF4-FFF2-40B4-BE49-F238E27FC236}">
                  <a16:creationId xmlns:a16="http://schemas.microsoft.com/office/drawing/2014/main" id="{384E5B78-0C09-4A6B-A920-5924FD60CCE0}"/>
                </a:ext>
              </a:extLst>
            </p:cNvPr>
            <p:cNvCxnSpPr>
              <a:cxnSpLocks/>
            </p:cNvCxnSpPr>
            <p:nvPr/>
          </p:nvCxnSpPr>
          <p:spPr>
            <a:xfrm>
              <a:off x="1568255" y="3085707"/>
              <a:ext cx="10878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接點 128">
              <a:extLst>
                <a:ext uri="{FF2B5EF4-FFF2-40B4-BE49-F238E27FC236}">
                  <a16:creationId xmlns:a16="http://schemas.microsoft.com/office/drawing/2014/main" id="{BE6AED7F-0B05-4B10-89DF-526292664033}"/>
                </a:ext>
              </a:extLst>
            </p:cNvPr>
            <p:cNvCxnSpPr/>
            <p:nvPr/>
          </p:nvCxnSpPr>
          <p:spPr>
            <a:xfrm flipV="1">
              <a:off x="2656055" y="3085707"/>
              <a:ext cx="0" cy="12254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接點 129">
              <a:extLst>
                <a:ext uri="{FF2B5EF4-FFF2-40B4-BE49-F238E27FC236}">
                  <a16:creationId xmlns:a16="http://schemas.microsoft.com/office/drawing/2014/main" id="{8B34EA5F-1FE5-4B40-AB6F-97A95FFF09D6}"/>
                </a:ext>
              </a:extLst>
            </p:cNvPr>
            <p:cNvCxnSpPr/>
            <p:nvPr/>
          </p:nvCxnSpPr>
          <p:spPr>
            <a:xfrm>
              <a:off x="1568255" y="3208256"/>
              <a:ext cx="417658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DB1D97AB-CAA5-4200-BB5B-2AAFB04D8693}"/>
                </a:ext>
              </a:extLst>
            </p:cNvPr>
            <p:cNvCxnSpPr/>
            <p:nvPr/>
          </p:nvCxnSpPr>
          <p:spPr>
            <a:xfrm>
              <a:off x="1985913" y="3208256"/>
              <a:ext cx="0" cy="18180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接點 131">
              <a:extLst>
                <a:ext uri="{FF2B5EF4-FFF2-40B4-BE49-F238E27FC236}">
                  <a16:creationId xmlns:a16="http://schemas.microsoft.com/office/drawing/2014/main" id="{7CE3DCE2-DE11-477F-B14C-92DC348E8C3F}"/>
                </a:ext>
              </a:extLst>
            </p:cNvPr>
            <p:cNvCxnSpPr/>
            <p:nvPr/>
          </p:nvCxnSpPr>
          <p:spPr>
            <a:xfrm>
              <a:off x="1985913" y="3390064"/>
              <a:ext cx="298516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接點 132">
              <a:extLst>
                <a:ext uri="{FF2B5EF4-FFF2-40B4-BE49-F238E27FC236}">
                  <a16:creationId xmlns:a16="http://schemas.microsoft.com/office/drawing/2014/main" id="{578CBFA4-D91E-40DC-B7EF-0F69F8DFF7F6}"/>
                </a:ext>
              </a:extLst>
            </p:cNvPr>
            <p:cNvCxnSpPr/>
            <p:nvPr/>
          </p:nvCxnSpPr>
          <p:spPr>
            <a:xfrm flipV="1">
              <a:off x="2284429" y="3202495"/>
              <a:ext cx="0" cy="18756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接點 133">
              <a:extLst>
                <a:ext uri="{FF2B5EF4-FFF2-40B4-BE49-F238E27FC236}">
                  <a16:creationId xmlns:a16="http://schemas.microsoft.com/office/drawing/2014/main" id="{A4A7ACC9-AE50-4464-8CCD-01663483277D}"/>
                </a:ext>
              </a:extLst>
            </p:cNvPr>
            <p:cNvCxnSpPr/>
            <p:nvPr/>
          </p:nvCxnSpPr>
          <p:spPr>
            <a:xfrm>
              <a:off x="2284429" y="3202495"/>
              <a:ext cx="371626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8460D8BA-00E3-4ADE-ACC7-A9EED223E562}"/>
              </a:ext>
            </a:extLst>
          </p:cNvPr>
          <p:cNvGrpSpPr/>
          <p:nvPr/>
        </p:nvGrpSpPr>
        <p:grpSpPr>
          <a:xfrm>
            <a:off x="6859748" y="1926051"/>
            <a:ext cx="2152281" cy="636326"/>
            <a:chOff x="520238" y="1020044"/>
            <a:chExt cx="2332124" cy="689497"/>
          </a:xfrm>
        </p:grpSpPr>
        <p:pic>
          <p:nvPicPr>
            <p:cNvPr id="136" name="圖形 135">
              <a:extLst>
                <a:ext uri="{FF2B5EF4-FFF2-40B4-BE49-F238E27FC236}">
                  <a16:creationId xmlns:a16="http://schemas.microsoft.com/office/drawing/2014/main" id="{3E8F4B23-6D84-40CC-8DBF-0598861D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238" y="1020044"/>
              <a:ext cx="2332124" cy="689497"/>
            </a:xfrm>
            <a:prstGeom prst="rect">
              <a:avLst/>
            </a:prstGeom>
          </p:spPr>
        </p:pic>
        <p:sp>
          <p:nvSpPr>
            <p:cNvPr id="137" name="矩形 64">
              <a:extLst>
                <a:ext uri="{FF2B5EF4-FFF2-40B4-BE49-F238E27FC236}">
                  <a16:creationId xmlns:a16="http://schemas.microsoft.com/office/drawing/2014/main" id="{25A48F9E-ADDF-488F-BF22-00A6A44CEDD6}"/>
                </a:ext>
              </a:extLst>
            </p:cNvPr>
            <p:cNvSpPr/>
            <p:nvPr/>
          </p:nvSpPr>
          <p:spPr>
            <a:xfrm>
              <a:off x="843950" y="1074484"/>
              <a:ext cx="1815720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Clr>
                  <a:srgbClr val="000090"/>
                </a:buClr>
                <a:buSzPct val="25000"/>
              </a:pPr>
              <a:r>
                <a:rPr lang="en-US" altLang="zh-TW" sz="20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</a:t>
              </a:r>
              <a:br>
                <a:rPr lang="en-US" altLang="zh-TW" sz="20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PSU</a:t>
              </a:r>
              <a:endParaRPr lang="en-US" altLang="zh-TW" sz="2000" b="1">
                <a:solidFill>
                  <a:srgbClr val="D0F8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776E1B40-9628-4DA2-8BCC-D018E135D68C}"/>
              </a:ext>
            </a:extLst>
          </p:cNvPr>
          <p:cNvGrpSpPr/>
          <p:nvPr/>
        </p:nvGrpSpPr>
        <p:grpSpPr>
          <a:xfrm>
            <a:off x="5855640" y="3523516"/>
            <a:ext cx="2152281" cy="636326"/>
            <a:chOff x="578396" y="904201"/>
            <a:chExt cx="2332124" cy="689497"/>
          </a:xfrm>
        </p:grpSpPr>
        <p:pic>
          <p:nvPicPr>
            <p:cNvPr id="139" name="圖形 138">
              <a:extLst>
                <a:ext uri="{FF2B5EF4-FFF2-40B4-BE49-F238E27FC236}">
                  <a16:creationId xmlns:a16="http://schemas.microsoft.com/office/drawing/2014/main" id="{4BA79E6B-260F-4FB6-8CD5-915CC736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8396" y="904201"/>
              <a:ext cx="2332124" cy="689497"/>
            </a:xfrm>
            <a:prstGeom prst="rect">
              <a:avLst/>
            </a:prstGeom>
          </p:spPr>
        </p:pic>
        <p:sp>
          <p:nvSpPr>
            <p:cNvPr id="140" name="矩形 64">
              <a:extLst>
                <a:ext uri="{FF2B5EF4-FFF2-40B4-BE49-F238E27FC236}">
                  <a16:creationId xmlns:a16="http://schemas.microsoft.com/office/drawing/2014/main" id="{76C85F3B-D33D-4A4D-9D47-F25C4ACB38CC}"/>
                </a:ext>
              </a:extLst>
            </p:cNvPr>
            <p:cNvSpPr/>
            <p:nvPr/>
          </p:nvSpPr>
          <p:spPr>
            <a:xfrm>
              <a:off x="843950" y="1074484"/>
              <a:ext cx="1815720" cy="377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Clr>
                  <a:srgbClr val="000090"/>
                </a:buClr>
                <a:buSzPct val="25000"/>
              </a:pPr>
              <a:r>
                <a:rPr lang="en-US" altLang="zh-TW" sz="20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Single PSU</a:t>
              </a:r>
              <a:endParaRPr lang="en-US" altLang="zh-TW" sz="2000" b="1">
                <a:solidFill>
                  <a:srgbClr val="D0F8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78C21F4E-FAD3-46DD-97BB-756F58B53DF4}"/>
              </a:ext>
            </a:extLst>
          </p:cNvPr>
          <p:cNvGrpSpPr/>
          <p:nvPr/>
        </p:nvGrpSpPr>
        <p:grpSpPr>
          <a:xfrm>
            <a:off x="70276" y="1352206"/>
            <a:ext cx="1994228" cy="380929"/>
            <a:chOff x="17085" y="5786685"/>
            <a:chExt cx="1872208" cy="380929"/>
          </a:xfrm>
        </p:grpSpPr>
        <p:sp>
          <p:nvSpPr>
            <p:cNvPr id="142" name="矩形: 圓角 141">
              <a:extLst>
                <a:ext uri="{FF2B5EF4-FFF2-40B4-BE49-F238E27FC236}">
                  <a16:creationId xmlns:a16="http://schemas.microsoft.com/office/drawing/2014/main" id="{AB2F4335-7B7E-4897-9D12-2D8E0CBABCBB}"/>
                </a:ext>
              </a:extLst>
            </p:cNvPr>
            <p:cNvSpPr/>
            <p:nvPr/>
          </p:nvSpPr>
          <p:spPr>
            <a:xfrm>
              <a:off x="47782" y="5786685"/>
              <a:ext cx="1772596" cy="353770"/>
            </a:xfrm>
            <a:prstGeom prst="roundRect">
              <a:avLst/>
            </a:prstGeom>
            <a:solidFill>
              <a:srgbClr val="E46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3" name="Shape 183">
              <a:extLst>
                <a:ext uri="{FF2B5EF4-FFF2-40B4-BE49-F238E27FC236}">
                  <a16:creationId xmlns:a16="http://schemas.microsoft.com/office/drawing/2014/main" id="{CE17501F-6B32-431F-90E0-7A35579CAEAE}"/>
                </a:ext>
              </a:extLst>
            </p:cNvPr>
            <p:cNvSpPr txBox="1"/>
            <p:nvPr/>
          </p:nvSpPr>
          <p:spPr>
            <a:xfrm flipH="1">
              <a:off x="17085" y="5813844"/>
              <a:ext cx="1872208" cy="353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10GbE SFP+ </a:t>
              </a:r>
              <a:r>
                <a:rPr lang="en-US" altLang="zh-CN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ports</a:t>
              </a:r>
              <a:endParaRPr lang="zh-TW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3BFB04-2458-4835-BC4E-FB48893C1391}"/>
              </a:ext>
            </a:extLst>
          </p:cNvPr>
          <p:cNvSpPr txBox="1"/>
          <p:nvPr/>
        </p:nvSpPr>
        <p:spPr>
          <a:xfrm>
            <a:off x="5616413" y="1642850"/>
            <a:ext cx="1581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*PCIe 3.0 x16</a:t>
            </a:r>
          </a:p>
        </p:txBody>
      </p:sp>
    </p:spTree>
    <p:extLst>
      <p:ext uri="{BB962C8B-B14F-4D97-AF65-F5344CB8AC3E}">
        <p14:creationId xmlns:p14="http://schemas.microsoft.com/office/powerpoint/2010/main" val="4210700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A6B27AA5-900D-470B-810C-EA81ABBD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5" y="866518"/>
            <a:ext cx="2344222" cy="2344222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FBCF2013-BF9D-4961-8FB6-53A7E8DE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latin typeface="Arial "/>
                <a:cs typeface="Arial"/>
              </a:rPr>
              <a:t>TS</a:t>
            </a:r>
            <a:r>
              <a:rPr lang="zh-TW" altLang="en-US" sz="4000" dirty="0">
                <a:latin typeface="Arial "/>
                <a:cs typeface="Arial"/>
              </a:rPr>
              <a:t>-9</a:t>
            </a:r>
            <a:r>
              <a:rPr lang="en-US" altLang="zh-TW" sz="4000" dirty="0">
                <a:latin typeface="Arial "/>
                <a:cs typeface="Arial"/>
              </a:rPr>
              <a:t>83</a:t>
            </a:r>
            <a:r>
              <a:rPr lang="zh-TW" altLang="en-US" sz="4000" dirty="0">
                <a:latin typeface="Arial "/>
                <a:cs typeface="Arial"/>
              </a:rPr>
              <a:t>XU SSD</a:t>
            </a:r>
            <a:r>
              <a:rPr lang="zh-TW" altLang="en-US" sz="4000" dirty="0">
                <a:latin typeface="Arial "/>
              </a:rPr>
              <a:t> Installation</a:t>
            </a:r>
            <a:endParaRPr lang="zh-TW" altLang="en-US" sz="3600" dirty="0">
              <a:latin typeface="Arial 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1E1BAFEE-CFAB-4AFD-AB1E-4BE8AC38D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5" y="866518"/>
            <a:ext cx="2344222" cy="2344222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A6FAC24F-6907-4A64-BF5C-0354DEB5D0B5}"/>
              </a:ext>
            </a:extLst>
          </p:cNvPr>
          <p:cNvGrpSpPr/>
          <p:nvPr/>
        </p:nvGrpSpPr>
        <p:grpSpPr>
          <a:xfrm>
            <a:off x="160647" y="1063268"/>
            <a:ext cx="2882928" cy="1822607"/>
            <a:chOff x="99191" y="1033514"/>
            <a:chExt cx="2882928" cy="1822607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1A879E04-BB24-4914-B2B6-A514A661B5E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17E75B57-E2D3-4D76-A326-7E3EBC0D5AFC}"/>
                </a:ext>
              </a:extLst>
            </p:cNvPr>
            <p:cNvGrpSpPr/>
            <p:nvPr/>
          </p:nvGrpSpPr>
          <p:grpSpPr>
            <a:xfrm>
              <a:off x="334910" y="1033514"/>
              <a:ext cx="953038" cy="507831"/>
              <a:chOff x="1285395" y="1000613"/>
              <a:chExt cx="953038" cy="507831"/>
            </a:xfrm>
          </p:grpSpPr>
          <p:pic>
            <p:nvPicPr>
              <p:cNvPr id="38" name="圖形 117">
                <a:extLst>
                  <a:ext uri="{FF2B5EF4-FFF2-40B4-BE49-F238E27FC236}">
                    <a16:creationId xmlns:a16="http://schemas.microsoft.com/office/drawing/2014/main" id="{B30F00BA-953F-490E-BA1C-781461AE4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3000" contrast="10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25F607F-C192-4FCA-AC09-0A4E26290A3C}"/>
                  </a:ext>
                </a:extLst>
              </p:cNvPr>
              <p:cNvSpPr/>
              <p:nvPr/>
            </p:nvSpPr>
            <p:spPr>
              <a:xfrm>
                <a:off x="1669045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01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38E5E388-8C95-4D48-8A84-94740D7573B4}"/>
              </a:ext>
            </a:extLst>
          </p:cNvPr>
          <p:cNvGrpSpPr/>
          <p:nvPr/>
        </p:nvGrpSpPr>
        <p:grpSpPr>
          <a:xfrm>
            <a:off x="3132614" y="1063268"/>
            <a:ext cx="2882928" cy="1822607"/>
            <a:chOff x="99191" y="1033514"/>
            <a:chExt cx="2882928" cy="1822607"/>
          </a:xfrm>
        </p:grpSpPr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9E564B9A-39E4-4106-8812-D16A4E1649D4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0C4D9088-72BD-489D-963F-649C20081D52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43" name="圖形 42">
                <a:extLst>
                  <a:ext uri="{FF2B5EF4-FFF2-40B4-BE49-F238E27FC236}">
                    <a16:creationId xmlns:a16="http://schemas.microsoft.com/office/drawing/2014/main" id="{ED3CFB40-2164-4282-A0E4-07E4BE7FA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D7A409C7-BC1E-41B4-BA9B-3C58AF1E519A}"/>
                  </a:ext>
                </a:extLst>
              </p:cNvPr>
              <p:cNvSpPr/>
              <p:nvPr/>
            </p:nvSpPr>
            <p:spPr>
              <a:xfrm>
                <a:off x="1652862" y="1000613"/>
                <a:ext cx="569387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02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0C1F38A5-F8A9-49D0-9E62-A4DDCAFA1D6C}"/>
              </a:ext>
            </a:extLst>
          </p:cNvPr>
          <p:cNvGrpSpPr/>
          <p:nvPr/>
        </p:nvGrpSpPr>
        <p:grpSpPr>
          <a:xfrm>
            <a:off x="6104582" y="1063268"/>
            <a:ext cx="2882928" cy="1822607"/>
            <a:chOff x="99191" y="1033514"/>
            <a:chExt cx="2882928" cy="1822607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4FD00DEB-3F75-44CE-859B-2E295070948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FB924C21-8F5D-456B-AACF-083311FE69B5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6AA4FC29-1041-4B26-A920-BC9FB64D1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DDCB4D71-3495-4097-BC56-4CE766666289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03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5183998C-F1FE-4B37-ACAF-0464D84C8497}"/>
              </a:ext>
            </a:extLst>
          </p:cNvPr>
          <p:cNvGrpSpPr/>
          <p:nvPr/>
        </p:nvGrpSpPr>
        <p:grpSpPr>
          <a:xfrm>
            <a:off x="1644089" y="3030992"/>
            <a:ext cx="2882928" cy="1822607"/>
            <a:chOff x="99191" y="1033514"/>
            <a:chExt cx="2882928" cy="1822607"/>
          </a:xfrm>
        </p:grpSpPr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id="{503D2B61-A4AD-4C39-BF50-FF2AE2EB40C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50C1138A-5F0F-4E3A-8F50-FC18ABB4AAC3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53" name="圖形 52">
                <a:extLst>
                  <a:ext uri="{FF2B5EF4-FFF2-40B4-BE49-F238E27FC236}">
                    <a16:creationId xmlns:a16="http://schemas.microsoft.com/office/drawing/2014/main" id="{423333C7-5376-4AFB-B4B7-9B12BBC78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B09B8042-E024-444C-8B5C-E828F3A4A465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04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D74D8A4E-3173-49CF-A95C-FF47CE09F890}"/>
              </a:ext>
            </a:extLst>
          </p:cNvPr>
          <p:cNvGrpSpPr/>
          <p:nvPr/>
        </p:nvGrpSpPr>
        <p:grpSpPr>
          <a:xfrm>
            <a:off x="4616056" y="3030992"/>
            <a:ext cx="2882928" cy="1822607"/>
            <a:chOff x="99191" y="1033514"/>
            <a:chExt cx="2882928" cy="1822607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86485DD6-B3ED-4DC1-842B-BA33EB035E72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A0C038F1-2E26-489D-B412-828CF796F685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58" name="圖形 57">
                <a:extLst>
                  <a:ext uri="{FF2B5EF4-FFF2-40B4-BE49-F238E27FC236}">
                    <a16:creationId xmlns:a16="http://schemas.microsoft.com/office/drawing/2014/main" id="{193B4210-8BFE-47C9-BEA0-93D4B98A6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51063C7A-B872-4F4D-AAE6-C5025BB8491E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05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圖片 59">
            <a:extLst>
              <a:ext uri="{FF2B5EF4-FFF2-40B4-BE49-F238E27FC236}">
                <a16:creationId xmlns:a16="http://schemas.microsoft.com/office/drawing/2014/main" id="{BF097148-6179-41F9-B49E-3D8DD9B4BB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 t="8326" b="14469"/>
          <a:stretch/>
        </p:blipFill>
        <p:spPr>
          <a:xfrm>
            <a:off x="6256522" y="1348481"/>
            <a:ext cx="2764855" cy="1563851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1587EA35-2102-491B-9E36-C73671A57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8" y="1218402"/>
            <a:ext cx="2692912" cy="1798587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7D8FF8FA-3139-4C10-AC33-4581AD9A37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1"/>
          <a:stretch/>
        </p:blipFill>
        <p:spPr>
          <a:xfrm>
            <a:off x="3059759" y="1348481"/>
            <a:ext cx="2747277" cy="152367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D6C627A8-B9CA-4AE1-A5F7-909C40C930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8"/>
          <a:stretch/>
        </p:blipFill>
        <p:spPr>
          <a:xfrm>
            <a:off x="1602111" y="3297412"/>
            <a:ext cx="2815880" cy="156385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449B9AD-F8F8-4AA5-BA45-D8796165BD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36" y="3180043"/>
            <a:ext cx="2692912" cy="179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6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02BA6C65-0998-4B0A-B8BD-F00536494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945" y="1182389"/>
            <a:ext cx="12607390" cy="389841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3709948-5FAA-47A8-9B86-94CDAA190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009" y="107550"/>
            <a:ext cx="12607390" cy="38984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415A962-A0D8-4A9D-BBA1-40AE106A3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2640415"/>
            <a:ext cx="4971023" cy="5944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9580C16-3896-4B5A-849F-280ED5B10A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7" y="2556589"/>
            <a:ext cx="4572220" cy="28597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0" y="895288"/>
            <a:ext cx="9144000" cy="571504"/>
          </a:xfrm>
          <a:prstGeom prst="rect">
            <a:avLst/>
          </a:prstGeom>
          <a:solidFill>
            <a:srgbClr val="FF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DAFE02"/>
              </a:solidFill>
            </a:endParaRPr>
          </a:p>
        </p:txBody>
      </p:sp>
      <p:pic>
        <p:nvPicPr>
          <p:cNvPr id="15" name="圖片 14" descr="TS-1677XU_Front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2438" y="2599528"/>
            <a:ext cx="4500594" cy="2812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 rotWithShape="1">
          <a:blip r:embed="rId7" cstate="screen"/>
          <a:srcRect t="25407" b="19841"/>
          <a:stretch/>
        </p:blipFill>
        <p:spPr>
          <a:xfrm>
            <a:off x="71406" y="1611016"/>
            <a:ext cx="4571220" cy="15645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877XU_Front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499750" y="857238"/>
            <a:ext cx="4501406" cy="28138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sz="40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 TS-x83XU </a:t>
            </a:r>
            <a:r>
              <a:rPr lang="en-US" altLang="zh-CN" sz="40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Front View</a:t>
            </a:r>
            <a:endParaRPr lang="en-US" b="1" i="0" u="none" strike="noStrike" cap="none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B692E51C-9922-FD4D-8696-95A098A018AC}"/>
              </a:ext>
            </a:extLst>
          </p:cNvPr>
          <p:cNvSpPr txBox="1"/>
          <p:nvPr/>
        </p:nvSpPr>
        <p:spPr>
          <a:xfrm flipH="1">
            <a:off x="1140957" y="962580"/>
            <a:ext cx="6838122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24/ 16/ 12/ 8</a:t>
            </a:r>
            <a:r>
              <a:rPr lang="en-US" altLang="zh-TW" sz="2400" b="1" i="0" u="none" strike="noStrike" cap="none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x 3.5”SATA 6Gb/s HDD/SSD </a:t>
            </a:r>
            <a:r>
              <a:rPr lang="en-US" altLang="zh-CN" sz="2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ports</a:t>
            </a:r>
            <a:endParaRPr lang="zh-TW" sz="24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500034" y="2114566"/>
            <a:ext cx="3714776" cy="7429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70F78"/>
            </a:solidFill>
          </a:ln>
          <a:effectLst>
            <a:glow rad="63500">
              <a:srgbClr val="F70F78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000100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TS-1283XU-RP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357818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TS-883XU</a:t>
            </a:r>
            <a:r>
              <a:rPr lang="zh-TW" alt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rgbClr val="F70F78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TS-883XU-RP</a:t>
            </a:r>
            <a:endParaRPr lang="zh-TW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63975" y="3246358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TS-1683XU-RP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DB128FD-3F86-476B-B2BD-0207B4251852}"/>
              </a:ext>
            </a:extLst>
          </p:cNvPr>
          <p:cNvSpPr txBox="1"/>
          <p:nvPr/>
        </p:nvSpPr>
        <p:spPr>
          <a:xfrm>
            <a:off x="5443500" y="3017796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TS-2483XU-RP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圓角矩形 13">
            <a:extLst>
              <a:ext uri="{FF2B5EF4-FFF2-40B4-BE49-F238E27FC236}">
                <a16:creationId xmlns:a16="http://schemas.microsoft.com/office/drawing/2014/main" id="{391B69B2-8C66-4331-9629-530588D702F0}"/>
              </a:ext>
            </a:extLst>
          </p:cNvPr>
          <p:cNvSpPr/>
          <p:nvPr/>
        </p:nvSpPr>
        <p:spPr>
          <a:xfrm>
            <a:off x="472071" y="3768458"/>
            <a:ext cx="3808615" cy="1131107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70F78"/>
            </a:solidFill>
          </a:ln>
          <a:effectLst>
            <a:glow rad="63500">
              <a:srgbClr val="F70F78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13">
            <a:extLst>
              <a:ext uri="{FF2B5EF4-FFF2-40B4-BE49-F238E27FC236}">
                <a16:creationId xmlns:a16="http://schemas.microsoft.com/office/drawing/2014/main" id="{F2CC1C69-80BB-4C1F-B170-AE70684DF2A9}"/>
              </a:ext>
            </a:extLst>
          </p:cNvPr>
          <p:cNvSpPr/>
          <p:nvPr/>
        </p:nvSpPr>
        <p:spPr>
          <a:xfrm>
            <a:off x="4899167" y="3409488"/>
            <a:ext cx="3872599" cy="1490077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70F78"/>
            </a:solidFill>
          </a:ln>
          <a:effectLst>
            <a:glow rad="63500">
              <a:srgbClr val="F70F78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3">
            <a:extLst>
              <a:ext uri="{FF2B5EF4-FFF2-40B4-BE49-F238E27FC236}">
                <a16:creationId xmlns:a16="http://schemas.microsoft.com/office/drawing/2014/main" id="{FB78B953-BF93-405F-836B-7112ABF9C475}"/>
              </a:ext>
            </a:extLst>
          </p:cNvPr>
          <p:cNvSpPr/>
          <p:nvPr/>
        </p:nvSpPr>
        <p:spPr>
          <a:xfrm>
            <a:off x="4856941" y="2114567"/>
            <a:ext cx="3786214" cy="7429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70F78"/>
            </a:solidFill>
          </a:ln>
          <a:effectLst>
            <a:glow rad="63500">
              <a:srgbClr val="F70F78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id="{F303FF4E-76F1-4967-A11C-D6F908C0A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-3187" y="923016"/>
            <a:ext cx="1309874" cy="512078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61160A01-7B7D-4D59-9411-B236EFB224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835689" y="923016"/>
            <a:ext cx="1309874" cy="51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10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圖片 55">
            <a:extLst>
              <a:ext uri="{FF2B5EF4-FFF2-40B4-BE49-F238E27FC236}">
                <a16:creationId xmlns:a16="http://schemas.microsoft.com/office/drawing/2014/main" id="{F3DD43CD-AF4D-4A72-9C37-6139F8EF0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34" y="1114166"/>
            <a:ext cx="10812981" cy="3898413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C8058D53-98D7-4605-AB6C-B58019135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1220" y="1092843"/>
            <a:ext cx="3807744" cy="168233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162DC22-E524-4D76-ADEB-86801A3CAB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50007"/>
            <a:ext cx="4325964" cy="27056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1677XU_Front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38976" y="2688622"/>
            <a:ext cx="4258195" cy="2661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96934" y="1306206"/>
            <a:ext cx="4258195" cy="2661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TS-877XU_Front.png"/>
          <p:cNvPicPr>
            <a:picLocks noChangeAspect="1"/>
          </p:cNvPicPr>
          <p:nvPr/>
        </p:nvPicPr>
        <p:blipFill rotWithShape="1">
          <a:blip r:embed="rId9" cstate="screen"/>
          <a:srcRect/>
          <a:stretch/>
        </p:blipFill>
        <p:spPr>
          <a:xfrm>
            <a:off x="196934" y="1187285"/>
            <a:ext cx="4258964" cy="12111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sz="40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2U/3U/4U TS-x83XU Front View</a:t>
            </a:r>
            <a:endParaRPr lang="en-US" b="1" i="0" u="none" strike="noStrike" cap="none" dirty="0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9524327-04C5-4AFA-8F3E-45D658567EFE}"/>
              </a:ext>
            </a:extLst>
          </p:cNvPr>
          <p:cNvGrpSpPr/>
          <p:nvPr/>
        </p:nvGrpSpPr>
        <p:grpSpPr>
          <a:xfrm>
            <a:off x="377757" y="1047027"/>
            <a:ext cx="747147" cy="458105"/>
            <a:chOff x="2198477" y="1793898"/>
            <a:chExt cx="747147" cy="458105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D8B0BE6F-DA63-4CDB-B127-34CB8471D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98477" y="1793898"/>
              <a:ext cx="747147" cy="458105"/>
            </a:xfrm>
            <a:prstGeom prst="rect">
              <a:avLst/>
            </a:prstGeom>
          </p:spPr>
        </p:pic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id="{2D346AF7-4A20-4E9D-B950-40C730156740}"/>
                </a:ext>
              </a:extLst>
            </p:cNvPr>
            <p:cNvSpPr txBox="1"/>
            <p:nvPr/>
          </p:nvSpPr>
          <p:spPr>
            <a:xfrm>
              <a:off x="2267978" y="1851893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FF004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2U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DDFEE7A-E55E-4A63-9363-3A44A0F43487}"/>
              </a:ext>
            </a:extLst>
          </p:cNvPr>
          <p:cNvGrpSpPr/>
          <p:nvPr/>
        </p:nvGrpSpPr>
        <p:grpSpPr>
          <a:xfrm>
            <a:off x="377757" y="3208632"/>
            <a:ext cx="747147" cy="458105"/>
            <a:chOff x="2198477" y="1800986"/>
            <a:chExt cx="747147" cy="458105"/>
          </a:xfrm>
        </p:grpSpPr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C58AE5E0-BA7F-4277-BEEE-137900283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98477" y="1800986"/>
              <a:ext cx="747147" cy="458105"/>
            </a:xfrm>
            <a:prstGeom prst="rect">
              <a:avLst/>
            </a:prstGeom>
          </p:spPr>
        </p:pic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180E8650-EDF0-4A5A-A1FC-A2B5A78E1AC1}"/>
                </a:ext>
              </a:extLst>
            </p:cNvPr>
            <p:cNvSpPr txBox="1"/>
            <p:nvPr/>
          </p:nvSpPr>
          <p:spPr>
            <a:xfrm>
              <a:off x="2267978" y="1851893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FF004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3U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104DB10-F8A7-4743-9405-A3407825DB90}"/>
              </a:ext>
            </a:extLst>
          </p:cNvPr>
          <p:cNvGrpSpPr/>
          <p:nvPr/>
        </p:nvGrpSpPr>
        <p:grpSpPr>
          <a:xfrm>
            <a:off x="4836497" y="2860935"/>
            <a:ext cx="747147" cy="458105"/>
            <a:chOff x="2198477" y="1800986"/>
            <a:chExt cx="747147" cy="458105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49F2BEA2-6204-4299-94F3-53786F301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98477" y="1800986"/>
              <a:ext cx="747147" cy="458105"/>
            </a:xfrm>
            <a:prstGeom prst="rect">
              <a:avLst/>
            </a:prstGeom>
          </p:spPr>
        </p:pic>
        <p:sp>
          <p:nvSpPr>
            <p:cNvPr id="32" name="TextBox 44">
              <a:extLst>
                <a:ext uri="{FF2B5EF4-FFF2-40B4-BE49-F238E27FC236}">
                  <a16:creationId xmlns:a16="http://schemas.microsoft.com/office/drawing/2014/main" id="{DEE05AEE-3F86-4C99-A820-A97E56A833B0}"/>
                </a:ext>
              </a:extLst>
            </p:cNvPr>
            <p:cNvSpPr txBox="1"/>
            <p:nvPr/>
          </p:nvSpPr>
          <p:spPr>
            <a:xfrm>
              <a:off x="2267978" y="1851893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FF004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4U</a:t>
              </a:r>
            </a:p>
          </p:txBody>
        </p:sp>
      </p:grpSp>
      <p:pic>
        <p:nvPicPr>
          <p:cNvPr id="34" name="圖片 33">
            <a:extLst>
              <a:ext uri="{FF2B5EF4-FFF2-40B4-BE49-F238E27FC236}">
                <a16:creationId xmlns:a16="http://schemas.microsoft.com/office/drawing/2014/main" id="{7B606125-B587-4CF8-9E26-DFBC591F34B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65" y="1115120"/>
            <a:ext cx="529642" cy="1438127"/>
          </a:xfrm>
          <a:prstGeom prst="rect">
            <a:avLst/>
          </a:prstGeom>
        </p:spPr>
      </p:pic>
      <p:sp>
        <p:nvSpPr>
          <p:cNvPr id="20" name="Shape 183">
            <a:extLst>
              <a:ext uri="{FF2B5EF4-FFF2-40B4-BE49-F238E27FC236}">
                <a16:creationId xmlns:a16="http://schemas.microsoft.com/office/drawing/2014/main" id="{75D1B119-E08C-B44A-8DF8-D8247ACE1AEA}"/>
              </a:ext>
            </a:extLst>
          </p:cNvPr>
          <p:cNvSpPr txBox="1"/>
          <p:nvPr/>
        </p:nvSpPr>
        <p:spPr>
          <a:xfrm flipH="1">
            <a:off x="5630521" y="1459501"/>
            <a:ext cx="2585690" cy="10906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4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Power switch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14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LED </a:t>
            </a:r>
            <a:r>
              <a:rPr lang="en-US" altLang="zh-CN" sz="14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indicators: system status, network, external expansion enclosures, disks</a:t>
            </a:r>
            <a:endParaRPr lang="zh-TW" altLang="en-US" sz="1400" b="1">
              <a:solidFill>
                <a:schemeClr val="bg1"/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98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D4B63AA6-6A2F-44EA-AB53-DE65E5D66E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907" y="1102521"/>
            <a:ext cx="2954756" cy="5023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4F136F-A8D1-4B9E-B580-74B19C90BB1B}"/>
              </a:ext>
            </a:extLst>
          </p:cNvPr>
          <p:cNvSpPr txBox="1">
            <a:spLocks/>
          </p:cNvSpPr>
          <p:nvPr/>
        </p:nvSpPr>
        <p:spPr>
          <a:xfrm>
            <a:off x="982754" y="2412782"/>
            <a:ext cx="3347271" cy="138990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spc="600">
                <a:solidFill>
                  <a:schemeClr val="bg1"/>
                </a:solidFill>
                <a:latin typeface="Microsoft JhengHei"/>
                <a:ea typeface="Microsoft JhengHei"/>
              </a:rPr>
              <a:t>Product</a:t>
            </a:r>
          </a:p>
          <a:p>
            <a:pPr algn="ctr"/>
            <a:r>
              <a:rPr lang="zh-TW" altLang="en-US" b="1" spc="600">
                <a:solidFill>
                  <a:schemeClr val="bg1"/>
                </a:solidFill>
                <a:latin typeface="Microsoft JhengHei"/>
                <a:ea typeface="Microsoft JhengHei"/>
              </a:rPr>
              <a:t>Overview</a:t>
            </a:r>
            <a:endParaRPr lang="zh-CN" altLang="en-US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C29E89D-88E8-4E89-BC78-E732932D1A0B}"/>
              </a:ext>
            </a:extLst>
          </p:cNvPr>
          <p:cNvSpPr/>
          <p:nvPr/>
        </p:nvSpPr>
        <p:spPr>
          <a:xfrm>
            <a:off x="1003665" y="903671"/>
            <a:ext cx="3236740" cy="2866711"/>
          </a:xfrm>
          <a:prstGeom prst="rect">
            <a:avLst/>
          </a:prstGeom>
          <a:noFill/>
          <a:ln w="571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54862852-845C-4B8F-AB86-3E5208CD84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927" y="1708359"/>
            <a:ext cx="2954756" cy="6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13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:a16="http://schemas.microsoft.com/office/drawing/2014/main" id="{336F384C-E32C-43D9-96DA-3821ABFF2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049" y="921764"/>
            <a:ext cx="12607390" cy="3898413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B65438B0-CE28-4F2F-A421-B96257E26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19" y="3725933"/>
            <a:ext cx="2370057" cy="1481285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4F55D3D5-F16E-42BC-9EA3-C9E9D318B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83" y="1309069"/>
            <a:ext cx="4339594" cy="271224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C7F0F38-CA3A-4EB7-88AD-3E0F80396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3" y="3514952"/>
            <a:ext cx="7086968" cy="322466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54064FB6-028D-4E67-9404-AF94316F8B6F}"/>
              </a:ext>
            </a:extLst>
          </p:cNvPr>
          <p:cNvGrpSpPr/>
          <p:nvPr/>
        </p:nvGrpSpPr>
        <p:grpSpPr>
          <a:xfrm>
            <a:off x="7094086" y="1643440"/>
            <a:ext cx="1738841" cy="1561833"/>
            <a:chOff x="5344631" y="1302883"/>
            <a:chExt cx="1486847" cy="1335491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9F86D312-0705-4556-BF81-9DDCA20CB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44631" y="1302883"/>
              <a:ext cx="1486847" cy="1335491"/>
            </a:xfrm>
            <a:prstGeom prst="rect">
              <a:avLst/>
            </a:prstGeom>
          </p:spPr>
        </p:pic>
        <p:pic>
          <p:nvPicPr>
            <p:cNvPr id="71" name="圖片 70" descr="單電.png">
              <a:extLst>
                <a:ext uri="{FF2B5EF4-FFF2-40B4-BE49-F238E27FC236}">
                  <a16:creationId xmlns:a16="http://schemas.microsoft.com/office/drawing/2014/main" id="{A5D200E2-C4DD-4579-B185-815BA7DFE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305" t="15232" r="20202" b="11640"/>
            <a:stretch/>
          </p:blipFill>
          <p:spPr>
            <a:xfrm>
              <a:off x="5435727" y="1375376"/>
              <a:ext cx="1349381" cy="1164216"/>
            </a:xfrm>
            <a:prstGeom prst="rect">
              <a:avLst/>
            </a:prstGeom>
          </p:spPr>
        </p:pic>
      </p:grpSp>
      <p:sp>
        <p:nvSpPr>
          <p:cNvPr id="30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6583" y="4214824"/>
            <a:ext cx="714380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8-bay 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12-bay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Single PSU</a:t>
            </a:r>
            <a:endParaRPr lang="zh-TW" altLang="zh-TW" sz="1200" dirty="0"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2855433" y="4258896"/>
            <a:ext cx="1382087" cy="663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Redundant PSU</a:t>
            </a:r>
            <a:endParaRPr lang="zh-TW" altLang="zh-TW"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" name="Shape 183">
            <a:extLst>
              <a:ext uri="{FF2B5EF4-FFF2-40B4-BE49-F238E27FC236}">
                <a16:creationId xmlns:a16="http://schemas.microsoft.com/office/drawing/2014/main" id="{BA020E52-6C5F-BD45-BC61-61273E922B78}"/>
              </a:ext>
            </a:extLst>
          </p:cNvPr>
          <p:cNvSpPr txBox="1"/>
          <p:nvPr/>
        </p:nvSpPr>
        <p:spPr>
          <a:xfrm flipH="1">
            <a:off x="4860260" y="1001881"/>
            <a:ext cx="2340361" cy="362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10Gb</a:t>
            </a: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SFP+ </a:t>
            </a:r>
            <a:r>
              <a:rPr lang="en-US" altLang="zh-TW" sz="15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SmartNIC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ports</a:t>
            </a:r>
            <a:endParaRPr lang="en-US" altLang="zh-Hant" sz="15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183">
            <a:extLst>
              <a:ext uri="{FF2B5EF4-FFF2-40B4-BE49-F238E27FC236}">
                <a16:creationId xmlns:a16="http://schemas.microsoft.com/office/drawing/2014/main" id="{BD1EB6C9-06A2-3D4D-BF5A-E7811AF831D7}"/>
              </a:ext>
            </a:extLst>
          </p:cNvPr>
          <p:cNvSpPr txBox="1"/>
          <p:nvPr/>
        </p:nvSpPr>
        <p:spPr>
          <a:xfrm flipH="1">
            <a:off x="1809110" y="1096185"/>
            <a:ext cx="1458781" cy="45340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1Gb </a:t>
            </a:r>
            <a:r>
              <a:rPr lang="en-US" altLang="zh-Hant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ports</a:t>
            </a:r>
          </a:p>
        </p:txBody>
      </p:sp>
      <p:sp>
        <p:nvSpPr>
          <p:cNvPr id="45" name="Shape 183">
            <a:extLst>
              <a:ext uri="{FF2B5EF4-FFF2-40B4-BE49-F238E27FC236}">
                <a16:creationId xmlns:a16="http://schemas.microsoft.com/office/drawing/2014/main" id="{8CB4F124-AE1A-D747-AD9D-A53A3052C08B}"/>
              </a:ext>
            </a:extLst>
          </p:cNvPr>
          <p:cNvSpPr txBox="1"/>
          <p:nvPr/>
        </p:nvSpPr>
        <p:spPr>
          <a:xfrm flipH="1">
            <a:off x="12934" y="3788601"/>
            <a:ext cx="3981222" cy="3105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3.1 Gen2 (10G) Type-A &amp; Type-C </a:t>
            </a:r>
            <a:r>
              <a:rPr lang="en-US" altLang="zh-Hant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</a:t>
            </a:r>
          </a:p>
        </p:txBody>
      </p:sp>
      <p:sp>
        <p:nvSpPr>
          <p:cNvPr id="50" name="Shape 215"/>
          <p:cNvSpPr/>
          <p:nvPr/>
        </p:nvSpPr>
        <p:spPr>
          <a:xfrm>
            <a:off x="3627615" y="2552032"/>
            <a:ext cx="212905" cy="854871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33CC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222"/>
          <p:cNvSpPr/>
          <p:nvPr/>
        </p:nvSpPr>
        <p:spPr>
          <a:xfrm>
            <a:off x="2451180" y="3234934"/>
            <a:ext cx="654260" cy="357190"/>
          </a:xfrm>
          <a:prstGeom prst="rect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225"/>
          <p:cNvSpPr/>
          <p:nvPr/>
        </p:nvSpPr>
        <p:spPr>
          <a:xfrm>
            <a:off x="1880999" y="3253239"/>
            <a:ext cx="339322" cy="324134"/>
          </a:xfrm>
          <a:prstGeom prst="rect">
            <a:avLst/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92D05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hape 218">
            <a:extLst>
              <a:ext uri="{FF2B5EF4-FFF2-40B4-BE49-F238E27FC236}">
                <a16:creationId xmlns:a16="http://schemas.microsoft.com/office/drawing/2014/main" id="{38FC0DF0-8352-C14C-9BD3-943DDEBBC779}"/>
              </a:ext>
            </a:extLst>
          </p:cNvPr>
          <p:cNvCxnSpPr>
            <a:cxnSpLocks/>
            <a:stCxn id="43" idx="3"/>
            <a:endCxn id="50" idx="0"/>
          </p:cNvCxnSpPr>
          <p:nvPr/>
        </p:nvCxnSpPr>
        <p:spPr>
          <a:xfrm rot="10800000" flipV="1">
            <a:off x="3734068" y="1183224"/>
            <a:ext cx="1126192" cy="1368808"/>
          </a:xfrm>
          <a:prstGeom prst="bentConnector2">
            <a:avLst/>
          </a:prstGeom>
          <a:noFill/>
          <a:ln w="19050" cap="flat" cmpd="sng">
            <a:solidFill>
              <a:srgbClr val="F000C2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FF33CC">
                <a:alpha val="50000"/>
              </a:srgbClr>
            </a:glow>
          </a:effectLst>
        </p:spPr>
      </p:cxnSp>
      <p:cxnSp>
        <p:nvCxnSpPr>
          <p:cNvPr id="58" name="Shape 218">
            <a:extLst>
              <a:ext uri="{FF2B5EF4-FFF2-40B4-BE49-F238E27FC236}">
                <a16:creationId xmlns:a16="http://schemas.microsoft.com/office/drawing/2014/main" id="{38FC0DF0-8352-C14C-9BD3-943DDEBBC779}"/>
              </a:ext>
            </a:extLst>
          </p:cNvPr>
          <p:cNvCxnSpPr>
            <a:cxnSpLocks/>
          </p:cNvCxnSpPr>
          <p:nvPr/>
        </p:nvCxnSpPr>
        <p:spPr>
          <a:xfrm rot="5400000">
            <a:off x="1358171" y="2096653"/>
            <a:ext cx="1783760" cy="52941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92D050">
                <a:alpha val="50000"/>
              </a:srgbClr>
            </a:glow>
          </a:effec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sz="40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2U/3U/4U TS-x83XU </a:t>
            </a:r>
            <a:r>
              <a:rPr lang="en-US" altLang="zh-CN" sz="40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Rear View</a:t>
            </a:r>
            <a:endParaRPr lang="en-US" sz="4000" dirty="0">
              <a:latin typeface="Arial "/>
              <a:cs typeface="Arial" pitchFamily="34" charset="0"/>
            </a:endParaRPr>
          </a:p>
        </p:txBody>
      </p:sp>
      <p:sp>
        <p:nvSpPr>
          <p:cNvPr id="34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4696582" y="4275951"/>
            <a:ext cx="1061146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24-bay</a:t>
            </a:r>
            <a:endParaRPr lang="zh-TW" dirty="0"/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Redundant PSU</a:t>
            </a:r>
            <a:endParaRPr lang="zh-TW" altLang="zh-TW" sz="1200" dirty="0"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5880521F-3E7D-4DBC-8243-635F0B1D5918}"/>
              </a:ext>
            </a:extLst>
          </p:cNvPr>
          <p:cNvGrpSpPr/>
          <p:nvPr/>
        </p:nvGrpSpPr>
        <p:grpSpPr>
          <a:xfrm>
            <a:off x="2855100" y="4044885"/>
            <a:ext cx="562359" cy="526653"/>
            <a:chOff x="5786446" y="857238"/>
            <a:chExt cx="848577" cy="1500198"/>
          </a:xfrm>
          <a:solidFill>
            <a:srgbClr val="FFFF00"/>
          </a:solidFill>
        </p:grpSpPr>
        <p:sp>
          <p:nvSpPr>
            <p:cNvPr id="35" name="矩形圖說文字 13">
              <a:extLst>
                <a:ext uri="{FF2B5EF4-FFF2-40B4-BE49-F238E27FC236}">
                  <a16:creationId xmlns:a16="http://schemas.microsoft.com/office/drawing/2014/main" id="{27D6DCE8-D90B-4076-BE2B-68F5F8B77F8F}"/>
                </a:ext>
              </a:extLst>
            </p:cNvPr>
            <p:cNvSpPr/>
            <p:nvPr/>
          </p:nvSpPr>
          <p:spPr>
            <a:xfrm>
              <a:off x="6000760" y="857238"/>
              <a:ext cx="634263" cy="1500198"/>
            </a:xfrm>
            <a:prstGeom prst="wedgeRectCallout">
              <a:avLst>
                <a:gd name="adj1" fmla="val 34749"/>
                <a:gd name="adj2" fmla="val 177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矩形圖說文字 16">
              <a:extLst>
                <a:ext uri="{FF2B5EF4-FFF2-40B4-BE49-F238E27FC236}">
                  <a16:creationId xmlns:a16="http://schemas.microsoft.com/office/drawing/2014/main" id="{47F26173-B808-4199-B7CA-D6F6D4A4E6DE}"/>
                </a:ext>
              </a:extLst>
            </p:cNvPr>
            <p:cNvSpPr/>
            <p:nvPr/>
          </p:nvSpPr>
          <p:spPr>
            <a:xfrm>
              <a:off x="5786446" y="857238"/>
              <a:ext cx="785818" cy="1500198"/>
            </a:xfrm>
            <a:prstGeom prst="wedgeRectCallout">
              <a:avLst>
                <a:gd name="adj1" fmla="val -92034"/>
                <a:gd name="adj2" fmla="val 327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8" name="圖片 27" descr="TS-1277U-RP_Back-合成不確定版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5" t="47313" r="10202" b="7099"/>
          <a:stretch/>
        </p:blipFill>
        <p:spPr>
          <a:xfrm>
            <a:off x="2931507" y="4068953"/>
            <a:ext cx="431247" cy="478515"/>
          </a:xfrm>
          <a:prstGeom prst="rect">
            <a:avLst/>
          </a:prstGeom>
        </p:spPr>
      </p:pic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F7340F42-E059-4BE6-99E2-9CA6BAD960A3}"/>
              </a:ext>
            </a:extLst>
          </p:cNvPr>
          <p:cNvCxnSpPr>
            <a:cxnSpLocks/>
          </p:cNvCxnSpPr>
          <p:nvPr/>
        </p:nvCxnSpPr>
        <p:spPr>
          <a:xfrm flipV="1">
            <a:off x="4572000" y="4333741"/>
            <a:ext cx="0" cy="663561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圓角矩形 13">
            <a:extLst>
              <a:ext uri="{FF2B5EF4-FFF2-40B4-BE49-F238E27FC236}">
                <a16:creationId xmlns:a16="http://schemas.microsoft.com/office/drawing/2014/main" id="{F3EE8039-5C23-4FF6-99A7-0E89CB95D2F4}"/>
              </a:ext>
            </a:extLst>
          </p:cNvPr>
          <p:cNvSpPr/>
          <p:nvPr/>
        </p:nvSpPr>
        <p:spPr>
          <a:xfrm>
            <a:off x="5000445" y="2552032"/>
            <a:ext cx="1269885" cy="116421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1270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cxnSp>
        <p:nvCxnSpPr>
          <p:cNvPr id="67" name="Shape 219">
            <a:extLst>
              <a:ext uri="{FF2B5EF4-FFF2-40B4-BE49-F238E27FC236}">
                <a16:creationId xmlns:a16="http://schemas.microsoft.com/office/drawing/2014/main" id="{0F885C2D-53A6-45F5-9419-75A05137AC2B}"/>
              </a:ext>
            </a:extLst>
          </p:cNvPr>
          <p:cNvCxnSpPr>
            <a:cxnSpLocks/>
            <a:stCxn id="45" idx="0"/>
            <a:endCxn id="54" idx="2"/>
          </p:cNvCxnSpPr>
          <p:nvPr/>
        </p:nvCxnSpPr>
        <p:spPr>
          <a:xfrm rot="5400000" flipH="1" flipV="1">
            <a:off x="2292689" y="3302981"/>
            <a:ext cx="196477" cy="77476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pic>
        <p:nvPicPr>
          <p:cNvPr id="64" name="圖片 26">
            <a:extLst>
              <a:ext uri="{FF2B5EF4-FFF2-40B4-BE49-F238E27FC236}">
                <a16:creationId xmlns:a16="http://schemas.microsoft.com/office/drawing/2014/main" id="{D94C29F8-72FF-6145-9F6E-4860D95EE62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t="23943" b="23943"/>
          <a:stretch>
            <a:fillRect/>
          </a:stretch>
        </p:blipFill>
        <p:spPr>
          <a:xfrm>
            <a:off x="542721" y="4210493"/>
            <a:ext cx="2415676" cy="786809"/>
          </a:xfrm>
          <a:prstGeom prst="rect">
            <a:avLst/>
          </a:prstGeom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B809B089-64AB-4DEF-B840-5C098540EE0A}"/>
              </a:ext>
            </a:extLst>
          </p:cNvPr>
          <p:cNvGrpSpPr/>
          <p:nvPr/>
        </p:nvGrpSpPr>
        <p:grpSpPr>
          <a:xfrm>
            <a:off x="5814936" y="3261421"/>
            <a:ext cx="2152281" cy="636326"/>
            <a:chOff x="520238" y="1020044"/>
            <a:chExt cx="2332124" cy="689497"/>
          </a:xfrm>
        </p:grpSpPr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A8D5CEB7-4858-45CA-A22C-FA233CB9E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0238" y="1020044"/>
              <a:ext cx="2332124" cy="689497"/>
            </a:xfrm>
            <a:prstGeom prst="rect">
              <a:avLst/>
            </a:prstGeom>
          </p:spPr>
        </p:pic>
        <p:sp>
          <p:nvSpPr>
            <p:cNvPr id="52" name="矩形 64">
              <a:extLst>
                <a:ext uri="{FF2B5EF4-FFF2-40B4-BE49-F238E27FC236}">
                  <a16:creationId xmlns:a16="http://schemas.microsoft.com/office/drawing/2014/main" id="{D00A0A9D-CB53-4737-94B6-09F2905E24A3}"/>
                </a:ext>
              </a:extLst>
            </p:cNvPr>
            <p:cNvSpPr/>
            <p:nvPr/>
          </p:nvSpPr>
          <p:spPr>
            <a:xfrm>
              <a:off x="843950" y="1074484"/>
              <a:ext cx="1815720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Clr>
                  <a:srgbClr val="000090"/>
                </a:buClr>
                <a:buSzPct val="25000"/>
              </a:pPr>
              <a:r>
                <a:rPr lang="en-US" altLang="zh-TW" sz="20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</a:t>
              </a:r>
              <a:br>
                <a:rPr lang="en-US" altLang="zh-TW" sz="20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PSU</a:t>
              </a:r>
              <a:endParaRPr lang="en-US" altLang="zh-TW" sz="2000" b="1">
                <a:solidFill>
                  <a:srgbClr val="D0F8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294515C8-4AAF-426B-83F9-01F51068A991}"/>
              </a:ext>
            </a:extLst>
          </p:cNvPr>
          <p:cNvGrpSpPr/>
          <p:nvPr/>
        </p:nvGrpSpPr>
        <p:grpSpPr>
          <a:xfrm>
            <a:off x="6844837" y="1177623"/>
            <a:ext cx="2152281" cy="636326"/>
            <a:chOff x="578396" y="904201"/>
            <a:chExt cx="2332124" cy="689497"/>
          </a:xfrm>
        </p:grpSpPr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11317F33-7EC9-491D-BC68-7F58F39C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8396" y="904201"/>
              <a:ext cx="2332124" cy="689497"/>
            </a:xfrm>
            <a:prstGeom prst="rect">
              <a:avLst/>
            </a:prstGeom>
          </p:spPr>
        </p:pic>
        <p:sp>
          <p:nvSpPr>
            <p:cNvPr id="69" name="矩形 64">
              <a:extLst>
                <a:ext uri="{FF2B5EF4-FFF2-40B4-BE49-F238E27FC236}">
                  <a16:creationId xmlns:a16="http://schemas.microsoft.com/office/drawing/2014/main" id="{63F862CB-1E08-4833-930C-43411C9EB227}"/>
                </a:ext>
              </a:extLst>
            </p:cNvPr>
            <p:cNvSpPr/>
            <p:nvPr/>
          </p:nvSpPr>
          <p:spPr>
            <a:xfrm>
              <a:off x="843950" y="1074484"/>
              <a:ext cx="1815720" cy="377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Clr>
                  <a:srgbClr val="000090"/>
                </a:buClr>
                <a:buSzPct val="25000"/>
              </a:pPr>
              <a:r>
                <a:rPr lang="en-US" altLang="zh-TW" sz="20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Single PSU</a:t>
              </a:r>
              <a:endParaRPr lang="en-US" altLang="zh-TW" sz="2000" b="1">
                <a:solidFill>
                  <a:srgbClr val="D0F8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945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8B1B4535-C151-4912-853E-B0ADB0047749}"/>
              </a:ext>
            </a:extLst>
          </p:cNvPr>
          <p:cNvGrpSpPr/>
          <p:nvPr/>
        </p:nvGrpSpPr>
        <p:grpSpPr>
          <a:xfrm>
            <a:off x="200150" y="1133628"/>
            <a:ext cx="8584133" cy="1790170"/>
            <a:chOff x="159739" y="1122995"/>
            <a:chExt cx="8584133" cy="179017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7981D94-1334-4E85-87EA-7D808E2C6183}"/>
                </a:ext>
              </a:extLst>
            </p:cNvPr>
            <p:cNvGrpSpPr/>
            <p:nvPr/>
          </p:nvGrpSpPr>
          <p:grpSpPr>
            <a:xfrm>
              <a:off x="159739" y="1122995"/>
              <a:ext cx="4251655" cy="1790170"/>
              <a:chOff x="159739" y="1122995"/>
              <a:chExt cx="4251655" cy="1790170"/>
            </a:xfrm>
          </p:grpSpPr>
          <p:pic>
            <p:nvPicPr>
              <p:cNvPr id="7" name="圖形 6">
                <a:extLst>
                  <a:ext uri="{FF2B5EF4-FFF2-40B4-BE49-F238E27FC236}">
                    <a16:creationId xmlns:a16="http://schemas.microsoft.com/office/drawing/2014/main" id="{EE748B1B-F163-4576-B2DD-B0E09A89A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9739" y="1122995"/>
                <a:ext cx="4251655" cy="1790170"/>
              </a:xfrm>
              <a:prstGeom prst="rect">
                <a:avLst/>
              </a:prstGeom>
            </p:spPr>
          </p:pic>
          <p:pic>
            <p:nvPicPr>
              <p:cNvPr id="3" name="圖形 2">
                <a:extLst>
                  <a:ext uri="{FF2B5EF4-FFF2-40B4-BE49-F238E27FC236}">
                    <a16:creationId xmlns:a16="http://schemas.microsoft.com/office/drawing/2014/main" id="{70C8852F-35A2-4323-88D9-F28E978F48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9" name="圖形 8">
                <a:extLst>
                  <a:ext uri="{FF2B5EF4-FFF2-40B4-BE49-F238E27FC236}">
                    <a16:creationId xmlns:a16="http://schemas.microsoft.com/office/drawing/2014/main" id="{D74FFDEC-1763-4DA8-9D8B-5477CE02C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809649" y="1210509"/>
                <a:ext cx="1509566" cy="1493037"/>
              </a:xfrm>
              <a:prstGeom prst="rect">
                <a:avLst/>
              </a:prstGeom>
              <a:effectLst>
                <a:outerShdw blurRad="266700" dist="114300" dir="2700000" sx="108000" sy="108000" algn="tl" rotWithShape="0">
                  <a:prstClr val="black">
                    <a:alpha val="86000"/>
                  </a:prstClr>
                </a:outerShdw>
              </a:effectLst>
            </p:spPr>
          </p:pic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5E9B8EDB-0FA1-459E-B9DD-3AEEA946CA36}"/>
                </a:ext>
              </a:extLst>
            </p:cNvPr>
            <p:cNvGrpSpPr/>
            <p:nvPr/>
          </p:nvGrpSpPr>
          <p:grpSpPr>
            <a:xfrm>
              <a:off x="4492217" y="1122995"/>
              <a:ext cx="4251655" cy="1790170"/>
              <a:chOff x="159739" y="1122995"/>
              <a:chExt cx="4251655" cy="1790170"/>
            </a:xfrm>
          </p:grpSpPr>
          <p:pic>
            <p:nvPicPr>
              <p:cNvPr id="34" name="圖形 33">
                <a:extLst>
                  <a:ext uri="{FF2B5EF4-FFF2-40B4-BE49-F238E27FC236}">
                    <a16:creationId xmlns:a16="http://schemas.microsoft.com/office/drawing/2014/main" id="{63E6150E-8E89-4E53-BE41-9351385D8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9739" y="1122995"/>
                <a:ext cx="4251655" cy="1790170"/>
              </a:xfrm>
              <a:prstGeom prst="rect">
                <a:avLst/>
              </a:prstGeom>
            </p:spPr>
          </p:pic>
          <p:pic>
            <p:nvPicPr>
              <p:cNvPr id="35" name="圖形 34">
                <a:extLst>
                  <a:ext uri="{FF2B5EF4-FFF2-40B4-BE49-F238E27FC236}">
                    <a16:creationId xmlns:a16="http://schemas.microsoft.com/office/drawing/2014/main" id="{70209576-8508-4987-8AC1-184242B48C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045CEAA1-AAAB-480B-9627-877295F82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809649" y="1210509"/>
                <a:ext cx="1509566" cy="1493037"/>
              </a:xfrm>
              <a:prstGeom prst="rect">
                <a:avLst/>
              </a:prstGeom>
              <a:effectLst>
                <a:outerShdw blurRad="266700" dist="114300" dir="2700000" sx="108000" sy="108000" algn="tl" rotWithShape="0">
                  <a:prstClr val="black">
                    <a:alpha val="86000"/>
                  </a:prstClr>
                </a:outerShdw>
              </a:effectLst>
            </p:spPr>
          </p:pic>
        </p:grp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6485ED1B-5951-4EE0-BE6A-85046C2C24BA}"/>
              </a:ext>
            </a:extLst>
          </p:cNvPr>
          <p:cNvGrpSpPr/>
          <p:nvPr/>
        </p:nvGrpSpPr>
        <p:grpSpPr>
          <a:xfrm>
            <a:off x="159739" y="3079490"/>
            <a:ext cx="8584133" cy="1790170"/>
            <a:chOff x="159739" y="1122995"/>
            <a:chExt cx="8584133" cy="1790170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D2AACFDC-31CF-484F-A525-DA538E4E5DED}"/>
                </a:ext>
              </a:extLst>
            </p:cNvPr>
            <p:cNvGrpSpPr/>
            <p:nvPr/>
          </p:nvGrpSpPr>
          <p:grpSpPr>
            <a:xfrm>
              <a:off x="159739" y="1122995"/>
              <a:ext cx="4251655" cy="1790170"/>
              <a:chOff x="159739" y="1122995"/>
              <a:chExt cx="4251655" cy="1790170"/>
            </a:xfrm>
          </p:grpSpPr>
          <p:pic>
            <p:nvPicPr>
              <p:cNvPr id="44" name="圖形 43">
                <a:extLst>
                  <a:ext uri="{FF2B5EF4-FFF2-40B4-BE49-F238E27FC236}">
                    <a16:creationId xmlns:a16="http://schemas.microsoft.com/office/drawing/2014/main" id="{66632A4F-F19E-416D-B87F-BA64708EC5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9739" y="1122995"/>
                <a:ext cx="4251655" cy="1790170"/>
              </a:xfrm>
              <a:prstGeom prst="rect">
                <a:avLst/>
              </a:prstGeom>
            </p:spPr>
          </p:pic>
          <p:pic>
            <p:nvPicPr>
              <p:cNvPr id="45" name="圖形 44">
                <a:extLst>
                  <a:ext uri="{FF2B5EF4-FFF2-40B4-BE49-F238E27FC236}">
                    <a16:creationId xmlns:a16="http://schemas.microsoft.com/office/drawing/2014/main" id="{81779A84-59AE-438A-B6B8-C4DDBC995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46" name="圖形 45">
                <a:extLst>
                  <a:ext uri="{FF2B5EF4-FFF2-40B4-BE49-F238E27FC236}">
                    <a16:creationId xmlns:a16="http://schemas.microsoft.com/office/drawing/2014/main" id="{76015A64-683C-46C3-9BBE-A3319FCB1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809649" y="1210509"/>
                <a:ext cx="1509566" cy="1493037"/>
              </a:xfrm>
              <a:prstGeom prst="rect">
                <a:avLst/>
              </a:prstGeom>
              <a:effectLst>
                <a:outerShdw blurRad="266700" dist="114300" dir="2700000" sx="108000" sy="108000" algn="tl" rotWithShape="0">
                  <a:prstClr val="black">
                    <a:alpha val="86000"/>
                  </a:prstClr>
                </a:outerShdw>
              </a:effectLst>
            </p:spPr>
          </p:pic>
        </p:grp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A25A01CD-6845-4786-A442-9D3F5F234DB2}"/>
                </a:ext>
              </a:extLst>
            </p:cNvPr>
            <p:cNvGrpSpPr/>
            <p:nvPr/>
          </p:nvGrpSpPr>
          <p:grpSpPr>
            <a:xfrm>
              <a:off x="4492217" y="1122995"/>
              <a:ext cx="4251655" cy="1790170"/>
              <a:chOff x="159739" y="1122995"/>
              <a:chExt cx="4251655" cy="1790170"/>
            </a:xfrm>
          </p:grpSpPr>
          <p:pic>
            <p:nvPicPr>
              <p:cNvPr id="41" name="圖形 40">
                <a:extLst>
                  <a:ext uri="{FF2B5EF4-FFF2-40B4-BE49-F238E27FC236}">
                    <a16:creationId xmlns:a16="http://schemas.microsoft.com/office/drawing/2014/main" id="{A92F36DC-DD66-4C3B-9F01-E410FB309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9739" y="1122995"/>
                <a:ext cx="4251655" cy="1790170"/>
              </a:xfrm>
              <a:prstGeom prst="rect">
                <a:avLst/>
              </a:prstGeom>
            </p:spPr>
          </p:pic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AD09BD00-9257-42C5-9223-ABA6A5F8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43" name="圖形 42">
                <a:extLst>
                  <a:ext uri="{FF2B5EF4-FFF2-40B4-BE49-F238E27FC236}">
                    <a16:creationId xmlns:a16="http://schemas.microsoft.com/office/drawing/2014/main" id="{68C87A72-1D08-4E01-A706-95A451294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809649" y="1210509"/>
                <a:ext cx="1509566" cy="1493037"/>
              </a:xfrm>
              <a:prstGeom prst="rect">
                <a:avLst/>
              </a:prstGeom>
              <a:effectLst>
                <a:outerShdw blurRad="266700" dist="114300" dir="2700000" sx="108000" sy="108000" algn="tl" rotWithShape="0">
                  <a:prstClr val="black">
                    <a:alpha val="86000"/>
                  </a:prstClr>
                </a:outerShdw>
              </a:effectLst>
            </p:spPr>
          </p:pic>
        </p:grpSp>
      </p:grpSp>
      <p:pic>
        <p:nvPicPr>
          <p:cNvPr id="76" name="圖片 75">
            <a:extLst>
              <a:ext uri="{FF2B5EF4-FFF2-40B4-BE49-F238E27FC236}">
                <a16:creationId xmlns:a16="http://schemas.microsoft.com/office/drawing/2014/main" id="{64DCFC6A-FBE0-4CD2-B1E2-6A566E6DAB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38" y="2220874"/>
            <a:ext cx="1976614" cy="4274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039247" cy="822960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n-US" altLang="zh-Hant" sz="3400" dirty="0">
                <a:latin typeface="Arial" panose="020B0604020202020204" pitchFamily="34" charset="0"/>
                <a:cs typeface="Arial" panose="020B0604020202020204" pitchFamily="34" charset="0"/>
              </a:rPr>
              <a:t>Industry-leading PCIe</a:t>
            </a:r>
            <a:r>
              <a:rPr lang="zh-Hant" alt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t" sz="3400" dirty="0">
                <a:latin typeface="Arial" panose="020B0604020202020204" pitchFamily="34" charset="0"/>
                <a:cs typeface="Arial" panose="020B0604020202020204" pitchFamily="34" charset="0"/>
              </a:rPr>
              <a:t>expansion options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圖片 52" descr="LAN-40G2SF-MLX正面.png">
            <a:extLst>
              <a:ext uri="{FF2B5EF4-FFF2-40B4-BE49-F238E27FC236}">
                <a16:creationId xmlns:a16="http://schemas.microsoft.com/office/drawing/2014/main" id="{CD50D3A2-5103-4F3B-B04F-BD0D4E08C0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949" y="1416563"/>
            <a:ext cx="1643050" cy="1232288"/>
          </a:xfrm>
          <a:prstGeom prst="rect">
            <a:avLst/>
          </a:prstGeom>
        </p:spPr>
      </p:pic>
      <p:pic>
        <p:nvPicPr>
          <p:cNvPr id="54" name="圖片 53" descr="USB 3.1 Type-A_側面.png">
            <a:extLst>
              <a:ext uri="{FF2B5EF4-FFF2-40B4-BE49-F238E27FC236}">
                <a16:creationId xmlns:a16="http://schemas.microsoft.com/office/drawing/2014/main" id="{3066018B-8A34-4902-968B-E1D8696F799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663" y="3378085"/>
            <a:ext cx="1297538" cy="1285884"/>
          </a:xfrm>
          <a:prstGeom prst="rect">
            <a:avLst/>
          </a:prstGeom>
        </p:spPr>
      </p:pic>
      <p:pic>
        <p:nvPicPr>
          <p:cNvPr id="56" name="圖片 55" descr="12G SAS HBA card_Rack.png">
            <a:extLst>
              <a:ext uri="{FF2B5EF4-FFF2-40B4-BE49-F238E27FC236}">
                <a16:creationId xmlns:a16="http://schemas.microsoft.com/office/drawing/2014/main" id="{7031C1E5-95F0-4584-9BF8-5ADE7D59234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095" y="3397994"/>
            <a:ext cx="1785950" cy="1339463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7745B7F3-E7CF-4A6D-A69C-308E2DCBC82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155" y="1392661"/>
            <a:ext cx="2158753" cy="1350420"/>
          </a:xfrm>
          <a:prstGeom prst="rect">
            <a:avLst/>
          </a:prstGeom>
        </p:spPr>
      </p:pic>
      <p:sp>
        <p:nvSpPr>
          <p:cNvPr id="30" name="矩形 13">
            <a:extLst>
              <a:ext uri="{FF2B5EF4-FFF2-40B4-BE49-F238E27FC236}">
                <a16:creationId xmlns:a16="http://schemas.microsoft.com/office/drawing/2014/main" id="{6D50AA88-B98A-134C-A8EE-68753E6A18F0}"/>
              </a:ext>
            </a:extLst>
          </p:cNvPr>
          <p:cNvSpPr/>
          <p:nvPr/>
        </p:nvSpPr>
        <p:spPr>
          <a:xfrm>
            <a:off x="643648" y="1577844"/>
            <a:ext cx="22371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QM2 provides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10GBASE-T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port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and/or M.2 SSD slots for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SSD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cache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or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 err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Qtier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tiered storage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for optimized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storage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performance.</a:t>
            </a:r>
            <a:endParaRPr lang="zh-TW" altLang="en-US" sz="1200" b="1" dirty="0">
              <a:solidFill>
                <a:schemeClr val="bg1"/>
              </a:solidFill>
              <a:latin typeface="Arial 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2" name="矩形 57">
            <a:extLst>
              <a:ext uri="{FF2B5EF4-FFF2-40B4-BE49-F238E27FC236}">
                <a16:creationId xmlns:a16="http://schemas.microsoft.com/office/drawing/2014/main" id="{D42EAE3E-F535-EB43-BD28-AC46762A4960}"/>
              </a:ext>
            </a:extLst>
          </p:cNvPr>
          <p:cNvSpPr/>
          <p:nvPr/>
        </p:nvSpPr>
        <p:spPr>
          <a:xfrm>
            <a:off x="674115" y="3503247"/>
            <a:ext cx="21656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USB 3.1 Gen 2 expansion cards provide 10Gb/s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for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external USB devices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．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Type-A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port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is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also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backward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compatible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with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USB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3.0/2.0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devices.</a:t>
            </a:r>
            <a:endParaRPr lang="zh-TW" altLang="en-US" sz="1200" b="1">
              <a:solidFill>
                <a:schemeClr val="bg1"/>
              </a:solidFill>
              <a:latin typeface="Arial 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7" name="矩形 13">
            <a:extLst>
              <a:ext uri="{FF2B5EF4-FFF2-40B4-BE49-F238E27FC236}">
                <a16:creationId xmlns:a16="http://schemas.microsoft.com/office/drawing/2014/main" id="{95D01509-33DF-1D42-BF31-508CB1939547}"/>
              </a:ext>
            </a:extLst>
          </p:cNvPr>
          <p:cNvSpPr/>
          <p:nvPr/>
        </p:nvSpPr>
        <p:spPr>
          <a:xfrm>
            <a:off x="5041985" y="3539368"/>
            <a:ext cx="2014528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SAS expansion card is for adding support of REXP expansion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units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for up to 40 additional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SAS/SATA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drives.</a:t>
            </a:r>
            <a:endParaRPr lang="zh-TW" altLang="en-US" sz="1200" b="1">
              <a:solidFill>
                <a:schemeClr val="bg1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endParaRPr lang="zh-Hant" altLang="en-US" sz="1400" b="1">
              <a:solidFill>
                <a:schemeClr val="bg1"/>
              </a:solidFill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7" name="矩形 13">
            <a:extLst>
              <a:ext uri="{FF2B5EF4-FFF2-40B4-BE49-F238E27FC236}">
                <a16:creationId xmlns:a16="http://schemas.microsoft.com/office/drawing/2014/main" id="{83D30D00-C3A6-2445-A7B0-DDD125CA27A1}"/>
              </a:ext>
            </a:extLst>
          </p:cNvPr>
          <p:cNvSpPr/>
          <p:nvPr/>
        </p:nvSpPr>
        <p:spPr>
          <a:xfrm>
            <a:off x="5036858" y="1549997"/>
            <a:ext cx="218882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40</a:t>
            </a:r>
            <a:r>
              <a:rPr lang="en-US" altLang="zh-TW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/25/10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GbE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and wireless network expansion cards</a:t>
            </a:r>
            <a:endParaRPr lang="zh-TW" altLang="en-US" sz="1200" b="1">
              <a:solidFill>
                <a:schemeClr val="bg1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provide high bandwidth, low latency, or wireless AP functionality.</a:t>
            </a:r>
            <a:endParaRPr lang="zh-Hant" altLang="en-US" sz="1200" b="1">
              <a:solidFill>
                <a:schemeClr val="bg1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pPr lvl="0"/>
            <a:endParaRPr lang="zh-Hant" altLang="en-US" sz="1200" b="1">
              <a:solidFill>
                <a:schemeClr val="bg1"/>
              </a:solidFill>
              <a:latin typeface="Arial 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76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21D0E2-ECB1-454F-9912-352B0675516F}"/>
              </a:ext>
            </a:extLst>
          </p:cNvPr>
          <p:cNvSpPr/>
          <p:nvPr/>
        </p:nvSpPr>
        <p:spPr>
          <a:xfrm>
            <a:off x="3770589" y="1037731"/>
            <a:ext cx="3896021" cy="1727680"/>
          </a:xfrm>
          <a:prstGeom prst="rect">
            <a:avLst/>
          </a:prstGeom>
          <a:gradFill>
            <a:gsLst>
              <a:gs pos="48662">
                <a:schemeClr val="bg1"/>
              </a:gs>
              <a:gs pos="83000">
                <a:schemeClr val="bg1">
                  <a:alpha val="0"/>
                </a:schemeClr>
              </a:gs>
              <a:gs pos="0">
                <a:schemeClr val="bg1"/>
              </a:gs>
              <a:gs pos="24000">
                <a:schemeClr val="bg1"/>
              </a:gs>
            </a:gsLst>
            <a:lin ang="0" scaled="1"/>
          </a:gradFill>
          <a:ln w="190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55C9CD3A-C37F-4D9A-BF84-B15E131E2C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5774" t="27526" b="24443"/>
          <a:stretch>
            <a:fillRect/>
          </a:stretch>
        </p:blipFill>
        <p:spPr>
          <a:xfrm>
            <a:off x="3799312" y="1041991"/>
            <a:ext cx="3728741" cy="1743739"/>
          </a:xfrm>
          <a:prstGeom prst="rect">
            <a:avLst/>
          </a:prstGeom>
        </p:spPr>
      </p:pic>
      <p:sp>
        <p:nvSpPr>
          <p:cNvPr id="41" name="Shape 214">
            <a:extLst>
              <a:ext uri="{FF2B5EF4-FFF2-40B4-BE49-F238E27FC236}">
                <a16:creationId xmlns:a16="http://schemas.microsoft.com/office/drawing/2014/main" id="{E440CA12-443C-4000-84A5-B085C84EF25A}"/>
              </a:ext>
            </a:extLst>
          </p:cNvPr>
          <p:cNvSpPr/>
          <p:nvPr/>
        </p:nvSpPr>
        <p:spPr>
          <a:xfrm>
            <a:off x="4509119" y="1485790"/>
            <a:ext cx="1351275" cy="1109685"/>
          </a:xfrm>
          <a:prstGeom prst="rect">
            <a:avLst/>
          </a:prstGeom>
          <a:noFill/>
          <a:ln w="19050" cap="flat" cmpd="sng">
            <a:solidFill>
              <a:srgbClr val="F70F78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70F78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639CBAA-C347-4A94-B319-56DD694D30A9}"/>
              </a:ext>
            </a:extLst>
          </p:cNvPr>
          <p:cNvGrpSpPr/>
          <p:nvPr/>
        </p:nvGrpSpPr>
        <p:grpSpPr>
          <a:xfrm>
            <a:off x="4795881" y="1219815"/>
            <a:ext cx="993945" cy="214866"/>
            <a:chOff x="6115058" y="1239287"/>
            <a:chExt cx="962732" cy="208119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3A8C9ED-D6CF-4F8C-B90A-226ECB00B9A7}"/>
                </a:ext>
              </a:extLst>
            </p:cNvPr>
            <p:cNvSpPr/>
            <p:nvPr/>
          </p:nvSpPr>
          <p:spPr>
            <a:xfrm>
              <a:off x="6869671" y="1239287"/>
              <a:ext cx="208119" cy="208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>
                  <a:solidFill>
                    <a:srgbClr val="F70F7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F0DF623-DADB-4F05-A78A-CAB99DBAFC9C}"/>
                </a:ext>
              </a:extLst>
            </p:cNvPr>
            <p:cNvSpPr/>
            <p:nvPr/>
          </p:nvSpPr>
          <p:spPr>
            <a:xfrm>
              <a:off x="6623289" y="1239287"/>
              <a:ext cx="208119" cy="208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solidFill>
                    <a:srgbClr val="F70F7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</a:t>
              </a:r>
              <a:endPara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13CF4412-EDA0-4E73-9DDD-D705AF4A70AD}"/>
                </a:ext>
              </a:extLst>
            </p:cNvPr>
            <p:cNvSpPr/>
            <p:nvPr/>
          </p:nvSpPr>
          <p:spPr>
            <a:xfrm>
              <a:off x="6385023" y="1239287"/>
              <a:ext cx="208119" cy="208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solidFill>
                    <a:srgbClr val="F70F7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</a:t>
              </a:r>
              <a:endPara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69B42A24-BC47-432F-AE80-D001B1C32A89}"/>
                </a:ext>
              </a:extLst>
            </p:cNvPr>
            <p:cNvSpPr/>
            <p:nvPr/>
          </p:nvSpPr>
          <p:spPr>
            <a:xfrm>
              <a:off x="6115058" y="1239287"/>
              <a:ext cx="208119" cy="208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solidFill>
                    <a:srgbClr val="F70F7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</a:t>
              </a:r>
              <a:endPara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</p:grpSp>
      <p:pic>
        <p:nvPicPr>
          <p:cNvPr id="32" name="圖片 31"/>
          <p:cNvPicPr>
            <a:picLocks noChangeAspect="1"/>
          </p:cNvPicPr>
          <p:nvPr/>
        </p:nvPicPr>
        <p:blipFill>
          <a:blip r:embed="rId4" cstate="print"/>
          <a:srcRect l="35859" t="14430" b="23392"/>
          <a:stretch>
            <a:fillRect/>
          </a:stretch>
        </p:blipFill>
        <p:spPr>
          <a:xfrm>
            <a:off x="-50007" y="2923953"/>
            <a:ext cx="3663393" cy="2219547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15AC285E-A184-4E21-A2A9-3548F50893C7}"/>
              </a:ext>
            </a:extLst>
          </p:cNvPr>
          <p:cNvSpPr/>
          <p:nvPr/>
        </p:nvSpPr>
        <p:spPr>
          <a:xfrm>
            <a:off x="1712717" y="3438139"/>
            <a:ext cx="211344" cy="211344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3C708B68-E4FB-48EC-8B5E-AD61114949D9}"/>
              </a:ext>
            </a:extLst>
          </p:cNvPr>
          <p:cNvSpPr/>
          <p:nvPr/>
        </p:nvSpPr>
        <p:spPr>
          <a:xfrm>
            <a:off x="1445922" y="3438140"/>
            <a:ext cx="211344" cy="211344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375D53D3-3F10-4615-9C8F-558C68EEF2EA}"/>
              </a:ext>
            </a:extLst>
          </p:cNvPr>
          <p:cNvSpPr/>
          <p:nvPr/>
        </p:nvSpPr>
        <p:spPr>
          <a:xfrm>
            <a:off x="1179128" y="3438140"/>
            <a:ext cx="211344" cy="211344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A0D14CE-397C-4D48-902E-EFDF6CD3E712}"/>
              </a:ext>
            </a:extLst>
          </p:cNvPr>
          <p:cNvSpPr/>
          <p:nvPr/>
        </p:nvSpPr>
        <p:spPr>
          <a:xfrm>
            <a:off x="912334" y="3438140"/>
            <a:ext cx="211344" cy="211344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671C0F1-E017-4CEE-8F85-33C7D967A03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0847" t="33996" r="745" b="32697"/>
          <a:stretch>
            <a:fillRect/>
          </a:stretch>
        </p:blipFill>
        <p:spPr>
          <a:xfrm>
            <a:off x="0" y="1499191"/>
            <a:ext cx="3806456" cy="1158949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CAE0DFF-3647-44D7-BA6C-4716E13F9346}"/>
              </a:ext>
            </a:extLst>
          </p:cNvPr>
          <p:cNvSpPr/>
          <p:nvPr/>
        </p:nvSpPr>
        <p:spPr>
          <a:xfrm>
            <a:off x="889567" y="1611025"/>
            <a:ext cx="232997" cy="232997"/>
          </a:xfrm>
          <a:prstGeom prst="rect">
            <a:avLst/>
          </a:prstGeom>
          <a:solidFill>
            <a:schemeClr val="tx1"/>
          </a:solidFill>
          <a:ln w="9525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sz="40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TS-x83XU </a:t>
            </a:r>
            <a:r>
              <a:rPr lang="en-US" altLang="zh-Hant" sz="40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/>
                <a:sym typeface="Arial"/>
              </a:rPr>
              <a:t>PCIe Slots</a:t>
            </a:r>
            <a:endParaRPr lang="en-US" dirty="0">
              <a:cs typeface="Arial" pitchFamily="34" charset="0"/>
            </a:endParaRPr>
          </a:p>
        </p:txBody>
      </p:sp>
      <p:sp>
        <p:nvSpPr>
          <p:cNvPr id="25" name="Shape 214">
            <a:extLst>
              <a:ext uri="{FF2B5EF4-FFF2-40B4-BE49-F238E27FC236}">
                <a16:creationId xmlns:a16="http://schemas.microsoft.com/office/drawing/2014/main" id="{2D3AE4CA-5B90-47F7-A097-561CB610CA6B}"/>
              </a:ext>
            </a:extLst>
          </p:cNvPr>
          <p:cNvSpPr/>
          <p:nvPr/>
        </p:nvSpPr>
        <p:spPr>
          <a:xfrm>
            <a:off x="321876" y="1899658"/>
            <a:ext cx="1269567" cy="346817"/>
          </a:xfrm>
          <a:prstGeom prst="rect">
            <a:avLst/>
          </a:prstGeom>
          <a:noFill/>
          <a:ln w="19050" cap="flat" cmpd="sng">
            <a:solidFill>
              <a:srgbClr val="F70F78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70F78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14">
            <a:extLst>
              <a:ext uri="{FF2B5EF4-FFF2-40B4-BE49-F238E27FC236}">
                <a16:creationId xmlns:a16="http://schemas.microsoft.com/office/drawing/2014/main" id="{358B0BBE-2D31-4997-BAAE-E5F955001D59}"/>
              </a:ext>
            </a:extLst>
          </p:cNvPr>
          <p:cNvSpPr/>
          <p:nvPr/>
        </p:nvSpPr>
        <p:spPr>
          <a:xfrm>
            <a:off x="942733" y="3714044"/>
            <a:ext cx="1027092" cy="1265812"/>
          </a:xfrm>
          <a:prstGeom prst="rect">
            <a:avLst/>
          </a:prstGeom>
          <a:noFill/>
          <a:ln w="19050" cap="flat" cmpd="sng">
            <a:solidFill>
              <a:srgbClr val="F70F78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70F78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150A7607-9A40-41ED-8B0D-0E85C84000CC}"/>
              </a:ext>
            </a:extLst>
          </p:cNvPr>
          <p:cNvGrpSpPr/>
          <p:nvPr/>
        </p:nvGrpSpPr>
        <p:grpSpPr>
          <a:xfrm>
            <a:off x="55339" y="986250"/>
            <a:ext cx="2736609" cy="629420"/>
            <a:chOff x="2316845" y="1239624"/>
            <a:chExt cx="2736609" cy="629420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6EC31661-55AD-40FA-B78B-BB4FC596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316845" y="1239624"/>
              <a:ext cx="2736609" cy="62942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38C5D64-6001-4C16-9028-54D763AC1773}"/>
                </a:ext>
              </a:extLst>
            </p:cNvPr>
            <p:cNvSpPr/>
            <p:nvPr/>
          </p:nvSpPr>
          <p:spPr>
            <a:xfrm>
              <a:off x="2511591" y="1391553"/>
              <a:ext cx="23471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1U/2U:</a:t>
              </a:r>
              <a:r>
                <a:rPr lang="zh-TW" altLang="en-US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low profile</a:t>
              </a:r>
              <a:endPara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61DE67D9-ED70-4C90-8280-C760291EA50A}"/>
              </a:ext>
            </a:extLst>
          </p:cNvPr>
          <p:cNvGrpSpPr/>
          <p:nvPr/>
        </p:nvGrpSpPr>
        <p:grpSpPr>
          <a:xfrm>
            <a:off x="55339" y="2706464"/>
            <a:ext cx="2736609" cy="629420"/>
            <a:chOff x="2316845" y="1239624"/>
            <a:chExt cx="2736609" cy="629420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27D7BBD-593D-4025-82F5-11FE4BC6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316845" y="1239624"/>
              <a:ext cx="2736609" cy="629420"/>
            </a:xfrm>
            <a:prstGeom prst="rect">
              <a:avLst/>
            </a:prstGeom>
          </p:spPr>
        </p:pic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9DE4D7B7-E325-4B1A-98DF-1DCA31542A81}"/>
                </a:ext>
              </a:extLst>
            </p:cNvPr>
            <p:cNvSpPr/>
            <p:nvPr/>
          </p:nvSpPr>
          <p:spPr>
            <a:xfrm>
              <a:off x="2539643" y="1391553"/>
              <a:ext cx="22910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3U/4U: full height</a:t>
              </a:r>
              <a:endPara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55611934-4668-4F25-8F01-DEF73C3601D6}"/>
              </a:ext>
            </a:extLst>
          </p:cNvPr>
          <p:cNvSpPr/>
          <p:nvPr/>
        </p:nvSpPr>
        <p:spPr>
          <a:xfrm>
            <a:off x="3770589" y="2946743"/>
            <a:ext cx="3896021" cy="2149018"/>
          </a:xfrm>
          <a:prstGeom prst="rect">
            <a:avLst/>
          </a:prstGeom>
          <a:gradFill>
            <a:gsLst>
              <a:gs pos="48662">
                <a:schemeClr val="bg1"/>
              </a:gs>
              <a:gs pos="83000">
                <a:schemeClr val="bg1">
                  <a:alpha val="0"/>
                </a:schemeClr>
              </a:gs>
              <a:gs pos="0">
                <a:schemeClr val="bg1"/>
              </a:gs>
              <a:gs pos="24000">
                <a:schemeClr val="bg1"/>
              </a:gs>
            </a:gsLst>
            <a:lin ang="0" scaled="1"/>
          </a:gradFill>
          <a:ln w="190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C247B154-D5C8-4547-BBEC-2F4AB6F180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/>
          <a:stretch/>
        </p:blipFill>
        <p:spPr>
          <a:xfrm>
            <a:off x="3799312" y="2612494"/>
            <a:ext cx="3515354" cy="2883760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85B33005-8D5A-4A06-929C-2E85541BDE3F}"/>
              </a:ext>
            </a:extLst>
          </p:cNvPr>
          <p:cNvSpPr/>
          <p:nvPr/>
        </p:nvSpPr>
        <p:spPr>
          <a:xfrm>
            <a:off x="5747596" y="3684984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DA41429-C6ED-4F23-81E9-218D378B3A9C}"/>
              </a:ext>
            </a:extLst>
          </p:cNvPr>
          <p:cNvSpPr/>
          <p:nvPr/>
        </p:nvSpPr>
        <p:spPr>
          <a:xfrm>
            <a:off x="5507122" y="3684985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7964FFED-164A-40EA-8345-2A488096C99F}"/>
              </a:ext>
            </a:extLst>
          </p:cNvPr>
          <p:cNvSpPr/>
          <p:nvPr/>
        </p:nvSpPr>
        <p:spPr>
          <a:xfrm>
            <a:off x="5026607" y="3684985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</a:t>
            </a:r>
            <a:endParaRPr lang="zh-TW" altLang="en-US" sz="1600">
              <a:solidFill>
                <a:srgbClr val="F70F7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890DC0E-EE17-4790-87F1-1BEE59C969B0}"/>
              </a:ext>
            </a:extLst>
          </p:cNvPr>
          <p:cNvSpPr/>
          <p:nvPr/>
        </p:nvSpPr>
        <p:spPr>
          <a:xfrm>
            <a:off x="4795881" y="3684985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5</a:t>
            </a:r>
            <a:endParaRPr lang="zh-TW" altLang="en-US" sz="1600">
              <a:solidFill>
                <a:srgbClr val="F70F7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5" name="Shape 214">
            <a:extLst>
              <a:ext uri="{FF2B5EF4-FFF2-40B4-BE49-F238E27FC236}">
                <a16:creationId xmlns:a16="http://schemas.microsoft.com/office/drawing/2014/main" id="{9ED95136-1511-4CDC-BB38-64DDDF3CAFF1}"/>
              </a:ext>
            </a:extLst>
          </p:cNvPr>
          <p:cNvSpPr/>
          <p:nvPr/>
        </p:nvSpPr>
        <p:spPr>
          <a:xfrm>
            <a:off x="4764368" y="3945533"/>
            <a:ext cx="1172214" cy="1056171"/>
          </a:xfrm>
          <a:prstGeom prst="rect">
            <a:avLst/>
          </a:prstGeom>
          <a:noFill/>
          <a:ln w="38100" cap="flat" cmpd="sng">
            <a:solidFill>
              <a:srgbClr val="F70F7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DED21477-BDBC-48E9-8C55-F25C7233655C}"/>
              </a:ext>
            </a:extLst>
          </p:cNvPr>
          <p:cNvSpPr/>
          <p:nvPr/>
        </p:nvSpPr>
        <p:spPr>
          <a:xfrm>
            <a:off x="5244547" y="3684985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53102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PCIe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Slot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2U/3U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79">
            <a:extLst>
              <a:ext uri="{FF2B5EF4-FFF2-40B4-BE49-F238E27FC236}">
                <a16:creationId xmlns:a16="http://schemas.microsoft.com/office/drawing/2014/main" id="{DF1C9082-9AD6-4947-A0C7-27680ADC2EF1}"/>
              </a:ext>
            </a:extLst>
          </p:cNvPr>
          <p:cNvSpPr/>
          <p:nvPr/>
        </p:nvSpPr>
        <p:spPr>
          <a:xfrm>
            <a:off x="4498114" y="2927327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79">
            <a:extLst>
              <a:ext uri="{FF2B5EF4-FFF2-40B4-BE49-F238E27FC236}">
                <a16:creationId xmlns:a16="http://schemas.microsoft.com/office/drawing/2014/main" id="{2249B060-01C7-4BF5-A5C4-D9CD174E8179}"/>
              </a:ext>
            </a:extLst>
          </p:cNvPr>
          <p:cNvSpPr/>
          <p:nvPr/>
        </p:nvSpPr>
        <p:spPr>
          <a:xfrm>
            <a:off x="5429929" y="2186368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79">
            <a:extLst>
              <a:ext uri="{FF2B5EF4-FFF2-40B4-BE49-F238E27FC236}">
                <a16:creationId xmlns:a16="http://schemas.microsoft.com/office/drawing/2014/main" id="{62A8F952-10E4-4FC5-97CF-DCC69003813D}"/>
              </a:ext>
            </a:extLst>
          </p:cNvPr>
          <p:cNvSpPr/>
          <p:nvPr/>
        </p:nvSpPr>
        <p:spPr>
          <a:xfrm>
            <a:off x="6299368" y="2927327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82">
            <a:extLst>
              <a:ext uri="{FF2B5EF4-FFF2-40B4-BE49-F238E27FC236}">
                <a16:creationId xmlns:a16="http://schemas.microsoft.com/office/drawing/2014/main" id="{A250EC53-2133-4920-A648-43858C1FC648}"/>
              </a:ext>
            </a:extLst>
          </p:cNvPr>
          <p:cNvSpPr txBox="1"/>
          <p:nvPr/>
        </p:nvSpPr>
        <p:spPr>
          <a:xfrm>
            <a:off x="4528626" y="376401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82">
            <a:extLst>
              <a:ext uri="{FF2B5EF4-FFF2-40B4-BE49-F238E27FC236}">
                <a16:creationId xmlns:a16="http://schemas.microsoft.com/office/drawing/2014/main" id="{9A0C5E76-EF01-4152-B5F7-AE4A923006D9}"/>
              </a:ext>
            </a:extLst>
          </p:cNvPr>
          <p:cNvSpPr txBox="1"/>
          <p:nvPr/>
        </p:nvSpPr>
        <p:spPr>
          <a:xfrm>
            <a:off x="5469522" y="376401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Shape 82">
            <a:extLst>
              <a:ext uri="{FF2B5EF4-FFF2-40B4-BE49-F238E27FC236}">
                <a16:creationId xmlns:a16="http://schemas.microsoft.com/office/drawing/2014/main" id="{6D74DE35-7000-4052-9D61-BB7D490B835C}"/>
              </a:ext>
            </a:extLst>
          </p:cNvPr>
          <p:cNvSpPr txBox="1"/>
          <p:nvPr/>
        </p:nvSpPr>
        <p:spPr>
          <a:xfrm>
            <a:off x="6338248" y="376401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9FFC374-9152-4A70-BFAE-6268403955AD}"/>
              </a:ext>
            </a:extLst>
          </p:cNvPr>
          <p:cNvSpPr/>
          <p:nvPr/>
        </p:nvSpPr>
        <p:spPr>
          <a:xfrm>
            <a:off x="5200804" y="1343246"/>
            <a:ext cx="921818" cy="2940907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Shape 82">
            <a:extLst>
              <a:ext uri="{FF2B5EF4-FFF2-40B4-BE49-F238E27FC236}">
                <a16:creationId xmlns:a16="http://schemas.microsoft.com/office/drawing/2014/main" id="{80AC9CE1-1441-4DFB-8B78-1F807874FAB6}"/>
              </a:ext>
            </a:extLst>
          </p:cNvPr>
          <p:cNvSpPr txBox="1"/>
          <p:nvPr/>
        </p:nvSpPr>
        <p:spPr>
          <a:xfrm>
            <a:off x="5225917" y="134324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00902ABC-91E2-42DA-98C9-E2F2B4ED2C0A}"/>
              </a:ext>
            </a:extLst>
          </p:cNvPr>
          <p:cNvCxnSpPr>
            <a:cxnSpLocks/>
          </p:cNvCxnSpPr>
          <p:nvPr/>
        </p:nvCxnSpPr>
        <p:spPr>
          <a:xfrm flipH="1" flipV="1">
            <a:off x="3802961" y="2656568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7586942A-D3B8-4EE6-96D8-566361DAF743}"/>
              </a:ext>
            </a:extLst>
          </p:cNvPr>
          <p:cNvCxnSpPr/>
          <p:nvPr/>
        </p:nvCxnSpPr>
        <p:spPr>
          <a:xfrm flipH="1" flipV="1">
            <a:off x="5665416" y="1973770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6" name="圖片 55">
            <a:extLst>
              <a:ext uri="{FF2B5EF4-FFF2-40B4-BE49-F238E27FC236}">
                <a16:creationId xmlns:a16="http://schemas.microsoft.com/office/drawing/2014/main" id="{4DC7F151-0BC6-4043-994F-A544224407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8099" t="27829" b="26433"/>
          <a:stretch>
            <a:fillRect/>
          </a:stretch>
        </p:blipFill>
        <p:spPr>
          <a:xfrm>
            <a:off x="0" y="3795823"/>
            <a:ext cx="2916708" cy="1347677"/>
          </a:xfrm>
          <a:prstGeom prst="rect">
            <a:avLst/>
          </a:prstGeom>
        </p:spPr>
      </p:pic>
      <p:sp>
        <p:nvSpPr>
          <p:cNvPr id="57" name="Shape 79">
            <a:extLst>
              <a:ext uri="{FF2B5EF4-FFF2-40B4-BE49-F238E27FC236}">
                <a16:creationId xmlns:a16="http://schemas.microsoft.com/office/drawing/2014/main" id="{8FC4208F-D9E2-46D8-8199-2D236203C9CE}"/>
              </a:ext>
            </a:extLst>
          </p:cNvPr>
          <p:cNvSpPr/>
          <p:nvPr/>
        </p:nvSpPr>
        <p:spPr>
          <a:xfrm>
            <a:off x="3575165" y="2927326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82">
            <a:extLst>
              <a:ext uri="{FF2B5EF4-FFF2-40B4-BE49-F238E27FC236}">
                <a16:creationId xmlns:a16="http://schemas.microsoft.com/office/drawing/2014/main" id="{D8D1BAEA-B472-4329-94D1-8297F409FF0B}"/>
              </a:ext>
            </a:extLst>
          </p:cNvPr>
          <p:cNvSpPr txBox="1"/>
          <p:nvPr/>
        </p:nvSpPr>
        <p:spPr>
          <a:xfrm>
            <a:off x="3632485" y="376401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9" name="直線單箭頭接點 68">
            <a:extLst>
              <a:ext uri="{FF2B5EF4-FFF2-40B4-BE49-F238E27FC236}">
                <a16:creationId xmlns:a16="http://schemas.microsoft.com/office/drawing/2014/main" id="{E5E3EBE4-28EB-467D-80AC-076B856539DC}"/>
              </a:ext>
            </a:extLst>
          </p:cNvPr>
          <p:cNvCxnSpPr>
            <a:cxnSpLocks/>
          </p:cNvCxnSpPr>
          <p:nvPr/>
        </p:nvCxnSpPr>
        <p:spPr>
          <a:xfrm flipH="1" flipV="1">
            <a:off x="4693411" y="265211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直線單箭頭接點 68">
            <a:extLst>
              <a:ext uri="{FF2B5EF4-FFF2-40B4-BE49-F238E27FC236}">
                <a16:creationId xmlns:a16="http://schemas.microsoft.com/office/drawing/2014/main" id="{69C4B6FD-D188-4BD8-805C-B0395B98D37E}"/>
              </a:ext>
            </a:extLst>
          </p:cNvPr>
          <p:cNvCxnSpPr>
            <a:cxnSpLocks/>
          </p:cNvCxnSpPr>
          <p:nvPr/>
        </p:nvCxnSpPr>
        <p:spPr>
          <a:xfrm flipH="1" flipV="1">
            <a:off x="6533807" y="2653024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1" name="Shape 82">
            <a:extLst>
              <a:ext uri="{FF2B5EF4-FFF2-40B4-BE49-F238E27FC236}">
                <a16:creationId xmlns:a16="http://schemas.microsoft.com/office/drawing/2014/main" id="{3D97B27D-DF81-44EC-AF60-D5E597641BC9}"/>
              </a:ext>
            </a:extLst>
          </p:cNvPr>
          <p:cNvSpPr txBox="1"/>
          <p:nvPr/>
        </p:nvSpPr>
        <p:spPr>
          <a:xfrm>
            <a:off x="6116267" y="202961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Shape 82">
            <a:extLst>
              <a:ext uri="{FF2B5EF4-FFF2-40B4-BE49-F238E27FC236}">
                <a16:creationId xmlns:a16="http://schemas.microsoft.com/office/drawing/2014/main" id="{F92BC398-9DDE-491B-8AD8-DB0A025172A3}"/>
              </a:ext>
            </a:extLst>
          </p:cNvPr>
          <p:cNvSpPr txBox="1"/>
          <p:nvPr/>
        </p:nvSpPr>
        <p:spPr>
          <a:xfrm>
            <a:off x="4301864" y="2052737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Shape 82">
            <a:extLst>
              <a:ext uri="{FF2B5EF4-FFF2-40B4-BE49-F238E27FC236}">
                <a16:creationId xmlns:a16="http://schemas.microsoft.com/office/drawing/2014/main" id="{A559BD0C-E5C0-4C94-9CAD-9A0293390E32}"/>
              </a:ext>
            </a:extLst>
          </p:cNvPr>
          <p:cNvSpPr txBox="1"/>
          <p:nvPr/>
        </p:nvSpPr>
        <p:spPr>
          <a:xfrm>
            <a:off x="3432711" y="205676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E61EB74F-FD61-4243-B56B-3559BE6CF532}"/>
              </a:ext>
            </a:extLst>
          </p:cNvPr>
          <p:cNvGrpSpPr/>
          <p:nvPr/>
        </p:nvGrpSpPr>
        <p:grpSpPr>
          <a:xfrm>
            <a:off x="641429" y="1122198"/>
            <a:ext cx="6663728" cy="3939164"/>
            <a:chOff x="641429" y="1122198"/>
            <a:chExt cx="6663728" cy="3939164"/>
          </a:xfrm>
        </p:grpSpPr>
        <p:sp>
          <p:nvSpPr>
            <p:cNvPr id="71" name="圓角矩形 13">
              <a:extLst>
                <a:ext uri="{FF2B5EF4-FFF2-40B4-BE49-F238E27FC236}">
                  <a16:creationId xmlns:a16="http://schemas.microsoft.com/office/drawing/2014/main" id="{A5045A6A-0DF3-4E60-8DE2-3D1E3B45615B}"/>
                </a:ext>
              </a:extLst>
            </p:cNvPr>
            <p:cNvSpPr/>
            <p:nvPr/>
          </p:nvSpPr>
          <p:spPr>
            <a:xfrm>
              <a:off x="641429" y="4113192"/>
              <a:ext cx="702231" cy="948170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70F78"/>
              </a:solidFill>
            </a:ln>
            <a:effectLst>
              <a:glow rad="127000">
                <a:srgbClr val="F70F78">
                  <a:alpha val="4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矩形: 圓角 71">
              <a:extLst>
                <a:ext uri="{FF2B5EF4-FFF2-40B4-BE49-F238E27FC236}">
                  <a16:creationId xmlns:a16="http://schemas.microsoft.com/office/drawing/2014/main" id="{5E91D7D2-FC2A-44C6-9F6D-AA44E0E6D16F}"/>
                </a:ext>
              </a:extLst>
            </p:cNvPr>
            <p:cNvSpPr/>
            <p:nvPr/>
          </p:nvSpPr>
          <p:spPr>
            <a:xfrm>
              <a:off x="3198446" y="1122198"/>
              <a:ext cx="4106711" cy="3407921"/>
            </a:xfrm>
            <a:prstGeom prst="roundRect">
              <a:avLst>
                <a:gd name="adj" fmla="val 4828"/>
              </a:avLst>
            </a:prstGeom>
            <a:noFill/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A9F3D515-1827-4D64-AAA8-2CA9450ED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429" y="1235488"/>
              <a:ext cx="2557017" cy="291568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C3CDA730-1CDB-4510-90FB-27560D3446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530120"/>
              <a:ext cx="5855624" cy="52194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795EFC08-0AB5-4FC9-87B3-ADA836840E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530119"/>
              <a:ext cx="2030500" cy="521941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>
              <a:extLst>
                <a:ext uri="{FF2B5EF4-FFF2-40B4-BE49-F238E27FC236}">
                  <a16:creationId xmlns:a16="http://schemas.microsoft.com/office/drawing/2014/main" id="{0000E7E8-6983-4C78-8EF8-95AF275411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383366"/>
              <a:ext cx="1854786" cy="600463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D522F04E-BB77-4142-B29B-643707A319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765" y="1434202"/>
              <a:ext cx="2423879" cy="267899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265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2U/3U NAS PCIe </a:t>
            </a:r>
            <a:r>
              <a:rPr lang="zh-TW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Slot Suggestion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50B8AD51-579E-4F34-80E8-794AF74FCC03}"/>
              </a:ext>
            </a:extLst>
          </p:cNvPr>
          <p:cNvSpPr txBox="1">
            <a:spLocks/>
          </p:cNvSpPr>
          <p:nvPr/>
        </p:nvSpPr>
        <p:spPr>
          <a:xfrm>
            <a:off x="147206" y="1097613"/>
            <a:ext cx="8782675" cy="349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  <a:buNone/>
            </a:pPr>
            <a:r>
              <a:rPr lang="zh-TW" sz="2000" dirty="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To ensure that the SATA drives have sufficient b</a:t>
            </a:r>
            <a:r>
              <a:rPr lang="en-US" sz="2000" dirty="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and</a:t>
            </a:r>
            <a:r>
              <a:rPr lang="zh-TW" sz="2000" dirty="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width</a:t>
            </a:r>
            <a:r>
              <a:rPr lang="en-US" altLang="zh-TW" sz="2000" dirty="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  <a:t>, </a:t>
            </a:r>
            <a:r>
              <a:rPr lang="zh-TW" altLang="en-US" sz="2000" dirty="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slot #1 </a:t>
            </a:r>
            <a:r>
              <a:rPr lang="zh-TW" altLang="en-US" sz="2000" dirty="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  <a:t>is  </a:t>
            </a:r>
            <a:r>
              <a:rPr lang="en-US" altLang="zh-TW" sz="2000" dirty="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  <a:t>PCIe Gen2 x4</a:t>
            </a:r>
            <a:endParaRPr lang="zh-CN" sz="2000" dirty="0">
              <a:solidFill>
                <a:srgbClr val="FFFFFF"/>
              </a:solidFill>
              <a:latin typeface="Airal"/>
              <a:ea typeface="等线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743265A5-A481-48E5-9931-57BC351F1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5437" y="1684581"/>
            <a:ext cx="1307683" cy="1307683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5A0CA849-747F-4FD7-BCB5-827D04014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5437" y="3559735"/>
            <a:ext cx="1307683" cy="1307683"/>
          </a:xfrm>
          <a:prstGeom prst="rect">
            <a:avLst/>
          </a:prstGeom>
        </p:spPr>
      </p:pic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2F6A36DF-A97E-4853-8767-90496D804EB1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2189279" y="2992264"/>
            <a:ext cx="6980" cy="561344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167D17A-F578-4C2B-BCD2-D7262E152600}"/>
              </a:ext>
            </a:extLst>
          </p:cNvPr>
          <p:cNvSpPr/>
          <p:nvPr/>
        </p:nvSpPr>
        <p:spPr>
          <a:xfrm>
            <a:off x="3244425" y="1713930"/>
            <a:ext cx="1905581" cy="340105"/>
          </a:xfrm>
          <a:prstGeom prst="roundRect">
            <a:avLst/>
          </a:prstGeom>
          <a:noFill/>
          <a:ln w="12700">
            <a:solidFill>
              <a:srgbClr val="D2F5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D63BEFC-1065-41A1-9DCE-F47D4FECC530}"/>
              </a:ext>
            </a:extLst>
          </p:cNvPr>
          <p:cNvSpPr/>
          <p:nvPr/>
        </p:nvSpPr>
        <p:spPr>
          <a:xfrm>
            <a:off x="3603143" y="1730870"/>
            <a:ext cx="11881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rgbClr val="DAFE0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 2</a:t>
            </a:r>
            <a:endParaRPr lang="zh-TW" altLang="en-US" sz="1500" b="1">
              <a:solidFill>
                <a:srgbClr val="DAFE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F983431-88E3-40B7-8F32-C305800A82A2}"/>
              </a:ext>
            </a:extLst>
          </p:cNvPr>
          <p:cNvSpPr/>
          <p:nvPr/>
        </p:nvSpPr>
        <p:spPr>
          <a:xfrm>
            <a:off x="3244425" y="2162986"/>
            <a:ext cx="1905581" cy="340105"/>
          </a:xfrm>
          <a:prstGeom prst="roundRect">
            <a:avLst/>
          </a:prstGeom>
          <a:noFill/>
          <a:ln w="12700">
            <a:solidFill>
              <a:srgbClr val="D2F5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0DE39B6-F388-4451-A617-76956E07B1A0}"/>
              </a:ext>
            </a:extLst>
          </p:cNvPr>
          <p:cNvSpPr/>
          <p:nvPr/>
        </p:nvSpPr>
        <p:spPr>
          <a:xfrm>
            <a:off x="3603143" y="2179926"/>
            <a:ext cx="11881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rgbClr val="DAFE0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 3</a:t>
            </a:r>
            <a:endParaRPr lang="zh-TW" altLang="en-US" sz="1500" b="1">
              <a:solidFill>
                <a:srgbClr val="DAFE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0124ADB7-C9EE-428B-8A93-454CB62A42FE}"/>
              </a:ext>
            </a:extLst>
          </p:cNvPr>
          <p:cNvSpPr/>
          <p:nvPr/>
        </p:nvSpPr>
        <p:spPr>
          <a:xfrm>
            <a:off x="3244425" y="2612042"/>
            <a:ext cx="1905581" cy="340105"/>
          </a:xfrm>
          <a:prstGeom prst="roundRect">
            <a:avLst/>
          </a:prstGeom>
          <a:noFill/>
          <a:ln w="12700">
            <a:solidFill>
              <a:srgbClr val="D2F5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D7C34B8-C8C8-4EBF-AAE2-1D80B6198853}"/>
              </a:ext>
            </a:extLst>
          </p:cNvPr>
          <p:cNvSpPr/>
          <p:nvPr/>
        </p:nvSpPr>
        <p:spPr>
          <a:xfrm>
            <a:off x="3603143" y="2628982"/>
            <a:ext cx="11881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rgbClr val="DAFE0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 4</a:t>
            </a:r>
            <a:endParaRPr lang="zh-TW" altLang="en-US" sz="1500" b="1">
              <a:solidFill>
                <a:srgbClr val="DAFE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999858E4-108E-4805-9ECB-E75B5FBA7505}"/>
              </a:ext>
            </a:extLst>
          </p:cNvPr>
          <p:cNvCxnSpPr>
            <a:cxnSpLocks/>
          </p:cNvCxnSpPr>
          <p:nvPr/>
        </p:nvCxnSpPr>
        <p:spPr>
          <a:xfrm flipH="1">
            <a:off x="2843122" y="1883982"/>
            <a:ext cx="40130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76BF135F-6F02-4607-A530-099261011EDD}"/>
              </a:ext>
            </a:extLst>
          </p:cNvPr>
          <p:cNvCxnSpPr>
            <a:cxnSpLocks/>
          </p:cNvCxnSpPr>
          <p:nvPr/>
        </p:nvCxnSpPr>
        <p:spPr>
          <a:xfrm flipH="1">
            <a:off x="2843119" y="2337040"/>
            <a:ext cx="40130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C461B656-89E0-4C85-846A-D8EDD10CA7A6}"/>
              </a:ext>
            </a:extLst>
          </p:cNvPr>
          <p:cNvCxnSpPr>
            <a:cxnSpLocks/>
          </p:cNvCxnSpPr>
          <p:nvPr/>
        </p:nvCxnSpPr>
        <p:spPr>
          <a:xfrm flipH="1">
            <a:off x="2843120" y="2790564"/>
            <a:ext cx="40130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85966114-29B1-414D-8B44-63136EFB1974}"/>
              </a:ext>
            </a:extLst>
          </p:cNvPr>
          <p:cNvGrpSpPr/>
          <p:nvPr/>
        </p:nvGrpSpPr>
        <p:grpSpPr>
          <a:xfrm>
            <a:off x="3244422" y="4414685"/>
            <a:ext cx="2454877" cy="431090"/>
            <a:chOff x="2114983" y="4376556"/>
            <a:chExt cx="2454877" cy="431090"/>
          </a:xfrm>
        </p:grpSpPr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550500BD-4F77-4E81-B928-83E5D1B0D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14983" y="4376556"/>
              <a:ext cx="350557" cy="431090"/>
            </a:xfrm>
            <a:prstGeom prst="rect">
              <a:avLst/>
            </a:prstGeom>
          </p:spPr>
        </p:pic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9AEA8441-A062-48DE-B259-6A062F675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93223" y="4376556"/>
              <a:ext cx="350557" cy="431090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D25BC8A7-5108-4BBE-9873-E32629093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41063" y="4376556"/>
              <a:ext cx="350557" cy="431090"/>
            </a:xfrm>
            <a:prstGeom prst="rect">
              <a:avLst/>
            </a:prstGeom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5E3E6BFA-9224-4EA4-B5FC-A615782C2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67143" y="4376556"/>
              <a:ext cx="350557" cy="431090"/>
            </a:xfrm>
            <a:prstGeom prst="rect">
              <a:avLst/>
            </a:prstGeom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F256936D-BD7F-40BB-A407-53FD80002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9303" y="4376556"/>
              <a:ext cx="350557" cy="431090"/>
            </a:xfrm>
            <a:prstGeom prst="rect">
              <a:avLst/>
            </a:prstGeom>
          </p:spPr>
        </p:pic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27F3EC1E-1CF5-4AB6-B533-6ECBEF4E2C56}"/>
              </a:ext>
            </a:extLst>
          </p:cNvPr>
          <p:cNvSpPr/>
          <p:nvPr/>
        </p:nvSpPr>
        <p:spPr>
          <a:xfrm>
            <a:off x="4156188" y="4100093"/>
            <a:ext cx="7104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HDDs</a:t>
            </a:r>
            <a:endParaRPr lang="zh-TW" altLang="en-US" sz="1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945105E8-0860-47AD-8FB3-282FB0B96619}"/>
              </a:ext>
            </a:extLst>
          </p:cNvPr>
          <p:cNvCxnSpPr>
            <a:cxnSpLocks/>
          </p:cNvCxnSpPr>
          <p:nvPr/>
        </p:nvCxnSpPr>
        <p:spPr>
          <a:xfrm flipH="1">
            <a:off x="2843119" y="4630230"/>
            <a:ext cx="40130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66915F73-D17F-4FEA-AA80-FC35217B5EBE}"/>
              </a:ext>
            </a:extLst>
          </p:cNvPr>
          <p:cNvCxnSpPr>
            <a:cxnSpLocks/>
          </p:cNvCxnSpPr>
          <p:nvPr/>
        </p:nvCxnSpPr>
        <p:spPr>
          <a:xfrm flipH="1">
            <a:off x="2843118" y="3727772"/>
            <a:ext cx="40130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3B42529B-637B-479F-A186-BA10F4F70A4E}"/>
              </a:ext>
            </a:extLst>
          </p:cNvPr>
          <p:cNvSpPr txBox="1"/>
          <p:nvPr/>
        </p:nvSpPr>
        <p:spPr>
          <a:xfrm>
            <a:off x="2182562" y="3050928"/>
            <a:ext cx="213711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200">
                <a:solidFill>
                  <a:srgbClr val="00FFA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DMI</a:t>
            </a:r>
            <a:endParaRPr lang="zh-CN" altLang="en-US" sz="1200">
              <a:solidFill>
                <a:srgbClr val="00FFAB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r>
              <a:rPr lang="zh-TW" altLang="en-US" sz="1200">
                <a:solidFill>
                  <a:srgbClr val="00FFA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(PCIe Gen3 x4)</a:t>
            </a:r>
            <a:endParaRPr lang="zh-TW" sz="1200">
              <a:solidFill>
                <a:srgbClr val="00FF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6129757-9391-4529-8D4E-308B5B145687}"/>
              </a:ext>
            </a:extLst>
          </p:cNvPr>
          <p:cNvGrpSpPr/>
          <p:nvPr/>
        </p:nvGrpSpPr>
        <p:grpSpPr>
          <a:xfrm>
            <a:off x="4845299" y="1705538"/>
            <a:ext cx="786003" cy="380150"/>
            <a:chOff x="4966322" y="1857945"/>
            <a:chExt cx="786003" cy="380150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6564199D-5DD4-4A97-AE2A-137EBBE23933}"/>
                </a:ext>
              </a:extLst>
            </p:cNvPr>
            <p:cNvSpPr/>
            <p:nvPr/>
          </p:nvSpPr>
          <p:spPr>
            <a:xfrm>
              <a:off x="4966322" y="1857945"/>
              <a:ext cx="786003" cy="360318"/>
            </a:xfrm>
            <a:prstGeom prst="roundRect">
              <a:avLst>
                <a:gd name="adj" fmla="val 14492"/>
              </a:avLst>
            </a:prstGeom>
            <a:solidFill>
              <a:srgbClr val="DAFE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644B5C47-8D6B-4FFC-A2DC-6D91617FEB6F}"/>
                </a:ext>
              </a:extLst>
            </p:cNvPr>
            <p:cNvSpPr txBox="1"/>
            <p:nvPr/>
          </p:nvSpPr>
          <p:spPr>
            <a:xfrm>
              <a:off x="4966322" y="1897506"/>
              <a:ext cx="786002" cy="340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Gen3 x8</a:t>
              </a:r>
              <a:endPara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59C5862A-688E-435F-872E-DA784B9042BA}"/>
              </a:ext>
            </a:extLst>
          </p:cNvPr>
          <p:cNvGrpSpPr/>
          <p:nvPr/>
        </p:nvGrpSpPr>
        <p:grpSpPr>
          <a:xfrm>
            <a:off x="4845299" y="2154594"/>
            <a:ext cx="786003" cy="360318"/>
            <a:chOff x="4966322" y="1857945"/>
            <a:chExt cx="786003" cy="360318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C81B9A91-9323-4688-A866-2D9B91012DE9}"/>
                </a:ext>
              </a:extLst>
            </p:cNvPr>
            <p:cNvSpPr/>
            <p:nvPr/>
          </p:nvSpPr>
          <p:spPr>
            <a:xfrm>
              <a:off x="4966322" y="1857945"/>
              <a:ext cx="786003" cy="360318"/>
            </a:xfrm>
            <a:prstGeom prst="roundRect">
              <a:avLst>
                <a:gd name="adj" fmla="val 14492"/>
              </a:avLst>
            </a:prstGeom>
            <a:solidFill>
              <a:srgbClr val="DAFE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A5403C43-E3FE-4FFF-8F5A-41A2B95DF82C}"/>
                </a:ext>
              </a:extLst>
            </p:cNvPr>
            <p:cNvSpPr txBox="1"/>
            <p:nvPr/>
          </p:nvSpPr>
          <p:spPr>
            <a:xfrm>
              <a:off x="4966322" y="1897506"/>
              <a:ext cx="786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Gen3 x4</a:t>
              </a:r>
              <a:endPara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2CAA0BF-82B4-43B1-83C5-1B73229729BE}"/>
              </a:ext>
            </a:extLst>
          </p:cNvPr>
          <p:cNvGrpSpPr/>
          <p:nvPr/>
        </p:nvGrpSpPr>
        <p:grpSpPr>
          <a:xfrm>
            <a:off x="4845298" y="2601935"/>
            <a:ext cx="786003" cy="360318"/>
            <a:chOff x="4966322" y="1857945"/>
            <a:chExt cx="786003" cy="360318"/>
          </a:xfrm>
        </p:grpSpPr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1FB8A5BC-A458-4B1D-9F83-0653EA1A4A20}"/>
                </a:ext>
              </a:extLst>
            </p:cNvPr>
            <p:cNvSpPr/>
            <p:nvPr/>
          </p:nvSpPr>
          <p:spPr>
            <a:xfrm>
              <a:off x="4966322" y="1857945"/>
              <a:ext cx="786003" cy="360318"/>
            </a:xfrm>
            <a:prstGeom prst="roundRect">
              <a:avLst>
                <a:gd name="adj" fmla="val 14492"/>
              </a:avLst>
            </a:prstGeom>
            <a:solidFill>
              <a:srgbClr val="DAFE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58EAF362-3168-4271-AB00-5F9E536991AE}"/>
                </a:ext>
              </a:extLst>
            </p:cNvPr>
            <p:cNvSpPr txBox="1"/>
            <p:nvPr/>
          </p:nvSpPr>
          <p:spPr>
            <a:xfrm>
              <a:off x="4966322" y="1897506"/>
              <a:ext cx="786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Gen3 x4</a:t>
              </a:r>
              <a:endPara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ADD90CD-7E96-41C8-870C-7D3125AB6031}"/>
              </a:ext>
            </a:extLst>
          </p:cNvPr>
          <p:cNvGrpSpPr/>
          <p:nvPr/>
        </p:nvGrpSpPr>
        <p:grpSpPr>
          <a:xfrm>
            <a:off x="3244425" y="3562358"/>
            <a:ext cx="2386876" cy="360318"/>
            <a:chOff x="3244425" y="3562358"/>
            <a:chExt cx="2386876" cy="360318"/>
          </a:xfrm>
        </p:grpSpPr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0BE805ED-D3E8-4344-B55A-AECA92259424}"/>
                </a:ext>
              </a:extLst>
            </p:cNvPr>
            <p:cNvSpPr/>
            <p:nvPr/>
          </p:nvSpPr>
          <p:spPr>
            <a:xfrm>
              <a:off x="3244425" y="3567027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C000"/>
                </a:solidFill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FF8408A5-C64C-4047-BCB9-723264104910}"/>
                </a:ext>
              </a:extLst>
            </p:cNvPr>
            <p:cNvSpPr/>
            <p:nvPr/>
          </p:nvSpPr>
          <p:spPr>
            <a:xfrm>
              <a:off x="3603143" y="3583967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1</a:t>
              </a:r>
              <a:endParaRPr lang="zh-TW" altLang="en-US" sz="15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EF452844-4840-482B-907F-D2A5BB08535F}"/>
                </a:ext>
              </a:extLst>
            </p:cNvPr>
            <p:cNvGrpSpPr/>
            <p:nvPr/>
          </p:nvGrpSpPr>
          <p:grpSpPr>
            <a:xfrm>
              <a:off x="4845298" y="3562358"/>
              <a:ext cx="786003" cy="360318"/>
              <a:chOff x="4966322" y="1857945"/>
              <a:chExt cx="786003" cy="360318"/>
            </a:xfrm>
          </p:grpSpPr>
          <p:sp>
            <p:nvSpPr>
              <p:cNvPr id="60" name="矩形: 圓角 59">
                <a:extLst>
                  <a:ext uri="{FF2B5EF4-FFF2-40B4-BE49-F238E27FC236}">
                    <a16:creationId xmlns:a16="http://schemas.microsoft.com/office/drawing/2014/main" id="{8F9D60CD-978F-4564-8167-0BF1151E386A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" name="TextBox 7">
                <a:extLst>
                  <a:ext uri="{FF2B5EF4-FFF2-40B4-BE49-F238E27FC236}">
                    <a16:creationId xmlns:a16="http://schemas.microsoft.com/office/drawing/2014/main" id="{8B3AFF1F-FA23-4F9A-A6C3-3E29D06816D8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Gen2 x4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2" name="TextBox 7">
            <a:extLst>
              <a:ext uri="{FF2B5EF4-FFF2-40B4-BE49-F238E27FC236}">
                <a16:creationId xmlns:a16="http://schemas.microsoft.com/office/drawing/2014/main" id="{0E1D1D63-C21A-4BF5-9F2F-C12CA40BB6BB}"/>
              </a:ext>
            </a:extLst>
          </p:cNvPr>
          <p:cNvSpPr txBox="1"/>
          <p:nvPr/>
        </p:nvSpPr>
        <p:spPr>
          <a:xfrm>
            <a:off x="3269990" y="2930317"/>
            <a:ext cx="2423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Pre-installed with a 10GbE NIC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4CC97E5-E54D-461B-87BF-1BD045E16762}"/>
              </a:ext>
            </a:extLst>
          </p:cNvPr>
          <p:cNvSpPr/>
          <p:nvPr/>
        </p:nvSpPr>
        <p:spPr>
          <a:xfrm>
            <a:off x="122470" y="2839342"/>
            <a:ext cx="1209475" cy="783847"/>
          </a:xfrm>
          <a:prstGeom prst="roundRect">
            <a:avLst/>
          </a:prstGeom>
          <a:solidFill>
            <a:srgbClr val="00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6AF9D10-41E8-4751-BBBC-39AEAEC542BC}"/>
              </a:ext>
            </a:extLst>
          </p:cNvPr>
          <p:cNvSpPr txBox="1"/>
          <p:nvPr/>
        </p:nvSpPr>
        <p:spPr>
          <a:xfrm>
            <a:off x="162196" y="2953547"/>
            <a:ext cx="1210621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DMI Bo</a:t>
            </a:r>
            <a:r>
              <a:rPr lang="en-US" altLang="zh-CN" sz="14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tt</a:t>
            </a:r>
            <a:r>
              <a:rPr lang="en-US" altLang="en-US" sz="14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lenecks</a:t>
            </a:r>
            <a:r>
              <a:rPr lang="en-US" alt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 dirty="0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1C2FA009-90C3-47B8-BAEC-9A00FF9E5FE8}"/>
              </a:ext>
            </a:extLst>
          </p:cNvPr>
          <p:cNvSpPr/>
          <p:nvPr/>
        </p:nvSpPr>
        <p:spPr>
          <a:xfrm rot="5400000">
            <a:off x="1644021" y="2812900"/>
            <a:ext cx="221827" cy="882647"/>
          </a:xfrm>
          <a:prstGeom prst="triangle">
            <a:avLst/>
          </a:prstGeom>
          <a:solidFill>
            <a:srgbClr val="00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7BB6C43-0360-41B2-A9B9-CDF198C7F841}"/>
              </a:ext>
            </a:extLst>
          </p:cNvPr>
          <p:cNvSpPr txBox="1"/>
          <p:nvPr/>
        </p:nvSpPr>
        <p:spPr>
          <a:xfrm>
            <a:off x="5974279" y="3241034"/>
            <a:ext cx="295560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Low-speed card 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such as a 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1GbE NIC, </a:t>
            </a:r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adapter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8CAE8EF-9538-4973-969F-F19E9C943896}"/>
              </a:ext>
            </a:extLst>
          </p:cNvPr>
          <p:cNvSpPr txBox="1"/>
          <p:nvPr/>
        </p:nvSpPr>
        <p:spPr>
          <a:xfrm>
            <a:off x="5974279" y="1559809"/>
            <a:ext cx="244300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dirty="0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High-speed expansion card </a:t>
            </a:r>
            <a:r>
              <a:rPr lang="en-US" altLang="zh-TW" dirty="0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such as </a:t>
            </a:r>
            <a:r>
              <a:rPr lang="en-US" altLang="zh-TW" dirty="0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10/40GbE NIC, SAS expansion card &amp; GPU card)</a:t>
            </a:r>
            <a:endParaRPr lang="en-US" dirty="0">
              <a:solidFill>
                <a:srgbClr val="DAFE0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9336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Arial "/>
                <a:cs typeface="Arial" panose="020B0604020202020204" pitchFamily="34" charset="0"/>
              </a:rPr>
              <a:t>PCIe </a:t>
            </a:r>
            <a:r>
              <a:rPr lang="en-US" altLang="zh-CN" dirty="0">
                <a:latin typeface="Arial "/>
                <a:cs typeface="Arial" panose="020B0604020202020204" pitchFamily="34" charset="0"/>
              </a:rPr>
              <a:t>Slot Specifications </a:t>
            </a:r>
            <a:r>
              <a:rPr lang="en-US" altLang="zh-TW" dirty="0">
                <a:latin typeface="Arial "/>
                <a:cs typeface="Arial" panose="020B0604020202020204" pitchFamily="34" charset="0"/>
              </a:rPr>
              <a:t>(4</a:t>
            </a:r>
            <a:r>
              <a:rPr lang="zh-TW" altLang="en-US" dirty="0">
                <a:latin typeface="Arial "/>
                <a:cs typeface="Arial" panose="020B0604020202020204" pitchFamily="34" charset="0"/>
              </a:rPr>
              <a:t>U</a:t>
            </a:r>
            <a:r>
              <a:rPr lang="en-US" altLang="zh-TW" dirty="0">
                <a:latin typeface="Arial "/>
                <a:cs typeface="Arial" panose="020B0604020202020204" pitchFamily="34" charset="0"/>
              </a:rPr>
              <a:t>)</a:t>
            </a:r>
            <a:endParaRPr lang="zh-TW" altLang="en-US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27CA892C-EC29-4FFC-830E-2F753928D3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3503"/>
          <a:stretch>
            <a:fillRect/>
          </a:stretch>
        </p:blipFill>
        <p:spPr>
          <a:xfrm>
            <a:off x="0" y="3508534"/>
            <a:ext cx="2564367" cy="1852934"/>
          </a:xfrm>
          <a:prstGeom prst="rect">
            <a:avLst/>
          </a:prstGeom>
        </p:spPr>
      </p:pic>
      <p:sp>
        <p:nvSpPr>
          <p:cNvPr id="51" name="Shape 79">
            <a:extLst>
              <a:ext uri="{FF2B5EF4-FFF2-40B4-BE49-F238E27FC236}">
                <a16:creationId xmlns:a16="http://schemas.microsoft.com/office/drawing/2014/main" id="{BFE81E24-D590-4D06-9C8A-EB6F22AFE6BC}"/>
              </a:ext>
            </a:extLst>
          </p:cNvPr>
          <p:cNvSpPr/>
          <p:nvPr/>
        </p:nvSpPr>
        <p:spPr>
          <a:xfrm>
            <a:off x="6664023" y="2122816"/>
            <a:ext cx="476136" cy="20273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79">
            <a:extLst>
              <a:ext uri="{FF2B5EF4-FFF2-40B4-BE49-F238E27FC236}">
                <a16:creationId xmlns:a16="http://schemas.microsoft.com/office/drawing/2014/main" id="{4CD126E3-2F69-4700-A5AB-F2265EF4E637}"/>
              </a:ext>
            </a:extLst>
          </p:cNvPr>
          <p:cNvSpPr/>
          <p:nvPr/>
        </p:nvSpPr>
        <p:spPr>
          <a:xfrm>
            <a:off x="4639852" y="2122816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79">
            <a:extLst>
              <a:ext uri="{FF2B5EF4-FFF2-40B4-BE49-F238E27FC236}">
                <a16:creationId xmlns:a16="http://schemas.microsoft.com/office/drawing/2014/main" id="{46D6E895-FD63-4F52-B7C3-D95EDC319A8B}"/>
              </a:ext>
            </a:extLst>
          </p:cNvPr>
          <p:cNvSpPr/>
          <p:nvPr/>
        </p:nvSpPr>
        <p:spPr>
          <a:xfrm>
            <a:off x="7494116" y="2863776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82">
            <a:extLst>
              <a:ext uri="{FF2B5EF4-FFF2-40B4-BE49-F238E27FC236}">
                <a16:creationId xmlns:a16="http://schemas.microsoft.com/office/drawing/2014/main" id="{EF4E593C-CC12-4D32-84A2-24E43E7C5E4C}"/>
              </a:ext>
            </a:extLst>
          </p:cNvPr>
          <p:cNvSpPr txBox="1"/>
          <p:nvPr/>
        </p:nvSpPr>
        <p:spPr>
          <a:xfrm>
            <a:off x="6710891" y="371199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5" name="Shape 82">
            <a:extLst>
              <a:ext uri="{FF2B5EF4-FFF2-40B4-BE49-F238E27FC236}">
                <a16:creationId xmlns:a16="http://schemas.microsoft.com/office/drawing/2014/main" id="{C3F3E2F1-8D69-4924-B146-0B5781935F7D}"/>
              </a:ext>
            </a:extLst>
          </p:cNvPr>
          <p:cNvSpPr txBox="1"/>
          <p:nvPr/>
        </p:nvSpPr>
        <p:spPr>
          <a:xfrm>
            <a:off x="7547493" y="371199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F693C69D-58BF-4A8C-8840-28FD2958DAD5}"/>
              </a:ext>
            </a:extLst>
          </p:cNvPr>
          <p:cNvSpPr/>
          <p:nvPr/>
        </p:nvSpPr>
        <p:spPr>
          <a:xfrm>
            <a:off x="4407806" y="1409454"/>
            <a:ext cx="921818" cy="2860921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Shape 82">
            <a:extLst>
              <a:ext uri="{FF2B5EF4-FFF2-40B4-BE49-F238E27FC236}">
                <a16:creationId xmlns:a16="http://schemas.microsoft.com/office/drawing/2014/main" id="{18825C5D-63AA-4EE0-B794-6D8E8C25A7DA}"/>
              </a:ext>
            </a:extLst>
          </p:cNvPr>
          <p:cNvSpPr txBox="1"/>
          <p:nvPr/>
        </p:nvSpPr>
        <p:spPr>
          <a:xfrm>
            <a:off x="4448075" y="1450801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FB7A9363-94E5-415D-A7EF-9EF95121FFC1}"/>
              </a:ext>
            </a:extLst>
          </p:cNvPr>
          <p:cNvCxnSpPr/>
          <p:nvPr/>
        </p:nvCxnSpPr>
        <p:spPr>
          <a:xfrm flipH="1" flipV="1">
            <a:off x="4865086" y="1916999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1" name="Shape 82">
            <a:extLst>
              <a:ext uri="{FF2B5EF4-FFF2-40B4-BE49-F238E27FC236}">
                <a16:creationId xmlns:a16="http://schemas.microsoft.com/office/drawing/2014/main" id="{DD774020-3DF7-4B00-827C-E785B0A4D4C6}"/>
              </a:ext>
            </a:extLst>
          </p:cNvPr>
          <p:cNvSpPr txBox="1"/>
          <p:nvPr/>
        </p:nvSpPr>
        <p:spPr>
          <a:xfrm>
            <a:off x="4700334" y="371199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2" name="Shape 79">
            <a:extLst>
              <a:ext uri="{FF2B5EF4-FFF2-40B4-BE49-F238E27FC236}">
                <a16:creationId xmlns:a16="http://schemas.microsoft.com/office/drawing/2014/main" id="{113922F5-337B-44CA-A61D-C4EC7B8C6490}"/>
              </a:ext>
            </a:extLst>
          </p:cNvPr>
          <p:cNvSpPr/>
          <p:nvPr/>
        </p:nvSpPr>
        <p:spPr>
          <a:xfrm>
            <a:off x="3798447" y="2862255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82">
            <a:extLst>
              <a:ext uri="{FF2B5EF4-FFF2-40B4-BE49-F238E27FC236}">
                <a16:creationId xmlns:a16="http://schemas.microsoft.com/office/drawing/2014/main" id="{8FDA11FC-84F4-4560-8738-7AE1B830E6A1}"/>
              </a:ext>
            </a:extLst>
          </p:cNvPr>
          <p:cNvSpPr txBox="1"/>
          <p:nvPr/>
        </p:nvSpPr>
        <p:spPr>
          <a:xfrm>
            <a:off x="3847412" y="371199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#5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5" name="Shape 79">
            <a:extLst>
              <a:ext uri="{FF2B5EF4-FFF2-40B4-BE49-F238E27FC236}">
                <a16:creationId xmlns:a16="http://schemas.microsoft.com/office/drawing/2014/main" id="{4488C9AF-332F-460F-BD4F-CF85E284E609}"/>
              </a:ext>
            </a:extLst>
          </p:cNvPr>
          <p:cNvSpPr/>
          <p:nvPr/>
        </p:nvSpPr>
        <p:spPr>
          <a:xfrm>
            <a:off x="5422658" y="2863776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82">
            <a:extLst>
              <a:ext uri="{FF2B5EF4-FFF2-40B4-BE49-F238E27FC236}">
                <a16:creationId xmlns:a16="http://schemas.microsoft.com/office/drawing/2014/main" id="{46986869-4E2F-49B5-B054-77FF79D203A1}"/>
              </a:ext>
            </a:extLst>
          </p:cNvPr>
          <p:cNvSpPr txBox="1"/>
          <p:nvPr/>
        </p:nvSpPr>
        <p:spPr>
          <a:xfrm>
            <a:off x="5468000" y="371199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7" name="直線單箭頭接點 68">
            <a:extLst>
              <a:ext uri="{FF2B5EF4-FFF2-40B4-BE49-F238E27FC236}">
                <a16:creationId xmlns:a16="http://schemas.microsoft.com/office/drawing/2014/main" id="{A9745D47-0DC5-4B8B-9B11-FF8275BC36A8}"/>
              </a:ext>
            </a:extLst>
          </p:cNvPr>
          <p:cNvCxnSpPr>
            <a:cxnSpLocks/>
          </p:cNvCxnSpPr>
          <p:nvPr/>
        </p:nvCxnSpPr>
        <p:spPr>
          <a:xfrm flipH="1" flipV="1">
            <a:off x="6898462" y="1905253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" name="直線單箭頭接點 68">
            <a:extLst>
              <a:ext uri="{FF2B5EF4-FFF2-40B4-BE49-F238E27FC236}">
                <a16:creationId xmlns:a16="http://schemas.microsoft.com/office/drawing/2014/main" id="{C95DA94D-E50C-4E83-97C8-8A6904943CF8}"/>
              </a:ext>
            </a:extLst>
          </p:cNvPr>
          <p:cNvCxnSpPr>
            <a:cxnSpLocks/>
          </p:cNvCxnSpPr>
          <p:nvPr/>
        </p:nvCxnSpPr>
        <p:spPr>
          <a:xfrm flipH="1" flipV="1">
            <a:off x="5660725" y="264319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直線單箭頭接點 68">
            <a:extLst>
              <a:ext uri="{FF2B5EF4-FFF2-40B4-BE49-F238E27FC236}">
                <a16:creationId xmlns:a16="http://schemas.microsoft.com/office/drawing/2014/main" id="{DBBB1924-796B-45E0-9F9C-7B299B3FCF88}"/>
              </a:ext>
            </a:extLst>
          </p:cNvPr>
          <p:cNvCxnSpPr>
            <a:cxnSpLocks/>
          </p:cNvCxnSpPr>
          <p:nvPr/>
        </p:nvCxnSpPr>
        <p:spPr>
          <a:xfrm flipH="1" flipV="1">
            <a:off x="7699470" y="264319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0" name="Shape 82">
            <a:extLst>
              <a:ext uri="{FF2B5EF4-FFF2-40B4-BE49-F238E27FC236}">
                <a16:creationId xmlns:a16="http://schemas.microsoft.com/office/drawing/2014/main" id="{5EAEB71A-3A3A-43D7-9EBC-48A6E307E5A6}"/>
              </a:ext>
            </a:extLst>
          </p:cNvPr>
          <p:cNvSpPr txBox="1"/>
          <p:nvPr/>
        </p:nvSpPr>
        <p:spPr>
          <a:xfrm>
            <a:off x="7309319" y="218227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1" name="Shape 82">
            <a:extLst>
              <a:ext uri="{FF2B5EF4-FFF2-40B4-BE49-F238E27FC236}">
                <a16:creationId xmlns:a16="http://schemas.microsoft.com/office/drawing/2014/main" id="{B45DEA9A-4103-4894-B880-DC87C1CAA9C3}"/>
              </a:ext>
            </a:extLst>
          </p:cNvPr>
          <p:cNvSpPr txBox="1"/>
          <p:nvPr/>
        </p:nvSpPr>
        <p:spPr>
          <a:xfrm>
            <a:off x="5246872" y="2184330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2" name="Shape 82">
            <a:extLst>
              <a:ext uri="{FF2B5EF4-FFF2-40B4-BE49-F238E27FC236}">
                <a16:creationId xmlns:a16="http://schemas.microsoft.com/office/drawing/2014/main" id="{83813972-F956-4ACF-B0D3-CF2A6337288D}"/>
              </a:ext>
            </a:extLst>
          </p:cNvPr>
          <p:cNvSpPr txBox="1"/>
          <p:nvPr/>
        </p:nvSpPr>
        <p:spPr>
          <a:xfrm>
            <a:off x="6447260" y="1409454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83" name="直線單箭頭接點 68">
            <a:extLst>
              <a:ext uri="{FF2B5EF4-FFF2-40B4-BE49-F238E27FC236}">
                <a16:creationId xmlns:a16="http://schemas.microsoft.com/office/drawing/2014/main" id="{B8FBDCF9-0F15-409F-BB3E-3A72EBA65D79}"/>
              </a:ext>
            </a:extLst>
          </p:cNvPr>
          <p:cNvCxnSpPr>
            <a:cxnSpLocks/>
          </p:cNvCxnSpPr>
          <p:nvPr/>
        </p:nvCxnSpPr>
        <p:spPr>
          <a:xfrm flipH="1" flipV="1">
            <a:off x="4040349" y="2631874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4" name="Shape 82">
            <a:extLst>
              <a:ext uri="{FF2B5EF4-FFF2-40B4-BE49-F238E27FC236}">
                <a16:creationId xmlns:a16="http://schemas.microsoft.com/office/drawing/2014/main" id="{6E7D0C43-3AF6-457B-951B-43E213137EA9}"/>
              </a:ext>
            </a:extLst>
          </p:cNvPr>
          <p:cNvSpPr txBox="1"/>
          <p:nvPr/>
        </p:nvSpPr>
        <p:spPr>
          <a:xfrm>
            <a:off x="3585518" y="218533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6212ABD7-B0D9-4396-A5D0-E4399D929108}"/>
              </a:ext>
            </a:extLst>
          </p:cNvPr>
          <p:cNvGrpSpPr/>
          <p:nvPr/>
        </p:nvGrpSpPr>
        <p:grpSpPr>
          <a:xfrm>
            <a:off x="902779" y="1166927"/>
            <a:ext cx="7338442" cy="3939164"/>
            <a:chOff x="548395" y="1122198"/>
            <a:chExt cx="7338442" cy="3939164"/>
          </a:xfrm>
        </p:grpSpPr>
        <p:sp>
          <p:nvSpPr>
            <p:cNvPr id="86" name="圓角矩形 13">
              <a:extLst>
                <a:ext uri="{FF2B5EF4-FFF2-40B4-BE49-F238E27FC236}">
                  <a16:creationId xmlns:a16="http://schemas.microsoft.com/office/drawing/2014/main" id="{49042527-FA38-476C-97C4-ED5DCDE7FC5A}"/>
                </a:ext>
              </a:extLst>
            </p:cNvPr>
            <p:cNvSpPr/>
            <p:nvPr/>
          </p:nvSpPr>
          <p:spPr>
            <a:xfrm>
              <a:off x="548395" y="4113192"/>
              <a:ext cx="795265" cy="948170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70F78"/>
              </a:solidFill>
            </a:ln>
            <a:effectLst>
              <a:glow rad="127000">
                <a:srgbClr val="F70F78">
                  <a:alpha val="4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矩形: 圓角 86">
              <a:extLst>
                <a:ext uri="{FF2B5EF4-FFF2-40B4-BE49-F238E27FC236}">
                  <a16:creationId xmlns:a16="http://schemas.microsoft.com/office/drawing/2014/main" id="{1EE79EA3-39F5-458C-B105-719AFEF0DD56}"/>
                </a:ext>
              </a:extLst>
            </p:cNvPr>
            <p:cNvSpPr/>
            <p:nvPr/>
          </p:nvSpPr>
          <p:spPr>
            <a:xfrm>
              <a:off x="3198446" y="1122198"/>
              <a:ext cx="4688391" cy="3407921"/>
            </a:xfrm>
            <a:prstGeom prst="roundRect">
              <a:avLst>
                <a:gd name="adj" fmla="val 4828"/>
              </a:avLst>
            </a:prstGeom>
            <a:noFill/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8" name="直線接點 87">
              <a:extLst>
                <a:ext uri="{FF2B5EF4-FFF2-40B4-BE49-F238E27FC236}">
                  <a16:creationId xmlns:a16="http://schemas.microsoft.com/office/drawing/2014/main" id="{DFE1CC18-C5F8-4043-AAB4-96DDDDF68A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429" y="1235488"/>
              <a:ext cx="2557017" cy="291568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10FD5FF2-6265-4547-8666-DC090178EA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530120"/>
              <a:ext cx="5855624" cy="52194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id="{223A4994-ED22-46FA-A10A-4952FA4592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530119"/>
              <a:ext cx="2030500" cy="521941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330BC891-D00A-4E2E-B3DA-D899F23C0D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383366"/>
              <a:ext cx="1854786" cy="600463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C300C31C-BF16-44EF-A855-2A89CB899E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765" y="1434202"/>
              <a:ext cx="2423879" cy="267899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53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4U NAS PCIe </a:t>
            </a:r>
            <a:r>
              <a:rPr lang="zh-TW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Slot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50B8AD51-579E-4F34-80E8-794AF74FCC03}"/>
              </a:ext>
            </a:extLst>
          </p:cNvPr>
          <p:cNvSpPr txBox="1">
            <a:spLocks/>
          </p:cNvSpPr>
          <p:nvPr/>
        </p:nvSpPr>
        <p:spPr>
          <a:xfrm>
            <a:off x="270010" y="1012008"/>
            <a:ext cx="7942178" cy="604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900"/>
              </a:spcBef>
              <a:buClr>
                <a:srgbClr val="F70F78"/>
              </a:buClr>
              <a:buNone/>
            </a:pPr>
            <a:r>
              <a:rPr lang="zh-TW" sz="2000" dirty="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To ensure that the SATA drives have sufficient b</a:t>
            </a:r>
            <a:r>
              <a:rPr lang="en-US" altLang="zh-TW" sz="2000" dirty="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and</a:t>
            </a:r>
            <a:r>
              <a:rPr lang="zh-TW" sz="2000" dirty="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width</a:t>
            </a:r>
            <a:r>
              <a:rPr lang="en-US" altLang="zh-TW" sz="2000" dirty="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  <a:t>,</a:t>
            </a:r>
            <a:br>
              <a:rPr lang="en-US" altLang="zh-TW" sz="2000" dirty="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</a:br>
            <a:r>
              <a:rPr lang="zh-TW" altLang="en-US" sz="2000" dirty="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Slot #</a:t>
            </a:r>
            <a:r>
              <a:rPr lang="en-US" altLang="zh-TW" sz="2000" dirty="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1, </a:t>
            </a:r>
            <a:r>
              <a:rPr lang="zh-TW" altLang="en-US" sz="2000" dirty="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#</a:t>
            </a:r>
            <a:r>
              <a:rPr lang="en-US" altLang="zh-TW" sz="2000" dirty="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3 &amp; </a:t>
            </a:r>
            <a:r>
              <a:rPr lang="zh-TW" altLang="en-US" sz="2000" dirty="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#</a:t>
            </a:r>
            <a:r>
              <a:rPr lang="en-US" altLang="zh-TW" sz="2000" dirty="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5 is </a:t>
            </a:r>
            <a:r>
              <a:rPr lang="en-US" altLang="zh-TW" sz="2000" dirty="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  <a:t>PCIe Gen2 x4</a:t>
            </a:r>
            <a:endParaRPr lang="zh-CN" sz="2000" dirty="0">
              <a:solidFill>
                <a:srgbClr val="FFFFFF"/>
              </a:solidFill>
              <a:latin typeface="Airal"/>
              <a:ea typeface="等线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8F76B37C-CA90-4861-A7CB-7C02561DB511}"/>
              </a:ext>
            </a:extLst>
          </p:cNvPr>
          <p:cNvSpPr txBox="1"/>
          <p:nvPr/>
        </p:nvSpPr>
        <p:spPr>
          <a:xfrm>
            <a:off x="5974279" y="3241034"/>
            <a:ext cx="295560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Low-speed card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such as a 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1GbE NIC, </a:t>
            </a:r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adapter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7785ADC-003A-40F7-A3AB-FE979404295F}"/>
              </a:ext>
            </a:extLst>
          </p:cNvPr>
          <p:cNvSpPr txBox="1"/>
          <p:nvPr/>
        </p:nvSpPr>
        <p:spPr>
          <a:xfrm>
            <a:off x="5974279" y="1559809"/>
            <a:ext cx="244300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High-speed expansion card </a:t>
            </a:r>
            <a:r>
              <a:rPr lang="en-US" altLang="zh-TW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such as </a:t>
            </a:r>
            <a:r>
              <a:rPr lang="en-US" altLang="zh-TW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10/40GbE NIC</a:t>
            </a:r>
            <a:r>
              <a:rPr lang="zh-TW" altLang="en-US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SAS expansion card</a:t>
            </a:r>
            <a:r>
              <a:rPr lang="zh-TW" altLang="en-US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GPU card)</a:t>
            </a:r>
            <a:endParaRPr lang="en-US">
              <a:solidFill>
                <a:srgbClr val="DAFE0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43EDCD4D-BFC7-4265-8B55-DAF8EDE78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73" y="1617611"/>
            <a:ext cx="1322336" cy="1322336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55697876-0D3D-4D6C-A024-11D9D3F6F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2547" y="3582039"/>
            <a:ext cx="1307683" cy="1307683"/>
          </a:xfrm>
          <a:prstGeom prst="rect">
            <a:avLst/>
          </a:prstGeom>
        </p:spPr>
      </p:pic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CC9405CF-E54B-47CF-9A40-387321D49C8F}"/>
              </a:ext>
            </a:extLst>
          </p:cNvPr>
          <p:cNvCxnSpPr>
            <a:cxnSpLocks/>
          </p:cNvCxnSpPr>
          <p:nvPr/>
        </p:nvCxnSpPr>
        <p:spPr>
          <a:xfrm flipH="1">
            <a:off x="2610230" y="1807785"/>
            <a:ext cx="696603" cy="1723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4144ED9E-A588-4A27-AB08-33D6F072B7B7}"/>
              </a:ext>
            </a:extLst>
          </p:cNvPr>
          <p:cNvCxnSpPr>
            <a:cxnSpLocks/>
          </p:cNvCxnSpPr>
          <p:nvPr/>
        </p:nvCxnSpPr>
        <p:spPr>
          <a:xfrm flipH="1">
            <a:off x="2610230" y="2216599"/>
            <a:ext cx="696600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8EE27DD-F19B-4D62-9AF1-25D058EFD414}"/>
              </a:ext>
            </a:extLst>
          </p:cNvPr>
          <p:cNvCxnSpPr>
            <a:cxnSpLocks/>
          </p:cNvCxnSpPr>
          <p:nvPr/>
        </p:nvCxnSpPr>
        <p:spPr>
          <a:xfrm flipH="1">
            <a:off x="2610230" y="2714367"/>
            <a:ext cx="696601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群組 7">
            <a:extLst>
              <a:ext uri="{FF2B5EF4-FFF2-40B4-BE49-F238E27FC236}">
                <a16:creationId xmlns:a16="http://schemas.microsoft.com/office/drawing/2014/main" id="{B15FFD4F-C725-4A81-9816-DA5B4428EA0F}"/>
              </a:ext>
            </a:extLst>
          </p:cNvPr>
          <p:cNvGrpSpPr/>
          <p:nvPr/>
        </p:nvGrpSpPr>
        <p:grpSpPr>
          <a:xfrm>
            <a:off x="3312273" y="2413396"/>
            <a:ext cx="953607" cy="553998"/>
            <a:chOff x="2450914" y="2729306"/>
            <a:chExt cx="953607" cy="553998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0D55101B-F6D8-4FAA-B224-EFF30B0DB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0914" y="2777225"/>
              <a:ext cx="350557" cy="431090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7E95FA3-7DA0-4FA9-89DC-040EB72F4E7B}"/>
                </a:ext>
              </a:extLst>
            </p:cNvPr>
            <p:cNvSpPr/>
            <p:nvPr/>
          </p:nvSpPr>
          <p:spPr>
            <a:xfrm>
              <a:off x="2801471" y="2729306"/>
              <a:ext cx="60305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HDD</a:t>
              </a:r>
              <a:b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1- 4</a:t>
              </a:r>
              <a:endParaRPr lang="zh-TW" alt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0A1FF942-B537-41E2-AF60-0370F9893C5B}"/>
              </a:ext>
            </a:extLst>
          </p:cNvPr>
          <p:cNvCxnSpPr>
            <a:cxnSpLocks/>
          </p:cNvCxnSpPr>
          <p:nvPr/>
        </p:nvCxnSpPr>
        <p:spPr>
          <a:xfrm flipH="1">
            <a:off x="2617509" y="3649548"/>
            <a:ext cx="68932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4F122678-4EE9-4831-A99B-0DBBC54CA23C}"/>
              </a:ext>
            </a:extLst>
          </p:cNvPr>
          <p:cNvCxnSpPr>
            <a:cxnSpLocks/>
          </p:cNvCxnSpPr>
          <p:nvPr/>
        </p:nvCxnSpPr>
        <p:spPr>
          <a:xfrm flipH="1">
            <a:off x="2617509" y="4731418"/>
            <a:ext cx="689321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1637C24B-F98A-4A11-BF5D-D2F2CB4D7657}"/>
              </a:ext>
            </a:extLst>
          </p:cNvPr>
          <p:cNvGrpSpPr/>
          <p:nvPr/>
        </p:nvGrpSpPr>
        <p:grpSpPr>
          <a:xfrm>
            <a:off x="4436818" y="2413396"/>
            <a:ext cx="974446" cy="553998"/>
            <a:chOff x="2450914" y="2729306"/>
            <a:chExt cx="974446" cy="553998"/>
          </a:xfrm>
        </p:grpSpPr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62656216-A82B-4382-A3B3-BFE24796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0914" y="2777225"/>
              <a:ext cx="350557" cy="431090"/>
            </a:xfrm>
            <a:prstGeom prst="rect">
              <a:avLst/>
            </a:prstGeom>
          </p:spPr>
        </p:pic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EE747D9E-9F95-4720-A06A-CD73A423A20F}"/>
                </a:ext>
              </a:extLst>
            </p:cNvPr>
            <p:cNvSpPr/>
            <p:nvPr/>
          </p:nvSpPr>
          <p:spPr>
            <a:xfrm>
              <a:off x="2801471" y="2729306"/>
              <a:ext cx="62388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HDD</a:t>
              </a:r>
              <a:b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9- 12</a:t>
              </a:r>
              <a:endParaRPr lang="zh-TW" alt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28989700-BA02-480D-A5B5-A6188B5BED99}"/>
              </a:ext>
            </a:extLst>
          </p:cNvPr>
          <p:cNvGrpSpPr/>
          <p:nvPr/>
        </p:nvGrpSpPr>
        <p:grpSpPr>
          <a:xfrm>
            <a:off x="3306828" y="4540080"/>
            <a:ext cx="953607" cy="553998"/>
            <a:chOff x="2450914" y="2729306"/>
            <a:chExt cx="953607" cy="553998"/>
          </a:xfrm>
        </p:grpSpPr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16582999-4BFF-4291-81DD-676DC4DD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0914" y="2777225"/>
              <a:ext cx="350557" cy="431090"/>
            </a:xfrm>
            <a:prstGeom prst="rect">
              <a:avLst/>
            </a:prstGeom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07DE1D0E-616A-4C1B-A10A-F752C665625D}"/>
                </a:ext>
              </a:extLst>
            </p:cNvPr>
            <p:cNvSpPr/>
            <p:nvPr/>
          </p:nvSpPr>
          <p:spPr>
            <a:xfrm>
              <a:off x="2801471" y="2729306"/>
              <a:ext cx="60305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HDD</a:t>
              </a:r>
              <a:b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5- 8</a:t>
              </a:r>
              <a:endParaRPr lang="zh-TW" alt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6E87596F-40EC-4048-A87B-5E6124870A3B}"/>
              </a:ext>
            </a:extLst>
          </p:cNvPr>
          <p:cNvGrpSpPr/>
          <p:nvPr/>
        </p:nvGrpSpPr>
        <p:grpSpPr>
          <a:xfrm>
            <a:off x="4431373" y="4540080"/>
            <a:ext cx="1081847" cy="553998"/>
            <a:chOff x="2450914" y="2729306"/>
            <a:chExt cx="1081847" cy="553998"/>
          </a:xfrm>
        </p:grpSpPr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3792207E-BCEA-4C6B-A9DC-D09F89577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0914" y="2777225"/>
              <a:ext cx="350557" cy="431090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53B09BE0-25F0-423E-873A-F9B1351AE54D}"/>
                </a:ext>
              </a:extLst>
            </p:cNvPr>
            <p:cNvSpPr/>
            <p:nvPr/>
          </p:nvSpPr>
          <p:spPr>
            <a:xfrm>
              <a:off x="2801471" y="2729306"/>
              <a:ext cx="73129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HDD</a:t>
              </a:r>
              <a:b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21- 24</a:t>
              </a:r>
              <a:endParaRPr lang="zh-TW" alt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862D600E-7924-4679-92FA-85FB48786E95}"/>
              </a:ext>
            </a:extLst>
          </p:cNvPr>
          <p:cNvGrpSpPr/>
          <p:nvPr/>
        </p:nvGrpSpPr>
        <p:grpSpPr>
          <a:xfrm>
            <a:off x="3068203" y="3254628"/>
            <a:ext cx="238629" cy="842010"/>
            <a:chOff x="3068203" y="3425190"/>
            <a:chExt cx="238629" cy="842010"/>
          </a:xfrm>
        </p:grpSpPr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BBC04822-6326-4EF6-975D-E5FD9F1B3E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68203" y="3441006"/>
              <a:ext cx="238629" cy="1"/>
            </a:xfrm>
            <a:prstGeom prst="line">
              <a:avLst/>
            </a:prstGeom>
            <a:ln w="38100">
              <a:solidFill>
                <a:srgbClr val="00FF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F4FEADD2-AC28-406B-8ED2-40A01F7D3C5B}"/>
                </a:ext>
              </a:extLst>
            </p:cNvPr>
            <p:cNvCxnSpPr>
              <a:cxnSpLocks/>
            </p:cNvCxnSpPr>
            <p:nvPr/>
          </p:nvCxnSpPr>
          <p:spPr>
            <a:xfrm>
              <a:off x="3070473" y="3425190"/>
              <a:ext cx="0" cy="842010"/>
            </a:xfrm>
            <a:prstGeom prst="line">
              <a:avLst/>
            </a:prstGeom>
            <a:ln w="38100">
              <a:solidFill>
                <a:srgbClr val="00FF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C305E577-90F4-490D-9A48-B2634B60BF7D}"/>
                </a:ext>
              </a:extLst>
            </p:cNvPr>
            <p:cNvCxnSpPr>
              <a:cxnSpLocks/>
            </p:cNvCxnSpPr>
            <p:nvPr/>
          </p:nvCxnSpPr>
          <p:spPr>
            <a:xfrm>
              <a:off x="3068203" y="4248923"/>
              <a:ext cx="238629" cy="1"/>
            </a:xfrm>
            <a:prstGeom prst="line">
              <a:avLst/>
            </a:prstGeom>
            <a:ln w="38100">
              <a:solidFill>
                <a:srgbClr val="00FF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38EB5A9A-6D03-4E0F-A306-56A42E48D809}"/>
              </a:ext>
            </a:extLst>
          </p:cNvPr>
          <p:cNvCxnSpPr>
            <a:cxnSpLocks/>
          </p:cNvCxnSpPr>
          <p:nvPr/>
        </p:nvCxnSpPr>
        <p:spPr>
          <a:xfrm>
            <a:off x="1693254" y="2939947"/>
            <a:ext cx="0" cy="643378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7">
            <a:extLst>
              <a:ext uri="{FF2B5EF4-FFF2-40B4-BE49-F238E27FC236}">
                <a16:creationId xmlns:a16="http://schemas.microsoft.com/office/drawing/2014/main" id="{2AFA1D7C-B788-4475-94D3-D42E676A38D5}"/>
              </a:ext>
            </a:extLst>
          </p:cNvPr>
          <p:cNvSpPr txBox="1"/>
          <p:nvPr/>
        </p:nvSpPr>
        <p:spPr>
          <a:xfrm>
            <a:off x="1753619" y="3048187"/>
            <a:ext cx="126057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200">
                <a:solidFill>
                  <a:srgbClr val="00FFA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DMI </a:t>
            </a:r>
            <a:endParaRPr lang="zh-CN" altLang="en-US" sz="1200">
              <a:solidFill>
                <a:srgbClr val="00FFAB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r>
              <a:rPr lang="zh-TW" altLang="en-US" sz="1200">
                <a:solidFill>
                  <a:srgbClr val="00FFA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(PCIe Gen3 x4)</a:t>
            </a:r>
            <a:endParaRPr lang="zh-TW" sz="1200">
              <a:solidFill>
                <a:srgbClr val="00FF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498961B7-B5A1-447F-BBD9-257A9BFEA50B}"/>
              </a:ext>
            </a:extLst>
          </p:cNvPr>
          <p:cNvGrpSpPr/>
          <p:nvPr/>
        </p:nvGrpSpPr>
        <p:grpSpPr>
          <a:xfrm>
            <a:off x="3306828" y="1631926"/>
            <a:ext cx="2386877" cy="360318"/>
            <a:chOff x="3244425" y="1705538"/>
            <a:chExt cx="2386877" cy="360318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94C6AF8C-F3E5-4414-AE52-92E1FAB60C3D}"/>
                </a:ext>
              </a:extLst>
            </p:cNvPr>
            <p:cNvSpPr/>
            <p:nvPr/>
          </p:nvSpPr>
          <p:spPr>
            <a:xfrm>
              <a:off x="3244425" y="1713930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D2F5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E33D1E35-43B8-4A1A-8D78-F5D5469EC215}"/>
                </a:ext>
              </a:extLst>
            </p:cNvPr>
            <p:cNvSpPr/>
            <p:nvPr/>
          </p:nvSpPr>
          <p:spPr>
            <a:xfrm>
              <a:off x="3603143" y="1730870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DAFE0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2</a:t>
              </a:r>
              <a:endParaRPr lang="zh-TW" altLang="en-US" sz="1500" b="1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08B1E5CF-5153-49A5-9DD3-F871003A81E8}"/>
                </a:ext>
              </a:extLst>
            </p:cNvPr>
            <p:cNvGrpSpPr/>
            <p:nvPr/>
          </p:nvGrpSpPr>
          <p:grpSpPr>
            <a:xfrm>
              <a:off x="4845299" y="1705538"/>
              <a:ext cx="786003" cy="360318"/>
              <a:chOff x="4966322" y="1857945"/>
              <a:chExt cx="786003" cy="360318"/>
            </a:xfrm>
          </p:grpSpPr>
          <p:sp>
            <p:nvSpPr>
              <p:cNvPr id="67" name="矩形: 圓角 66">
                <a:extLst>
                  <a:ext uri="{FF2B5EF4-FFF2-40B4-BE49-F238E27FC236}">
                    <a16:creationId xmlns:a16="http://schemas.microsoft.com/office/drawing/2014/main" id="{B039634E-7B0B-4F32-80D6-D72BC256D8FD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DAFE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7" name="TextBox 7">
                <a:extLst>
                  <a:ext uri="{FF2B5EF4-FFF2-40B4-BE49-F238E27FC236}">
                    <a16:creationId xmlns:a16="http://schemas.microsoft.com/office/drawing/2014/main" id="{87992F7A-BF70-4AD6-A654-8F524B22A22C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Gen3 x4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2F815182-88F6-467C-8CC4-6AA51B3DABFE}"/>
              </a:ext>
            </a:extLst>
          </p:cNvPr>
          <p:cNvGrpSpPr/>
          <p:nvPr/>
        </p:nvGrpSpPr>
        <p:grpSpPr>
          <a:xfrm>
            <a:off x="3313408" y="3067989"/>
            <a:ext cx="2386876" cy="360318"/>
            <a:chOff x="3244425" y="3562358"/>
            <a:chExt cx="2386876" cy="360318"/>
          </a:xfrm>
        </p:grpSpPr>
        <p:sp>
          <p:nvSpPr>
            <p:cNvPr id="79" name="矩形: 圓角 78">
              <a:extLst>
                <a:ext uri="{FF2B5EF4-FFF2-40B4-BE49-F238E27FC236}">
                  <a16:creationId xmlns:a16="http://schemas.microsoft.com/office/drawing/2014/main" id="{C33D40E9-49E9-4F4B-B02B-9D6E8638BD32}"/>
                </a:ext>
              </a:extLst>
            </p:cNvPr>
            <p:cNvSpPr/>
            <p:nvPr/>
          </p:nvSpPr>
          <p:spPr>
            <a:xfrm>
              <a:off x="3244425" y="3567027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C000"/>
                </a:solidFill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54EC60FF-391F-4003-83E7-A13282FBACB5}"/>
                </a:ext>
              </a:extLst>
            </p:cNvPr>
            <p:cNvSpPr/>
            <p:nvPr/>
          </p:nvSpPr>
          <p:spPr>
            <a:xfrm>
              <a:off x="3603143" y="3583967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1</a:t>
              </a:r>
              <a:endParaRPr lang="zh-TW" altLang="en-US" sz="15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572F3A04-3E46-4952-801A-3B3FC60A5D21}"/>
                </a:ext>
              </a:extLst>
            </p:cNvPr>
            <p:cNvGrpSpPr/>
            <p:nvPr/>
          </p:nvGrpSpPr>
          <p:grpSpPr>
            <a:xfrm>
              <a:off x="4845298" y="3562358"/>
              <a:ext cx="786003" cy="360318"/>
              <a:chOff x="4966322" y="1857945"/>
              <a:chExt cx="786003" cy="360318"/>
            </a:xfrm>
          </p:grpSpPr>
          <p:sp>
            <p:nvSpPr>
              <p:cNvPr id="82" name="矩形: 圓角 81">
                <a:extLst>
                  <a:ext uri="{FF2B5EF4-FFF2-40B4-BE49-F238E27FC236}">
                    <a16:creationId xmlns:a16="http://schemas.microsoft.com/office/drawing/2014/main" id="{1D94E59C-C654-4100-8271-E307FC21A97A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3" name="TextBox 7">
                <a:extLst>
                  <a:ext uri="{FF2B5EF4-FFF2-40B4-BE49-F238E27FC236}">
                    <a16:creationId xmlns:a16="http://schemas.microsoft.com/office/drawing/2014/main" id="{E5F72C12-84B0-4DAC-85A4-2689FDABD788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Gen2 x4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54F90F5D-2659-445C-BEBA-562EB2C0FBB6}"/>
              </a:ext>
            </a:extLst>
          </p:cNvPr>
          <p:cNvGrpSpPr/>
          <p:nvPr/>
        </p:nvGrpSpPr>
        <p:grpSpPr>
          <a:xfrm>
            <a:off x="3315678" y="3508442"/>
            <a:ext cx="2386876" cy="360318"/>
            <a:chOff x="3244425" y="3562358"/>
            <a:chExt cx="2386876" cy="360318"/>
          </a:xfrm>
        </p:grpSpPr>
        <p:sp>
          <p:nvSpPr>
            <p:cNvPr id="85" name="矩形: 圓角 84">
              <a:extLst>
                <a:ext uri="{FF2B5EF4-FFF2-40B4-BE49-F238E27FC236}">
                  <a16:creationId xmlns:a16="http://schemas.microsoft.com/office/drawing/2014/main" id="{739884FB-E8CA-4CC1-854A-A4141696A7EF}"/>
                </a:ext>
              </a:extLst>
            </p:cNvPr>
            <p:cNvSpPr/>
            <p:nvPr/>
          </p:nvSpPr>
          <p:spPr>
            <a:xfrm>
              <a:off x="3244425" y="3567027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C000"/>
                </a:solidFill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C7684DA1-1137-47F3-BE08-C49E4CE4D2EB}"/>
                </a:ext>
              </a:extLst>
            </p:cNvPr>
            <p:cNvSpPr/>
            <p:nvPr/>
          </p:nvSpPr>
          <p:spPr>
            <a:xfrm>
              <a:off x="3603143" y="3583967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3</a:t>
              </a:r>
              <a:endParaRPr lang="zh-TW" altLang="en-US" sz="15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7" name="群組 86">
              <a:extLst>
                <a:ext uri="{FF2B5EF4-FFF2-40B4-BE49-F238E27FC236}">
                  <a16:creationId xmlns:a16="http://schemas.microsoft.com/office/drawing/2014/main" id="{82F38FBF-F5D2-4210-BE47-213544FC376D}"/>
                </a:ext>
              </a:extLst>
            </p:cNvPr>
            <p:cNvGrpSpPr/>
            <p:nvPr/>
          </p:nvGrpSpPr>
          <p:grpSpPr>
            <a:xfrm>
              <a:off x="4845298" y="3562358"/>
              <a:ext cx="786003" cy="360318"/>
              <a:chOff x="4966322" y="1857945"/>
              <a:chExt cx="786003" cy="360318"/>
            </a:xfrm>
          </p:grpSpPr>
          <p:sp>
            <p:nvSpPr>
              <p:cNvPr id="88" name="矩形: 圓角 87">
                <a:extLst>
                  <a:ext uri="{FF2B5EF4-FFF2-40B4-BE49-F238E27FC236}">
                    <a16:creationId xmlns:a16="http://schemas.microsoft.com/office/drawing/2014/main" id="{893DFC6E-D6EA-4349-BC66-E95B9CB77E23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0" name="TextBox 7">
                <a:extLst>
                  <a:ext uri="{FF2B5EF4-FFF2-40B4-BE49-F238E27FC236}">
                    <a16:creationId xmlns:a16="http://schemas.microsoft.com/office/drawing/2014/main" id="{408B3974-275D-422F-B6EF-CD096599E4BE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Gen2 x4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06642506-D3DA-4445-8F4D-CC7B8C135667}"/>
              </a:ext>
            </a:extLst>
          </p:cNvPr>
          <p:cNvGrpSpPr/>
          <p:nvPr/>
        </p:nvGrpSpPr>
        <p:grpSpPr>
          <a:xfrm>
            <a:off x="3315678" y="3948894"/>
            <a:ext cx="2386876" cy="360318"/>
            <a:chOff x="3244425" y="3562358"/>
            <a:chExt cx="2386876" cy="360318"/>
          </a:xfrm>
        </p:grpSpPr>
        <p:sp>
          <p:nvSpPr>
            <p:cNvPr id="94" name="矩形: 圓角 93">
              <a:extLst>
                <a:ext uri="{FF2B5EF4-FFF2-40B4-BE49-F238E27FC236}">
                  <a16:creationId xmlns:a16="http://schemas.microsoft.com/office/drawing/2014/main" id="{3C773116-140E-4A58-870E-BBB9A960FC82}"/>
                </a:ext>
              </a:extLst>
            </p:cNvPr>
            <p:cNvSpPr/>
            <p:nvPr/>
          </p:nvSpPr>
          <p:spPr>
            <a:xfrm>
              <a:off x="3244425" y="3567027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C000"/>
                </a:solidFill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8D46441D-ACB9-476A-9C5D-02AA9A1E72A7}"/>
                </a:ext>
              </a:extLst>
            </p:cNvPr>
            <p:cNvSpPr/>
            <p:nvPr/>
          </p:nvSpPr>
          <p:spPr>
            <a:xfrm>
              <a:off x="3603143" y="3583967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5</a:t>
              </a:r>
              <a:endParaRPr lang="zh-TW" altLang="en-US" sz="15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群組 95">
              <a:extLst>
                <a:ext uri="{FF2B5EF4-FFF2-40B4-BE49-F238E27FC236}">
                  <a16:creationId xmlns:a16="http://schemas.microsoft.com/office/drawing/2014/main" id="{47B8F659-FD47-41E0-BC40-ABA282B68172}"/>
                </a:ext>
              </a:extLst>
            </p:cNvPr>
            <p:cNvGrpSpPr/>
            <p:nvPr/>
          </p:nvGrpSpPr>
          <p:grpSpPr>
            <a:xfrm>
              <a:off x="4845298" y="3562358"/>
              <a:ext cx="786003" cy="360318"/>
              <a:chOff x="4966322" y="1857945"/>
              <a:chExt cx="786003" cy="360318"/>
            </a:xfrm>
          </p:grpSpPr>
          <p:sp>
            <p:nvSpPr>
              <p:cNvPr id="97" name="矩形: 圓角 96">
                <a:extLst>
                  <a:ext uri="{FF2B5EF4-FFF2-40B4-BE49-F238E27FC236}">
                    <a16:creationId xmlns:a16="http://schemas.microsoft.com/office/drawing/2014/main" id="{6A3DF619-5A3A-4A6A-A6F7-9BE5C392E02A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TextBox 7">
                <a:extLst>
                  <a:ext uri="{FF2B5EF4-FFF2-40B4-BE49-F238E27FC236}">
                    <a16:creationId xmlns:a16="http://schemas.microsoft.com/office/drawing/2014/main" id="{A334718E-9374-435B-8207-E4C363BCE4C3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Gen2 x4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9" name="群組 98">
            <a:extLst>
              <a:ext uri="{FF2B5EF4-FFF2-40B4-BE49-F238E27FC236}">
                <a16:creationId xmlns:a16="http://schemas.microsoft.com/office/drawing/2014/main" id="{06942090-8685-49B5-A170-C4986794EA69}"/>
              </a:ext>
            </a:extLst>
          </p:cNvPr>
          <p:cNvGrpSpPr/>
          <p:nvPr/>
        </p:nvGrpSpPr>
        <p:grpSpPr>
          <a:xfrm>
            <a:off x="3306827" y="2048421"/>
            <a:ext cx="2386877" cy="380150"/>
            <a:chOff x="3244425" y="1705538"/>
            <a:chExt cx="2386877" cy="380150"/>
          </a:xfrm>
        </p:grpSpPr>
        <p:sp>
          <p:nvSpPr>
            <p:cNvPr id="100" name="矩形: 圓角 99">
              <a:extLst>
                <a:ext uri="{FF2B5EF4-FFF2-40B4-BE49-F238E27FC236}">
                  <a16:creationId xmlns:a16="http://schemas.microsoft.com/office/drawing/2014/main" id="{CEDF7A1F-E533-4A07-A8B1-8B4E35065231}"/>
                </a:ext>
              </a:extLst>
            </p:cNvPr>
            <p:cNvSpPr/>
            <p:nvPr/>
          </p:nvSpPr>
          <p:spPr>
            <a:xfrm>
              <a:off x="3244425" y="1713930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D2F5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62ADC314-893D-464D-9B4E-107B7591E382}"/>
                </a:ext>
              </a:extLst>
            </p:cNvPr>
            <p:cNvSpPr/>
            <p:nvPr/>
          </p:nvSpPr>
          <p:spPr>
            <a:xfrm>
              <a:off x="3603143" y="1730870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DAFE0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4</a:t>
              </a:r>
              <a:endParaRPr lang="zh-TW" altLang="en-US" sz="1500" b="1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" name="群組 101">
              <a:extLst>
                <a:ext uri="{FF2B5EF4-FFF2-40B4-BE49-F238E27FC236}">
                  <a16:creationId xmlns:a16="http://schemas.microsoft.com/office/drawing/2014/main" id="{F6198CF7-CFF6-4FB8-BEF6-ABBE75053A05}"/>
                </a:ext>
              </a:extLst>
            </p:cNvPr>
            <p:cNvGrpSpPr/>
            <p:nvPr/>
          </p:nvGrpSpPr>
          <p:grpSpPr>
            <a:xfrm>
              <a:off x="4845299" y="1705538"/>
              <a:ext cx="786003" cy="380150"/>
              <a:chOff x="4966322" y="1857945"/>
              <a:chExt cx="786003" cy="380150"/>
            </a:xfrm>
          </p:grpSpPr>
          <p:sp>
            <p:nvSpPr>
              <p:cNvPr id="103" name="矩形: 圓角 102">
                <a:extLst>
                  <a:ext uri="{FF2B5EF4-FFF2-40B4-BE49-F238E27FC236}">
                    <a16:creationId xmlns:a16="http://schemas.microsoft.com/office/drawing/2014/main" id="{1CF0036A-4815-43B3-AABE-572241C81795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DAFE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TextBox 7">
                <a:extLst>
                  <a:ext uri="{FF2B5EF4-FFF2-40B4-BE49-F238E27FC236}">
                    <a16:creationId xmlns:a16="http://schemas.microsoft.com/office/drawing/2014/main" id="{FF133F70-DB31-4756-B0CF-47EFACE16E63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340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Gen3 x8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2FAE030E-078D-4763-8D59-CB730DCBB4A4}"/>
              </a:ext>
            </a:extLst>
          </p:cNvPr>
          <p:cNvSpPr/>
          <p:nvPr/>
        </p:nvSpPr>
        <p:spPr>
          <a:xfrm>
            <a:off x="50368" y="2839342"/>
            <a:ext cx="1209475" cy="783847"/>
          </a:xfrm>
          <a:prstGeom prst="roundRect">
            <a:avLst/>
          </a:prstGeom>
          <a:solidFill>
            <a:srgbClr val="00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07AC0B77-F9D2-4D12-A5BD-4991CEA5733B}"/>
              </a:ext>
            </a:extLst>
          </p:cNvPr>
          <p:cNvSpPr txBox="1"/>
          <p:nvPr/>
        </p:nvSpPr>
        <p:spPr>
          <a:xfrm>
            <a:off x="90093" y="2948445"/>
            <a:ext cx="120551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DMI Bottlenecks</a:t>
            </a:r>
          </a:p>
          <a:p>
            <a:endParaRPr lang="zh-TW" altLang="en-US" sz="1400" dirty="0">
              <a:latin typeface="新細明體"/>
              <a:ea typeface="新細明體"/>
            </a:endParaRPr>
          </a:p>
        </p:txBody>
      </p:sp>
      <p:sp>
        <p:nvSpPr>
          <p:cNvPr id="108" name="等腰三角形 107">
            <a:extLst>
              <a:ext uri="{FF2B5EF4-FFF2-40B4-BE49-F238E27FC236}">
                <a16:creationId xmlns:a16="http://schemas.microsoft.com/office/drawing/2014/main" id="{7AF66BBA-3117-4F04-A7A0-AD69A71D35D6}"/>
              </a:ext>
            </a:extLst>
          </p:cNvPr>
          <p:cNvSpPr/>
          <p:nvPr/>
        </p:nvSpPr>
        <p:spPr>
          <a:xfrm rot="5400000">
            <a:off x="1316472" y="3068347"/>
            <a:ext cx="233803" cy="383730"/>
          </a:xfrm>
          <a:prstGeom prst="triangle">
            <a:avLst>
              <a:gd name="adj" fmla="val 50000"/>
            </a:avLst>
          </a:prstGeom>
          <a:solidFill>
            <a:srgbClr val="00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TextBox 7">
            <a:extLst>
              <a:ext uri="{FF2B5EF4-FFF2-40B4-BE49-F238E27FC236}">
                <a16:creationId xmlns:a16="http://schemas.microsoft.com/office/drawing/2014/main" id="{9492D03A-52C2-4E17-BFA4-A61EEC622D82}"/>
              </a:ext>
            </a:extLst>
          </p:cNvPr>
          <p:cNvSpPr txBox="1"/>
          <p:nvPr/>
        </p:nvSpPr>
        <p:spPr>
          <a:xfrm>
            <a:off x="3313408" y="4300346"/>
            <a:ext cx="2423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Pre-installed with a 10GbE NIC</a:t>
            </a:r>
          </a:p>
        </p:txBody>
      </p:sp>
    </p:spTree>
    <p:extLst>
      <p:ext uri="{BB962C8B-B14F-4D97-AF65-F5344CB8AC3E}">
        <p14:creationId xmlns:p14="http://schemas.microsoft.com/office/powerpoint/2010/main" val="3303908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B2CABB-EFEA-4278-918D-CAA68FB0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8420"/>
            <a:ext cx="8090380" cy="822960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zh-TW" alt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GPU card slots and supported dimension</a:t>
            </a:r>
            <a:r>
              <a:rPr lang="en-US" altLang="zh-TW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zh-TW" altLang="en-US" sz="32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3E12AAC6-DFA9-4676-A930-59AAD8C2E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774413"/>
              </p:ext>
            </p:extLst>
          </p:nvPr>
        </p:nvGraphicFramePr>
        <p:xfrm>
          <a:off x="241081" y="1096947"/>
          <a:ext cx="4980073" cy="400303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2340000" algn="ctr" rotWithShape="0">
                    <a:srgbClr val="000000">
                      <a:alpha val="36000"/>
                    </a:srgbClr>
                  </a:outerShdw>
                </a:effectLst>
                <a:tableStyleId>{5C22544A-7EE6-4342-B048-85BDC9FD1C3A}</a:tableStyleId>
              </a:tblPr>
              <a:tblGrid>
                <a:gridCol w="1742825">
                  <a:extLst>
                    <a:ext uri="{9D8B030D-6E8A-4147-A177-3AD203B41FA5}">
                      <a16:colId xmlns:a16="http://schemas.microsoft.com/office/drawing/2014/main" val="2475411764"/>
                    </a:ext>
                  </a:extLst>
                </a:gridCol>
                <a:gridCol w="982712">
                  <a:extLst>
                    <a:ext uri="{9D8B030D-6E8A-4147-A177-3AD203B41FA5}">
                      <a16:colId xmlns:a16="http://schemas.microsoft.com/office/drawing/2014/main" val="3051433089"/>
                    </a:ext>
                  </a:extLst>
                </a:gridCol>
                <a:gridCol w="2254536">
                  <a:extLst>
                    <a:ext uri="{9D8B030D-6E8A-4147-A177-3AD203B41FA5}">
                      <a16:colId xmlns:a16="http://schemas.microsoft.com/office/drawing/2014/main" val="905747818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 kern="1200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NAS</a:t>
                      </a:r>
                      <a:endParaRPr lang="zh-TW" altLang="en-US" sz="1600" b="1" kern="1200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Slot</a:t>
                      </a:r>
                      <a:endParaRPr lang="zh-TW" altLang="en-US" sz="1600" b="1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Dimension</a:t>
                      </a:r>
                      <a:r>
                        <a:rPr lang="zh-TW" altLang="en-US" sz="14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W x H x L (mm)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70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983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983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1</a:t>
                      </a:r>
                      <a:endParaRPr lang="zh-TW" altLang="en-US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 "/>
                          <a:ea typeface="微軟正黑體" panose="020B0604030504040204" pitchFamily="34" charset="-120"/>
                        </a:rPr>
                        <a:t>19 x 68.9 x 257</a:t>
                      </a:r>
                      <a:endParaRPr lang="zh-TW" altLang="en-US" sz="1400" b="1" i="0" u="none" strike="noStrike" noProof="0">
                        <a:latin typeface="Arial 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56362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-8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-8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68.9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9077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68.9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18341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-12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511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78248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-16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 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420384"/>
                  </a:ext>
                </a:extLst>
              </a:tr>
              <a:tr h="37083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571101"/>
                  </a:ext>
                </a:extLst>
              </a:tr>
              <a:tr h="370838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-24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 312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886606"/>
                  </a:ext>
                </a:extLst>
              </a:tr>
              <a:tr h="370837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312</a:t>
                      </a:r>
                      <a:endParaRPr lang="zh-TW" sz="14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45738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DF952A58-F470-4457-84BA-513F2CCD6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66" y="1693474"/>
            <a:ext cx="3343261" cy="1821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8E1CDA7C-35AF-4CE0-8C53-63D55751B988}"/>
              </a:ext>
            </a:extLst>
          </p:cNvPr>
          <p:cNvGrpSpPr/>
          <p:nvPr/>
        </p:nvGrpSpPr>
        <p:grpSpPr>
          <a:xfrm>
            <a:off x="8719140" y="1612532"/>
            <a:ext cx="315200" cy="369332"/>
            <a:chOff x="1574207" y="3268776"/>
            <a:chExt cx="404975" cy="474525"/>
          </a:xfrm>
          <a:solidFill>
            <a:srgbClr val="FFFF00"/>
          </a:solidFill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9E83376F-D6C8-4E66-9BA0-7C2F488B0976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文字方塊 42">
              <a:extLst>
                <a:ext uri="{FF2B5EF4-FFF2-40B4-BE49-F238E27FC236}">
                  <a16:creationId xmlns:a16="http://schemas.microsoft.com/office/drawing/2014/main" id="{DAA55816-5CF3-48DD-A077-72749C7EC21F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W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1BC2815-69AC-4FA7-9DB6-8F6A0A13C872}"/>
              </a:ext>
            </a:extLst>
          </p:cNvPr>
          <p:cNvGrpSpPr/>
          <p:nvPr/>
        </p:nvGrpSpPr>
        <p:grpSpPr>
          <a:xfrm>
            <a:off x="8675527" y="2419524"/>
            <a:ext cx="315200" cy="369332"/>
            <a:chOff x="1574207" y="3268775"/>
            <a:chExt cx="404975" cy="474525"/>
          </a:xfrm>
          <a:solidFill>
            <a:srgbClr val="FFFF00"/>
          </a:solidFill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9685A88-8557-4C22-8D1D-E1CD98BEBEB7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字方塊 42">
              <a:extLst>
                <a:ext uri="{FF2B5EF4-FFF2-40B4-BE49-F238E27FC236}">
                  <a16:creationId xmlns:a16="http://schemas.microsoft.com/office/drawing/2014/main" id="{BD25F894-8140-411E-A927-C444AA8E668B}"/>
                </a:ext>
              </a:extLst>
            </p:cNvPr>
            <p:cNvSpPr txBox="1"/>
            <p:nvPr/>
          </p:nvSpPr>
          <p:spPr>
            <a:xfrm>
              <a:off x="1574207" y="3268775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H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2AF1AA2-5326-4E29-A272-D03F2E09B6C3}"/>
              </a:ext>
            </a:extLst>
          </p:cNvPr>
          <p:cNvGrpSpPr/>
          <p:nvPr/>
        </p:nvGrpSpPr>
        <p:grpSpPr>
          <a:xfrm>
            <a:off x="6918323" y="3330240"/>
            <a:ext cx="315200" cy="369332"/>
            <a:chOff x="1574207" y="3268776"/>
            <a:chExt cx="404975" cy="474525"/>
          </a:xfrm>
          <a:solidFill>
            <a:srgbClr val="FFFF00"/>
          </a:solidFill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01D71A02-E458-49E7-B983-9275D7233330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文字方塊 42">
              <a:extLst>
                <a:ext uri="{FF2B5EF4-FFF2-40B4-BE49-F238E27FC236}">
                  <a16:creationId xmlns:a16="http://schemas.microsoft.com/office/drawing/2014/main" id="{EF2BFFD0-D2FC-4684-86A9-02C1D100438E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L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965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EBE13-58B5-9A48-AEAA-09AB0F21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latin typeface="Arial "/>
                <a:cs typeface="Arial" panose="020B0604020202020204" pitchFamily="34" charset="0"/>
              </a:rPr>
              <a:t>Supports up to </a:t>
            </a:r>
            <a:r>
              <a:rPr lang="zh-TW" altLang="en-US" sz="3600" dirty="0">
                <a:solidFill>
                  <a:srgbClr val="FFFF00"/>
                </a:solidFill>
                <a:latin typeface="Arial "/>
                <a:cs typeface="Arial" panose="020B0604020202020204" pitchFamily="34" charset="0"/>
              </a:rPr>
              <a:t>64 GB </a:t>
            </a:r>
            <a:r>
              <a:rPr lang="en-US" altLang="zh-TW" sz="3600" dirty="0">
                <a:latin typeface="Arial "/>
                <a:cs typeface="Arial" panose="020B0604020202020204" pitchFamily="34" charset="0"/>
              </a:rPr>
              <a:t>Memory</a:t>
            </a:r>
            <a:endParaRPr lang="en-US" sz="3600" dirty="0">
              <a:latin typeface="Arial 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D425E4-6C9F-4640-8728-DC123D47A2C5}"/>
              </a:ext>
            </a:extLst>
          </p:cNvPr>
          <p:cNvSpPr txBox="1"/>
          <p:nvPr/>
        </p:nvSpPr>
        <p:spPr>
          <a:xfrm>
            <a:off x="224908" y="1112262"/>
            <a:ext cx="5131789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buClr>
                <a:schemeClr val="bg1"/>
              </a:buClr>
              <a:buFont typeface="Arial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微軟正黑體"/>
                <a:ea typeface="微軟正黑體"/>
              </a:rPr>
              <a:t>Supports Dual-channel and Long-DIMM x4</a:t>
            </a:r>
            <a:endParaRPr lang="zh-TW" altLang="en-US" sz="1600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174625" indent="-174625">
              <a:buClr>
                <a:schemeClr val="bg1"/>
              </a:buClr>
              <a:buFont typeface="Arial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Installing memory in pair to take advantage of dual-channel</a:t>
            </a:r>
            <a:endParaRPr lang="zh-TW" altLang="en-US" sz="1600" b="1" dirty="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4" name="矩形: 圓角 14">
            <a:extLst>
              <a:ext uri="{FF2B5EF4-FFF2-40B4-BE49-F238E27FC236}">
                <a16:creationId xmlns:a16="http://schemas.microsoft.com/office/drawing/2014/main" id="{54C80C4F-935A-AA4E-846B-F114118D8312}"/>
              </a:ext>
            </a:extLst>
          </p:cNvPr>
          <p:cNvSpPr/>
          <p:nvPr/>
        </p:nvSpPr>
        <p:spPr>
          <a:xfrm>
            <a:off x="383161" y="2000865"/>
            <a:ext cx="2183332" cy="4068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15">
            <a:extLst>
              <a:ext uri="{FF2B5EF4-FFF2-40B4-BE49-F238E27FC236}">
                <a16:creationId xmlns:a16="http://schemas.microsoft.com/office/drawing/2014/main" id="{D92C34B8-5CA7-2D4A-970C-C6CE2618781C}"/>
              </a:ext>
            </a:extLst>
          </p:cNvPr>
          <p:cNvSpPr txBox="1"/>
          <p:nvPr/>
        </p:nvSpPr>
        <p:spPr>
          <a:xfrm>
            <a:off x="386643" y="2026100"/>
            <a:ext cx="2201871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module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18">
            <a:extLst>
              <a:ext uri="{FF2B5EF4-FFF2-40B4-BE49-F238E27FC236}">
                <a16:creationId xmlns:a16="http://schemas.microsoft.com/office/drawing/2014/main" id="{9A82345C-0638-844D-A74D-1F81876220D8}"/>
              </a:ext>
            </a:extLst>
          </p:cNvPr>
          <p:cNvSpPr/>
          <p:nvPr/>
        </p:nvSpPr>
        <p:spPr>
          <a:xfrm>
            <a:off x="2924596" y="2000865"/>
            <a:ext cx="2183332" cy="4068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19">
            <a:extLst>
              <a:ext uri="{FF2B5EF4-FFF2-40B4-BE49-F238E27FC236}">
                <a16:creationId xmlns:a16="http://schemas.microsoft.com/office/drawing/2014/main" id="{3907D911-3D9F-A64B-A585-1DCD7E64CE2F}"/>
              </a:ext>
            </a:extLst>
          </p:cNvPr>
          <p:cNvSpPr txBox="1"/>
          <p:nvPr/>
        </p:nvSpPr>
        <p:spPr>
          <a:xfrm>
            <a:off x="2928078" y="2026100"/>
            <a:ext cx="2201871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Tow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modules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形 30">
            <a:extLst>
              <a:ext uri="{FF2B5EF4-FFF2-40B4-BE49-F238E27FC236}">
                <a16:creationId xmlns:a16="http://schemas.microsoft.com/office/drawing/2014/main" id="{72D3A2AA-34B3-6143-A080-5E4D70A10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897" b="11450"/>
          <a:stretch/>
        </p:blipFill>
        <p:spPr>
          <a:xfrm>
            <a:off x="5403455" y="1298309"/>
            <a:ext cx="3740546" cy="3696884"/>
          </a:xfrm>
          <a:prstGeom prst="rect">
            <a:avLst/>
          </a:prstGeom>
        </p:spPr>
      </p:pic>
      <p:pic>
        <p:nvPicPr>
          <p:cNvPr id="9" name="圖形 31">
            <a:extLst>
              <a:ext uri="{FF2B5EF4-FFF2-40B4-BE49-F238E27FC236}">
                <a16:creationId xmlns:a16="http://schemas.microsoft.com/office/drawing/2014/main" id="{4D58D674-461B-E84A-A2A4-C6101BB9B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429" y="2822483"/>
            <a:ext cx="2223380" cy="2153899"/>
          </a:xfrm>
          <a:prstGeom prst="rect">
            <a:avLst/>
          </a:prstGeom>
          <a:effectLst>
            <a:reflection blurRad="63500" stA="87000" endPos="12000" dist="50800" dir="5400000" sy="-100000" algn="bl" rotWithShape="0"/>
          </a:effectLst>
        </p:spPr>
      </p:pic>
      <p:pic>
        <p:nvPicPr>
          <p:cNvPr id="10" name="圖形 32">
            <a:extLst>
              <a:ext uri="{FF2B5EF4-FFF2-40B4-BE49-F238E27FC236}">
                <a16:creationId xmlns:a16="http://schemas.microsoft.com/office/drawing/2014/main" id="{9B93D9AA-1F9E-7043-8A1F-DCACD4920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2654" y="2822483"/>
            <a:ext cx="2223380" cy="2153899"/>
          </a:xfrm>
          <a:prstGeom prst="rect">
            <a:avLst/>
          </a:prstGeom>
          <a:effectLst>
            <a:reflection blurRad="63500" stA="87000" endPos="12000" dist="50800" dir="5400000" sy="-100000" algn="bl" rotWithShape="0"/>
          </a:effectLst>
        </p:spPr>
      </p:pic>
      <p:sp>
        <p:nvSpPr>
          <p:cNvPr id="13" name="文字方塊 3">
            <a:extLst>
              <a:ext uri="{FF2B5EF4-FFF2-40B4-BE49-F238E27FC236}">
                <a16:creationId xmlns:a16="http://schemas.microsoft.com/office/drawing/2014/main" id="{F0526DCA-D398-4E0D-955C-8598139C63FE}"/>
              </a:ext>
            </a:extLst>
          </p:cNvPr>
          <p:cNvSpPr txBox="1"/>
          <p:nvPr/>
        </p:nvSpPr>
        <p:spPr>
          <a:xfrm>
            <a:off x="2624567" y="2414182"/>
            <a:ext cx="2778888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in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00AC92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A0</a:t>
            </a:r>
            <a:r>
              <a:rPr lang="zh-TW" altLang="en-US" sz="1600">
                <a:solidFill>
                  <a:srgbClr val="00AC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FF0040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B0</a:t>
            </a:r>
            <a:r>
              <a:rPr lang="zh-TW" altLang="en-US" sz="1600">
                <a:solidFill>
                  <a:srgbClr val="FF0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slots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4">
            <a:extLst>
              <a:ext uri="{FF2B5EF4-FFF2-40B4-BE49-F238E27FC236}">
                <a16:creationId xmlns:a16="http://schemas.microsoft.com/office/drawing/2014/main" id="{4113D53F-CD2C-41EE-92FA-64E062ED6739}"/>
              </a:ext>
            </a:extLst>
          </p:cNvPr>
          <p:cNvSpPr txBox="1"/>
          <p:nvPr/>
        </p:nvSpPr>
        <p:spPr>
          <a:xfrm>
            <a:off x="329852" y="2424291"/>
            <a:ext cx="218333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in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00AC92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A0</a:t>
            </a:r>
            <a:r>
              <a:rPr lang="zh-TW" altLang="en-US" sz="1600">
                <a:solidFill>
                  <a:srgbClr val="00AC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3862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7A8D-E555-0040-A5FF-19701834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24" y="91440"/>
            <a:ext cx="7886700" cy="822960"/>
          </a:xfrm>
        </p:spPr>
        <p:txBody>
          <a:bodyPr/>
          <a:lstStyle/>
          <a:p>
            <a:r>
              <a:rPr lang="en-US" altLang="zh-TW" dirty="0">
                <a:latin typeface="Arial "/>
                <a:cs typeface="Arial"/>
              </a:rPr>
              <a:t>TS</a:t>
            </a:r>
            <a:r>
              <a:rPr lang="zh-TW" altLang="en-US" dirty="0">
                <a:latin typeface="Arial "/>
                <a:cs typeface="Arial"/>
              </a:rPr>
              <a:t>-x</a:t>
            </a:r>
            <a:r>
              <a:rPr lang="en-US" altLang="zh-TW" dirty="0">
                <a:latin typeface="Arial "/>
                <a:cs typeface="Arial"/>
              </a:rPr>
              <a:t>83</a:t>
            </a:r>
            <a:r>
              <a:rPr lang="zh-TW" altLang="en-US" dirty="0">
                <a:latin typeface="Arial "/>
                <a:cs typeface="Arial"/>
              </a:rPr>
              <a:t>XU</a:t>
            </a:r>
            <a:r>
              <a:rPr lang="zh-TW" altLang="en-US" dirty="0">
                <a:latin typeface="Arial "/>
              </a:rPr>
              <a:t> </a:t>
            </a:r>
            <a:r>
              <a:rPr lang="en-US" altLang="zh-TW" dirty="0">
                <a:latin typeface="Arial "/>
                <a:cs typeface="Arial" panose="020B0604020202020204" pitchFamily="34" charset="0"/>
              </a:rPr>
              <a:t>Memory Accessories</a:t>
            </a:r>
            <a:endParaRPr lang="en-US" dirty="0">
              <a:latin typeface="Arial 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440D91AB-6DC1-5046-8A6C-CDE5368DA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055284"/>
              </p:ext>
            </p:extLst>
          </p:nvPr>
        </p:nvGraphicFramePr>
        <p:xfrm>
          <a:off x="833480" y="1178645"/>
          <a:ext cx="7477040" cy="3537114"/>
        </p:xfrm>
        <a:graphic>
          <a:graphicData uri="http://schemas.openxmlformats.org/drawingml/2006/table">
            <a:tbl>
              <a:tblPr firstRow="1" bandRow="1">
                <a:effectLst>
                  <a:outerShdw blurRad="228600" dist="241300" dir="3540000" algn="ctr" rotWithShape="0">
                    <a:srgbClr val="000000">
                      <a:alpha val="48000"/>
                    </a:srgbClr>
                  </a:outerShdw>
                </a:effectLst>
                <a:tableStyleId>{5C22544A-7EE6-4342-B048-85BDC9FD1C3A}</a:tableStyleId>
              </a:tblPr>
              <a:tblGrid>
                <a:gridCol w="3115433">
                  <a:extLst>
                    <a:ext uri="{9D8B030D-6E8A-4147-A177-3AD203B41FA5}">
                      <a16:colId xmlns:a16="http://schemas.microsoft.com/office/drawing/2014/main" val="320320051"/>
                    </a:ext>
                  </a:extLst>
                </a:gridCol>
                <a:gridCol w="4361607">
                  <a:extLst>
                    <a:ext uri="{9D8B030D-6E8A-4147-A177-3AD203B41FA5}">
                      <a16:colId xmlns:a16="http://schemas.microsoft.com/office/drawing/2014/main" val="3539905540"/>
                    </a:ext>
                  </a:extLst>
                </a:gridCol>
              </a:tblGrid>
              <a:tr h="5195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Ordering number</a:t>
                      </a:r>
                      <a:endParaRPr lang="zh-TW" altLang="en-US" dirty="0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Specification</a:t>
                      </a:r>
                      <a:endParaRPr lang="zh-TW" altLang="en-US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RAM-4GDR4ECA0-UD-2666</a:t>
                      </a:r>
                      <a:endParaRPr lang="zh-TW" sz="1600" b="1" u="none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ECC 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DDR4(288PIN)</a:t>
                      </a:r>
                      <a:endParaRPr lang="zh-TW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Apacer</a:t>
                      </a:r>
                      <a:endParaRPr lang="zh-TW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2666</a:t>
                      </a:r>
                      <a:endParaRPr lang="zh-TW" altLang="en-US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</a:t>
                      </a:r>
                      <a:r>
                        <a:rPr lang="zh-TW" altLang="en-US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78.B1GSB.4050B</a:t>
                      </a:r>
                      <a:endParaRPr lang="zh-TW" altLang="en-US" sz="1200" b="0" i="0" u="none" strike="noStrike" kern="120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37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RAM-8GDR4ECA0-UD-2666</a:t>
                      </a:r>
                      <a:endParaRPr lang="zh-TW" sz="1600" b="1" u="none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A1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ECC 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DDR4(288PIN)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</a:t>
                      </a:r>
                      <a:r>
                        <a:rPr lang="zh-TW" altLang="en-US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8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  <a:endParaRPr lang="en-US" alt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Apacer</a:t>
                      </a:r>
                      <a:endParaRPr 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2666</a:t>
                      </a:r>
                      <a:endParaRPr 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 </a:t>
                      </a: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78.C1GSC.4050B</a:t>
                      </a:r>
                      <a:endParaRPr lang="zh-TW" altLang="en-US" sz="1200" b="0" i="0" u="none" strike="noStrike" kern="120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28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800" b="0" i="0" u="non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RAM-16GDR4ECA0-UD-2666</a:t>
                      </a:r>
                      <a:endParaRPr lang="zh-TW" altLang="en-US" sz="1800" b="0" i="0" u="non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DDR type: ECC DDR4(288PIN)</a:t>
                      </a:r>
                    </a:p>
                    <a:p>
                      <a:pPr lvl="0" algn="l">
                        <a:buNone/>
                      </a:pPr>
                      <a:r>
                        <a:rPr lang="en-US" altLang="zh-TW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Capacity: 16GB</a:t>
                      </a:r>
                    </a:p>
                    <a:p>
                      <a:pPr lvl="0" algn="l">
                        <a:buNone/>
                      </a:pPr>
                      <a:r>
                        <a:rPr lang="en-US" altLang="zh-TW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Manufacturer: </a:t>
                      </a:r>
                      <a:r>
                        <a:rPr lang="en-US" altLang="zh-TW" sz="1200" b="0" i="0" u="none" strike="noStrike" kern="1200" noProof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Apacer</a:t>
                      </a:r>
                      <a:endParaRPr lang="zh-TW" altLang="en-US" sz="1200" b="0" i="0" u="none" strike="noStrike" kern="1200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Frequency: DDR4-2666</a:t>
                      </a:r>
                      <a:endParaRPr lang="zh-TW" altLang="en-US" sz="1200" b="0" i="0" u="none" strike="noStrike" kern="1200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Manufacturer P/N: </a:t>
                      </a: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78.D1GSC.4010B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65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30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id="{69AC6309-CA0A-4A43-93EB-FDC291E8166D}"/>
              </a:ext>
            </a:extLst>
          </p:cNvPr>
          <p:cNvSpPr txBox="1"/>
          <p:nvPr/>
        </p:nvSpPr>
        <p:spPr>
          <a:xfrm>
            <a:off x="281309" y="1225289"/>
            <a:ext cx="582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40"/>
                </a:solidFill>
                <a:latin typeface="Arial "/>
                <a:ea typeface="微軟正黑體" panose="020B0604030504040204" pitchFamily="34" charset="-120"/>
                <a:cs typeface="Arial" pitchFamily="34" charset="0"/>
              </a:rPr>
              <a:t>TS-x83XU</a:t>
            </a:r>
            <a:r>
              <a:rPr lang="en-US" sz="3200" b="1">
                <a:solidFill>
                  <a:srgbClr val="FF0000"/>
                </a:solidFill>
                <a:latin typeface="Arial 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Arial "/>
                <a:ea typeface="微軟正黑體" panose="020B0604030504040204" pitchFamily="34" charset="-120"/>
                <a:cs typeface="Arial" pitchFamily="34" charset="0"/>
              </a:rPr>
              <a:t>NAS Series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0508F08D-45CA-4521-9715-46FD0E0E0CEF}"/>
              </a:ext>
            </a:extLst>
          </p:cNvPr>
          <p:cNvSpPr txBox="1"/>
          <p:nvPr/>
        </p:nvSpPr>
        <p:spPr>
          <a:xfrm>
            <a:off x="6253295" y="2689380"/>
            <a:ext cx="302227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TS-2483XU-RP-E2136-16G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F1A68F1A-C71C-4925-A2C0-2EFECC3AA834}"/>
              </a:ext>
            </a:extLst>
          </p:cNvPr>
          <p:cNvSpPr txBox="1"/>
          <p:nvPr/>
        </p:nvSpPr>
        <p:spPr>
          <a:xfrm>
            <a:off x="3255426" y="4228999"/>
            <a:ext cx="210249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TS-1683XU-RP-E2124-16G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D364E3EA-374E-430E-8844-29C5BD6EED9D}"/>
              </a:ext>
            </a:extLst>
          </p:cNvPr>
          <p:cNvSpPr txBox="1"/>
          <p:nvPr/>
        </p:nvSpPr>
        <p:spPr>
          <a:xfrm>
            <a:off x="3291696" y="2689380"/>
            <a:ext cx="305627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TS-1283XU-RP-E2124-8G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86C4F493-033E-4E50-925F-C1243CD76833}"/>
              </a:ext>
            </a:extLst>
          </p:cNvPr>
          <p:cNvSpPr txBox="1"/>
          <p:nvPr/>
        </p:nvSpPr>
        <p:spPr>
          <a:xfrm>
            <a:off x="233975" y="4228999"/>
            <a:ext cx="308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TS-883XU-E2124-8G</a:t>
            </a:r>
          </a:p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TS-883XU-RP-E2124-8G</a:t>
            </a: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65245A95-1910-433E-A312-07DC970B8132}"/>
              </a:ext>
            </a:extLst>
          </p:cNvPr>
          <p:cNvSpPr txBox="1"/>
          <p:nvPr/>
        </p:nvSpPr>
        <p:spPr>
          <a:xfrm>
            <a:off x="233975" y="2689380"/>
            <a:ext cx="288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TS-983XU-E2124-8G</a:t>
            </a:r>
          </a:p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TS-983XU-RP-E2124-8G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8297833-33C1-4F3E-952D-198F7ED00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011" y="1796662"/>
            <a:ext cx="2904772" cy="86659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9BF0D74-BE2B-4FD3-8F61-027C4CF1BB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90" y="3357761"/>
            <a:ext cx="2904772" cy="78384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47D270A-E08A-4CD0-8FD5-84C9437428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90" y="2143482"/>
            <a:ext cx="3085942" cy="48287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C712A73-AF06-44FC-BC5D-63437E319C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227" y="1244446"/>
            <a:ext cx="2904773" cy="148308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2D3D9D27-894F-4CCB-863C-AB50F383D4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106" y="3077750"/>
            <a:ext cx="2955677" cy="11568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E546C9-BFF4-D041-880E-37D62F143F52}"/>
              </a:ext>
            </a:extLst>
          </p:cNvPr>
          <p:cNvSpPr/>
          <p:nvPr/>
        </p:nvSpPr>
        <p:spPr>
          <a:xfrm>
            <a:off x="2298103" y="2627303"/>
            <a:ext cx="751287" cy="450448"/>
          </a:xfrm>
          <a:prstGeom prst="rect">
            <a:avLst/>
          </a:prstGeom>
          <a:noFill/>
          <a:ln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40"/>
                </a:solidFill>
              </a:rPr>
              <a:t>E-2124 </a:t>
            </a:r>
          </a:p>
          <a:p>
            <a:pPr algn="ctr"/>
            <a:r>
              <a:rPr lang="en-US" altLang="zh-CN" sz="1200" b="1">
                <a:solidFill>
                  <a:srgbClr val="FF0040"/>
                </a:solidFill>
              </a:rPr>
              <a:t>4-core</a:t>
            </a:r>
            <a:r>
              <a:rPr lang="zh-CN" altLang="en-US" sz="1200" b="1">
                <a:solidFill>
                  <a:srgbClr val="FF0040"/>
                </a:solidFill>
              </a:rPr>
              <a:t> </a:t>
            </a:r>
            <a:endParaRPr lang="en-US" sz="1200" b="1">
              <a:solidFill>
                <a:srgbClr val="FF0040"/>
              </a:solidFill>
            </a:endParaRP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A6B3934A-E014-4168-8F47-8202C136BAF7}"/>
              </a:ext>
            </a:extLst>
          </p:cNvPr>
          <p:cNvSpPr/>
          <p:nvPr/>
        </p:nvSpPr>
        <p:spPr>
          <a:xfrm>
            <a:off x="5254829" y="2637693"/>
            <a:ext cx="688943" cy="440058"/>
          </a:xfrm>
          <a:prstGeom prst="rect">
            <a:avLst/>
          </a:prstGeom>
          <a:noFill/>
          <a:ln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40"/>
                </a:solidFill>
              </a:rPr>
              <a:t>E-2124 </a:t>
            </a:r>
          </a:p>
          <a:p>
            <a:pPr algn="ctr"/>
            <a:r>
              <a:rPr lang="en-US" altLang="zh-CN" sz="1200" b="1">
                <a:solidFill>
                  <a:srgbClr val="FF0040"/>
                </a:solidFill>
              </a:rPr>
              <a:t>4-core</a:t>
            </a:r>
            <a:endParaRPr lang="en-US" sz="1200" b="1">
              <a:solidFill>
                <a:srgbClr val="FF0040"/>
              </a:solidFill>
            </a:endParaRP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0BEAC16B-9FFC-4629-BB40-D897FC5AB3DB}"/>
              </a:ext>
            </a:extLst>
          </p:cNvPr>
          <p:cNvSpPr/>
          <p:nvPr/>
        </p:nvSpPr>
        <p:spPr>
          <a:xfrm>
            <a:off x="8288061" y="2689380"/>
            <a:ext cx="688943" cy="440058"/>
          </a:xfrm>
          <a:prstGeom prst="rect">
            <a:avLst/>
          </a:prstGeom>
          <a:noFill/>
          <a:ln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rgbClr val="FF0040"/>
                </a:solidFill>
              </a:rPr>
              <a:t>E-2136</a:t>
            </a:r>
          </a:p>
          <a:p>
            <a:pPr algn="ctr"/>
            <a:r>
              <a:rPr lang="en-US" altLang="zh-CN" sz="1200" b="1">
                <a:solidFill>
                  <a:srgbClr val="FF0040"/>
                </a:solidFill>
              </a:rPr>
              <a:t>6-core</a:t>
            </a:r>
            <a:endParaRPr lang="en-US" sz="1200" b="1">
              <a:solidFill>
                <a:srgbClr val="FF0040"/>
              </a:solidFill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0D2E3E6B-4B50-428B-A759-6550617E2EDA}"/>
              </a:ext>
            </a:extLst>
          </p:cNvPr>
          <p:cNvSpPr/>
          <p:nvPr/>
        </p:nvSpPr>
        <p:spPr>
          <a:xfrm>
            <a:off x="2351401" y="4163235"/>
            <a:ext cx="688943" cy="440058"/>
          </a:xfrm>
          <a:prstGeom prst="rect">
            <a:avLst/>
          </a:prstGeom>
          <a:noFill/>
          <a:ln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40"/>
                </a:solidFill>
              </a:rPr>
              <a:t>E-2124 </a:t>
            </a:r>
          </a:p>
          <a:p>
            <a:pPr algn="ctr"/>
            <a:r>
              <a:rPr lang="en-US" altLang="zh-CN" sz="1200" b="1">
                <a:solidFill>
                  <a:srgbClr val="FF0040"/>
                </a:solidFill>
              </a:rPr>
              <a:t>4-core</a:t>
            </a:r>
            <a:endParaRPr lang="en-US" sz="1200" b="1">
              <a:solidFill>
                <a:srgbClr val="FF0040"/>
              </a:solidFill>
            </a:endParaRP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587AA320-A05D-4D5A-B7A8-115D275E3826}"/>
              </a:ext>
            </a:extLst>
          </p:cNvPr>
          <p:cNvSpPr/>
          <p:nvPr/>
        </p:nvSpPr>
        <p:spPr>
          <a:xfrm>
            <a:off x="5258111" y="4205768"/>
            <a:ext cx="688943" cy="440058"/>
          </a:xfrm>
          <a:prstGeom prst="rect">
            <a:avLst/>
          </a:prstGeom>
          <a:noFill/>
          <a:ln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40"/>
                </a:solidFill>
              </a:rPr>
              <a:t>E-2124 </a:t>
            </a:r>
          </a:p>
          <a:p>
            <a:pPr algn="ctr"/>
            <a:r>
              <a:rPr lang="en-US" altLang="zh-CN" sz="1200" b="1">
                <a:solidFill>
                  <a:srgbClr val="FF0040"/>
                </a:solidFill>
              </a:rPr>
              <a:t>4-core</a:t>
            </a:r>
            <a:endParaRPr lang="en-US" sz="1200" b="1">
              <a:solidFill>
                <a:srgbClr val="FF0040"/>
              </a:solidFill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FBCB8E3-54C2-40D6-8C36-017265F57F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5375" r="5705" b="5709"/>
          <a:stretch/>
        </p:blipFill>
        <p:spPr>
          <a:xfrm>
            <a:off x="6361818" y="3151045"/>
            <a:ext cx="1523430" cy="1529031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BD2B6C09-1F19-4651-8E7A-394A39A6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10GbE NAS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with Intel Xeon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  <a:endParaRPr lang="zh-TW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45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CF09136F-7171-4948-87C6-08BCCDCEDA6C}"/>
              </a:ext>
            </a:extLst>
          </p:cNvPr>
          <p:cNvGrpSpPr/>
          <p:nvPr/>
        </p:nvGrpSpPr>
        <p:grpSpPr>
          <a:xfrm>
            <a:off x="150210" y="1174651"/>
            <a:ext cx="8843580" cy="3741852"/>
            <a:chOff x="150210" y="1174651"/>
            <a:chExt cx="8843580" cy="3741852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BF755439-76C6-49EA-8864-CC253ADCC2E7}"/>
                </a:ext>
              </a:extLst>
            </p:cNvPr>
            <p:cNvGrpSpPr/>
            <p:nvPr/>
          </p:nvGrpSpPr>
          <p:grpSpPr>
            <a:xfrm>
              <a:off x="3125667" y="1174651"/>
              <a:ext cx="2884903" cy="3741852"/>
              <a:chOff x="150210" y="1174651"/>
              <a:chExt cx="2884903" cy="3741852"/>
            </a:xfrm>
          </p:grpSpPr>
          <p:sp>
            <p:nvSpPr>
              <p:cNvPr id="34" name="流程圖: 程序 33">
                <a:extLst>
                  <a:ext uri="{FF2B5EF4-FFF2-40B4-BE49-F238E27FC236}">
                    <a16:creationId xmlns:a16="http://schemas.microsoft.com/office/drawing/2014/main" id="{69C2E8B9-AB45-466E-B5DF-5749CD90783B}"/>
                  </a:ext>
                </a:extLst>
              </p:cNvPr>
              <p:cNvSpPr/>
              <p:nvPr/>
            </p:nvSpPr>
            <p:spPr>
              <a:xfrm>
                <a:off x="150210" y="2015978"/>
                <a:ext cx="2874664" cy="823811"/>
              </a:xfrm>
              <a:prstGeom prst="flowChartProcess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9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F1935A32-9389-4935-876D-E5BE24B91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0451" y="1174651"/>
                <a:ext cx="2874662" cy="3741852"/>
              </a:xfrm>
              <a:prstGeom prst="rect">
                <a:avLst/>
              </a:prstGeom>
            </p:spPr>
          </p:pic>
          <p:pic>
            <p:nvPicPr>
              <p:cNvPr id="37" name="圖形 36">
                <a:extLst>
                  <a:ext uri="{FF2B5EF4-FFF2-40B4-BE49-F238E27FC236}">
                    <a16:creationId xmlns:a16="http://schemas.microsoft.com/office/drawing/2014/main" id="{C10B9A72-8543-48DB-A726-A95E73C196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b="-4"/>
              <a:stretch/>
            </p:blipFill>
            <p:spPr>
              <a:xfrm flipV="1">
                <a:off x="574196" y="4704936"/>
                <a:ext cx="2409440" cy="177803"/>
              </a:xfrm>
              <a:prstGeom prst="rect">
                <a:avLst/>
              </a:prstGeom>
            </p:spPr>
          </p:pic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673A3CC7-DDF0-419F-AC1A-EC2A6A29CA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629" y="2839789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1C453D59-A3C9-4363-9DF7-B64277C80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49" y="2015978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39D9428A-B219-4E05-B080-E395879DCEC7}"/>
                </a:ext>
              </a:extLst>
            </p:cNvPr>
            <p:cNvGrpSpPr/>
            <p:nvPr/>
          </p:nvGrpSpPr>
          <p:grpSpPr>
            <a:xfrm>
              <a:off x="6108887" y="1174651"/>
              <a:ext cx="2884903" cy="3741852"/>
              <a:chOff x="150210" y="1174651"/>
              <a:chExt cx="2884903" cy="3741852"/>
            </a:xfrm>
          </p:grpSpPr>
          <p:sp>
            <p:nvSpPr>
              <p:cNvPr id="54" name="流程圖: 程序 53">
                <a:extLst>
                  <a:ext uri="{FF2B5EF4-FFF2-40B4-BE49-F238E27FC236}">
                    <a16:creationId xmlns:a16="http://schemas.microsoft.com/office/drawing/2014/main" id="{390FD7BC-FC85-4B40-B590-DC01D233BE8E}"/>
                  </a:ext>
                </a:extLst>
              </p:cNvPr>
              <p:cNvSpPr/>
              <p:nvPr/>
            </p:nvSpPr>
            <p:spPr>
              <a:xfrm>
                <a:off x="150210" y="2015978"/>
                <a:ext cx="2874664" cy="823811"/>
              </a:xfrm>
              <a:prstGeom prst="flowChartProcess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9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5" name="圖形 54">
                <a:extLst>
                  <a:ext uri="{FF2B5EF4-FFF2-40B4-BE49-F238E27FC236}">
                    <a16:creationId xmlns:a16="http://schemas.microsoft.com/office/drawing/2014/main" id="{97C54C92-2014-42B3-ACFF-7CB5A8808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0451" y="1174651"/>
                <a:ext cx="2874662" cy="3741852"/>
              </a:xfrm>
              <a:prstGeom prst="rect">
                <a:avLst/>
              </a:prstGeom>
            </p:spPr>
          </p:pic>
          <p:pic>
            <p:nvPicPr>
              <p:cNvPr id="56" name="圖形 55">
                <a:extLst>
                  <a:ext uri="{FF2B5EF4-FFF2-40B4-BE49-F238E27FC236}">
                    <a16:creationId xmlns:a16="http://schemas.microsoft.com/office/drawing/2014/main" id="{8D6D2121-742D-44CE-9DE6-AA7C05548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b="-4"/>
              <a:stretch/>
            </p:blipFill>
            <p:spPr>
              <a:xfrm flipV="1">
                <a:off x="574196" y="4704936"/>
                <a:ext cx="2409440" cy="177803"/>
              </a:xfrm>
              <a:prstGeom prst="rect">
                <a:avLst/>
              </a:prstGeom>
            </p:spPr>
          </p:pic>
          <p:cxnSp>
            <p:nvCxnSpPr>
              <p:cNvPr id="59" name="直線接點 58">
                <a:extLst>
                  <a:ext uri="{FF2B5EF4-FFF2-40B4-BE49-F238E27FC236}">
                    <a16:creationId xmlns:a16="http://schemas.microsoft.com/office/drawing/2014/main" id="{6FE3BC79-8CDD-4CDC-B0CD-67D9F4D0D2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629" y="2839789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E3080D54-4DE7-4C86-884D-290361AAC0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49" y="2015978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E1F75194-D11A-400F-9C53-60EA01562DCA}"/>
                </a:ext>
              </a:extLst>
            </p:cNvPr>
            <p:cNvGrpSpPr/>
            <p:nvPr/>
          </p:nvGrpSpPr>
          <p:grpSpPr>
            <a:xfrm>
              <a:off x="150210" y="1174651"/>
              <a:ext cx="2884903" cy="3741852"/>
              <a:chOff x="150210" y="1174651"/>
              <a:chExt cx="2884903" cy="3741852"/>
            </a:xfrm>
          </p:grpSpPr>
          <p:sp>
            <p:nvSpPr>
              <p:cNvPr id="62" name="流程圖: 程序 61">
                <a:extLst>
                  <a:ext uri="{FF2B5EF4-FFF2-40B4-BE49-F238E27FC236}">
                    <a16:creationId xmlns:a16="http://schemas.microsoft.com/office/drawing/2014/main" id="{EEF52351-79ED-48D7-AA9C-3390983A3886}"/>
                  </a:ext>
                </a:extLst>
              </p:cNvPr>
              <p:cNvSpPr/>
              <p:nvPr/>
            </p:nvSpPr>
            <p:spPr>
              <a:xfrm>
                <a:off x="150210" y="2015978"/>
                <a:ext cx="2874664" cy="823811"/>
              </a:xfrm>
              <a:prstGeom prst="flowChartProcess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9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id="{3106FE17-C9D6-4144-9854-7481E10EC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0451" y="1174651"/>
                <a:ext cx="2874662" cy="3741852"/>
              </a:xfrm>
              <a:prstGeom prst="rect">
                <a:avLst/>
              </a:prstGeom>
            </p:spPr>
          </p:pic>
          <p:pic>
            <p:nvPicPr>
              <p:cNvPr id="64" name="圖形 63">
                <a:extLst>
                  <a:ext uri="{FF2B5EF4-FFF2-40B4-BE49-F238E27FC236}">
                    <a16:creationId xmlns:a16="http://schemas.microsoft.com/office/drawing/2014/main" id="{6B895D28-3775-4D2D-823F-7A3CD1FD5C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b="-4"/>
              <a:stretch/>
            </p:blipFill>
            <p:spPr>
              <a:xfrm flipV="1">
                <a:off x="574196" y="4704936"/>
                <a:ext cx="2409440" cy="177803"/>
              </a:xfrm>
              <a:prstGeom prst="rect">
                <a:avLst/>
              </a:prstGeom>
            </p:spPr>
          </p:pic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2A77D355-EFDC-4F81-9318-08A066F5F0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629" y="2839789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9F69A299-9F18-40FD-BB72-699E12D1A4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49" y="2015978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FF1F93C5-05F5-4B06-8F1F-4F415459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37" y="2124696"/>
              <a:ext cx="2507049" cy="636585"/>
            </a:xfrm>
            <a:prstGeom prst="rect">
              <a:avLst/>
            </a:prstGeom>
          </p:spPr>
        </p:pic>
        <p:sp>
          <p:nvSpPr>
            <p:cNvPr id="68" name="TextBox 4">
              <a:extLst>
                <a:ext uri="{FF2B5EF4-FFF2-40B4-BE49-F238E27FC236}">
                  <a16:creationId xmlns:a16="http://schemas.microsoft.com/office/drawing/2014/main" id="{03488763-1F5B-4614-94AC-7425D89D90A5}"/>
                </a:ext>
              </a:extLst>
            </p:cNvPr>
            <p:cNvSpPr txBox="1"/>
            <p:nvPr/>
          </p:nvSpPr>
          <p:spPr>
            <a:xfrm>
              <a:off x="267158" y="1252676"/>
              <a:ext cx="1781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RAIL-B02</a:t>
              </a:r>
            </a:p>
          </p:txBody>
        </p:sp>
        <p:sp>
          <p:nvSpPr>
            <p:cNvPr id="69" name="TextBox 4">
              <a:extLst>
                <a:ext uri="{FF2B5EF4-FFF2-40B4-BE49-F238E27FC236}">
                  <a16:creationId xmlns:a16="http://schemas.microsoft.com/office/drawing/2014/main" id="{BF21B83C-4BAF-44BB-9CBF-CB16F30DD8A1}"/>
                </a:ext>
              </a:extLst>
            </p:cNvPr>
            <p:cNvSpPr txBox="1"/>
            <p:nvPr/>
          </p:nvSpPr>
          <p:spPr>
            <a:xfrm>
              <a:off x="3020912" y="1252676"/>
              <a:ext cx="22591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RAIL-A03-57</a:t>
              </a:r>
            </a:p>
          </p:txBody>
        </p:sp>
        <p:sp>
          <p:nvSpPr>
            <p:cNvPr id="70" name="TextBox 4">
              <a:extLst>
                <a:ext uri="{FF2B5EF4-FFF2-40B4-BE49-F238E27FC236}">
                  <a16:creationId xmlns:a16="http://schemas.microsoft.com/office/drawing/2014/main" id="{B8C7CEA2-D410-4A0C-A472-D888E4D8A43D}"/>
                </a:ext>
              </a:extLst>
            </p:cNvPr>
            <p:cNvSpPr txBox="1"/>
            <p:nvPr/>
          </p:nvSpPr>
          <p:spPr>
            <a:xfrm>
              <a:off x="6006321" y="1252676"/>
              <a:ext cx="22878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RAIL-A02-90</a:t>
              </a:r>
            </a:p>
          </p:txBody>
        </p:sp>
        <p:pic>
          <p:nvPicPr>
            <p:cNvPr id="71" name="圖片 70" descr="Photos of RAIL-B02_橫w3000.png">
              <a:extLst>
                <a:ext uri="{FF2B5EF4-FFF2-40B4-BE49-F238E27FC236}">
                  <a16:creationId xmlns:a16="http://schemas.microsoft.com/office/drawing/2014/main" id="{686D9D95-D15C-42B1-96DF-7AD06C41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3318159" y="1923043"/>
              <a:ext cx="2612343" cy="840866"/>
            </a:xfrm>
            <a:prstGeom prst="rect">
              <a:avLst/>
            </a:prstGeom>
          </p:spPr>
        </p:pic>
        <p:pic>
          <p:nvPicPr>
            <p:cNvPr id="72" name="圖片 71" descr="Photos of RAIL-B02_橫w3000.png">
              <a:extLst>
                <a:ext uri="{FF2B5EF4-FFF2-40B4-BE49-F238E27FC236}">
                  <a16:creationId xmlns:a16="http://schemas.microsoft.com/office/drawing/2014/main" id="{7A20A6FF-5DA2-4EA5-A2DE-FB95083D8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6159149" y="1913735"/>
              <a:ext cx="2772104" cy="89229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2F2237-A5EF-F746-A002-BCFDE85E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96" y="91440"/>
            <a:ext cx="7886700" cy="822960"/>
          </a:xfrm>
        </p:spPr>
        <p:txBody>
          <a:bodyPr/>
          <a:lstStyle/>
          <a:p>
            <a:pPr algn="ctr"/>
            <a:r>
              <a:rPr lang="en-US" altLang="zh-CN" dirty="0">
                <a:latin typeface="Arial "/>
              </a:rPr>
              <a:t>Tool-less Rail Kit</a:t>
            </a:r>
            <a:endParaRPr lang="en-US" dirty="0">
              <a:latin typeface="Arial 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DF8D3C89-5D43-4F4E-8AE2-BBD888FA9847}"/>
              </a:ext>
            </a:extLst>
          </p:cNvPr>
          <p:cNvSpPr txBox="1"/>
          <p:nvPr/>
        </p:nvSpPr>
        <p:spPr>
          <a:xfrm>
            <a:off x="311862" y="3045580"/>
            <a:ext cx="271941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NAS:</a:t>
            </a:r>
            <a:endParaRPr lang="zh-TW" altLang="en-US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TS-883XU/1283XU</a:t>
            </a:r>
            <a:endParaRPr lang="en-US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Max. Load: </a:t>
            </a:r>
            <a:r>
              <a:rPr lang="en-US" altLang="zh-CN" sz="3600" b="1">
                <a:solidFill>
                  <a:srgbClr val="D0F8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20</a:t>
            </a:r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D66E192C-59DA-4A5E-8253-61C95CBA845B}"/>
              </a:ext>
            </a:extLst>
          </p:cNvPr>
          <p:cNvSpPr txBox="1"/>
          <p:nvPr/>
        </p:nvSpPr>
        <p:spPr>
          <a:xfrm>
            <a:off x="3349160" y="3045581"/>
            <a:ext cx="271941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NAS:</a:t>
            </a:r>
            <a:endParaRPr lang="zh-TW" altLang="en-US">
              <a:solidFill>
                <a:schemeClr val="bg1"/>
              </a:solidFill>
            </a:endParaRPr>
          </a:p>
          <a:p>
            <a:r>
              <a:rPr lang="en-US" altLang="zh-TW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TS-1683XU</a:t>
            </a:r>
          </a:p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Max. Load:</a:t>
            </a:r>
            <a:r>
              <a:rPr lang="en-US" altLang="zh-CN" sz="3600" b="1">
                <a:solidFill>
                  <a:srgbClr val="D0F8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57</a:t>
            </a:r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E23CC24B-533A-4C9D-9ED1-5E34B89D9E62}"/>
              </a:ext>
            </a:extLst>
          </p:cNvPr>
          <p:cNvSpPr txBox="1"/>
          <p:nvPr/>
        </p:nvSpPr>
        <p:spPr>
          <a:xfrm>
            <a:off x="6328594" y="3045581"/>
            <a:ext cx="271941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NAS:</a:t>
            </a:r>
            <a:endParaRPr lang="zh-TW" altLang="en-US">
              <a:solidFill>
                <a:schemeClr val="bg1"/>
              </a:solidFill>
            </a:endParaRPr>
          </a:p>
          <a:p>
            <a:r>
              <a:rPr lang="en-US" altLang="zh-TW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TS-2483XU</a:t>
            </a:r>
          </a:p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Max. Load: </a:t>
            </a:r>
            <a:r>
              <a:rPr lang="en-US" altLang="zh-CN" sz="3600" b="1">
                <a:solidFill>
                  <a:srgbClr val="D0F8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90</a:t>
            </a:r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53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1173CA3-1137-4C48-A061-33BE9FECCA7F}"/>
              </a:ext>
            </a:extLst>
          </p:cNvPr>
          <p:cNvGrpSpPr/>
          <p:nvPr/>
        </p:nvGrpSpPr>
        <p:grpSpPr>
          <a:xfrm>
            <a:off x="0" y="-5974"/>
            <a:ext cx="9144000" cy="5149475"/>
            <a:chOff x="0" y="-5974"/>
            <a:chExt cx="9144000" cy="514947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CB0764A-9647-40CB-AE84-E82A9B897F5F}"/>
                </a:ext>
              </a:extLst>
            </p:cNvPr>
            <p:cNvSpPr/>
            <p:nvPr/>
          </p:nvSpPr>
          <p:spPr>
            <a:xfrm>
              <a:off x="0" y="892849"/>
              <a:ext cx="9144000" cy="42506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E129DC67-2248-44BE-BA82-1E10C6AC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974"/>
              <a:ext cx="6388608" cy="5149474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68D1453-D6A8-41A9-B5EF-63BDF89F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2" b="3374"/>
            <a:stretch/>
          </p:blipFill>
          <p:spPr>
            <a:xfrm>
              <a:off x="785642" y="906084"/>
              <a:ext cx="7131334" cy="423741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25A0DD-469E-C147-9BFB-09831088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9" y="91440"/>
            <a:ext cx="7886700" cy="822960"/>
          </a:xfrm>
        </p:spPr>
        <p:txBody>
          <a:bodyPr/>
          <a:lstStyle/>
          <a:p>
            <a:r>
              <a:rPr lang="en-US" altLang="zh-CN" dirty="0">
                <a:latin typeface="Arial "/>
              </a:rPr>
              <a:t>Hardware upgrade made easy</a:t>
            </a:r>
            <a:endParaRPr lang="en-US" dirty="0">
              <a:latin typeface="Arial "/>
            </a:endParaRPr>
          </a:p>
        </p:txBody>
      </p:sp>
      <p:sp>
        <p:nvSpPr>
          <p:cNvPr id="9" name="矩形 12">
            <a:extLst>
              <a:ext uri="{FF2B5EF4-FFF2-40B4-BE49-F238E27FC236}">
                <a16:creationId xmlns:a16="http://schemas.microsoft.com/office/drawing/2014/main" id="{AA01FF37-2277-AE45-B777-3D7E2DEC6D2C}"/>
              </a:ext>
            </a:extLst>
          </p:cNvPr>
          <p:cNvSpPr/>
          <p:nvPr/>
        </p:nvSpPr>
        <p:spPr>
          <a:xfrm>
            <a:off x="-68094" y="1503314"/>
            <a:ext cx="3453770" cy="707886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30000">
                <a:srgbClr val="00B0F0"/>
              </a:gs>
              <a:gs pos="70000">
                <a:srgbClr val="00B0F0"/>
              </a:gs>
              <a:gs pos="100000">
                <a:srgbClr val="0070C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Pull it out and lift </a:t>
            </a: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 the cover </a:t>
            </a:r>
          </a:p>
        </p:txBody>
      </p:sp>
    </p:spTree>
    <p:extLst>
      <p:ext uri="{BB962C8B-B14F-4D97-AF65-F5344CB8AC3E}">
        <p14:creationId xmlns:p14="http://schemas.microsoft.com/office/powerpoint/2010/main" val="1435282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D4B63AA6-6A2F-44EA-AB53-DE65E5D66E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9599" y="1355772"/>
            <a:ext cx="2954756" cy="5023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4F136F-A8D1-4B9E-B580-74B19C90BB1B}"/>
              </a:ext>
            </a:extLst>
          </p:cNvPr>
          <p:cNvSpPr txBox="1">
            <a:spLocks/>
          </p:cNvSpPr>
          <p:nvPr/>
        </p:nvSpPr>
        <p:spPr>
          <a:xfrm>
            <a:off x="1003164" y="2676238"/>
            <a:ext cx="3236740" cy="8081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Ver</a:t>
            </a:r>
            <a:r>
              <a:rPr lang="en-US" altLang="zh-TW" sz="3600" spc="300">
                <a:solidFill>
                  <a:schemeClr val="bg1"/>
                </a:solidFill>
                <a:latin typeface="微軟正黑體"/>
                <a:ea typeface="微軟正黑體"/>
              </a:rPr>
              <a:t>satile Applications</a:t>
            </a:r>
            <a:endParaRPr lang="zh-CN" altLang="en-US" sz="3600">
              <a:solidFill>
                <a:schemeClr val="bg1"/>
              </a:solidFill>
              <a:latin typeface="等线 Light"/>
              <a:ea typeface="等线 Ligh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C29E89D-88E8-4E89-BC78-E732932D1A0B}"/>
              </a:ext>
            </a:extLst>
          </p:cNvPr>
          <p:cNvSpPr/>
          <p:nvPr/>
        </p:nvSpPr>
        <p:spPr>
          <a:xfrm>
            <a:off x="1003665" y="1197742"/>
            <a:ext cx="3236740" cy="2662605"/>
          </a:xfrm>
          <a:prstGeom prst="rect">
            <a:avLst/>
          </a:prstGeom>
          <a:noFill/>
          <a:ln w="571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54862852-845C-4B8F-AB86-3E5208CD84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927" y="2002431"/>
            <a:ext cx="2954756" cy="6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36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14" y="113096"/>
            <a:ext cx="6337660" cy="822960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Arial "/>
              </a:rPr>
              <a:t>More Efficient Backup with USB 3.1 Gen 2 </a:t>
            </a:r>
            <a:endParaRPr lang="en-US" sz="3200" dirty="0">
              <a:latin typeface="Arial 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131D48A-6951-4EC5-A6F8-1F49E13ABA17}"/>
              </a:ext>
            </a:extLst>
          </p:cNvPr>
          <p:cNvGrpSpPr/>
          <p:nvPr/>
        </p:nvGrpSpPr>
        <p:grpSpPr>
          <a:xfrm>
            <a:off x="4685180" y="914400"/>
            <a:ext cx="4147281" cy="3612506"/>
            <a:chOff x="4685180" y="861713"/>
            <a:chExt cx="4147281" cy="3612506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0BB2900-112F-4D4E-9861-CFBA79AA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28" y="861713"/>
              <a:ext cx="292533" cy="3612506"/>
            </a:xfrm>
            <a:prstGeom prst="rect">
              <a:avLst/>
            </a:prstGeom>
          </p:spPr>
        </p:pic>
        <p:sp>
          <p:nvSpPr>
            <p:cNvPr id="10" name="圓角矩形 9"/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2337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4857752" y="1338553"/>
            <a:ext cx="3675070" cy="1330628"/>
          </a:xfrm>
          <a:prstGeom prst="roundRect">
            <a:avLst>
              <a:gd name="adj" fmla="val 5463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7DB4577-7901-3348-84C5-76A779029E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152" y="2338685"/>
            <a:ext cx="3647920" cy="21882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443A98C-575B-4849-BB8F-0D413E332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6" t="12981" r="6425" b="12657"/>
          <a:stretch/>
        </p:blipFill>
        <p:spPr>
          <a:xfrm>
            <a:off x="4999953" y="1553288"/>
            <a:ext cx="1206477" cy="69924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DB7E3EE-B60B-B248-A01C-FAD39DD13D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909" y="1347784"/>
            <a:ext cx="1040963" cy="1040963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4E010D8D-59C5-9049-B0CA-2209E305DB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699" y="1417999"/>
            <a:ext cx="900536" cy="900534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EB094182-ABE4-4336-954D-513128BDB4D5}"/>
              </a:ext>
            </a:extLst>
          </p:cNvPr>
          <p:cNvGrpSpPr/>
          <p:nvPr/>
        </p:nvGrpSpPr>
        <p:grpSpPr>
          <a:xfrm>
            <a:off x="366312" y="2695876"/>
            <a:ext cx="2428892" cy="1792260"/>
            <a:chOff x="285720" y="2643189"/>
            <a:chExt cx="2428892" cy="1792260"/>
          </a:xfrm>
        </p:grpSpPr>
        <p:cxnSp>
          <p:nvCxnSpPr>
            <p:cNvPr id="19" name="Shape 193"/>
            <p:cNvCxnSpPr/>
            <p:nvPr/>
          </p:nvCxnSpPr>
          <p:spPr>
            <a:xfrm>
              <a:off x="285720" y="2671092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196"/>
            <p:cNvCxnSpPr/>
            <p:nvPr/>
          </p:nvCxnSpPr>
          <p:spPr>
            <a:xfrm>
              <a:off x="285720" y="3153298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197"/>
            <p:cNvCxnSpPr/>
            <p:nvPr/>
          </p:nvCxnSpPr>
          <p:spPr>
            <a:xfrm>
              <a:off x="285720" y="363550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200"/>
            <p:cNvCxnSpPr/>
            <p:nvPr/>
          </p:nvCxnSpPr>
          <p:spPr>
            <a:xfrm>
              <a:off x="285720" y="414338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Shape 201"/>
            <p:cNvSpPr/>
            <p:nvPr/>
          </p:nvSpPr>
          <p:spPr>
            <a:xfrm>
              <a:off x="785780" y="3357568"/>
              <a:ext cx="571509" cy="785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203"/>
            <p:cNvSpPr txBox="1"/>
            <p:nvPr/>
          </p:nvSpPr>
          <p:spPr>
            <a:xfrm>
              <a:off x="487588" y="4189149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USB 3.0</a:t>
              </a:r>
            </a:p>
          </p:txBody>
        </p:sp>
        <p:sp>
          <p:nvSpPr>
            <p:cNvPr id="26" name="Shape 204"/>
            <p:cNvSpPr txBox="1"/>
            <p:nvPr/>
          </p:nvSpPr>
          <p:spPr>
            <a:xfrm>
              <a:off x="1357289" y="4189149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C00000"/>
                  </a:solidFill>
                </a:rPr>
                <a:t>USB 3.1</a:t>
              </a:r>
            </a:p>
          </p:txBody>
        </p:sp>
        <p:sp>
          <p:nvSpPr>
            <p:cNvPr id="27" name="Shape 205"/>
            <p:cNvSpPr txBox="1"/>
            <p:nvPr/>
          </p:nvSpPr>
          <p:spPr>
            <a:xfrm>
              <a:off x="500034" y="3366420"/>
              <a:ext cx="1142999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</a:rPr>
                <a:t>5</a:t>
              </a:r>
              <a:r>
                <a:rPr lang="en-US" sz="1200" b="1">
                  <a:solidFill>
                    <a:schemeClr val="lt1"/>
                  </a:solidFill>
                </a:rPr>
                <a:t>Gb/s</a:t>
              </a:r>
            </a:p>
          </p:txBody>
        </p:sp>
        <p:sp>
          <p:nvSpPr>
            <p:cNvPr id="28" name="Shape 202"/>
            <p:cNvSpPr/>
            <p:nvPr/>
          </p:nvSpPr>
          <p:spPr>
            <a:xfrm>
              <a:off x="1643053" y="2643189"/>
              <a:ext cx="571509" cy="150019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06"/>
            <p:cNvSpPr txBox="1"/>
            <p:nvPr/>
          </p:nvSpPr>
          <p:spPr>
            <a:xfrm>
              <a:off x="1353970" y="2714626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</a:rPr>
                <a:t>10</a:t>
              </a:r>
              <a:r>
                <a:rPr lang="en-US" sz="1200" b="1">
                  <a:solidFill>
                    <a:schemeClr val="lt1"/>
                  </a:solidFill>
                </a:rPr>
                <a:t>Gb/s</a:t>
              </a:r>
            </a:p>
          </p:txBody>
        </p:sp>
      </p:grpSp>
      <p:grpSp>
        <p:nvGrpSpPr>
          <p:cNvPr id="4" name="群組 29"/>
          <p:cNvGrpSpPr/>
          <p:nvPr/>
        </p:nvGrpSpPr>
        <p:grpSpPr>
          <a:xfrm>
            <a:off x="822236" y="1338553"/>
            <a:ext cx="2286016" cy="1214446"/>
            <a:chOff x="785786" y="1285866"/>
            <a:chExt cx="2286016" cy="1214446"/>
          </a:xfrm>
        </p:grpSpPr>
        <p:sp>
          <p:nvSpPr>
            <p:cNvPr id="31" name="向右箭號圖說文字 30"/>
            <p:cNvSpPr/>
            <p:nvPr/>
          </p:nvSpPr>
          <p:spPr>
            <a:xfrm rot="5400000">
              <a:off x="1393006" y="1178709"/>
              <a:ext cx="1143008" cy="1500197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51023"/>
              </a:avLst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85786" y="1285866"/>
              <a:ext cx="2286016" cy="785818"/>
            </a:xfrm>
            <a:prstGeom prst="roundRect">
              <a:avLst/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Shape 190"/>
            <p:cNvSpPr txBox="1"/>
            <p:nvPr/>
          </p:nvSpPr>
          <p:spPr>
            <a:xfrm>
              <a:off x="857224" y="1285866"/>
              <a:ext cx="966153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4400" b="1">
                  <a:solidFill>
                    <a:schemeClr val="bg1"/>
                  </a:solidFill>
                  <a:latin typeface="Arial" pitchFamily="34" charset="0"/>
                  <a:ea typeface="Arial Unicode MS" pitchFamily="34" charset="-120"/>
                  <a:cs typeface="Arial" pitchFamily="34" charset="0"/>
                </a:rPr>
                <a:t>2X</a:t>
              </a:r>
              <a:endParaRPr lang="en-US" sz="4400" b="1" i="0" u="none" strike="noStrike" cap="none">
                <a:solidFill>
                  <a:schemeClr val="bg1"/>
                </a:solidFill>
                <a:latin typeface="Arial" pitchFamily="34" charset="0"/>
                <a:ea typeface="Arial Unicode MS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643042" y="1630914"/>
              <a:ext cx="1351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SPEED UP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643043" y="1345162"/>
              <a:ext cx="1056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USB 3.0</a:t>
              </a:r>
            </a:p>
          </p:txBody>
        </p:sp>
      </p:grpSp>
      <p:grpSp>
        <p:nvGrpSpPr>
          <p:cNvPr id="5" name="群組 37"/>
          <p:cNvGrpSpPr/>
          <p:nvPr/>
        </p:nvGrpSpPr>
        <p:grpSpPr>
          <a:xfrm>
            <a:off x="3081757" y="3133862"/>
            <a:ext cx="1479610" cy="1538656"/>
            <a:chOff x="3081757" y="3308758"/>
            <a:chExt cx="1479610" cy="1538656"/>
          </a:xfrm>
        </p:grpSpPr>
        <p:pic>
          <p:nvPicPr>
            <p:cNvPr id="39" name="Picture 2" descr="\\Marketing\Marketing\TO 明俐\20180504_PPT資料\TVS-882ST3 _usb3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81757" y="3308758"/>
              <a:ext cx="1479610" cy="1538656"/>
            </a:xfrm>
            <a:prstGeom prst="rect">
              <a:avLst/>
            </a:prstGeom>
            <a:noFill/>
          </p:spPr>
        </p:pic>
        <p:sp>
          <p:nvSpPr>
            <p:cNvPr id="40" name="橢圓 39"/>
            <p:cNvSpPr/>
            <p:nvPr/>
          </p:nvSpPr>
          <p:spPr>
            <a:xfrm>
              <a:off x="3197854" y="3445283"/>
              <a:ext cx="1256518" cy="125651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4696BEE6-0DB7-4FD9-9EA2-2167200F2729}"/>
              </a:ext>
            </a:extLst>
          </p:cNvPr>
          <p:cNvGrpSpPr/>
          <p:nvPr/>
        </p:nvGrpSpPr>
        <p:grpSpPr>
          <a:xfrm>
            <a:off x="3071802" y="1353417"/>
            <a:ext cx="1499520" cy="1559360"/>
            <a:chOff x="3071802" y="1142990"/>
            <a:chExt cx="1499520" cy="1559360"/>
          </a:xfrm>
        </p:grpSpPr>
        <p:pic>
          <p:nvPicPr>
            <p:cNvPr id="36" name="Picture 3" descr="\\Marketing\Marketing\TO 明俐\20180504_PPT資料\TVS-882ST3_copy.pn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3071802" y="1142990"/>
              <a:ext cx="1499520" cy="1559360"/>
            </a:xfrm>
            <a:prstGeom prst="rect">
              <a:avLst/>
            </a:prstGeom>
            <a:noFill/>
          </p:spPr>
        </p:pic>
        <p:sp>
          <p:nvSpPr>
            <p:cNvPr id="37" name="橢圓 36"/>
            <p:cNvSpPr/>
            <p:nvPr/>
          </p:nvSpPr>
          <p:spPr>
            <a:xfrm>
              <a:off x="3185794" y="1338010"/>
              <a:ext cx="1278484" cy="127848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363165" y="1142990"/>
              <a:ext cx="934871" cy="338554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anchor="t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sz="16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TYPE-C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3363157" y="3073537"/>
            <a:ext cx="934871" cy="338554"/>
          </a:xfrm>
          <a:prstGeom prst="rect">
            <a:avLst/>
          </a:prstGeom>
          <a:solidFill>
            <a:srgbClr val="C00000"/>
          </a:solidFill>
        </p:spPr>
        <p:txBody>
          <a:bodyPr wrap="none" anchor="t">
            <a:spAutoFit/>
          </a:bodyPr>
          <a:lstStyle/>
          <a:p>
            <a:pPr lvl="0" algn="ctr">
              <a:buClr>
                <a:srgbClr val="9F5900"/>
              </a:buClr>
            </a:pPr>
            <a:r>
              <a:rPr lang="en-US" sz="1600" b="1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rPr>
              <a:t>TYPE-A</a:t>
            </a:r>
          </a:p>
        </p:txBody>
      </p:sp>
    </p:spTree>
    <p:extLst>
      <p:ext uri="{BB962C8B-B14F-4D97-AF65-F5344CB8AC3E}">
        <p14:creationId xmlns:p14="http://schemas.microsoft.com/office/powerpoint/2010/main" val="258912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CD945160-5061-4556-A25B-8C2CDCCB7468}"/>
              </a:ext>
            </a:extLst>
          </p:cNvPr>
          <p:cNvSpPr/>
          <p:nvPr/>
        </p:nvSpPr>
        <p:spPr>
          <a:xfrm>
            <a:off x="3040078" y="3965959"/>
            <a:ext cx="5037038" cy="720138"/>
          </a:xfrm>
          <a:prstGeom prst="roundRect">
            <a:avLst>
              <a:gd name="adj" fmla="val 23970"/>
            </a:avLst>
          </a:prstGeom>
          <a:solidFill>
            <a:schemeClr val="tx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87259F0-1202-4236-84A3-55260F0A7760}"/>
              </a:ext>
            </a:extLst>
          </p:cNvPr>
          <p:cNvSpPr/>
          <p:nvPr/>
        </p:nvSpPr>
        <p:spPr>
          <a:xfrm>
            <a:off x="3284522" y="1059611"/>
            <a:ext cx="4454007" cy="554005"/>
          </a:xfrm>
          <a:prstGeom prst="roundRect">
            <a:avLst>
              <a:gd name="adj" fmla="val 23970"/>
            </a:avLst>
          </a:prstGeom>
          <a:solidFill>
            <a:schemeClr val="tx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DE852978-6344-4403-BEC6-BD03B1A5C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50" y="966919"/>
            <a:ext cx="3903868" cy="738199"/>
          </a:xfrm>
          <a:prstGeom prst="rect">
            <a:avLst/>
          </a:prstGeom>
          <a:effectLst>
            <a:reflection blurRad="165100" endPos="52000" dist="25400" dir="5400000" sy="-100000" algn="bl" rotWithShape="0"/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48B20D9C-F296-4D2E-AFE8-D0A64FD1D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193" y="3361771"/>
            <a:ext cx="4790458" cy="52507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5" t="21652" r="1546" b="20277"/>
          <a:stretch/>
        </p:blipFill>
        <p:spPr>
          <a:xfrm>
            <a:off x="-38100" y="1881151"/>
            <a:ext cx="3649318" cy="1889714"/>
          </a:xfrm>
          <a:prstGeom prst="rect">
            <a:avLst/>
          </a:prstGeom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275953" y="145230"/>
            <a:ext cx="7886700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3600">
                <a:solidFill>
                  <a:schemeClr val="lt1"/>
                </a:solidFill>
                <a:latin typeface="Arial "/>
                <a:cs typeface="Arial"/>
                <a:sym typeface="Arial"/>
              </a:rPr>
              <a:t>Do more with graphics cards</a:t>
            </a:r>
            <a:endParaRPr lang="zh-TW" sz="3600">
              <a:solidFill>
                <a:srgbClr val="FFFFFF"/>
              </a:solidFill>
              <a:latin typeface="Arial 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B24ABA-59F4-6F42-9EF7-B710378A3E88}"/>
              </a:ext>
            </a:extLst>
          </p:cNvPr>
          <p:cNvSpPr/>
          <p:nvPr/>
        </p:nvSpPr>
        <p:spPr>
          <a:xfrm>
            <a:off x="6756082" y="3171080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DAFE02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>
              <a:solidFill>
                <a:srgbClr val="DAFE0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3F25268-E067-E34D-A133-3C3EB0B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45595" y="2418991"/>
            <a:ext cx="739814" cy="73981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11FDFD-061B-D54A-BF06-21E4B7AD7E68}"/>
              </a:ext>
            </a:extLst>
          </p:cNvPr>
          <p:cNvSpPr txBox="1"/>
          <p:nvPr/>
        </p:nvSpPr>
        <p:spPr>
          <a:xfrm>
            <a:off x="3740917" y="3993118"/>
            <a:ext cx="43361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S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upport h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a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lf-h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eight 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GPU card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s that 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require no external power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: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NVIDIA GT1030, etc.</a:t>
            </a:r>
            <a:endParaRPr lang="en-US" altLang="zh-TW" sz="16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1091181" y="2262620"/>
            <a:ext cx="1060265" cy="1361205"/>
          </a:xfrm>
          <a:prstGeom prst="roundRect">
            <a:avLst>
              <a:gd name="adj" fmla="val 1701"/>
            </a:avLst>
          </a:prstGeom>
          <a:noFill/>
          <a:ln w="12700">
            <a:solidFill>
              <a:srgbClr val="FF33CC"/>
            </a:solidFill>
          </a:ln>
          <a:effectLst>
            <a:glow rad="88900">
              <a:srgbClr val="FF33CC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9E307-9942-354D-AF27-F13D2F4855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018" y="2459222"/>
            <a:ext cx="2532930" cy="11925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F560EC3-87F5-4FCE-9C9D-4802436A97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49" y="3920014"/>
            <a:ext cx="3903868" cy="802962"/>
          </a:xfrm>
          <a:prstGeom prst="rect">
            <a:avLst/>
          </a:prstGeom>
          <a:effectLst>
            <a:reflection blurRad="25400" stA="92000" endPos="33000" dist="12700" dir="5400000" sy="-100000" algn="bl" rotWithShape="0"/>
          </a:effectLst>
        </p:spPr>
      </p:pic>
      <p:sp>
        <p:nvSpPr>
          <p:cNvPr id="37" name="文字方塊 36"/>
          <p:cNvSpPr txBox="1"/>
          <p:nvPr/>
        </p:nvSpPr>
        <p:spPr>
          <a:xfrm>
            <a:off x="954777" y="3607496"/>
            <a:ext cx="138769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</a:t>
            </a:r>
            <a:r>
              <a:rPr lang="en-US" altLang="zh-TW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83XU-RP</a:t>
            </a:r>
            <a:endParaRPr lang="zh-TW" altLang="en-US" sz="1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Shape 399" descr="P12.png"/>
          <p:cNvPicPr preferRelativeResize="0"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2190"/>
                    </a14:imgEffect>
                    <a14:imgEffect>
                      <a14:saturation sat="3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247884" y="1790102"/>
            <a:ext cx="2259256" cy="8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50C62E7-D742-004D-9EA6-7D998629384A}"/>
              </a:ext>
            </a:extLst>
          </p:cNvPr>
          <p:cNvSpPr txBox="1"/>
          <p:nvPr/>
        </p:nvSpPr>
        <p:spPr>
          <a:xfrm>
            <a:off x="3749118" y="1063306"/>
            <a:ext cx="384837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Support full-high GPU 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cards 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&amp; GPU cards 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requiring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external power </a:t>
            </a:r>
          </a:p>
        </p:txBody>
      </p:sp>
      <p:pic>
        <p:nvPicPr>
          <p:cNvPr id="35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id="{5ABA511B-9324-8C45-9523-56B86765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33515" y="1544652"/>
            <a:ext cx="763974" cy="763974"/>
          </a:xfrm>
          <a:prstGeom prst="rect">
            <a:avLst/>
          </a:prstGeom>
          <a:noFill/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B107811-C6C6-4A92-B8B1-90F073CF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54" y="3343462"/>
            <a:ext cx="3486414" cy="525070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29DEBC4-4825-43F1-92BB-222ED71A0ADE}"/>
              </a:ext>
            </a:extLst>
          </p:cNvPr>
          <p:cNvSpPr txBox="1">
            <a:spLocks/>
          </p:cNvSpPr>
          <p:nvPr/>
        </p:nvSpPr>
        <p:spPr>
          <a:xfrm>
            <a:off x="-29028" y="1180369"/>
            <a:ext cx="3738520" cy="363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0090"/>
              </a:buClr>
              <a:buSzPct val="25000"/>
              <a:buNone/>
            </a:pPr>
            <a:r>
              <a:rPr lang="en-US" altLang="zh-Hant" sz="160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 3U/4U </a:t>
            </a:r>
            <a:r>
              <a:rPr lang="en-US" altLang="zh-CN" sz="160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NAS </a:t>
            </a:r>
            <a:r>
              <a:rPr lang="en-US" altLang="zh-CN" sz="1600">
                <a:solidFill>
                  <a:srgbClr val="FFFF00"/>
                </a:solidFill>
                <a:latin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>
                <a:latin typeface="微軟正黑體" pitchFamily="34" charset="-120"/>
                <a:cs typeface="Arial"/>
                <a:sym typeface="Arial"/>
              </a:rPr>
              <a:t>5</a:t>
            </a:r>
            <a:r>
              <a:rPr lang="en-US" altLang="zh-TW" sz="1600">
                <a:latin typeface="微軟正黑體" pitchFamily="34" charset="-120"/>
                <a:cs typeface="Arial"/>
                <a:sym typeface="Arial"/>
              </a:rPr>
              <a:t>0</a:t>
            </a:r>
            <a:r>
              <a:rPr lang="en-US" altLang="zh-Hant" sz="1600">
                <a:latin typeface="微軟正黑體" pitchFamily="34" charset="-120"/>
                <a:cs typeface="Arial"/>
                <a:sym typeface="Arial"/>
              </a:rPr>
              <a:t>0W+ </a:t>
            </a:r>
            <a:r>
              <a:rPr lang="en-US" altLang="zh-TW" sz="1600">
                <a:latin typeface="微軟正黑體" pitchFamily="34" charset="-120"/>
                <a:cs typeface="Arial"/>
                <a:sym typeface="Arial"/>
              </a:rPr>
              <a:t>power supply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82EE7DC5-4399-413D-BB87-778A85E34102}"/>
              </a:ext>
            </a:extLst>
          </p:cNvPr>
          <p:cNvSpPr txBox="1">
            <a:spLocks/>
          </p:cNvSpPr>
          <p:nvPr/>
        </p:nvSpPr>
        <p:spPr>
          <a:xfrm>
            <a:off x="9882" y="4179004"/>
            <a:ext cx="3417943" cy="2145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110000"/>
              </a:lnSpc>
              <a:buClr>
                <a:srgbClr val="000090"/>
              </a:buClr>
              <a:buSzPct val="25000"/>
              <a:defRPr/>
            </a:pPr>
            <a:r>
              <a:rPr lang="en-US" altLang="zh-Hant" sz="1600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2U </a:t>
            </a:r>
            <a:r>
              <a:rPr lang="en-US" altLang="zh-CN" sz="1600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NAS </a:t>
            </a:r>
            <a:r>
              <a:rPr lang="en-US" altLang="zh-CN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350W/</a:t>
            </a:r>
            <a:r>
              <a:rPr lang="en-US" altLang="zh-Hant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300W </a:t>
            </a:r>
            <a:r>
              <a:rPr lang="en-US" altLang="zh-TW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power supply</a:t>
            </a:r>
            <a:endParaRPr lang="en-US" altLang="zh-TW" sz="1400" b="1"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A1ECEBBD-1ABD-4913-9030-82C874DF19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5265" y="1760007"/>
            <a:ext cx="1931332" cy="4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79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82A7E6-1B30-4F7A-9929-B9422A97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95250"/>
            <a:ext cx="7229475" cy="744538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Arial "/>
              </a:rPr>
              <a:t>Add-on GPU Card Applications</a:t>
            </a:r>
            <a:endParaRPr lang="zh-TW" sz="3600" dirty="0">
              <a:solidFill>
                <a:schemeClr val="tx1"/>
              </a:solidFill>
              <a:latin typeface="Arial 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6E1A6EA-EEF1-4FA2-8CFB-9785581D2C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826" y="2323137"/>
            <a:ext cx="798521" cy="77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50400A31-DC6C-40D2-A348-4C3A6709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248" y="2817578"/>
            <a:ext cx="623526" cy="623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9B46581A-55F7-45AF-B950-8F7EFA586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44879" y="2988813"/>
            <a:ext cx="620590" cy="620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6">
            <a:extLst>
              <a:ext uri="{FF2B5EF4-FFF2-40B4-BE49-F238E27FC236}">
                <a16:creationId xmlns:a16="http://schemas.microsoft.com/office/drawing/2014/main" id="{82570F61-AFCF-45F5-9E52-8F98F9E87172}"/>
              </a:ext>
            </a:extLst>
          </p:cNvPr>
          <p:cNvSpPr txBox="1"/>
          <p:nvPr/>
        </p:nvSpPr>
        <p:spPr>
          <a:xfrm>
            <a:off x="420046" y="3808707"/>
            <a:ext cx="2668139" cy="892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 Acceleration</a:t>
            </a:r>
            <a:endParaRPr lang="zh-TW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C3141D8-431D-494C-A9EC-A0639B3B1C47}"/>
              </a:ext>
            </a:extLst>
          </p:cNvPr>
          <p:cNvSpPr txBox="1"/>
          <p:nvPr/>
        </p:nvSpPr>
        <p:spPr>
          <a:xfrm>
            <a:off x="3200289" y="3224194"/>
            <a:ext cx="2668139" cy="892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TW" sz="3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3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Transcoding Acceleration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149B48F-5F7A-42F9-98E7-8A040E11D807}"/>
              </a:ext>
            </a:extLst>
          </p:cNvPr>
          <p:cNvSpPr txBox="1"/>
          <p:nvPr/>
        </p:nvSpPr>
        <p:spPr>
          <a:xfrm>
            <a:off x="5921386" y="3680467"/>
            <a:ext cx="2668139" cy="10207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TW" sz="3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</a:t>
            </a:r>
          </a:p>
          <a:p>
            <a:pPr algn="ctr">
              <a:lnSpc>
                <a:spcPts val="2000"/>
              </a:lnSpc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GPU Passthrough</a:t>
            </a:r>
          </a:p>
        </p:txBody>
      </p:sp>
    </p:spTree>
    <p:extLst>
      <p:ext uri="{BB962C8B-B14F-4D97-AF65-F5344CB8AC3E}">
        <p14:creationId xmlns:p14="http://schemas.microsoft.com/office/powerpoint/2010/main" val="823977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EE09053-C99E-490F-818E-1F67D778D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1234" y="1107845"/>
            <a:ext cx="5758119" cy="3542428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A2450099-FE88-41C3-A007-298E96034B45}"/>
              </a:ext>
            </a:extLst>
          </p:cNvPr>
          <p:cNvGrpSpPr/>
          <p:nvPr/>
        </p:nvGrpSpPr>
        <p:grpSpPr>
          <a:xfrm>
            <a:off x="0" y="899774"/>
            <a:ext cx="9135907" cy="3939263"/>
            <a:chOff x="0" y="899774"/>
            <a:chExt cx="9135907" cy="393926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65434D1-42DF-4A74-A523-1CBFDE18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" t="33540" r="39333" b="-1477"/>
            <a:stretch/>
          </p:blipFill>
          <p:spPr>
            <a:xfrm>
              <a:off x="0" y="909628"/>
              <a:ext cx="9135907" cy="3929409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6BB586E-E06E-4D61-B50F-9A333A764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63"/>
            <a:stretch/>
          </p:blipFill>
          <p:spPr>
            <a:xfrm>
              <a:off x="4267732" y="899774"/>
              <a:ext cx="3898413" cy="1974013"/>
            </a:xfrm>
            <a:prstGeom prst="rect">
              <a:avLst/>
            </a:prstGeom>
          </p:spPr>
        </p:pic>
      </p:grpSp>
      <p:sp>
        <p:nvSpPr>
          <p:cNvPr id="13" name="Shape 710">
            <a:extLst>
              <a:ext uri="{FF2B5EF4-FFF2-40B4-BE49-F238E27FC236}">
                <a16:creationId xmlns:a16="http://schemas.microsoft.com/office/drawing/2014/main" id="{12CE1F43-3F5E-8B4A-8DCE-3AF4BDD84ADA}"/>
              </a:ext>
            </a:extLst>
          </p:cNvPr>
          <p:cNvSpPr/>
          <p:nvPr/>
        </p:nvSpPr>
        <p:spPr>
          <a:xfrm flipV="1">
            <a:off x="1" y="897295"/>
            <a:ext cx="5158410" cy="1674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171188F-B5B9-48AC-81D9-2EF5777011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1" t="-2942" r="-1094" b="2942"/>
          <a:stretch/>
        </p:blipFill>
        <p:spPr>
          <a:xfrm>
            <a:off x="8093" y="2306638"/>
            <a:ext cx="8658688" cy="2824530"/>
          </a:xfrm>
          <a:prstGeom prst="rect">
            <a:avLst/>
          </a:prstGeom>
        </p:spPr>
      </p:pic>
      <p:pic>
        <p:nvPicPr>
          <p:cNvPr id="35" name="Picture 34" descr="C:\Users\Amol Narkhede\Downloads\Images\600x400_Caffe_Logo.787d682b6ce4b35d57c7595f846da03e0c1007e6.png">
            <a:extLst>
              <a:ext uri="{FF2B5EF4-FFF2-40B4-BE49-F238E27FC236}">
                <a16:creationId xmlns:a16="http://schemas.microsoft.com/office/drawing/2014/main" id="{33C51292-B825-9F4E-8AD8-2F1593025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7" b="13483"/>
          <a:stretch/>
        </p:blipFill>
        <p:spPr bwMode="auto">
          <a:xfrm>
            <a:off x="5170067" y="1122666"/>
            <a:ext cx="1338196" cy="4491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Ride the AI wave with "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64D6FDE6-31C1-754D-88A3-8E7D2CC74B1C}"/>
              </a:ext>
            </a:extLst>
          </p:cNvPr>
          <p:cNvSpPr/>
          <p:nvPr/>
        </p:nvSpPr>
        <p:spPr>
          <a:xfrm>
            <a:off x="139253" y="1222929"/>
            <a:ext cx="5413634" cy="9387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25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QNAP</a:t>
            </a:r>
            <a:r>
              <a:rPr lang="zh-TW" altLang="en-US" sz="225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 Q</a:t>
            </a:r>
            <a:r>
              <a:rPr lang="zh-TW" altLang="en-US" sz="225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uAI</a:t>
            </a:r>
            <a:endParaRPr lang="zh-TW" altLang="en-US" sz="2250" b="1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en-US" altLang="zh-TW" sz="3200" b="1">
                <a:solidFill>
                  <a:srgbClr val="E7FC20"/>
                </a:solidFill>
                <a:latin typeface="Arial" pitchFamily="34" charset="0"/>
                <a:ea typeface="微軟正黑體"/>
                <a:cs typeface="Arial" pitchFamily="34" charset="0"/>
              </a:rPr>
              <a:t>     AI Developer Package</a:t>
            </a:r>
            <a:endParaRPr lang="en-US" altLang="zh-TW" sz="2800">
              <a:solidFill>
                <a:srgbClr val="E7FC2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B6900277-5D83-5140-A2B5-332834B74BF8}"/>
              </a:ext>
            </a:extLst>
          </p:cNvPr>
          <p:cNvSpPr/>
          <p:nvPr/>
        </p:nvSpPr>
        <p:spPr>
          <a:xfrm>
            <a:off x="216147" y="2756336"/>
            <a:ext cx="760595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QuAI is intended for data scientists and developers to quickly build, train,</a:t>
            </a:r>
            <a:endParaRPr lang="zh-TW"/>
          </a:p>
          <a:p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optimize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their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AI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models on QNA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P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N</a:t>
            </a:r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AS.</a:t>
            </a:r>
            <a:endParaRPr lang="en-US"/>
          </a:p>
        </p:txBody>
      </p:sp>
      <p:pic>
        <p:nvPicPr>
          <p:cNvPr id="32" name="Picture 31" descr="C:\Users\Amol Narkhede\Downloads\Images\Mxnet_200px.57d037a9feb8b9ac92f960051d28eae7dd67361f.png">
            <a:extLst>
              <a:ext uri="{FF2B5EF4-FFF2-40B4-BE49-F238E27FC236}">
                <a16:creationId xmlns:a16="http://schemas.microsoft.com/office/drawing/2014/main" id="{53DAD40A-3597-5948-8CCB-06A8E8B2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66097" y="1756654"/>
            <a:ext cx="1394631" cy="460228"/>
          </a:xfrm>
          <a:prstGeom prst="rect">
            <a:avLst/>
          </a:prstGeom>
          <a:noFill/>
        </p:spPr>
      </p:pic>
      <p:pic>
        <p:nvPicPr>
          <p:cNvPr id="33" name="Picture 32" descr="C:\Users\Amol Narkhede\Downloads\Images\tensorflow_logo_200px.34e3e453e8843db827289ddc20ab2d7def96d2e4.png">
            <a:extLst>
              <a:ext uri="{FF2B5EF4-FFF2-40B4-BE49-F238E27FC236}">
                <a16:creationId xmlns:a16="http://schemas.microsoft.com/office/drawing/2014/main" id="{32BE4E8A-46DA-6C42-9FE3-3F1B9F0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98" y="1788288"/>
            <a:ext cx="1519852" cy="288772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A5A768-E99C-C345-AF8C-6F74812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90108" y="1241637"/>
            <a:ext cx="1063154" cy="425261"/>
          </a:xfrm>
          <a:prstGeom prst="rect">
            <a:avLst/>
          </a:prstGeom>
          <a:noFill/>
        </p:spPr>
      </p:pic>
      <p:pic>
        <p:nvPicPr>
          <p:cNvPr id="36" name="Picture 35" descr="C:\Users\Amol Narkhede\Downloads\Images\cntk_logo_200px.0ee83ba4a80c182ce8e3dfe52667a960ac21973b.png">
            <a:extLst>
              <a:ext uri="{FF2B5EF4-FFF2-40B4-BE49-F238E27FC236}">
                <a16:creationId xmlns:a16="http://schemas.microsoft.com/office/drawing/2014/main" id="{B1FC3364-3EEE-CC43-9AF7-36193ABC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576" y="1017246"/>
            <a:ext cx="922932" cy="649652"/>
          </a:xfrm>
          <a:prstGeom prst="rect">
            <a:avLst/>
          </a:prstGeom>
          <a:noFill/>
        </p:spPr>
      </p:pic>
      <p:pic>
        <p:nvPicPr>
          <p:cNvPr id="37" name="Picture 36" descr="C:\Users\Amol Narkhede\Downloads\Images\Nvidia_CUDA_Logo.jpg">
            <a:extLst>
              <a:ext uri="{FF2B5EF4-FFF2-40B4-BE49-F238E27FC236}">
                <a16:creationId xmlns:a16="http://schemas.microsoft.com/office/drawing/2014/main" id="{50E376BD-D63E-F548-8270-9DDF0CC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4000" y="1159339"/>
            <a:ext cx="705563" cy="428041"/>
          </a:xfrm>
          <a:prstGeom prst="rect">
            <a:avLst/>
          </a:prstGeom>
          <a:noFill/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B70C4AE-7A91-4AB6-807C-51A4C4A1E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57"/>
          <a:stretch/>
        </p:blipFill>
        <p:spPr>
          <a:xfrm>
            <a:off x="-959274" y="4001222"/>
            <a:ext cx="9956791" cy="1142278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5C557E4E-1C10-4F58-9525-3653979BDD27}"/>
              </a:ext>
            </a:extLst>
          </p:cNvPr>
          <p:cNvGrpSpPr/>
          <p:nvPr/>
        </p:nvGrpSpPr>
        <p:grpSpPr>
          <a:xfrm>
            <a:off x="341573" y="3178962"/>
            <a:ext cx="6866726" cy="1864563"/>
            <a:chOff x="341573" y="3269333"/>
            <a:chExt cx="6866726" cy="1864563"/>
          </a:xfrm>
        </p:grpSpPr>
        <p:pic>
          <p:nvPicPr>
            <p:cNvPr id="39" name="Picture 14" descr="C:\Users\Amol Narkhede\Downloads\Images\AI.png">
              <a:extLst>
                <a:ext uri="{FF2B5EF4-FFF2-40B4-BE49-F238E27FC236}">
                  <a16:creationId xmlns:a16="http://schemas.microsoft.com/office/drawing/2014/main" id="{5F518DDE-754E-4981-BEBF-F6CC20E8D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73" y="3433729"/>
              <a:ext cx="1102118" cy="10080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0" name="Rectangle 5">
              <a:extLst>
                <a:ext uri="{FF2B5EF4-FFF2-40B4-BE49-F238E27FC236}">
                  <a16:creationId xmlns:a16="http://schemas.microsoft.com/office/drawing/2014/main" id="{59DF991C-6D3D-4DAC-A38A-1070F676A762}"/>
                </a:ext>
              </a:extLst>
            </p:cNvPr>
            <p:cNvSpPr/>
            <p:nvPr/>
          </p:nvSpPr>
          <p:spPr>
            <a:xfrm>
              <a:off x="1599571" y="3606114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+</a:t>
              </a:r>
            </a:p>
          </p:txBody>
        </p: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id="{E543B24D-4C71-4640-AB1E-1D951FB0C913}"/>
                </a:ext>
              </a:extLst>
            </p:cNvPr>
            <p:cNvSpPr/>
            <p:nvPr/>
          </p:nvSpPr>
          <p:spPr>
            <a:xfrm>
              <a:off x="5496859" y="3585633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=</a:t>
              </a:r>
            </a:p>
          </p:txBody>
        </p:sp>
        <p:sp>
          <p:nvSpPr>
            <p:cNvPr id="42" name="Rectangle 7">
              <a:extLst>
                <a:ext uri="{FF2B5EF4-FFF2-40B4-BE49-F238E27FC236}">
                  <a16:creationId xmlns:a16="http://schemas.microsoft.com/office/drawing/2014/main" id="{47875287-896E-4BEE-9A56-4BA92EC530C2}"/>
                </a:ext>
              </a:extLst>
            </p:cNvPr>
            <p:cNvSpPr/>
            <p:nvPr/>
          </p:nvSpPr>
          <p:spPr>
            <a:xfrm>
              <a:off x="6259080" y="4491412"/>
              <a:ext cx="9188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QuAI</a:t>
              </a:r>
              <a:endPara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AE9FD73D-DA53-464C-8744-684F61C7FA4D}"/>
                </a:ext>
              </a:extLst>
            </p:cNvPr>
            <p:cNvSpPr txBox="1"/>
            <p:nvPr/>
          </p:nvSpPr>
          <p:spPr>
            <a:xfrm>
              <a:off x="341573" y="4537578"/>
              <a:ext cx="110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+mj-lt"/>
                  <a:ea typeface="微軟正黑體" pitchFamily="34" charset="-120"/>
                </a:rPr>
                <a:t>AI</a:t>
              </a:r>
            </a:p>
          </p:txBody>
        </p:sp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303CDAAA-86D8-44B8-B3D3-21ADDB450610}"/>
                </a:ext>
              </a:extLst>
            </p:cNvPr>
            <p:cNvSpPr txBox="1"/>
            <p:nvPr/>
          </p:nvSpPr>
          <p:spPr>
            <a:xfrm>
              <a:off x="2064763" y="4537578"/>
              <a:ext cx="183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+mj-lt"/>
                  <a:ea typeface="微軟正黑體" pitchFamily="34" charset="-120"/>
                </a:rPr>
                <a:t>QNAP NAS</a:t>
              </a:r>
            </a:p>
          </p:txBody>
        </p:sp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F2D8671F-3566-43FA-A04F-8610FAD6F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216939" y="3403471"/>
              <a:ext cx="991360" cy="991358"/>
            </a:xfrm>
            <a:prstGeom prst="rect">
              <a:avLst/>
            </a:prstGeom>
            <a:noFill/>
          </p:spPr>
        </p:pic>
        <p:pic>
          <p:nvPicPr>
            <p:cNvPr id="46" name="Picture 2" descr="QTS image processing">
              <a:extLst>
                <a:ext uri="{FF2B5EF4-FFF2-40B4-BE49-F238E27FC236}">
                  <a16:creationId xmlns:a16="http://schemas.microsoft.com/office/drawing/2014/main" id="{43DA745D-FF0A-44E7-AE04-56802D631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469" y="3378865"/>
              <a:ext cx="791068" cy="1059466"/>
            </a:xfrm>
            <a:prstGeom prst="rect">
              <a:avLst/>
            </a:prstGeom>
            <a:noFill/>
          </p:spPr>
        </p:pic>
        <p:sp>
          <p:nvSpPr>
            <p:cNvPr id="47" name="Rectangle 17">
              <a:extLst>
                <a:ext uri="{FF2B5EF4-FFF2-40B4-BE49-F238E27FC236}">
                  <a16:creationId xmlns:a16="http://schemas.microsoft.com/office/drawing/2014/main" id="{1B08F321-8A8D-40D7-9F65-6ACC1DC4B9BE}"/>
                </a:ext>
              </a:extLst>
            </p:cNvPr>
            <p:cNvSpPr/>
            <p:nvPr/>
          </p:nvSpPr>
          <p:spPr>
            <a:xfrm>
              <a:off x="4078985" y="3553051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+</a:t>
              </a:r>
            </a:p>
          </p:txBody>
        </p:sp>
        <p:sp>
          <p:nvSpPr>
            <p:cNvPr id="48" name="TextBox 18">
              <a:extLst>
                <a:ext uri="{FF2B5EF4-FFF2-40B4-BE49-F238E27FC236}">
                  <a16:creationId xmlns:a16="http://schemas.microsoft.com/office/drawing/2014/main" id="{81DB0ECE-B8BD-4E27-A10A-F7E2A966E584}"/>
                </a:ext>
              </a:extLst>
            </p:cNvPr>
            <p:cNvSpPr txBox="1"/>
            <p:nvPr/>
          </p:nvSpPr>
          <p:spPr>
            <a:xfrm>
              <a:off x="4110412" y="4487565"/>
              <a:ext cx="1899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>
                  <a:latin typeface="+mj-lt"/>
                  <a:ea typeface="微軟正黑體" pitchFamily="34" charset="-120"/>
                </a:rPr>
                <a:t>GPU </a:t>
              </a:r>
              <a:r>
                <a:rPr lang="en-US" altLang="zh-Hant" b="1">
                  <a:latin typeface="+mj-lt"/>
                  <a:ea typeface="微軟正黑體" pitchFamily="34" charset="-120"/>
                </a:rPr>
                <a:t>accelerated</a:t>
              </a:r>
            </a:p>
            <a:p>
              <a:pPr algn="ctr"/>
              <a:r>
                <a:rPr lang="en-US" altLang="zh-Hant" b="1">
                  <a:latin typeface="+mj-lt"/>
                  <a:ea typeface="微軟正黑體" pitchFamily="34" charset="-120"/>
                </a:rPr>
                <a:t>computing</a:t>
              </a:r>
              <a:endParaRPr lang="en-US" sz="1800" b="1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49" name="圖片 48" descr="TS-1677XU_Front.png">
              <a:extLst>
                <a:ext uri="{FF2B5EF4-FFF2-40B4-BE49-F238E27FC236}">
                  <a16:creationId xmlns:a16="http://schemas.microsoft.com/office/drawing/2014/main" id="{393BD3CE-ECA2-4BE7-95D8-17EE6B326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34810" y="3269333"/>
              <a:ext cx="2045649" cy="12785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48555E66-197E-4D67-811C-45DCC62014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3726" y="1682966"/>
            <a:ext cx="392595" cy="3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25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285720" y="1167517"/>
            <a:ext cx="7947268" cy="14084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9070" marR="0" lvl="0" indent="-17907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Virtualization Station </a:t>
            </a:r>
            <a:endParaRPr lang="en-US" altLang="zh-TW" sz="18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179070" marR="0" lvl="0" indent="-17907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HybridDesk Station, Linux Station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 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QVR Pro Client (HD Station)</a:t>
            </a: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Video Station</a:t>
            </a:r>
            <a:endParaRPr lang="zh-TW">
              <a:solidFill>
                <a:schemeClr val="bg1"/>
              </a:solidFill>
              <a:latin typeface="新細明體"/>
              <a:ea typeface="新細明體"/>
              <a:cs typeface="Arial" panose="020B0604020202020204" pitchFamily="34" charset="0"/>
            </a:endParaRP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Plex Media Server</a:t>
            </a:r>
          </a:p>
        </p:txBody>
      </p:sp>
      <p:sp>
        <p:nvSpPr>
          <p:cNvPr id="3" name="矩形 2"/>
          <p:cNvSpPr/>
          <p:nvPr/>
        </p:nvSpPr>
        <p:spPr>
          <a:xfrm>
            <a:off x="285720" y="191512"/>
            <a:ext cx="764386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36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Smooth Video Experience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>
              <a:solidFill>
                <a:schemeClr val="bg1"/>
              </a:solidFill>
            </a:endParaRPr>
          </a:p>
        </p:txBody>
      </p:sp>
      <p:pic>
        <p:nvPicPr>
          <p:cNvPr id="10" name="圖片 10" descr="一張含有 建築物, 物件, 坐 的圖片&#10;&#10;描述是以高可信度產生">
            <a:extLst>
              <a:ext uri="{FF2B5EF4-FFF2-40B4-BE49-F238E27FC236}">
                <a16:creationId xmlns:a16="http://schemas.microsoft.com/office/drawing/2014/main" id="{F087051B-25A2-4315-A7E9-389137828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97"/>
          <a:stretch/>
        </p:blipFill>
        <p:spPr>
          <a:xfrm>
            <a:off x="4677960" y="1180534"/>
            <a:ext cx="4451776" cy="2047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BA13769C-189B-4113-AD60-28F7B4392CB5}"/>
              </a:ext>
            </a:extLst>
          </p:cNvPr>
          <p:cNvGrpSpPr/>
          <p:nvPr/>
        </p:nvGrpSpPr>
        <p:grpSpPr>
          <a:xfrm>
            <a:off x="204779" y="2809874"/>
            <a:ext cx="8939221" cy="2333626"/>
            <a:chOff x="-107121" y="2728452"/>
            <a:chExt cx="9251121" cy="2415049"/>
          </a:xfrm>
        </p:grpSpPr>
        <p:pic>
          <p:nvPicPr>
            <p:cNvPr id="8" name="圖片 8" descr="一張含有 建築物, 電子用品 的圖片&#10;&#10;描述是以非常高的可信度產生">
              <a:extLst>
                <a:ext uri="{FF2B5EF4-FFF2-40B4-BE49-F238E27FC236}">
                  <a16:creationId xmlns:a16="http://schemas.microsoft.com/office/drawing/2014/main" id="{7DF70F66-5386-4AB0-8D9E-ED2E9A77B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7121" y="2728453"/>
              <a:ext cx="4629657" cy="241504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E166234-CAC5-4BF5-B4BF-E65B4B098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536" y="2728452"/>
              <a:ext cx="4621464" cy="241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078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77" y="1083701"/>
            <a:ext cx="917276" cy="897904"/>
          </a:xfrm>
          <a:prstGeom prst="rect">
            <a:avLst/>
          </a:prstGeom>
          <a:noFill/>
        </p:spPr>
      </p:pic>
      <p:sp>
        <p:nvSpPr>
          <p:cNvPr id="17" name="平行四邊形 12">
            <a:extLst>
              <a:ext uri="{FF2B5EF4-FFF2-40B4-BE49-F238E27FC236}">
                <a16:creationId xmlns:a16="http://schemas.microsoft.com/office/drawing/2014/main" id="{C3AF15DB-7761-4217-91BB-8A9D0B9917DF}"/>
              </a:ext>
            </a:extLst>
          </p:cNvPr>
          <p:cNvSpPr/>
          <p:nvPr/>
        </p:nvSpPr>
        <p:spPr>
          <a:xfrm>
            <a:off x="4786315" y="3373679"/>
            <a:ext cx="4402986" cy="1030080"/>
          </a:xfrm>
          <a:custGeom>
            <a:avLst/>
            <a:gdLst>
              <a:gd name="connsiteX0" fmla="*/ 0 w 6143668"/>
              <a:gd name="connsiteY0" fmla="*/ 1030080 h 1030080"/>
              <a:gd name="connsiteX1" fmla="*/ 574033 w 6143668"/>
              <a:gd name="connsiteY1" fmla="*/ 0 h 1030080"/>
              <a:gd name="connsiteX2" fmla="*/ 6143668 w 6143668"/>
              <a:gd name="connsiteY2" fmla="*/ 0 h 1030080"/>
              <a:gd name="connsiteX3" fmla="*/ 5569635 w 6143668"/>
              <a:gd name="connsiteY3" fmla="*/ 1030080 h 1030080"/>
              <a:gd name="connsiteX4" fmla="*/ 0 w 6143668"/>
              <a:gd name="connsiteY4" fmla="*/ 1030080 h 1030080"/>
              <a:gd name="connsiteX0" fmla="*/ 0 w 5569635"/>
              <a:gd name="connsiteY0" fmla="*/ 1030080 h 1030080"/>
              <a:gd name="connsiteX1" fmla="*/ 574033 w 5569635"/>
              <a:gd name="connsiteY1" fmla="*/ 0 h 1030080"/>
              <a:gd name="connsiteX2" fmla="*/ 4325379 w 5569635"/>
              <a:gd name="connsiteY2" fmla="*/ 21021 h 1030080"/>
              <a:gd name="connsiteX3" fmla="*/ 5569635 w 5569635"/>
              <a:gd name="connsiteY3" fmla="*/ 1030080 h 1030080"/>
              <a:gd name="connsiteX4" fmla="*/ 0 w 5569635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2537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67420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9512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986" h="1030080">
                <a:moveTo>
                  <a:pt x="0" y="1030080"/>
                </a:moveTo>
                <a:lnTo>
                  <a:pt x="574033" y="0"/>
                </a:lnTo>
                <a:lnTo>
                  <a:pt x="4395129" y="21021"/>
                </a:lnTo>
                <a:lnTo>
                  <a:pt x="4402986" y="1030080"/>
                </a:lnTo>
                <a:lnTo>
                  <a:pt x="0" y="1030080"/>
                </a:lnTo>
                <a:close/>
              </a:path>
            </a:pathLst>
          </a:custGeom>
          <a:blipFill dpi="0" rotWithShape="1">
            <a:blip r:embed="rId3">
              <a:alphaModFix amt="37000"/>
            </a:blip>
            <a:srcRect/>
            <a:stretch>
              <a:fillRect/>
            </a:stretch>
          </a:blip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4786315" y="2171776"/>
            <a:ext cx="4402986" cy="1030080"/>
          </a:xfrm>
          <a:custGeom>
            <a:avLst/>
            <a:gdLst>
              <a:gd name="connsiteX0" fmla="*/ 0 w 6143668"/>
              <a:gd name="connsiteY0" fmla="*/ 1030080 h 1030080"/>
              <a:gd name="connsiteX1" fmla="*/ 574033 w 6143668"/>
              <a:gd name="connsiteY1" fmla="*/ 0 h 1030080"/>
              <a:gd name="connsiteX2" fmla="*/ 6143668 w 6143668"/>
              <a:gd name="connsiteY2" fmla="*/ 0 h 1030080"/>
              <a:gd name="connsiteX3" fmla="*/ 5569635 w 6143668"/>
              <a:gd name="connsiteY3" fmla="*/ 1030080 h 1030080"/>
              <a:gd name="connsiteX4" fmla="*/ 0 w 6143668"/>
              <a:gd name="connsiteY4" fmla="*/ 1030080 h 1030080"/>
              <a:gd name="connsiteX0" fmla="*/ 0 w 5569635"/>
              <a:gd name="connsiteY0" fmla="*/ 1030080 h 1030080"/>
              <a:gd name="connsiteX1" fmla="*/ 574033 w 5569635"/>
              <a:gd name="connsiteY1" fmla="*/ 0 h 1030080"/>
              <a:gd name="connsiteX2" fmla="*/ 4325379 w 5569635"/>
              <a:gd name="connsiteY2" fmla="*/ 21021 h 1030080"/>
              <a:gd name="connsiteX3" fmla="*/ 5569635 w 5569635"/>
              <a:gd name="connsiteY3" fmla="*/ 1030080 h 1030080"/>
              <a:gd name="connsiteX4" fmla="*/ 0 w 5569635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2537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67420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9512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986" h="1030080">
                <a:moveTo>
                  <a:pt x="0" y="1030080"/>
                </a:moveTo>
                <a:lnTo>
                  <a:pt x="574033" y="0"/>
                </a:lnTo>
                <a:lnTo>
                  <a:pt x="4395129" y="21021"/>
                </a:lnTo>
                <a:lnTo>
                  <a:pt x="4402986" y="1030080"/>
                </a:lnTo>
                <a:lnTo>
                  <a:pt x="0" y="1030080"/>
                </a:lnTo>
                <a:close/>
              </a:path>
            </a:pathLst>
          </a:custGeom>
          <a:blipFill dpi="0" rotWithShape="1">
            <a:blip r:embed="rId3">
              <a:alphaModFix amt="37000"/>
            </a:blip>
            <a:srcRect/>
            <a:stretch>
              <a:fillRect/>
            </a:stretch>
          </a:blip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18030" y="1928808"/>
            <a:ext cx="5511614" cy="1049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856" y="92171"/>
            <a:ext cx="5941769" cy="82296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"/>
              </a:rPr>
              <a:t>QTS &amp; virtualization increase productivity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857369"/>
            <a:ext cx="5290780" cy="3162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0595" y="1037434"/>
            <a:ext cx="4393405" cy="861762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Supports Windo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w</a:t>
            </a: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/Linux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VMs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c</a:t>
            </a: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ontainers</a:t>
            </a:r>
            <a:endParaRPr lang="zh-TW" altLang="zh-TW" sz="2400">
              <a:solidFill>
                <a:schemeClr val="bg1"/>
              </a:solidFill>
              <a:latin typeface="新細明體"/>
              <a:ea typeface="新細明體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1285" y="1087054"/>
            <a:ext cx="3740913" cy="116953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>
              <a:defRPr/>
            </a:pPr>
            <a:r>
              <a:rPr lang="zh-TW" altLang="zh-TW" sz="2000" b="1" dirty="0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QTS 4.3.</a:t>
            </a:r>
            <a:r>
              <a:rPr lang="en-US" altLang="zh-TW" sz="2000" b="1" dirty="0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5</a:t>
            </a:r>
            <a:endParaRPr lang="zh-TW" altLang="zh-TW" sz="2000" dirty="0">
              <a:solidFill>
                <a:srgbClr val="D0F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zh-TW" sz="1400" b="1" dirty="0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Storage &amp; Snapshot Manager</a:t>
            </a:r>
            <a:r>
              <a:rPr lang="en-US" altLang="zh-TW" sz="1400" b="1" dirty="0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, and new virtualization network functions</a:t>
            </a:r>
            <a:endParaRPr lang="en-US" altLang="zh-TW" sz="1400" dirty="0">
              <a:solidFill>
                <a:srgbClr val="D0F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zh-TW" altLang="en-US" sz="2000" b="1" dirty="0">
              <a:solidFill>
                <a:srgbClr val="D0F8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7721" y="2330505"/>
            <a:ext cx="2786050" cy="6770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Virtualization 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3556" y="3592120"/>
            <a:ext cx="2714612" cy="6770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Container 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820" y="2273162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820" y="3514040"/>
            <a:ext cx="785818" cy="785818"/>
          </a:xfrm>
          <a:prstGeom prst="rect">
            <a:avLst/>
          </a:prstGeom>
          <a:noFill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3636095-0548-4A46-BA56-684E4C6F5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" y="2191508"/>
            <a:ext cx="3988448" cy="22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3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GPU boosts image/video processing</a:t>
            </a:r>
            <a:endParaRPr lang="zh-TW" altLang="en-US" sz="3400" dirty="0">
              <a:latin typeface="微軟正黑體"/>
              <a:ea typeface="微軟正黑體"/>
            </a:endParaRPr>
          </a:p>
        </p:txBody>
      </p:sp>
      <p:sp>
        <p:nvSpPr>
          <p:cNvPr id="23" name="剪去對角線角落矩形 3">
            <a:extLst>
              <a:ext uri="{FF2B5EF4-FFF2-40B4-BE49-F238E27FC236}">
                <a16:creationId xmlns:a16="http://schemas.microsoft.com/office/drawing/2014/main" id="{BA6BFBCA-C96D-3F49-A6A8-D19A59B079AC}"/>
              </a:ext>
            </a:extLst>
          </p:cNvPr>
          <p:cNvSpPr/>
          <p:nvPr/>
        </p:nvSpPr>
        <p:spPr>
          <a:xfrm>
            <a:off x="2699752" y="1133276"/>
            <a:ext cx="6203514" cy="3511402"/>
          </a:xfrm>
          <a:prstGeom prst="snip2DiagRect">
            <a:avLst>
              <a:gd name="adj1" fmla="val 0"/>
              <a:gd name="adj2" fmla="val 906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65AFF45-97B7-4F48-9DC6-3D7E33731F92}"/>
              </a:ext>
            </a:extLst>
          </p:cNvPr>
          <p:cNvSpPr/>
          <p:nvPr/>
        </p:nvSpPr>
        <p:spPr>
          <a:xfrm>
            <a:off x="3231304" y="1170965"/>
            <a:ext cx="51750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H/W accelerated with GPU to lower CPU usage.</a:t>
            </a:r>
            <a:endParaRPr lang="en-US" altLang="zh-TW" sz="1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  <a:p>
            <a:endParaRPr lang="en-US" altLang="zh-TW" sz="1600" b="1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grpSp>
        <p:nvGrpSpPr>
          <p:cNvPr id="27" name="Group 20">
            <a:extLst>
              <a:ext uri="{FF2B5EF4-FFF2-40B4-BE49-F238E27FC236}">
                <a16:creationId xmlns:a16="http://schemas.microsoft.com/office/drawing/2014/main" id="{68A4782F-C9BA-1A4E-98F5-B5B6E57C4C20}"/>
              </a:ext>
            </a:extLst>
          </p:cNvPr>
          <p:cNvGrpSpPr/>
          <p:nvPr/>
        </p:nvGrpSpPr>
        <p:grpSpPr>
          <a:xfrm>
            <a:off x="3231304" y="1584889"/>
            <a:ext cx="2540490" cy="2928282"/>
            <a:chOff x="2908688" y="2130380"/>
            <a:chExt cx="2546264" cy="2795325"/>
          </a:xfrm>
        </p:grpSpPr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77DC7450-7824-DB49-9C63-2578B0085715}"/>
                </a:ext>
              </a:extLst>
            </p:cNvPr>
            <p:cNvGrpSpPr/>
            <p:nvPr/>
          </p:nvGrpSpPr>
          <p:grpSpPr>
            <a:xfrm>
              <a:off x="2908688" y="2130380"/>
              <a:ext cx="2546264" cy="2795325"/>
              <a:chOff x="3724119" y="2140287"/>
              <a:chExt cx="2546264" cy="2795325"/>
            </a:xfrm>
          </p:grpSpPr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id="{82611174-94F0-2249-91F7-E61720199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1" name="Rectangle 13">
                <a:extLst>
                  <a:ext uri="{FF2B5EF4-FFF2-40B4-BE49-F238E27FC236}">
                    <a16:creationId xmlns:a16="http://schemas.microsoft.com/office/drawing/2014/main" id="{4E8F7E13-C797-D645-9F06-EB5D01204A3B}"/>
                  </a:ext>
                </a:extLst>
              </p:cNvPr>
              <p:cNvSpPr/>
              <p:nvPr/>
            </p:nvSpPr>
            <p:spPr>
              <a:xfrm>
                <a:off x="4463532" y="4583049"/>
                <a:ext cx="1703640" cy="352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>
                    <a:solidFill>
                      <a:schemeClr val="bg1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w/ GPU</a:t>
                </a:r>
              </a:p>
            </p:txBody>
          </p:sp>
        </p:grpSp>
        <p:sp>
          <p:nvSpPr>
            <p:cNvPr id="29" name="Rectangle 16">
              <a:extLst>
                <a:ext uri="{FF2B5EF4-FFF2-40B4-BE49-F238E27FC236}">
                  <a16:creationId xmlns:a16="http://schemas.microsoft.com/office/drawing/2014/main" id="{B28CAC66-78FE-DB46-9F01-BF541E2647B7}"/>
                </a:ext>
              </a:extLst>
            </p:cNvPr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21">
            <a:extLst>
              <a:ext uri="{FF2B5EF4-FFF2-40B4-BE49-F238E27FC236}">
                <a16:creationId xmlns:a16="http://schemas.microsoft.com/office/drawing/2014/main" id="{232ADCE4-CA8A-404D-98F0-F9C35DE9B404}"/>
              </a:ext>
            </a:extLst>
          </p:cNvPr>
          <p:cNvGrpSpPr/>
          <p:nvPr/>
        </p:nvGrpSpPr>
        <p:grpSpPr>
          <a:xfrm>
            <a:off x="5773719" y="1584890"/>
            <a:ext cx="2632668" cy="2928279"/>
            <a:chOff x="6321291" y="2144386"/>
            <a:chExt cx="2592288" cy="2801914"/>
          </a:xfrm>
        </p:grpSpPr>
        <p:grpSp>
          <p:nvGrpSpPr>
            <p:cNvPr id="33" name="Group 19">
              <a:extLst>
                <a:ext uri="{FF2B5EF4-FFF2-40B4-BE49-F238E27FC236}">
                  <a16:creationId xmlns:a16="http://schemas.microsoft.com/office/drawing/2014/main" id="{EFC35F86-AEAD-9D41-81FA-B7E1B5F21049}"/>
                </a:ext>
              </a:extLst>
            </p:cNvPr>
            <p:cNvGrpSpPr/>
            <p:nvPr/>
          </p:nvGrpSpPr>
          <p:grpSpPr>
            <a:xfrm>
              <a:off x="6321291" y="2144386"/>
              <a:ext cx="2592288" cy="2801914"/>
              <a:chOff x="6321291" y="2144386"/>
              <a:chExt cx="2592288" cy="2801914"/>
            </a:xfrm>
          </p:grpSpPr>
          <p:pic>
            <p:nvPicPr>
              <p:cNvPr id="35" name="Picture 12">
                <a:extLst>
                  <a:ext uri="{FF2B5EF4-FFF2-40B4-BE49-F238E27FC236}">
                    <a16:creationId xmlns:a16="http://schemas.microsoft.com/office/drawing/2014/main" id="{018020AB-4A09-1A48-9810-2A2901430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6" name="Rectangle 14">
                <a:extLst>
                  <a:ext uri="{FF2B5EF4-FFF2-40B4-BE49-F238E27FC236}">
                    <a16:creationId xmlns:a16="http://schemas.microsoft.com/office/drawing/2014/main" id="{7E3DF553-11DC-D240-890E-890D14644668}"/>
                  </a:ext>
                </a:extLst>
              </p:cNvPr>
              <p:cNvSpPr/>
              <p:nvPr/>
            </p:nvSpPr>
            <p:spPr>
              <a:xfrm>
                <a:off x="6990819" y="4592906"/>
                <a:ext cx="1703640" cy="353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w/o GPU</a:t>
                </a:r>
              </a:p>
            </p:txBody>
          </p:sp>
        </p:grpSp>
        <p:sp>
          <p:nvSpPr>
            <p:cNvPr id="34" name="Rectangle 17">
              <a:extLst>
                <a:ext uri="{FF2B5EF4-FFF2-40B4-BE49-F238E27FC236}">
                  <a16:creationId xmlns:a16="http://schemas.microsoft.com/office/drawing/2014/main" id="{299F9BD7-D8E9-6044-862E-F0F282D8637B}"/>
                </a:ext>
              </a:extLst>
            </p:cNvPr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23">
            <a:extLst>
              <a:ext uri="{FF2B5EF4-FFF2-40B4-BE49-F238E27FC236}">
                <a16:creationId xmlns:a16="http://schemas.microsoft.com/office/drawing/2014/main" id="{A135C4EC-EEFA-9048-A201-E37EC924CB57}"/>
              </a:ext>
            </a:extLst>
          </p:cNvPr>
          <p:cNvSpPr/>
          <p:nvPr/>
        </p:nvSpPr>
        <p:spPr>
          <a:xfrm>
            <a:off x="126307" y="1045760"/>
            <a:ext cx="2445429" cy="830997"/>
          </a:xfrm>
          <a:prstGeom prst="rect">
            <a:avLst/>
          </a:prstGeom>
          <a:solidFill>
            <a:srgbClr val="FFFF00"/>
          </a:solidFill>
        </p:spPr>
        <p:txBody>
          <a:bodyPr wrap="square" anchor="t">
            <a:spAutoFit/>
          </a:bodyPr>
          <a:lstStyle/>
          <a:p>
            <a:pPr algn="ctr"/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For OpenGL &amp; Dir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ectX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ap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licatio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ns</a:t>
            </a:r>
            <a:endParaRPr lang="zh-TW" altLang="zh-TW" sz="1600">
              <a:latin typeface="Arial" pitchFamily="34" charset="0"/>
              <a:cs typeface="Arial" pitchFamily="34" charset="0"/>
            </a:endParaRPr>
          </a:p>
          <a:p>
            <a:endParaRPr lang="zh-TW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8" name="Picture 2" descr="C:\Users\user\Desktop\20170928_Virtualization Station 直播\無.png">
            <a:extLst>
              <a:ext uri="{FF2B5EF4-FFF2-40B4-BE49-F238E27FC236}">
                <a16:creationId xmlns:a16="http://schemas.microsoft.com/office/drawing/2014/main" id="{61BD6E09-4B6E-0A42-AFAB-87E8CD324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848" y="4119802"/>
            <a:ext cx="391752" cy="390940"/>
          </a:xfrm>
          <a:prstGeom prst="rect">
            <a:avLst/>
          </a:prstGeom>
          <a:noFill/>
        </p:spPr>
      </p:pic>
      <p:pic>
        <p:nvPicPr>
          <p:cNvPr id="39" name="Picture 3" descr="C:\Users\user\Desktop\20170928_Virtualization Station 直播\有.png">
            <a:extLst>
              <a:ext uri="{FF2B5EF4-FFF2-40B4-BE49-F238E27FC236}">
                <a16:creationId xmlns:a16="http://schemas.microsoft.com/office/drawing/2014/main" id="{C7625F3A-5CD8-DB49-9922-866E3898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509" y="4117570"/>
            <a:ext cx="417302" cy="395402"/>
          </a:xfrm>
          <a:prstGeom prst="rect">
            <a:avLst/>
          </a:prstGeom>
          <a:noFill/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9F5E314-39D0-CD49-9604-18784D4BD4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32" y="1755740"/>
            <a:ext cx="2443504" cy="2348608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A4F66B1E-3735-4049-B96D-F19225941250}"/>
              </a:ext>
            </a:extLst>
          </p:cNvPr>
          <p:cNvSpPr/>
          <p:nvPr/>
        </p:nvSpPr>
        <p:spPr>
          <a:xfrm>
            <a:off x="1132555" y="4241380"/>
            <a:ext cx="1155700" cy="4508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6FBA3B44-3605-4728-B3F2-61989ACA45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695" y="4281026"/>
            <a:ext cx="468224" cy="363652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E687B10E-86EA-421C-B0B4-669659C60B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524" y="4262875"/>
            <a:ext cx="481298" cy="4063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8BBF6-9AF5-457E-9D38-9315313DC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01168"/>
            <a:ext cx="7728179" cy="82296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Revamped QNAP Extended Warranty</a:t>
            </a:r>
            <a:endParaRPr lang="zh-CN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B8449B9-EEB7-4D2F-B199-CD552A7A192F}"/>
              </a:ext>
            </a:extLst>
          </p:cNvPr>
          <p:cNvGrpSpPr/>
          <p:nvPr/>
        </p:nvGrpSpPr>
        <p:grpSpPr>
          <a:xfrm>
            <a:off x="339151" y="1928868"/>
            <a:ext cx="7023086" cy="566996"/>
            <a:chOff x="339151" y="1651889"/>
            <a:chExt cx="7023086" cy="566996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5C6475EB-59CE-4811-8DA6-4223F72A2DDF}"/>
                </a:ext>
              </a:extLst>
            </p:cNvPr>
            <p:cNvGrpSpPr/>
            <p:nvPr/>
          </p:nvGrpSpPr>
          <p:grpSpPr>
            <a:xfrm>
              <a:off x="339151" y="1651889"/>
              <a:ext cx="7023086" cy="566996"/>
              <a:chOff x="372207" y="1736213"/>
              <a:chExt cx="7023086" cy="566996"/>
            </a:xfrm>
          </p:grpSpPr>
          <p:sp>
            <p:nvSpPr>
              <p:cNvPr id="6" name="矩形: 圓角 5">
                <a:extLst>
                  <a:ext uri="{FF2B5EF4-FFF2-40B4-BE49-F238E27FC236}">
                    <a16:creationId xmlns:a16="http://schemas.microsoft.com/office/drawing/2014/main" id="{2FE59046-10F5-49E7-BC16-7B68CC513888}"/>
                  </a:ext>
                </a:extLst>
              </p:cNvPr>
              <p:cNvSpPr/>
              <p:nvPr/>
            </p:nvSpPr>
            <p:spPr>
              <a:xfrm>
                <a:off x="372207" y="1742006"/>
                <a:ext cx="6994113" cy="553998"/>
              </a:xfrm>
              <a:prstGeom prst="roundRect">
                <a:avLst>
                  <a:gd name="adj" fmla="val 292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8" name="圖形 7">
                <a:extLst>
                  <a:ext uri="{FF2B5EF4-FFF2-40B4-BE49-F238E27FC236}">
                    <a16:creationId xmlns:a16="http://schemas.microsoft.com/office/drawing/2014/main" id="{BCB9161B-7311-4EC1-A6E9-773180AB0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650098" y="1736213"/>
                <a:ext cx="745195" cy="566996"/>
              </a:xfrm>
              <a:prstGeom prst="rect">
                <a:avLst/>
              </a:prstGeom>
            </p:spPr>
          </p:pic>
        </p:grpSp>
        <p:sp>
          <p:nvSpPr>
            <p:cNvPr id="3" name="Google Shape;126;p20">
              <a:extLst>
                <a:ext uri="{FF2B5EF4-FFF2-40B4-BE49-F238E27FC236}">
                  <a16:creationId xmlns:a16="http://schemas.microsoft.com/office/drawing/2014/main" id="{84307F2E-F74E-483C-A119-F4C91C4B500B}"/>
                </a:ext>
              </a:extLst>
            </p:cNvPr>
            <p:cNvSpPr txBox="1"/>
            <p:nvPr/>
          </p:nvSpPr>
          <p:spPr>
            <a:xfrm>
              <a:off x="339151" y="1700408"/>
              <a:ext cx="6363741" cy="468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/>
                <a:t>https://www.qnap.com/service/product-warranty/</a:t>
              </a:r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C1BC07C3-F554-4F3A-969E-29A45930B28C}"/>
              </a:ext>
            </a:extLst>
          </p:cNvPr>
          <p:cNvSpPr txBox="1"/>
          <p:nvPr/>
        </p:nvSpPr>
        <p:spPr>
          <a:xfrm>
            <a:off x="6617042" y="2736480"/>
            <a:ext cx="2104373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71463" indent="-271463">
              <a:buClr>
                <a:srgbClr val="FFFF00"/>
              </a:buClr>
              <a:buFont typeface="Wingdings"/>
              <a:buChar char="ü"/>
            </a:pPr>
            <a:r>
              <a:rPr lang="en-US" altLang="zh-CN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Sign in </a:t>
            </a:r>
          </a:p>
          <a:p>
            <a:pPr marL="271463" indent="-271463">
              <a:buClr>
                <a:srgbClr val="FFFF00"/>
              </a:buClr>
              <a:buFont typeface="Wingdings"/>
              <a:buChar char="ü"/>
            </a:pPr>
            <a:r>
              <a:rPr lang="en-US" altLang="zh-CN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Product registration</a:t>
            </a:r>
            <a:endParaRPr 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1463" indent="-271463">
              <a:buClr>
                <a:srgbClr val="FFFF00"/>
              </a:buClr>
              <a:buFont typeface="Wingdings"/>
              <a:buChar char="ü"/>
            </a:pPr>
            <a:r>
              <a:rPr lang="en-US" altLang="zh-CN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Purchase </a:t>
            </a:r>
            <a:r>
              <a:rPr lang="en-US" altLang="zh-CN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extended warranty</a:t>
            </a:r>
            <a:endParaRPr 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86BE738-89A1-41DA-9B1B-41F84C2703EB}"/>
              </a:ext>
            </a:extLst>
          </p:cNvPr>
          <p:cNvSpPr txBox="1"/>
          <p:nvPr/>
        </p:nvSpPr>
        <p:spPr>
          <a:xfrm>
            <a:off x="339151" y="1079478"/>
            <a:ext cx="8655538" cy="81047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500" dirty="0">
                <a:solidFill>
                  <a:srgbClr val="FFFFFF"/>
                </a:solidFill>
                <a:latin typeface="Airal"/>
                <a:ea typeface="微軟正黑體"/>
              </a:rPr>
              <a:t>3 year standard ＋2 year extended warranty =</a:t>
            </a:r>
            <a:br>
              <a:rPr lang="en-US" altLang="zh-CN" sz="2500" dirty="0">
                <a:solidFill>
                  <a:srgbClr val="FFFFFF"/>
                </a:solidFill>
                <a:latin typeface="Airal"/>
                <a:ea typeface="微軟正黑體"/>
              </a:rPr>
            </a:br>
            <a:r>
              <a:rPr lang="zh-CN" altLang="en-US" sz="2500" b="1" dirty="0">
                <a:solidFill>
                  <a:srgbClr val="FFFF00"/>
                </a:solidFill>
                <a:latin typeface="Airal"/>
                <a:ea typeface="微軟正黑體"/>
              </a:rPr>
              <a:t>Up to 5-year warranty</a:t>
            </a:r>
          </a:p>
        </p:txBody>
      </p:sp>
      <p:pic>
        <p:nvPicPr>
          <p:cNvPr id="4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E7586C32-511D-4DC0-832F-20010646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6480"/>
            <a:ext cx="6216161" cy="254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67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E105458B-F78B-4879-B5B2-2FAC6328FA78}"/>
              </a:ext>
            </a:extLst>
          </p:cNvPr>
          <p:cNvGrpSpPr/>
          <p:nvPr/>
        </p:nvGrpSpPr>
        <p:grpSpPr>
          <a:xfrm>
            <a:off x="320686" y="861713"/>
            <a:ext cx="8519606" cy="3612506"/>
            <a:chOff x="4685180" y="861713"/>
            <a:chExt cx="4078027" cy="3612506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842A039E-9F0C-46A7-A815-3DFFE59C9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3875" y="861713"/>
              <a:ext cx="119332" cy="3612506"/>
            </a:xfrm>
            <a:prstGeom prst="rect">
              <a:avLst/>
            </a:prstGeom>
          </p:spPr>
        </p:pic>
        <p:sp>
          <p:nvSpPr>
            <p:cNvPr id="26" name="圓角矩形 9">
              <a:extLst>
                <a:ext uri="{FF2B5EF4-FFF2-40B4-BE49-F238E27FC236}">
                  <a16:creationId xmlns:a16="http://schemas.microsoft.com/office/drawing/2014/main" id="{233D2BA5-F0FE-4436-8DB0-8F4330776A6A}"/>
                </a:ext>
              </a:extLst>
            </p:cNvPr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4674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altLang="zh-Hant" sz="3600" dirty="0">
                <a:latin typeface="Arial "/>
              </a:rPr>
              <a:t>Super high capacity surveillance</a:t>
            </a:r>
            <a:endParaRPr lang="zh-TW" altLang="en-US" sz="3600" dirty="0">
              <a:latin typeface="Arial 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4" y="2678117"/>
            <a:ext cx="3159866" cy="2064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22" y="2493738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85" y="3644335"/>
            <a:ext cx="1213273" cy="1213431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918" y="3571882"/>
            <a:ext cx="1900230" cy="1187856"/>
          </a:xfrm>
          <a:prstGeom prst="rect">
            <a:avLst/>
          </a:prstGeom>
        </p:spPr>
      </p:pic>
      <p:pic>
        <p:nvPicPr>
          <p:cNvPr id="29" name="圖片 28" descr="TS-1677XU_Front.png">
            <a:extLst>
              <a:ext uri="{FF2B5EF4-FFF2-40B4-BE49-F238E27FC236}">
                <a16:creationId xmlns:a16="http://schemas.microsoft.com/office/drawing/2014/main" id="{366C9735-833A-4FB0-98B4-CCDDA80EB3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389" b="16657"/>
          <a:stretch/>
        </p:blipFill>
        <p:spPr>
          <a:xfrm>
            <a:off x="5594849" y="3513514"/>
            <a:ext cx="3603906" cy="1215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32000" endPos="33000" dir="5400000" sy="-100000" algn="bl" rotWithShape="0"/>
          </a:effectLst>
        </p:spPr>
      </p:pic>
      <p:sp>
        <p:nvSpPr>
          <p:cNvPr id="24" name="圓角矩形 20">
            <a:extLst>
              <a:ext uri="{FF2B5EF4-FFF2-40B4-BE49-F238E27FC236}">
                <a16:creationId xmlns:a16="http://schemas.microsoft.com/office/drawing/2014/main" id="{292F2FB3-5601-EE45-8F91-FE0B0F53EF7C}"/>
              </a:ext>
            </a:extLst>
          </p:cNvPr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圓角矩形 24">
            <a:extLst>
              <a:ext uri="{FF2B5EF4-FFF2-40B4-BE49-F238E27FC236}">
                <a16:creationId xmlns:a16="http://schemas.microsoft.com/office/drawing/2014/main" id="{0DF0D9CF-2F14-CA4B-B7BD-362EBB7EA3CE}"/>
              </a:ext>
            </a:extLst>
          </p:cNvPr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圖片 5" descr="new-256.png">
            <a:extLst>
              <a:ext uri="{FF2B5EF4-FFF2-40B4-BE49-F238E27FC236}">
                <a16:creationId xmlns:a16="http://schemas.microsoft.com/office/drawing/2014/main" id="{26739F4B-F6AE-1846-97E3-09151298366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291220"/>
            <a:ext cx="642934" cy="643018"/>
          </a:xfrm>
          <a:prstGeom prst="rect">
            <a:avLst/>
          </a:prstGeom>
        </p:spPr>
      </p:pic>
      <p:sp>
        <p:nvSpPr>
          <p:cNvPr id="31" name="圓角矩形 26">
            <a:extLst>
              <a:ext uri="{FF2B5EF4-FFF2-40B4-BE49-F238E27FC236}">
                <a16:creationId xmlns:a16="http://schemas.microsoft.com/office/drawing/2014/main" id="{21723259-ECBB-9E42-93FF-07007F3D4D7E}"/>
              </a:ext>
            </a:extLst>
          </p:cNvPr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4405B1-0664-4A41-9E8C-D3E7887628D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993874"/>
            <a:ext cx="642942" cy="6429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4D43B6-4E2B-E84D-8D8D-712C71269A0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993874"/>
            <a:ext cx="642942" cy="642942"/>
          </a:xfrm>
          <a:prstGeom prst="rect">
            <a:avLst/>
          </a:prstGeom>
        </p:spPr>
      </p:pic>
      <p:pic>
        <p:nvPicPr>
          <p:cNvPr id="34" name="圖片 9">
            <a:extLst>
              <a:ext uri="{FF2B5EF4-FFF2-40B4-BE49-F238E27FC236}">
                <a16:creationId xmlns:a16="http://schemas.microsoft.com/office/drawing/2014/main" id="{53E179EE-9EF6-BC4F-859C-AAA99E609D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3" y="988172"/>
            <a:ext cx="654347" cy="654347"/>
          </a:xfrm>
          <a:prstGeom prst="rect">
            <a:avLst/>
          </a:prstGeom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id="{7F5C0EFD-2E23-6248-99C8-C24234DAA327}"/>
              </a:ext>
            </a:extLst>
          </p:cNvPr>
          <p:cNvSpPr/>
          <p:nvPr/>
        </p:nvSpPr>
        <p:spPr>
          <a:xfrm>
            <a:off x="642910" y="1675724"/>
            <a:ext cx="2357454" cy="738656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Surveillance Station 5.1</a:t>
            </a:r>
            <a:endParaRPr lang="en-US" altLang="zh-TW" sz="1500" b="1" dirty="0">
              <a:solidFill>
                <a:srgbClr val="0070C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Default: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 free channels</a:t>
            </a:r>
            <a:endParaRPr lang="zh-TW" altLang="en-US" sz="1500" b="1" dirty="0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: 80</a:t>
            </a:r>
            <a:r>
              <a:rPr lang="en-US" sz="1200" b="1" dirty="0">
                <a:solidFill>
                  <a:srgbClr val="262626"/>
                </a:solidFill>
                <a:latin typeface="Arial" pitchFamily="34" charset="0"/>
                <a:ea typeface="Microsoft JhengHei"/>
                <a:cs typeface="Arial" pitchFamily="34" charset="0"/>
              </a:rPr>
              <a:t> Ch.</a:t>
            </a:r>
            <a:r>
              <a:rPr lang="zh-TW" altLang="en-US" sz="1200" b="1" dirty="0">
                <a:latin typeface="Arial" pitchFamily="34" charset="0"/>
                <a:ea typeface="Microsoft JhengHei"/>
                <a:cs typeface="Arial" pitchFamily="34" charset="0"/>
              </a:rPr>
              <a:t> </a:t>
            </a:r>
            <a:r>
              <a:rPr lang="en-US" altLang="zh-TW" sz="1200" b="1" dirty="0">
                <a:latin typeface="Arial" pitchFamily="34" charset="0"/>
                <a:ea typeface="Microsoft JhengHei" charset="-120"/>
                <a:cs typeface="Arial" pitchFamily="34" charset="0"/>
              </a:rPr>
              <a:t>(optional license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)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768D7525-1F12-E942-8E22-F1BB2E04543E}"/>
              </a:ext>
            </a:extLst>
          </p:cNvPr>
          <p:cNvSpPr/>
          <p:nvPr/>
        </p:nvSpPr>
        <p:spPr>
          <a:xfrm>
            <a:off x="3286115" y="1675724"/>
            <a:ext cx="2428885" cy="923322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QVR Pro</a:t>
            </a:r>
          </a:p>
          <a:p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Default: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 free channels</a:t>
            </a:r>
            <a:endParaRPr lang="zh-TW" altLang="en-US" sz="1500" b="1" dirty="0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Max: 128 Ch.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</a:rPr>
              <a:t> 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(optional license)</a:t>
            </a:r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8C73F102-6ECE-EC41-AA57-0BC29C2CE38C}"/>
              </a:ext>
            </a:extLst>
          </p:cNvPr>
          <p:cNvSpPr/>
          <p:nvPr/>
        </p:nvSpPr>
        <p:spPr>
          <a:xfrm>
            <a:off x="6000760" y="1675724"/>
            <a:ext cx="2668984" cy="877155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QUSBCam2</a:t>
            </a:r>
          </a:p>
          <a:p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Up to 1080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p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USB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W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e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bcam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recordi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ng</a:t>
            </a:r>
            <a:endParaRPr lang="zh-TW">
              <a:latin typeface="Arial" pitchFamily="34" charset="0"/>
              <a:cs typeface="Arial" pitchFamily="34" charset="0"/>
            </a:endParaRPr>
          </a:p>
          <a:p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新細明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69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13BBBFF-4B89-4284-A456-EA24FE269C79}"/>
              </a:ext>
            </a:extLst>
          </p:cNvPr>
          <p:cNvSpPr txBox="1"/>
          <p:nvPr/>
        </p:nvSpPr>
        <p:spPr>
          <a:xfrm>
            <a:off x="1190811" y="2330645"/>
            <a:ext cx="3227626" cy="17594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6500"/>
              </a:lnSpc>
            </a:pPr>
            <a:r>
              <a:rPr lang="zh-CN" altLang="en-US" sz="50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br>
              <a:rPr lang="zh-CN" altLang="en-US" sz="50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0FF4D10-CABA-4A9C-9800-E91459CBC43A}"/>
              </a:ext>
            </a:extLst>
          </p:cNvPr>
          <p:cNvSpPr/>
          <p:nvPr/>
        </p:nvSpPr>
        <p:spPr>
          <a:xfrm>
            <a:off x="1363289" y="952321"/>
            <a:ext cx="2889321" cy="3176779"/>
          </a:xfrm>
          <a:prstGeom prst="rect">
            <a:avLst/>
          </a:prstGeom>
          <a:noFill/>
          <a:ln w="571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9BFBA63-59F8-41BA-99EF-719960E3116F}"/>
              </a:ext>
            </a:extLst>
          </p:cNvPr>
          <p:cNvGrpSpPr/>
          <p:nvPr/>
        </p:nvGrpSpPr>
        <p:grpSpPr>
          <a:xfrm>
            <a:off x="1492619" y="1092365"/>
            <a:ext cx="2634688" cy="1160016"/>
            <a:chOff x="1264153" y="1157042"/>
            <a:chExt cx="2889150" cy="1272051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F754369B-F3C2-43C0-B486-EAA6E826A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64153" y="1157042"/>
              <a:ext cx="2889150" cy="491209"/>
            </a:xfrm>
            <a:prstGeom prst="rect">
              <a:avLst/>
            </a:prstGeom>
          </p:spPr>
        </p:pic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61C04B9E-F7EE-456A-A13C-260DAC4D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64153" y="1767577"/>
              <a:ext cx="2889150" cy="661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6069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D875-B5C0-5648-8DDC-3BF7FF46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40" y="91440"/>
            <a:ext cx="6953790" cy="82296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High-Speed Connectivity</a:t>
            </a:r>
            <a:b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Supported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by Mellanox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D812E8D-C8AD-48EA-BC92-D601816F0F7E}"/>
              </a:ext>
            </a:extLst>
          </p:cNvPr>
          <p:cNvGrpSpPr/>
          <p:nvPr/>
        </p:nvGrpSpPr>
        <p:grpSpPr>
          <a:xfrm>
            <a:off x="9525" y="971550"/>
            <a:ext cx="9144000" cy="2553722"/>
            <a:chOff x="104774" y="1276350"/>
            <a:chExt cx="9015960" cy="2517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FB804E-5B00-8747-B6F8-B1609D7B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774" y="1276715"/>
              <a:ext cx="4537443" cy="25175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03B454-4806-2148-A990-FF310EE04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276350"/>
              <a:ext cx="4548734" cy="251136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91B981-0F5A-BE4D-97B0-80A35C2AEE54}"/>
              </a:ext>
            </a:extLst>
          </p:cNvPr>
          <p:cNvSpPr txBox="1"/>
          <p:nvPr/>
        </p:nvSpPr>
        <p:spPr>
          <a:xfrm>
            <a:off x="3761508" y="4734690"/>
            <a:ext cx="2375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Mellanox 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D78236C-32D3-40CB-8553-0B06A3373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1" y="3663729"/>
            <a:ext cx="7327641" cy="10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14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0AE4402-AEF8-4371-AF6D-A8754F66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97" y="2819661"/>
            <a:ext cx="9823010" cy="6166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F3B86D3-3A70-4280-954E-BEC0761A1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" y="1246606"/>
            <a:ext cx="8965364" cy="1878244"/>
          </a:xfrm>
          <a:prstGeom prst="rect">
            <a:avLst/>
          </a:prstGeom>
        </p:spPr>
      </p:pic>
      <p:sp>
        <p:nvSpPr>
          <p:cNvPr id="26" name="圓角矩形 10">
            <a:extLst>
              <a:ext uri="{FF2B5EF4-FFF2-40B4-BE49-F238E27FC236}">
                <a16:creationId xmlns:a16="http://schemas.microsoft.com/office/drawing/2014/main" id="{FE473D64-8EE6-47AD-B1D7-F992FE0306BB}"/>
              </a:ext>
            </a:extLst>
          </p:cNvPr>
          <p:cNvSpPr/>
          <p:nvPr/>
        </p:nvSpPr>
        <p:spPr>
          <a:xfrm>
            <a:off x="762441" y="1558071"/>
            <a:ext cx="7719642" cy="1310511"/>
          </a:xfrm>
          <a:prstGeom prst="roundRect">
            <a:avLst>
              <a:gd name="adj" fmla="val 630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glow rad="152400">
              <a:schemeClr val="bg1">
                <a:alpha val="5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169003F-3FEB-4566-8A7C-543CD22A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05400"/>
            <a:ext cx="6483770" cy="822960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200" dirty="0">
                <a:latin typeface="Arial "/>
                <a:cs typeface="Arial" panose="020B0604020202020204" pitchFamily="34" charset="0"/>
              </a:rPr>
              <a:t>10/25/40 </a:t>
            </a:r>
            <a:r>
              <a:rPr lang="en-US" altLang="zh-TW" sz="3200" dirty="0" err="1">
                <a:latin typeface="Arial "/>
                <a:cs typeface="Arial" panose="020B0604020202020204" pitchFamily="34" charset="0"/>
              </a:rPr>
              <a:t>GbE</a:t>
            </a:r>
            <a:r>
              <a:rPr lang="en-US" altLang="zh-TW" sz="3200" dirty="0">
                <a:latin typeface="Arial 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 "/>
                <a:cs typeface="Arial" panose="020B0604020202020204" pitchFamily="34" charset="0"/>
              </a:rPr>
              <a:t>SmartNIC</a:t>
            </a:r>
            <a:r>
              <a:rPr lang="en-US" altLang="zh-TW" sz="3200" dirty="0">
                <a:latin typeface="Arial "/>
                <a:cs typeface="Arial" panose="020B0604020202020204" pitchFamily="34" charset="0"/>
              </a:rPr>
              <a:t> with offload function</a:t>
            </a:r>
            <a:endParaRPr lang="zh-TW" sz="3200" dirty="0">
              <a:solidFill>
                <a:schemeClr val="tx1"/>
              </a:solidFill>
              <a:latin typeface="Arial 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6F65FB5-9903-4532-A9C0-E8D974512368}"/>
              </a:ext>
            </a:extLst>
          </p:cNvPr>
          <p:cNvGrpSpPr/>
          <p:nvPr/>
        </p:nvGrpSpPr>
        <p:grpSpPr>
          <a:xfrm>
            <a:off x="1154305" y="1791243"/>
            <a:ext cx="6933954" cy="783932"/>
            <a:chOff x="502270" y="1453687"/>
            <a:chExt cx="7040392" cy="795966"/>
          </a:xfrm>
        </p:grpSpPr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10A3751F-F87D-4299-A6ED-5390EAD46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851" b="10546"/>
            <a:stretch/>
          </p:blipFill>
          <p:spPr>
            <a:xfrm>
              <a:off x="5114720" y="1453687"/>
              <a:ext cx="2427942" cy="7959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448DC4F-D38A-46B9-B29F-A3276CFA6C53}"/>
                </a:ext>
              </a:extLst>
            </p:cNvPr>
            <p:cNvGrpSpPr/>
            <p:nvPr/>
          </p:nvGrpSpPr>
          <p:grpSpPr>
            <a:xfrm>
              <a:off x="3995936" y="1476557"/>
              <a:ext cx="812316" cy="738468"/>
              <a:chOff x="3707904" y="1491630"/>
              <a:chExt cx="792089" cy="720080"/>
            </a:xfrm>
          </p:grpSpPr>
          <p:cxnSp>
            <p:nvCxnSpPr>
              <p:cNvPr id="4" name="直線接點 3">
                <a:extLst>
                  <a:ext uri="{FF2B5EF4-FFF2-40B4-BE49-F238E27FC236}">
                    <a16:creationId xmlns:a16="http://schemas.microsoft.com/office/drawing/2014/main" id="{6C8FA792-4C54-40F6-9A9F-E1B8BD777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7904" y="1491630"/>
                <a:ext cx="792088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D512B100-3BAE-42FE-9090-636F37BE68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7904" y="1491630"/>
                <a:ext cx="792089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99EE0C2-B13C-4045-A11E-3CECECF3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70" y="1574142"/>
              <a:ext cx="3265026" cy="555056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B6A1A735-39E5-4EF9-A617-8958B3683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42" y="2541070"/>
            <a:ext cx="2938948" cy="2260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E2C0CC68-A5C8-4747-9BA3-03149490911E}"/>
              </a:ext>
            </a:extLst>
          </p:cNvPr>
          <p:cNvSpPr txBox="1"/>
          <p:nvPr/>
        </p:nvSpPr>
        <p:spPr>
          <a:xfrm>
            <a:off x="456997" y="3113068"/>
            <a:ext cx="4337194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buSzPct val="80000"/>
              <a:buFont typeface="Arial" panose="020B0604020202020204" pitchFamily="34" charset="0"/>
              <a:buChar char="•"/>
            </a:pPr>
            <a:endParaRPr lang="en-US" altLang="zh-TW" sz="20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  <a:p>
            <a:pPr marL="179388" indent="-179388">
              <a:buSzPct val="80000"/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Buit-in Mellanox ConnectX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 Lx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martNIC</a:t>
            </a:r>
            <a:endParaRPr lang="en-US" altLang="zh-TW" sz="2000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388" indent="-179388">
              <a:buSzPct val="80000"/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Supports 25/40GbE expansion</a:t>
            </a:r>
            <a:endParaRPr lang="zh-TW" altLang="en-US" sz="2000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388" indent="-179388">
              <a:buSzPct val="80000"/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Support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</a:t>
            </a:r>
            <a:r>
              <a:rPr lang="zh-TW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iSER</a:t>
            </a:r>
          </a:p>
          <a:p>
            <a:pPr>
              <a:buSzPct val="80000"/>
            </a:pPr>
            <a:endParaRPr lang="zh-TW" altLang="en-US" sz="2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endParaRPr lang="zh-TW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42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CE04EADB-C8B0-4730-94D3-A5E18CD36EC6}"/>
              </a:ext>
            </a:extLst>
          </p:cNvPr>
          <p:cNvSpPr/>
          <p:nvPr/>
        </p:nvSpPr>
        <p:spPr>
          <a:xfrm>
            <a:off x="1431235" y="2735800"/>
            <a:ext cx="6122504" cy="2700904"/>
          </a:xfrm>
          <a:prstGeom prst="roundRect">
            <a:avLst>
              <a:gd name="adj" fmla="val 6863"/>
            </a:avLst>
          </a:prstGeom>
          <a:solidFill>
            <a:schemeClr val="bg1">
              <a:lumMod val="95000"/>
            </a:schemeClr>
          </a:solidFill>
          <a:ln>
            <a:solidFill>
              <a:srgbClr val="D0F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latin typeface="Arial "/>
                <a:cs typeface="Arial" panose="020B0604020202020204" pitchFamily="34" charset="0"/>
              </a:rPr>
              <a:t>Offload tasks from CPU with </a:t>
            </a:r>
            <a:r>
              <a:rPr lang="en-US" altLang="zh-TW" sz="3600" dirty="0" err="1">
                <a:latin typeface="Arial "/>
                <a:cs typeface="Arial" panose="020B0604020202020204" pitchFamily="34" charset="0"/>
              </a:rPr>
              <a:t>iSER</a:t>
            </a:r>
            <a:endParaRPr lang="zh-TW" altLang="en-US" sz="3600" dirty="0">
              <a:latin typeface="Arial 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055" y="1136950"/>
            <a:ext cx="8497887" cy="133506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ts val="3000"/>
              </a:lnSpc>
              <a:buClr>
                <a:schemeClr val="bg1"/>
              </a:buClr>
            </a:pPr>
            <a:r>
              <a:rPr lang="en-US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r>
              <a:rPr 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allows data to </a:t>
            </a:r>
            <a:r>
              <a:rPr lang="en-US" dirty="0">
                <a:solidFill>
                  <a:srgbClr val="D0F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bypass general network drivers, the socket layer</a:t>
            </a:r>
            <a:r>
              <a:rPr 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and to directly enter memory buffers of the server and storage.</a:t>
            </a:r>
          </a:p>
          <a:p>
            <a:pPr>
              <a:lnSpc>
                <a:spcPts val="3000"/>
              </a:lnSpc>
              <a:buClr>
                <a:schemeClr val="bg1"/>
              </a:buClr>
            </a:pPr>
            <a:r>
              <a:rPr lang="en-US" altLang="zh-CN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Increasing performance, lower CPU loading</a:t>
            </a:r>
            <a:endParaRPr lang="zh-TW" altLang="en-US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C7D65-3C6E-D84D-9761-4E33217EAB71}"/>
              </a:ext>
            </a:extLst>
          </p:cNvPr>
          <p:cNvSpPr txBox="1"/>
          <p:nvPr/>
        </p:nvSpPr>
        <p:spPr>
          <a:xfrm>
            <a:off x="5920576" y="2772732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With </a:t>
            </a:r>
            <a:r>
              <a:rPr lang="en-US" err="1"/>
              <a:t>iSER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B9E09-64FE-9B45-BB28-AA72C89A2D3A}"/>
              </a:ext>
            </a:extLst>
          </p:cNvPr>
          <p:cNvSpPr txBox="1"/>
          <p:nvPr/>
        </p:nvSpPr>
        <p:spPr>
          <a:xfrm>
            <a:off x="2524953" y="2778370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Without </a:t>
            </a:r>
            <a:r>
              <a:rPr lang="en-US" err="1"/>
              <a:t>iSER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4281D9-A3E6-724C-9D96-A7B803A8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91" y="2777033"/>
            <a:ext cx="6578417" cy="25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05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44A6-A1BF-254F-9B18-7888BF1C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96" y="91440"/>
            <a:ext cx="7886700" cy="822960"/>
          </a:xfrm>
        </p:spPr>
        <p:txBody>
          <a:bodyPr>
            <a:normAutofit/>
          </a:bodyPr>
          <a:lstStyle/>
          <a:p>
            <a:r>
              <a:rPr lang="en-US" sz="3600" err="1">
                <a:latin typeface="Arial "/>
              </a:rPr>
              <a:t>iSER</a:t>
            </a:r>
            <a:r>
              <a:rPr lang="en-US" sz="3600">
                <a:latin typeface="Arial "/>
              </a:rPr>
              <a:t> makes VMware Faster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645FE-EDC3-2F43-9874-765B0505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57" y="2689229"/>
            <a:ext cx="4736459" cy="2362173"/>
          </a:xfrm>
          <a:prstGeom prst="rect">
            <a:avLst/>
          </a:prstGeom>
        </p:spPr>
      </p:pic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AFB94BA1-6792-6749-BC85-5BF782F391BF}"/>
              </a:ext>
            </a:extLst>
          </p:cNvPr>
          <p:cNvSpPr txBox="1">
            <a:spLocks/>
          </p:cNvSpPr>
          <p:nvPr/>
        </p:nvSpPr>
        <p:spPr>
          <a:xfrm>
            <a:off x="546093" y="1416745"/>
            <a:ext cx="8051813" cy="254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5EA16"/>
              </a:buClr>
              <a:buNone/>
            </a:pPr>
            <a:r>
              <a:rPr kumimoji="1" lang="en-US" altLang="zh-CN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When VMware Server and NAS are </a:t>
            </a:r>
            <a:r>
              <a:rPr kumimoji="1" lang="en-US" altLang="zh-CN" sz="2400" dirty="0" err="1">
                <a:solidFill>
                  <a:schemeClr val="bg1"/>
                </a:solidFill>
                <a:latin typeface="Microsoft JhengHei"/>
                <a:ea typeface="Microsoft JhengHei"/>
              </a:rPr>
              <a:t>iSER</a:t>
            </a:r>
            <a:r>
              <a:rPr kumimoji="1" lang="zh-CN" altLang="en-US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ready:</a:t>
            </a:r>
          </a:p>
          <a:p>
            <a:pPr marL="179388" lvl="1" indent="-1793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Random read/write performance is </a:t>
            </a:r>
            <a:r>
              <a:rPr lang="en-US" altLang="zh-TW" sz="1800" dirty="0">
                <a:solidFill>
                  <a:srgbClr val="D0F800"/>
                </a:solidFill>
                <a:latin typeface="Microsoft JhengHei"/>
                <a:ea typeface="Microsoft JhengHei"/>
              </a:rPr>
              <a:t>60% higher </a:t>
            </a: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than iSCSI</a:t>
            </a:r>
            <a:endParaRPr lang="en-US" altLang="zh-CN" sz="1800" dirty="0">
              <a:solidFill>
                <a:srgbClr val="D0F800"/>
              </a:solidFill>
              <a:latin typeface="Microsoft JhengHei"/>
              <a:ea typeface="Microsoft JhengHei"/>
            </a:endParaRPr>
          </a:p>
          <a:p>
            <a:pPr marL="179388" lvl="1" indent="-1793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Latency is </a:t>
            </a:r>
            <a:r>
              <a:rPr lang="en-US" altLang="zh-TW" sz="1800" dirty="0">
                <a:solidFill>
                  <a:srgbClr val="D0F800"/>
                </a:solidFill>
                <a:latin typeface="Microsoft JhengHei"/>
                <a:ea typeface="Microsoft JhengHei"/>
              </a:rPr>
              <a:t>50% lower </a:t>
            </a: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than iSCSI</a:t>
            </a:r>
            <a:endParaRPr lang="zh-TW" altLang="en-US" sz="18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buClr>
                <a:srgbClr val="E5EA16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zh-TW" altLang="en-US" sz="1800" dirty="0">
              <a:solidFill>
                <a:srgbClr val="000000"/>
              </a:solidFill>
              <a:latin typeface="Microsoft JhengHei"/>
              <a:ea typeface="Microsoft JhengHei"/>
            </a:endParaRPr>
          </a:p>
          <a:p>
            <a:pPr marL="180975" indent="-180975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endParaRPr lang="zh-TW" altLang="en-US" sz="1800" dirty="0">
              <a:latin typeface="Microsoft JhengHei"/>
              <a:ea typeface="Microsoft JhengHei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sz="1800" dirty="0">
              <a:latin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188211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9">
            <a:extLst>
              <a:ext uri="{FF2B5EF4-FFF2-40B4-BE49-F238E27FC236}">
                <a16:creationId xmlns:a16="http://schemas.microsoft.com/office/drawing/2014/main" id="{255A7722-B089-4380-AA51-FE41FCC72B60}"/>
              </a:ext>
            </a:extLst>
          </p:cNvPr>
          <p:cNvSpPr/>
          <p:nvPr/>
        </p:nvSpPr>
        <p:spPr>
          <a:xfrm>
            <a:off x="4643438" y="1174192"/>
            <a:ext cx="4143404" cy="4118570"/>
          </a:xfrm>
          <a:prstGeom prst="roundRect">
            <a:avLst>
              <a:gd name="adj" fmla="val 4083"/>
            </a:avLst>
          </a:prstGeom>
          <a:gradFill>
            <a:gsLst>
              <a:gs pos="0">
                <a:srgbClr val="DAFE02"/>
              </a:gs>
              <a:gs pos="83000">
                <a:srgbClr val="FFFF00">
                  <a:alpha val="44000"/>
                </a:srgbClr>
              </a:gs>
              <a:gs pos="100000">
                <a:srgbClr val="FFCB25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44977" y="183906"/>
            <a:ext cx="7886700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TW" sz="3600" dirty="0">
                <a:solidFill>
                  <a:srgbClr val="FFFFFF"/>
                </a:solidFill>
                <a:latin typeface="Arial "/>
                <a:cs typeface="Arial"/>
                <a:sym typeface="Arial"/>
              </a:rPr>
              <a:t> Built-in dual </a:t>
            </a:r>
            <a:r>
              <a:rPr lang="en-US" altLang="zh-TW" sz="3600" spc="-150" dirty="0">
                <a:solidFill>
                  <a:srgbClr val="FFFFFF"/>
                </a:solidFill>
                <a:latin typeface="Arial "/>
                <a:cs typeface="Arial"/>
                <a:sym typeface="Arial"/>
              </a:rPr>
              <a:t>10GbE</a:t>
            </a:r>
            <a:r>
              <a:rPr lang="zh-TW" altLang="en-US" sz="3600" spc="-150" dirty="0">
                <a:solidFill>
                  <a:srgbClr val="FFFFFF"/>
                </a:solidFill>
                <a:latin typeface="Arial "/>
                <a:cs typeface="Arial"/>
                <a:sym typeface="Arial"/>
              </a:rPr>
              <a:t> SFP+ </a:t>
            </a:r>
            <a:r>
              <a:rPr lang="en-US" altLang="zh-TW" sz="3600" dirty="0">
                <a:solidFill>
                  <a:srgbClr val="FFFFFF"/>
                </a:solidFill>
                <a:latin typeface="Arial "/>
                <a:ea typeface="Microsoft JhengHei"/>
                <a:cs typeface="Arial"/>
                <a:sym typeface="Arial"/>
              </a:rPr>
              <a:t>ports</a:t>
            </a:r>
            <a:endParaRPr lang="en-US" sz="3600" dirty="0">
              <a:latin typeface="Arial "/>
              <a:ea typeface="Microsoft JhengHei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4643438" y="1360341"/>
            <a:ext cx="4143404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GbE x </a:t>
            </a:r>
            <a:r>
              <a:rPr 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(Throughput)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844956" y="2542228"/>
            <a:ext cx="6015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/>
              <a:t>2000</a:t>
            </a:r>
          </a:p>
        </p:txBody>
      </p:sp>
      <p:cxnSp>
        <p:nvCxnSpPr>
          <p:cNvPr id="193" name="Shape 193"/>
          <p:cNvCxnSpPr/>
          <p:nvPr/>
        </p:nvCxnSpPr>
        <p:spPr>
          <a:xfrm>
            <a:off x="5446511" y="2227904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" name="Shape 195"/>
          <p:cNvSpPr txBox="1"/>
          <p:nvPr/>
        </p:nvSpPr>
        <p:spPr>
          <a:xfrm>
            <a:off x="4888571" y="3024434"/>
            <a:ext cx="54894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/>
              <a:t>1500</a:t>
            </a:r>
            <a:endParaRPr lang="en-US" sz="1400"/>
          </a:p>
        </p:txBody>
      </p:sp>
      <p:cxnSp>
        <p:nvCxnSpPr>
          <p:cNvPr id="196" name="Shape 196"/>
          <p:cNvCxnSpPr/>
          <p:nvPr/>
        </p:nvCxnSpPr>
        <p:spPr>
          <a:xfrm>
            <a:off x="5446511" y="2710110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Shape 197"/>
          <p:cNvCxnSpPr/>
          <p:nvPr/>
        </p:nvCxnSpPr>
        <p:spPr>
          <a:xfrm>
            <a:off x="5446511" y="3192318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Shape 199"/>
          <p:cNvSpPr txBox="1"/>
          <p:nvPr/>
        </p:nvSpPr>
        <p:spPr>
          <a:xfrm>
            <a:off x="4901382" y="3531647"/>
            <a:ext cx="4887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200" name="Shape 200"/>
          <p:cNvCxnSpPr/>
          <p:nvPr/>
        </p:nvCxnSpPr>
        <p:spPr>
          <a:xfrm>
            <a:off x="5446511" y="3674523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Shape 201"/>
          <p:cNvSpPr/>
          <p:nvPr/>
        </p:nvSpPr>
        <p:spPr>
          <a:xfrm>
            <a:off x="5875134" y="2396730"/>
            <a:ext cx="571500" cy="12776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018159" y="2542228"/>
            <a:ext cx="571500" cy="113219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5584315" y="3745961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Read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732393" y="3745961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Write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584315" y="2449935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</a:rPr>
              <a:t>2358</a:t>
            </a:r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6732393" y="2496076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</a:rPr>
              <a:t>2286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4829984" y="2075731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350"/>
              <a:t>2500</a:t>
            </a:r>
            <a:endParaRPr lang="en-US" sz="1350"/>
          </a:p>
        </p:txBody>
      </p:sp>
      <p:sp>
        <p:nvSpPr>
          <p:cNvPr id="227" name="Shape 227"/>
          <p:cNvSpPr/>
          <p:nvPr/>
        </p:nvSpPr>
        <p:spPr>
          <a:xfrm>
            <a:off x="4740064" y="4415228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>
                <a:solidFill>
                  <a:schemeClr val="bg1"/>
                </a:solidFill>
              </a:rPr>
              <a:t>Tested in QNAP Labs. Figures may vary by environments.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>
                <a:solidFill>
                  <a:schemeClr val="bg1"/>
                </a:solidFill>
              </a:rPr>
              <a:t>Test environment</a:t>
            </a:r>
            <a:r>
              <a:rPr lang="en-US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NAS: </a:t>
            </a:r>
            <a:r>
              <a:rPr lang="en-US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TS-1283XU-RP-E2124-4G</a:t>
            </a: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with QTS </a:t>
            </a:r>
            <a:r>
              <a:rPr lang="en-US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4.3.5</a:t>
            </a:r>
            <a:endParaRPr lang="en-US" sz="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Volume type: RAID 5; 16 x Intel S3500 240GB SSDs (SSDSC2BB240G4) </a:t>
            </a: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id="{F342BC2E-27F4-406F-A425-687AF992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15" b="27496"/>
          <a:stretch/>
        </p:blipFill>
        <p:spPr>
          <a:xfrm>
            <a:off x="-169337" y="2966344"/>
            <a:ext cx="5182128" cy="1386107"/>
          </a:xfrm>
          <a:prstGeom prst="rect">
            <a:avLst/>
          </a:prstGeom>
          <a:effectLst>
            <a:outerShdw blurRad="50800" dir="8100000" algn="tr" rotWithShape="0">
              <a:prstClr val="black">
                <a:alpha val="40000"/>
              </a:prstClr>
            </a:outerShdw>
            <a:reflection blurRad="25400" stA="29000" endPos="30000" dir="5400000" sy="-100000" algn="bl" rotWithShape="0"/>
          </a:effectLst>
        </p:spPr>
      </p:pic>
      <p:sp>
        <p:nvSpPr>
          <p:cNvPr id="21" name="Shape 199">
            <a:extLst>
              <a:ext uri="{FF2B5EF4-FFF2-40B4-BE49-F238E27FC236}">
                <a16:creationId xmlns:a16="http://schemas.microsoft.com/office/drawing/2014/main" id="{DFACABE6-BE4E-4011-B4BD-F4BF3F6BCC7C}"/>
              </a:ext>
            </a:extLst>
          </p:cNvPr>
          <p:cNvSpPr txBox="1"/>
          <p:nvPr/>
        </p:nvSpPr>
        <p:spPr>
          <a:xfrm>
            <a:off x="4797592" y="3867984"/>
            <a:ext cx="677854" cy="3485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>
                <a:latin typeface="Arial "/>
              </a:rPr>
              <a:t>(MB/s)</a:t>
            </a:r>
            <a:endParaRPr lang="en-US" sz="1200" i="0" u="none" strike="noStrike" cap="none">
              <a:latin typeface="Arial 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342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D875-B5C0-5648-8DDC-3BF7FF46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16" y="99986"/>
            <a:ext cx="8304757" cy="82296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&gt;25GbE Market Moves Faster Than Ever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B73CD-1751-9E43-B0B8-EE2E14901E7A}"/>
              </a:ext>
            </a:extLst>
          </p:cNvPr>
          <p:cNvSpPr txBox="1"/>
          <p:nvPr/>
        </p:nvSpPr>
        <p:spPr>
          <a:xfrm>
            <a:off x="415203" y="1076731"/>
            <a:ext cx="7609298" cy="124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iral"/>
              </a:rPr>
              <a:t>The estimated market share of </a:t>
            </a:r>
            <a:r>
              <a:rPr lang="en-US" sz="1600">
                <a:solidFill>
                  <a:schemeClr val="bg1"/>
                </a:solidFill>
                <a:latin typeface="Airal"/>
              </a:rPr>
              <a:t>&gt;</a:t>
            </a:r>
            <a:r>
              <a:rPr lang="en-US" sz="1600" dirty="0">
                <a:solidFill>
                  <a:schemeClr val="bg1"/>
                </a:solidFill>
                <a:latin typeface="Airal"/>
              </a:rPr>
              <a:t>25GbE will be doubled to nearly 55% (after 2018) from 22% (2017)</a:t>
            </a: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iral"/>
              </a:rPr>
              <a:t>High speed adapters are expected to grow </a:t>
            </a:r>
            <a:r>
              <a:rPr lang="en-US" sz="1600">
                <a:solidFill>
                  <a:schemeClr val="bg1"/>
                </a:solidFill>
                <a:latin typeface="Airal"/>
              </a:rPr>
              <a:t>rapidly </a:t>
            </a:r>
            <a:r>
              <a:rPr lang="en-US" sz="1600" dirty="0">
                <a:solidFill>
                  <a:schemeClr val="bg1"/>
                </a:solidFill>
                <a:latin typeface="Airal"/>
              </a:rPr>
              <a:t>in Cloud, Big Data, High speed storage, Virtualization and A.I. segments.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iral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208D0B22-2FD0-473A-BEC9-B3FAECB521C1}"/>
              </a:ext>
            </a:extLst>
          </p:cNvPr>
          <p:cNvSpPr/>
          <p:nvPr/>
        </p:nvSpPr>
        <p:spPr>
          <a:xfrm>
            <a:off x="539147" y="2136449"/>
            <a:ext cx="7753216" cy="2911602"/>
          </a:xfrm>
          <a:prstGeom prst="roundRect">
            <a:avLst>
              <a:gd name="adj" fmla="val 43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上 35">
            <a:extLst>
              <a:ext uri="{FF2B5EF4-FFF2-40B4-BE49-F238E27FC236}">
                <a16:creationId xmlns:a16="http://schemas.microsoft.com/office/drawing/2014/main" id="{6E07AF3B-FE18-44D3-88EE-98397120B57A}"/>
              </a:ext>
            </a:extLst>
          </p:cNvPr>
          <p:cNvSpPr/>
          <p:nvPr/>
        </p:nvSpPr>
        <p:spPr>
          <a:xfrm rot="5400000">
            <a:off x="3813624" y="2996481"/>
            <a:ext cx="770233" cy="1430197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8163A72-095F-4FC1-97CE-BD8569998E1B}"/>
              </a:ext>
            </a:extLst>
          </p:cNvPr>
          <p:cNvSpPr/>
          <p:nvPr/>
        </p:nvSpPr>
        <p:spPr>
          <a:xfrm>
            <a:off x="751561" y="3106969"/>
            <a:ext cx="1008874" cy="105805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92C432EA-06DC-403F-86A2-ACC663846DE4}"/>
              </a:ext>
            </a:extLst>
          </p:cNvPr>
          <p:cNvGrpSpPr/>
          <p:nvPr/>
        </p:nvGrpSpPr>
        <p:grpSpPr>
          <a:xfrm>
            <a:off x="2618761" y="2550337"/>
            <a:ext cx="6525239" cy="2911602"/>
            <a:chOff x="2804590" y="2005849"/>
            <a:chExt cx="6636129" cy="31743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aphicFrame>
          <p:nvGraphicFramePr>
            <p:cNvPr id="8" name="圖表 7">
              <a:extLst>
                <a:ext uri="{FF2B5EF4-FFF2-40B4-BE49-F238E27FC236}">
                  <a16:creationId xmlns:a16="http://schemas.microsoft.com/office/drawing/2014/main" id="{310B4005-F023-4EC4-830B-06E65B1F61B4}"/>
                </a:ext>
              </a:extLst>
            </p:cNvPr>
            <p:cNvGraphicFramePr/>
            <p:nvPr>
              <p:extLst/>
            </p:nvPr>
          </p:nvGraphicFramePr>
          <p:xfrm>
            <a:off x="2804590" y="2005849"/>
            <a:ext cx="6636129" cy="31743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B9CDD256-F439-439F-A613-B303644E8779}"/>
                </a:ext>
              </a:extLst>
            </p:cNvPr>
            <p:cNvGrpSpPr/>
            <p:nvPr/>
          </p:nvGrpSpPr>
          <p:grpSpPr>
            <a:xfrm>
              <a:off x="5038628" y="2087949"/>
              <a:ext cx="2721002" cy="2415758"/>
              <a:chOff x="5038628" y="2087949"/>
              <a:chExt cx="2721002" cy="2415758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5DDEDB4-2ABB-454F-A9AB-3E60D5F9ABB2}"/>
                  </a:ext>
                </a:extLst>
              </p:cNvPr>
              <p:cNvSpPr/>
              <p:nvPr/>
            </p:nvSpPr>
            <p:spPr>
              <a:xfrm>
                <a:off x="7268790" y="3364063"/>
                <a:ext cx="4908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45%</a:t>
                </a:r>
                <a:endParaRPr lang="zh-TW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E1979D7-5DBE-4B05-9D49-FBA86D05A6ED}"/>
                  </a:ext>
                </a:extLst>
              </p:cNvPr>
              <p:cNvSpPr/>
              <p:nvPr/>
            </p:nvSpPr>
            <p:spPr>
              <a:xfrm>
                <a:off x="5840114" y="4226708"/>
                <a:ext cx="4908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solidFill>
                      <a:srgbClr val="FF00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15%</a:t>
                </a:r>
                <a:endParaRPr lang="zh-TW" altLang="en-US" sz="1200" dirty="0">
                  <a:solidFill>
                    <a:srgbClr val="FF004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D88CC8A-1272-4562-B184-3586055303AE}"/>
                  </a:ext>
                </a:extLst>
              </p:cNvPr>
              <p:cNvSpPr/>
              <p:nvPr/>
            </p:nvSpPr>
            <p:spPr>
              <a:xfrm>
                <a:off x="6116928" y="2087949"/>
                <a:ext cx="4058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2%</a:t>
                </a:r>
                <a:endParaRPr lang="zh-TW" altLang="en-US" sz="12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AA1ED79-8D80-4F3F-BCB1-BB293F60BA9F}"/>
                  </a:ext>
                </a:extLst>
              </p:cNvPr>
              <p:cNvSpPr/>
              <p:nvPr/>
            </p:nvSpPr>
            <p:spPr>
              <a:xfrm>
                <a:off x="5438922" y="4009244"/>
                <a:ext cx="4058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2%</a:t>
                </a:r>
                <a:endParaRPr lang="zh-TW" altLang="en-US" sz="12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264C18C-8546-46F0-B3CC-EAF360C53644}"/>
                  </a:ext>
                </a:extLst>
              </p:cNvPr>
              <p:cNvSpPr/>
              <p:nvPr/>
            </p:nvSpPr>
            <p:spPr>
              <a:xfrm>
                <a:off x="5038628" y="3502561"/>
                <a:ext cx="4908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solidFill>
                      <a:srgbClr val="A66BD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15%</a:t>
                </a:r>
                <a:endParaRPr lang="zh-TW" altLang="en-US" sz="1200" dirty="0">
                  <a:solidFill>
                    <a:srgbClr val="A66BD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7743755-77A6-433D-9F90-4907C3AB6665}"/>
                  </a:ext>
                </a:extLst>
              </p:cNvPr>
              <p:cNvSpPr/>
              <p:nvPr/>
            </p:nvSpPr>
            <p:spPr>
              <a:xfrm>
                <a:off x="5121554" y="2487533"/>
                <a:ext cx="4908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solidFill>
                      <a:srgbClr val="00E6F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21%</a:t>
                </a:r>
                <a:endParaRPr lang="zh-TW" altLang="en-US" sz="1200" dirty="0">
                  <a:solidFill>
                    <a:srgbClr val="00E6F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1FDC0DF-F0AA-46F0-A044-1AF3F8686AA8}"/>
              </a:ext>
            </a:extLst>
          </p:cNvPr>
          <p:cNvGrpSpPr/>
          <p:nvPr/>
        </p:nvGrpSpPr>
        <p:grpSpPr>
          <a:xfrm>
            <a:off x="1720928" y="2636019"/>
            <a:ext cx="2442558" cy="2004932"/>
            <a:chOff x="1065268" y="2103326"/>
            <a:chExt cx="2662967" cy="218585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graphicFrame>
          <p:nvGraphicFramePr>
            <p:cNvPr id="9" name="圖表 8">
              <a:extLst>
                <a:ext uri="{FF2B5EF4-FFF2-40B4-BE49-F238E27FC236}">
                  <a16:creationId xmlns:a16="http://schemas.microsoft.com/office/drawing/2014/main" id="{D33CA903-A078-4D72-AD28-3AA34F03F2A8}"/>
                </a:ext>
              </a:extLst>
            </p:cNvPr>
            <p:cNvGraphicFramePr/>
            <p:nvPr>
              <p:extLst/>
            </p:nvPr>
          </p:nvGraphicFramePr>
          <p:xfrm>
            <a:off x="1065268" y="2266712"/>
            <a:ext cx="2662967" cy="20224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5C6437A-2C2E-4F46-8004-B50F5036660F}"/>
                </a:ext>
              </a:extLst>
            </p:cNvPr>
            <p:cNvSpPr/>
            <p:nvPr/>
          </p:nvSpPr>
          <p:spPr>
            <a:xfrm>
              <a:off x="3115722" y="3874807"/>
              <a:ext cx="4908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78%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EA9333E-2524-4C09-9689-CD10782B8631}"/>
                </a:ext>
              </a:extLst>
            </p:cNvPr>
            <p:cNvSpPr/>
            <p:nvPr/>
          </p:nvSpPr>
          <p:spPr>
            <a:xfrm>
              <a:off x="1214521" y="2772404"/>
              <a:ext cx="40588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FF0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  <a:endParaRPr lang="zh-TW" altLang="en-US" sz="1200" dirty="0">
                <a:solidFill>
                  <a:srgbClr val="FF0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8780F81-2F22-4A3D-98F1-544A7272704F}"/>
                </a:ext>
              </a:extLst>
            </p:cNvPr>
            <p:cNvSpPr/>
            <p:nvPr/>
          </p:nvSpPr>
          <p:spPr>
            <a:xfrm>
              <a:off x="1495085" y="2309676"/>
              <a:ext cx="4794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11%</a:t>
              </a:r>
              <a:endPara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EB9864A-22F2-4765-A8E0-7E6362F0434B}"/>
                </a:ext>
              </a:extLst>
            </p:cNvPr>
            <p:cNvSpPr/>
            <p:nvPr/>
          </p:nvSpPr>
          <p:spPr>
            <a:xfrm>
              <a:off x="2248280" y="2103326"/>
              <a:ext cx="40588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00E6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lang="zh-TW" altLang="en-US" sz="1200" dirty="0">
                <a:solidFill>
                  <a:srgbClr val="00E6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D72B229-3CCB-4EBD-8765-C4E7AAB252D6}"/>
                </a:ext>
              </a:extLst>
            </p:cNvPr>
            <p:cNvSpPr/>
            <p:nvPr/>
          </p:nvSpPr>
          <p:spPr>
            <a:xfrm>
              <a:off x="1929861" y="2151931"/>
              <a:ext cx="40588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A66BD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lang="zh-TW" altLang="en-US" sz="1200" dirty="0">
                <a:solidFill>
                  <a:srgbClr val="A66BD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7671585F-4B59-4D98-B5B3-3F6F648B0355}"/>
              </a:ext>
            </a:extLst>
          </p:cNvPr>
          <p:cNvGrpSpPr/>
          <p:nvPr/>
        </p:nvGrpSpPr>
        <p:grpSpPr>
          <a:xfrm>
            <a:off x="794139" y="3110759"/>
            <a:ext cx="910425" cy="1015741"/>
            <a:chOff x="40881" y="2631051"/>
            <a:chExt cx="992579" cy="1107398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7E1F070-8096-4DB2-BE43-300BD87D0677}"/>
                </a:ext>
              </a:extLst>
            </p:cNvPr>
            <p:cNvSpPr/>
            <p:nvPr/>
          </p:nvSpPr>
          <p:spPr>
            <a:xfrm>
              <a:off x="40881" y="3092118"/>
              <a:ext cx="99257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total </a:t>
              </a:r>
              <a:b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C1F4071-359E-4405-9A3F-9231EB9B42AC}"/>
                </a:ext>
              </a:extLst>
            </p:cNvPr>
            <p:cNvSpPr/>
            <p:nvPr/>
          </p:nvSpPr>
          <p:spPr>
            <a:xfrm>
              <a:off x="54609" y="2631051"/>
              <a:ext cx="95250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22%</a:t>
              </a:r>
            </a:p>
          </p:txBody>
        </p:sp>
      </p:grp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46152B0-EF17-413E-BD7D-9EC6617E9E80}"/>
              </a:ext>
            </a:extLst>
          </p:cNvPr>
          <p:cNvSpPr/>
          <p:nvPr/>
        </p:nvSpPr>
        <p:spPr>
          <a:xfrm>
            <a:off x="803640" y="2198654"/>
            <a:ext cx="3110333" cy="41969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31A182D-5199-4024-AEC9-F53B3A15A469}"/>
              </a:ext>
            </a:extLst>
          </p:cNvPr>
          <p:cNvSpPr/>
          <p:nvPr/>
        </p:nvSpPr>
        <p:spPr>
          <a:xfrm>
            <a:off x="4358132" y="2226448"/>
            <a:ext cx="3833431" cy="338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25G+ Segment Growing at 38% CAGR</a:t>
            </a:r>
          </a:p>
        </p:txBody>
      </p:sp>
      <p:sp>
        <p:nvSpPr>
          <p:cNvPr id="38" name="箭號: 彎曲 37">
            <a:extLst>
              <a:ext uri="{FF2B5EF4-FFF2-40B4-BE49-F238E27FC236}">
                <a16:creationId xmlns:a16="http://schemas.microsoft.com/office/drawing/2014/main" id="{FF86DA1F-887D-4A5F-8E04-256811A627CB}"/>
              </a:ext>
            </a:extLst>
          </p:cNvPr>
          <p:cNvSpPr/>
          <p:nvPr/>
        </p:nvSpPr>
        <p:spPr>
          <a:xfrm>
            <a:off x="1199195" y="2836945"/>
            <a:ext cx="896044" cy="276756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7F647A0-01F6-445F-8FA6-C53803A14ADB}"/>
              </a:ext>
            </a:extLst>
          </p:cNvPr>
          <p:cNvSpPr/>
          <p:nvPr/>
        </p:nvSpPr>
        <p:spPr>
          <a:xfrm>
            <a:off x="808571" y="2270059"/>
            <a:ext cx="2826024" cy="282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latin typeface="Arial" panose="020B0604020202020204" pitchFamily="34" charset="0"/>
                <a:cs typeface="Arial" panose="020B0604020202020204" pitchFamily="34" charset="0"/>
              </a:rPr>
              <a:t>High Speed Adapters 2017 ($1.3B)</a:t>
            </a:r>
          </a:p>
        </p:txBody>
      </p:sp>
    </p:spTree>
    <p:extLst>
      <p:ext uri="{BB962C8B-B14F-4D97-AF65-F5344CB8AC3E}">
        <p14:creationId xmlns:p14="http://schemas.microsoft.com/office/powerpoint/2010/main" val="2871618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7BE1C014-23C4-44AC-A87A-BDBA1B776626}"/>
              </a:ext>
            </a:extLst>
          </p:cNvPr>
          <p:cNvSpPr/>
          <p:nvPr/>
        </p:nvSpPr>
        <p:spPr>
          <a:xfrm>
            <a:off x="275952" y="1734994"/>
            <a:ext cx="8563247" cy="3999056"/>
          </a:xfrm>
          <a:prstGeom prst="roundRect">
            <a:avLst>
              <a:gd name="adj" fmla="val 3406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AD3C4C3-9A9D-4E4A-80E3-2AD716F7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Mellanox </a:t>
            </a:r>
            <a:r>
              <a:rPr lang="en-US" altLang="zh-TW" sz="3200" dirty="0" err="1">
                <a:latin typeface="Arial" panose="020B0604020202020204" pitchFamily="34" charset="0"/>
                <a:cs typeface="Arial" panose="020B0604020202020204" pitchFamily="34" charset="0"/>
              </a:rPr>
              <a:t>ConnectX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®-4 Lx </a:t>
            </a: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NIC</a:t>
            </a:r>
            <a:endParaRPr lang="en-US" altLang="zh-TW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D23ED-1BA9-1041-94BD-00575AF0F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676525"/>
            <a:ext cx="8082387" cy="225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3AD33-C399-BD46-AD40-503A734C6131}"/>
              </a:ext>
            </a:extLst>
          </p:cNvPr>
          <p:cNvSpPr txBox="1"/>
          <p:nvPr/>
        </p:nvSpPr>
        <p:spPr>
          <a:xfrm>
            <a:off x="522761" y="1910433"/>
            <a:ext cx="7886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(L2) and RoCEv2 (L3)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hardware offload</a:t>
            </a:r>
          </a:p>
          <a:p>
            <a:pPr lvl="0">
              <a:defRPr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Ideal for low latency and high speed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big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data transferring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38FB9-568A-2B4C-8FA6-7726F767CDC3}"/>
              </a:ext>
            </a:extLst>
          </p:cNvPr>
          <p:cNvSpPr txBox="1"/>
          <p:nvPr/>
        </p:nvSpPr>
        <p:spPr>
          <a:xfrm>
            <a:off x="427511" y="1158055"/>
            <a:ext cx="560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dirty="0">
                <a:solidFill>
                  <a:schemeClr val="bg1"/>
                </a:solidFill>
              </a:rPr>
              <a:t>Supports </a:t>
            </a:r>
            <a:r>
              <a:rPr lang="en-US" altLang="zh-CN" dirty="0">
                <a:solidFill>
                  <a:schemeClr val="bg1"/>
                </a:solidFill>
              </a:rPr>
              <a:t>RDMA Over Converged Ethernet (</a:t>
            </a:r>
            <a:r>
              <a:rPr lang="en-US" altLang="zh-CN" dirty="0" err="1">
                <a:solidFill>
                  <a:schemeClr val="bg1"/>
                </a:solidFill>
              </a:rPr>
              <a:t>RoCE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3CBEAD1-7767-45C3-857D-BAB92233D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70" y="1052863"/>
            <a:ext cx="2206593" cy="169756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F801FDD-B357-4B94-9409-694970D23DBC}"/>
              </a:ext>
            </a:extLst>
          </p:cNvPr>
          <p:cNvSpPr/>
          <p:nvPr/>
        </p:nvSpPr>
        <p:spPr>
          <a:xfrm>
            <a:off x="-166688" y="5153025"/>
            <a:ext cx="9477375" cy="71115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47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5957A4D-2627-4D2A-9841-0AA8DD1322E0}"/>
              </a:ext>
            </a:extLst>
          </p:cNvPr>
          <p:cNvSpPr/>
          <p:nvPr/>
        </p:nvSpPr>
        <p:spPr>
          <a:xfrm>
            <a:off x="4270549" y="2889451"/>
            <a:ext cx="4873452" cy="2254049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B605C96-FAAC-420D-AA49-2C036CBF3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5037" r="11293" b="10079"/>
          <a:stretch/>
        </p:blipFill>
        <p:spPr>
          <a:xfrm>
            <a:off x="7154976" y="2952978"/>
            <a:ext cx="1857759" cy="2062512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DBDF8-71DD-B74B-9FE4-E41FAF9D3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69" y="1255621"/>
            <a:ext cx="3881066" cy="267065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Dual-port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25GbE NIC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591" y="1277726"/>
            <a:ext cx="3259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QXG-25G2SF-CX4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5590" y="1761505"/>
            <a:ext cx="3189679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4625" indent="-174625">
              <a:buClr>
                <a:schemeClr val="bg1"/>
              </a:buClr>
              <a:buFont typeface="Arial"/>
              <a:buChar char="•"/>
            </a:pPr>
            <a:r>
              <a:rPr lang="en-US" altLang="zh-TW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 </a:t>
            </a:r>
            <a:r>
              <a:rPr lang="en-US" altLang="zh-TW" dirty="0" err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ConnectX</a:t>
            </a:r>
            <a:r>
              <a:rPr lang="en-US" altLang="zh-TW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®-4 Lx</a:t>
            </a:r>
            <a:r>
              <a:rPr lang="en-US" alt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NIC</a:t>
            </a:r>
          </a:p>
          <a:p>
            <a:pPr marL="174625" indent="-174625">
              <a:buClr>
                <a:schemeClr val="bg1"/>
              </a:buClr>
              <a:buFont typeface="Arial"/>
              <a:buChar char="•"/>
            </a:pPr>
            <a:r>
              <a:rPr lang="en-US" alt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SFP28 ports </a:t>
            </a:r>
          </a:p>
          <a:p>
            <a:pPr marL="174625" indent="-174625">
              <a:buClr>
                <a:schemeClr val="bg1"/>
              </a:buClr>
              <a:buFont typeface="Arial"/>
              <a:buChar char="•"/>
            </a:pPr>
            <a:r>
              <a:rPr lang="en-US" alt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25GbE/10GbE </a:t>
            </a:r>
          </a:p>
          <a:p>
            <a:pPr marL="174625" indent="-174625">
              <a:buClr>
                <a:schemeClr val="bg1"/>
              </a:buClr>
              <a:buFont typeface="Arial"/>
              <a:buChar char="•"/>
            </a:pPr>
            <a:r>
              <a:rPr lang="en-US" alt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</a:t>
            </a:r>
            <a:r>
              <a:rPr lang="en-US" altLang="zh-TW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r>
              <a:rPr lang="en-US" alt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en-US" alt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hardware offload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6651" y="2250576"/>
            <a:ext cx="215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dirty="0">
                <a:solidFill>
                  <a:srgbClr val="FFFF00"/>
                </a:solidFill>
                <a:latin typeface="Airal"/>
                <a:ea typeface="微軟正黑體" panose="020B0604030504040204" pitchFamily="34" charset="-120"/>
              </a:rPr>
              <a:t>Cooling system 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20A68B48-F172-437E-8C79-67489BCAAB4C}"/>
              </a:ext>
            </a:extLst>
          </p:cNvPr>
          <p:cNvSpPr/>
          <p:nvPr/>
        </p:nvSpPr>
        <p:spPr>
          <a:xfrm>
            <a:off x="3694019" y="1793319"/>
            <a:ext cx="1691783" cy="1303296"/>
          </a:xfrm>
          <a:prstGeom prst="roundRect">
            <a:avLst>
              <a:gd name="adj" fmla="val 7622"/>
            </a:avLst>
          </a:prstGeom>
          <a:noFill/>
          <a:ln w="19050">
            <a:solidFill>
              <a:srgbClr val="FFFF00"/>
            </a:solidFill>
          </a:ln>
          <a:effectLst>
            <a:innerShdw blurRad="38100" dist="406400" dir="8880000">
              <a:prstClr val="black">
                <a:alpha val="5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highlight>
                <a:srgbClr val="F70F78"/>
              </a:highlight>
            </a:endParaRPr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7E6E01F5-739D-428D-BDE1-B4EB995C8DE4}"/>
              </a:ext>
            </a:extLst>
          </p:cNvPr>
          <p:cNvSpPr/>
          <p:nvPr/>
        </p:nvSpPr>
        <p:spPr>
          <a:xfrm rot="10800000">
            <a:off x="3320894" y="2262882"/>
            <a:ext cx="373125" cy="30948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43DDAA4D-73F9-4E93-A03A-6A60B3813276}"/>
              </a:ext>
            </a:extLst>
          </p:cNvPr>
          <p:cNvSpPr/>
          <p:nvPr/>
        </p:nvSpPr>
        <p:spPr>
          <a:xfrm>
            <a:off x="5457455" y="1553275"/>
            <a:ext cx="1801474" cy="1485186"/>
          </a:xfrm>
          <a:prstGeom prst="roundRect">
            <a:avLst>
              <a:gd name="adj" fmla="val 2412"/>
            </a:avLst>
          </a:prstGeom>
          <a:noFill/>
          <a:ln w="19050">
            <a:solidFill>
              <a:srgbClr val="FFFF00"/>
            </a:solidFill>
          </a:ln>
          <a:effectLst>
            <a:outerShdw blurRad="88900" algn="t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0584EAA7-3CD5-4BB4-ADB0-089B5BC5DBE1}"/>
              </a:ext>
            </a:extLst>
          </p:cNvPr>
          <p:cNvSpPr/>
          <p:nvPr/>
        </p:nvSpPr>
        <p:spPr>
          <a:xfrm>
            <a:off x="7264148" y="2299258"/>
            <a:ext cx="310937" cy="30948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8B92A998-BE8C-4C81-8F03-390638660E27}"/>
              </a:ext>
            </a:extLst>
          </p:cNvPr>
          <p:cNvSpPr txBox="1"/>
          <p:nvPr/>
        </p:nvSpPr>
        <p:spPr>
          <a:xfrm>
            <a:off x="4852982" y="3985524"/>
            <a:ext cx="217072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alt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Compatible cable</a:t>
            </a:r>
          </a:p>
          <a:p>
            <a:r>
              <a:rPr lang="fr-FR" altLang="zh-TW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SFP28 25/10GbE</a:t>
            </a:r>
            <a:r>
              <a:rPr lang="fr-FR" alt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DAC cable</a:t>
            </a: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9159581E-8924-4112-B8FF-8A8CD566A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1" y="17193"/>
            <a:ext cx="417007" cy="2222222"/>
          </a:xfrm>
          <a:prstGeom prst="rect">
            <a:avLst/>
          </a:prstGeom>
        </p:spPr>
      </p:pic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8381F659-E4D5-4B76-96E5-2F76012800F0}"/>
              </a:ext>
            </a:extLst>
          </p:cNvPr>
          <p:cNvSpPr/>
          <p:nvPr/>
        </p:nvSpPr>
        <p:spPr>
          <a:xfrm>
            <a:off x="6946621" y="4281139"/>
            <a:ext cx="310937" cy="30948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04C5D63-4145-4FB0-B33E-F2FB1692C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563" y="4161691"/>
            <a:ext cx="3774108" cy="74638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7E48E6F0-53DA-406F-989A-F18CF5A65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71361" y="387932"/>
            <a:ext cx="941374" cy="122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3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1E39-64E5-4340-9A80-ED60E7C1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Enterprise Processor -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Xeon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2">
            <a:extLst>
              <a:ext uri="{FF2B5EF4-FFF2-40B4-BE49-F238E27FC236}">
                <a16:creationId xmlns:a16="http://schemas.microsoft.com/office/drawing/2014/main" id="{332635F0-13DE-0F44-8B60-67434AC89757}"/>
              </a:ext>
            </a:extLst>
          </p:cNvPr>
          <p:cNvSpPr/>
          <p:nvPr/>
        </p:nvSpPr>
        <p:spPr>
          <a:xfrm>
            <a:off x="5542021" y="2518807"/>
            <a:ext cx="3279225" cy="707886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r>
              <a:rPr lang="en-US" altLang="zh-TW" sz="20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</a:t>
            </a:r>
            <a:r>
              <a:rPr lang="en-US" altLang="zh-TW" sz="2000" b="1" dirty="0">
                <a:solidFill>
                  <a:srgbClr val="00B0F0"/>
                </a:solidFill>
                <a:latin typeface="Arial"/>
                <a:ea typeface="微軟正黑體" panose="020B0604030504040204" pitchFamily="34" charset="-120"/>
                <a:cs typeface="Arial"/>
              </a:rPr>
              <a:t>Turbo Boost Technology</a:t>
            </a:r>
            <a:endParaRPr lang="en-US" altLang="zh-TW" sz="2000" b="1" dirty="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741A22-5D44-477E-9926-BFE8F2B3245F}"/>
              </a:ext>
            </a:extLst>
          </p:cNvPr>
          <p:cNvSpPr txBox="1">
            <a:spLocks/>
          </p:cNvSpPr>
          <p:nvPr/>
        </p:nvSpPr>
        <p:spPr>
          <a:xfrm>
            <a:off x="2994264" y="1695847"/>
            <a:ext cx="3134309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Processor</a:t>
            </a:r>
            <a:r>
              <a:rPr lang="en-US" altLang="zh-TW" sz="4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zh-TW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74257B66-1CA8-4F45-9381-CF77B672F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1339" y="1252994"/>
            <a:ext cx="3357234" cy="46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114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53" y="91440"/>
            <a:ext cx="7697273" cy="822960"/>
          </a:xfrm>
        </p:spPr>
        <p:txBody>
          <a:bodyPr>
            <a:noAutofit/>
          </a:bodyPr>
          <a:lstStyle/>
          <a:p>
            <a:pPr lvl="0">
              <a:lnSpc>
                <a:spcPts val="3200"/>
              </a:lnSpc>
              <a:spcBef>
                <a:spcPts val="0"/>
              </a:spcBef>
              <a:defRPr/>
            </a:pP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Mellanox SN2010 10/25GbE and </a:t>
            </a: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40/100GbE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 switch</a:t>
            </a: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6C8214C1-549C-42C0-B84E-D4400F85FEEB}"/>
              </a:ext>
            </a:extLst>
          </p:cNvPr>
          <p:cNvSpPr txBox="1">
            <a:spLocks/>
          </p:cNvSpPr>
          <p:nvPr/>
        </p:nvSpPr>
        <p:spPr>
          <a:xfrm>
            <a:off x="358316" y="1123390"/>
            <a:ext cx="4888801" cy="133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70" indent="-17907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</a:pP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Build 25GbE Ready high speed ethernet </a:t>
            </a:r>
          </a:p>
          <a:p>
            <a:pPr marL="179070" indent="-17907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</a:pP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18 x 10/25GbE SFP28 port</a:t>
            </a: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070" indent="-17907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</a:pP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40/100GbE QSFP28 port</a:t>
            </a:r>
          </a:p>
          <a:p>
            <a:pPr marL="0" indent="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  <a:buNone/>
            </a:pP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2307AE21-3F03-41A0-9BF9-5B1B08BD1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7590" y="1479370"/>
            <a:ext cx="3801520" cy="751809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F30C7B4E-043C-4D39-A469-6A86C4D7FEA1}"/>
              </a:ext>
            </a:extLst>
          </p:cNvPr>
          <p:cNvGrpSpPr/>
          <p:nvPr/>
        </p:nvGrpSpPr>
        <p:grpSpPr>
          <a:xfrm>
            <a:off x="1480634" y="2518280"/>
            <a:ext cx="5908308" cy="2533780"/>
            <a:chOff x="1480634" y="2518280"/>
            <a:chExt cx="5908308" cy="2533780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6294EBC2-1537-43E0-B8C4-D07040779816}"/>
                </a:ext>
              </a:extLst>
            </p:cNvPr>
            <p:cNvSpPr/>
            <p:nvPr/>
          </p:nvSpPr>
          <p:spPr>
            <a:xfrm>
              <a:off x="5523271" y="3428461"/>
              <a:ext cx="1865671" cy="1003429"/>
            </a:xfrm>
            <a:prstGeom prst="roundRect">
              <a:avLst>
                <a:gd name="adj" fmla="val 82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797F5AA-6B54-4B81-B153-3CCB73073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634" y="2518280"/>
              <a:ext cx="5651790" cy="2533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527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661270EA-8B0B-41C2-BE2F-C633706B1810}"/>
              </a:ext>
            </a:extLst>
          </p:cNvPr>
          <p:cNvSpPr/>
          <p:nvPr/>
        </p:nvSpPr>
        <p:spPr>
          <a:xfrm>
            <a:off x="515007" y="2014917"/>
            <a:ext cx="8187559" cy="3528128"/>
          </a:xfrm>
          <a:prstGeom prst="roundRect">
            <a:avLst>
              <a:gd name="adj" fmla="val 4970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F74146C-05E2-4A36-BE08-D85509D8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49" y="91440"/>
            <a:ext cx="7886700" cy="822960"/>
          </a:xfrm>
        </p:spPr>
        <p:txBody>
          <a:bodyPr>
            <a:normAutofit/>
          </a:bodyPr>
          <a:lstStyle/>
          <a:p>
            <a:r>
              <a:rPr lang="zh-CN" sz="3600" dirty="0">
                <a:latin typeface="Arial" panose="020B0604020202020204" pitchFamily="34" charset="0"/>
                <a:cs typeface="Arial" panose="020B0604020202020204" pitchFamily="34" charset="0"/>
              </a:rPr>
              <a:t>Fibre Channel SAN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50B8AD51-579E-4F34-80E8-794AF74FCC03}"/>
              </a:ext>
            </a:extLst>
          </p:cNvPr>
          <p:cNvSpPr txBox="1">
            <a:spLocks/>
          </p:cNvSpPr>
          <p:nvPr/>
        </p:nvSpPr>
        <p:spPr>
          <a:xfrm>
            <a:off x="252949" y="999140"/>
            <a:ext cx="8826508" cy="133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</a:pPr>
            <a:r>
              <a:rPr 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Us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e </a:t>
            </a:r>
            <a:r>
              <a:rPr 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Fibre </a:t>
            </a:r>
            <a:r>
              <a:rPr lang="en-US" altLang="zh-CN" sz="1600" dirty="0" err="1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ch</a:t>
            </a:r>
            <a:r>
              <a:rPr 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a</a:t>
            </a:r>
            <a:r>
              <a:rPr lang="en-US" altLang="zh-CN" sz="1600" dirty="0" err="1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nne</a:t>
            </a:r>
            <a:r>
              <a:rPr 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l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 protoc</a:t>
            </a:r>
            <a:r>
              <a:rPr lang="en-US" altLang="zh-CN" sz="1600" dirty="0" err="1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ol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w</a:t>
            </a:r>
            <a:r>
              <a:rPr lang="en-US" altLang="en-US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ith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S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C</a:t>
            </a:r>
            <a:r>
              <a:rPr 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S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I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 command to transmit block-level data</a:t>
            </a:r>
          </a:p>
          <a:p>
            <a:pPr marL="177800" indent="-177800">
              <a:spcBef>
                <a:spcPts val="900"/>
              </a:spcBef>
              <a:buClr>
                <a:schemeClr val="bg1"/>
              </a:buClr>
            </a:pPr>
            <a:r>
              <a:rPr lang="en-US" alt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32Gbps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 FC is now commercial and moving to a faster speed. Its </a:t>
            </a:r>
            <a:r>
              <a:rPr lang="en-US" altLang="zh-CN" sz="1600" dirty="0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</a:rPr>
              <a:t>s</a:t>
            </a:r>
            <a:r>
              <a:rPr lang="en-US" altLang="en-US" sz="1600" dirty="0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</a:rPr>
              <a:t>peed </a:t>
            </a:r>
            <a:r>
              <a:rPr lang="zh-CN" sz="1600" dirty="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and </a:t>
            </a:r>
            <a:r>
              <a:rPr lang="zh-CN" altLang="en-US" sz="1600" dirty="0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</a:rPr>
              <a:t>lower latency </a:t>
            </a:r>
            <a:r>
              <a:rPr lang="zh-CN" altLang="en-US" sz="16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are suitable for hi</a:t>
            </a:r>
            <a:r>
              <a:rPr lang="en-US" altLang="zh-CN" sz="1600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gh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density</a:t>
            </a:r>
            <a:r>
              <a:rPr lang="zh-CN" altLang="en-US" sz="16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computing and storage </a:t>
            </a:r>
            <a:endParaRPr lang="zh-CN" sz="1600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1913578B-5905-45F1-9B21-B70549700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03"/>
          <a:stretch/>
        </p:blipFill>
        <p:spPr>
          <a:xfrm>
            <a:off x="1243091" y="2112038"/>
            <a:ext cx="2733830" cy="282241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90D6CD2-341D-4F9E-A4B8-52076F2A2D9A}"/>
              </a:ext>
            </a:extLst>
          </p:cNvPr>
          <p:cNvSpPr txBox="1"/>
          <p:nvPr/>
        </p:nvSpPr>
        <p:spPr>
          <a:xfrm>
            <a:off x="3940712" y="4755612"/>
            <a:ext cx="4572000" cy="2154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來源</a:t>
            </a:r>
            <a:r>
              <a:rPr lang="en-US" altLang="zh-CN" sz="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https://fibrechannel.org/wp-content/uploads/2018/08/FCIA_SolutionsGuide2018_web.pdf</a:t>
            </a:r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510ACB3-1458-4162-8DEA-B46818876F36}"/>
              </a:ext>
            </a:extLst>
          </p:cNvPr>
          <p:cNvSpPr/>
          <p:nvPr/>
        </p:nvSpPr>
        <p:spPr>
          <a:xfrm>
            <a:off x="-202301" y="5143500"/>
            <a:ext cx="9564786" cy="60218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CEB6E1C-1CB1-4B69-A7D7-E29758339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63" y="4030060"/>
            <a:ext cx="666884" cy="10287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017077A-C9B9-46E7-B955-BBE60D462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04" y="2269890"/>
            <a:ext cx="3048000" cy="245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789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4146C-05E2-4A36-BE08-D85509D8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Fibre Channel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2569129-788C-43D9-8ED7-2D06DF2AD614}"/>
              </a:ext>
            </a:extLst>
          </p:cNvPr>
          <p:cNvSpPr txBox="1"/>
          <p:nvPr/>
        </p:nvSpPr>
        <p:spPr>
          <a:xfrm>
            <a:off x="3112702" y="1223842"/>
            <a:ext cx="2522382" cy="14465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en-US" altLang="zh-CN" b="1" dirty="0">
                <a:solidFill>
                  <a:srgbClr val="F70F78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Databases</a:t>
            </a:r>
            <a:endParaRPr lang="zh-CN" b="1" dirty="0">
              <a:solidFill>
                <a:srgbClr val="F70F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Clr>
                <a:schemeClr val="bg1"/>
              </a:buClr>
              <a:buFont typeface="Arial,Sans-Serif"/>
              <a:buChar char="•"/>
            </a:pPr>
            <a:r>
              <a:rPr lang="zh-CN" altLang="en-US" sz="1400" dirty="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Small </a:t>
            </a:r>
            <a:r>
              <a:rPr lang="en-US" altLang="zh-CN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in </a:t>
            </a: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size</a:t>
            </a:r>
            <a:r>
              <a:rPr lang="zh-CN" altLang="en-US" sz="1400" dirty="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but huge </a:t>
            </a:r>
            <a:r>
              <a:rPr lang="en-US" altLang="zh-CN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in numbers </a:t>
            </a:r>
            <a:r>
              <a:rPr lang="zh-CN" altLang="en-US" sz="1400" dirty="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data packets transfers</a:t>
            </a:r>
          </a:p>
          <a:p>
            <a:pPr marL="177800" indent="-177800">
              <a:buClr>
                <a:schemeClr val="bg1"/>
              </a:buClr>
              <a:buFont typeface="Arial,Sans-Serif"/>
              <a:buChar char="•"/>
            </a:pPr>
            <a:r>
              <a:rPr lang="zh-CN" altLang="en-US" sz="1400" dirty="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SAN provides high IOPS and lower latency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DFEA6C1-9462-4B65-9C54-1A1E99C9D0A2}"/>
              </a:ext>
            </a:extLst>
          </p:cNvPr>
          <p:cNvSpPr txBox="1"/>
          <p:nvPr/>
        </p:nvSpPr>
        <p:spPr>
          <a:xfrm>
            <a:off x="6090502" y="1223842"/>
            <a:ext cx="3053497" cy="172354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​4K &amp; 8K </a:t>
            </a:r>
            <a:r>
              <a:rPr lang="en-US" altLang="zh-CN" b="1" dirty="0">
                <a:solidFill>
                  <a:srgbClr val="F70F78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media</a:t>
            </a:r>
            <a:r>
              <a:rPr lang="zh-CN" altLang="en-US" b="1" dirty="0">
                <a:solidFill>
                  <a:srgbClr val="F70F78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 storage </a:t>
            </a:r>
            <a:br>
              <a:rPr lang="en-US" altLang="zh-CN" b="1" dirty="0">
                <a:solidFill>
                  <a:srgbClr val="F70F78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</a:br>
            <a:r>
              <a:rPr lang="zh-CN" altLang="en-US" b="1" dirty="0">
                <a:solidFill>
                  <a:srgbClr val="F70F78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&amp; editing</a:t>
            </a:r>
          </a:p>
          <a:p>
            <a:pPr marL="177800" indent="-177800">
              <a:buClr>
                <a:schemeClr val="bg1"/>
              </a:buClr>
              <a:buFont typeface="Arial,Sans-Serif"/>
              <a:buChar char="•"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Huge storage space demand for TV programs and footage</a:t>
            </a:r>
          </a:p>
          <a:p>
            <a:pPr marL="177800" indent="-177800">
              <a:buClr>
                <a:schemeClr val="bg1"/>
              </a:buClr>
              <a:buFont typeface="Arial,Sans-Serif"/>
              <a:buChar char="•"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environment for longer distance video access and real-time editing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130110B-52BA-488E-9FAE-46A6FDD82FBA}"/>
              </a:ext>
            </a:extLst>
          </p:cNvPr>
          <p:cNvSpPr txBox="1"/>
          <p:nvPr/>
        </p:nvSpPr>
        <p:spPr>
          <a:xfrm>
            <a:off x="275952" y="1223842"/>
            <a:ext cx="2647141" cy="123110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 dirty="0">
                <a:solidFill>
                  <a:srgbClr val="F70F78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Bank</a:t>
            </a:r>
            <a:r>
              <a:rPr lang="zh-CN" b="1" dirty="0">
                <a:solidFill>
                  <a:srgbClr val="F70F78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70F78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transactions</a:t>
            </a:r>
            <a:endParaRPr lang="zh-CN" b="1" dirty="0">
              <a:solidFill>
                <a:srgbClr val="F70F78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pPr marL="177800" indent="-177800">
              <a:buFont typeface="Arial"/>
              <a:buChar char="•"/>
            </a:pPr>
            <a:r>
              <a:rPr lang="zh-CN" altLang="en-US" sz="1400" dirty="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Need lo</a:t>
            </a: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w-latency storage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Clr>
                <a:schemeClr val="bg1"/>
              </a:buClr>
              <a:buFont typeface="Arial"/>
              <a:buChar char="•"/>
            </a:pPr>
            <a:r>
              <a:rPr lang="zh-CN" altLang="en-US" sz="1400" dirty="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Higher security for data segregation between FC and Ethernet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DF39416-38C1-4859-95FE-07CFD4078536}"/>
              </a:ext>
            </a:extLst>
          </p:cNvPr>
          <p:cNvSpPr/>
          <p:nvPr/>
        </p:nvSpPr>
        <p:spPr>
          <a:xfrm>
            <a:off x="6090503" y="3007813"/>
            <a:ext cx="2788196" cy="1785537"/>
          </a:xfrm>
          <a:prstGeom prst="roundRect">
            <a:avLst>
              <a:gd name="adj" fmla="val 8347"/>
            </a:avLst>
          </a:prstGeom>
          <a:blipFill>
            <a:blip r:embed="rId2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3334A74-8952-413A-988B-F422C630FC4A}"/>
              </a:ext>
            </a:extLst>
          </p:cNvPr>
          <p:cNvSpPr/>
          <p:nvPr/>
        </p:nvSpPr>
        <p:spPr>
          <a:xfrm>
            <a:off x="3183229" y="3007813"/>
            <a:ext cx="2788196" cy="1785537"/>
          </a:xfrm>
          <a:prstGeom prst="roundRect">
            <a:avLst>
              <a:gd name="adj" fmla="val 8347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490C549F-6BAC-40CE-8F06-0170169E4C1D}"/>
              </a:ext>
            </a:extLst>
          </p:cNvPr>
          <p:cNvSpPr/>
          <p:nvPr/>
        </p:nvSpPr>
        <p:spPr>
          <a:xfrm>
            <a:off x="275954" y="3007813"/>
            <a:ext cx="2788196" cy="1785537"/>
          </a:xfrm>
          <a:prstGeom prst="roundRect">
            <a:avLst>
              <a:gd name="adj" fmla="val 8347"/>
            </a:avLst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856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721120BB-6296-488B-A3E6-A11993C026CF}"/>
              </a:ext>
            </a:extLst>
          </p:cNvPr>
          <p:cNvGrpSpPr/>
          <p:nvPr/>
        </p:nvGrpSpPr>
        <p:grpSpPr>
          <a:xfrm>
            <a:off x="1" y="2419639"/>
            <a:ext cx="9143999" cy="2140521"/>
            <a:chOff x="-32367" y="2395363"/>
            <a:chExt cx="9143999" cy="214052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BD5D793-DB94-4645-A9D9-C78423575A00}"/>
                </a:ext>
              </a:extLst>
            </p:cNvPr>
            <p:cNvSpPr/>
            <p:nvPr/>
          </p:nvSpPr>
          <p:spPr>
            <a:xfrm>
              <a:off x="4076696" y="2451576"/>
              <a:ext cx="5034936" cy="1585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328776F-97C6-4E4B-BB85-DD0CBA52364A}"/>
                </a:ext>
              </a:extLst>
            </p:cNvPr>
            <p:cNvSpPr/>
            <p:nvPr/>
          </p:nvSpPr>
          <p:spPr>
            <a:xfrm>
              <a:off x="-32367" y="2451575"/>
              <a:ext cx="4574364" cy="1585824"/>
            </a:xfrm>
            <a:prstGeom prst="rect">
              <a:avLst/>
            </a:prstGeom>
            <a:solidFill>
              <a:srgbClr val="EF3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图片 12">
              <a:extLst>
                <a:ext uri="{FF2B5EF4-FFF2-40B4-BE49-F238E27FC236}">
                  <a16:creationId xmlns:a16="http://schemas.microsoft.com/office/drawing/2014/main" id="{C99A7F0A-0A45-44E4-8FAC-E887C0B9E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062" y="2655700"/>
              <a:ext cx="1238560" cy="1238560"/>
            </a:xfrm>
            <a:prstGeom prst="rect">
              <a:avLst/>
            </a:prstGeom>
          </p:spPr>
        </p:pic>
        <p:pic>
          <p:nvPicPr>
            <p:cNvPr id="25" name="图片 14">
              <a:extLst>
                <a:ext uri="{FF2B5EF4-FFF2-40B4-BE49-F238E27FC236}">
                  <a16:creationId xmlns:a16="http://schemas.microsoft.com/office/drawing/2014/main" id="{F33725EB-503F-44F9-9982-6B7604BFF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760" t="17818" r="10496" b="19848"/>
            <a:stretch/>
          </p:blipFill>
          <p:spPr>
            <a:xfrm>
              <a:off x="4754630" y="2615855"/>
              <a:ext cx="1789971" cy="702720"/>
            </a:xfrm>
            <a:prstGeom prst="rect">
              <a:avLst/>
            </a:prstGeom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53B538EA-CAD3-4512-BB27-68C5AA2D2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559" y="2489425"/>
              <a:ext cx="2178598" cy="1499143"/>
            </a:xfrm>
            <a:prstGeom prst="rect">
              <a:avLst/>
            </a:prstGeom>
            <a:effectLst>
              <a:outerShdw blurRad="215900" dist="292100" dir="1380000" algn="bl" rotWithShape="0">
                <a:prstClr val="black">
                  <a:alpha val="56000"/>
                </a:prstClr>
              </a:outerShdw>
            </a:effectLst>
          </p:spPr>
        </p:pic>
        <p:pic>
          <p:nvPicPr>
            <p:cNvPr id="27" name="图片 8" descr="图片包含 电子产品, 电路&#10;&#10;已生成高可信度的说明">
              <a:extLst>
                <a:ext uri="{FF2B5EF4-FFF2-40B4-BE49-F238E27FC236}">
                  <a16:creationId xmlns:a16="http://schemas.microsoft.com/office/drawing/2014/main" id="{7ADA7647-E6D3-43F2-9A9B-11BD66C3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8205" y="2395363"/>
              <a:ext cx="2644975" cy="2140521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B494598B-1901-4F23-B5D7-D2C2A51F4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1" y="17193"/>
            <a:ext cx="417007" cy="222222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EBBB163-6FE2-4671-BC68-FE95E2A2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8012845" cy="822960"/>
          </a:xfrm>
        </p:spPr>
        <p:txBody>
          <a:bodyPr>
            <a:no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Integrating</a:t>
            </a:r>
            <a:r>
              <a:rPr 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Fibre Channel SAN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6184BD2-2D61-4B50-B143-3FB2C7AC1F7C}"/>
              </a:ext>
            </a:extLst>
          </p:cNvPr>
          <p:cNvSpPr txBox="1">
            <a:spLocks/>
          </p:cNvSpPr>
          <p:nvPr/>
        </p:nvSpPr>
        <p:spPr>
          <a:xfrm>
            <a:off x="370160" y="1178182"/>
            <a:ext cx="8497887" cy="133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70" indent="-179070">
              <a:lnSpc>
                <a:spcPts val="2400"/>
              </a:lnSpc>
              <a:spcBef>
                <a:spcPts val="900"/>
              </a:spcBef>
              <a:buClr>
                <a:srgbClr val="F70F78"/>
              </a:buClr>
            </a:pPr>
            <a:endParaRPr lang="zh-CN" alt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54F35DA-A5E6-4962-806C-2F8416A56D71}"/>
              </a:ext>
            </a:extLst>
          </p:cNvPr>
          <p:cNvSpPr txBox="1">
            <a:spLocks/>
          </p:cNvSpPr>
          <p:nvPr/>
        </p:nvSpPr>
        <p:spPr>
          <a:xfrm>
            <a:off x="370160" y="1136357"/>
            <a:ext cx="6995382" cy="13659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70" indent="-17907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</a:pPr>
            <a:r>
              <a:rPr lang="en-US" altLang="zh-CN" sz="18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CN" altLang="en-US" sz="18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4.4.1</a:t>
            </a:r>
            <a:r>
              <a:rPr lang="zh-CN" altLang="en-US" sz="18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will support 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FC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SAN: single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AS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provide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SAN</a:t>
            </a:r>
            <a:r>
              <a:rPr lang="en-US" altLang="zh-CN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CN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en-US" altLang="zh-CN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clou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stor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en-US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unified storage solution</a:t>
            </a:r>
          </a:p>
          <a:p>
            <a:pPr marL="177800" indent="-177800">
              <a:spcBef>
                <a:spcPts val="900"/>
              </a:spcBef>
              <a:buClr>
                <a:schemeClr val="bg1"/>
              </a:buClr>
            </a:pP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Partnering with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FC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c</a:t>
            </a:r>
            <a:r>
              <a:rPr lang="en-US" altLang="zh-CN" sz="1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</a:t>
            </a:r>
            <a:r>
              <a:rPr lang="en-US" altLang="en-US" sz="1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vendor 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&amp; ATTO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 the most economical FC SAN storage solution</a:t>
            </a:r>
            <a:endParaRPr lang="zh-CN" altLang="en-US" sz="18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DE1983F-5718-4B07-894F-FC77ECD860B0}"/>
              </a:ext>
            </a:extLst>
          </p:cNvPr>
          <p:cNvSpPr txBox="1"/>
          <p:nvPr/>
        </p:nvSpPr>
        <p:spPr>
          <a:xfrm>
            <a:off x="4484810" y="4131018"/>
            <a:ext cx="45720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>
                <a:solidFill>
                  <a:srgbClr val="FFFFFF"/>
                </a:solidFill>
                <a:latin typeface="等线"/>
                <a:ea typeface="等线"/>
              </a:rPr>
              <a:t>Support</a:t>
            </a:r>
            <a:r>
              <a:rPr lang="en-US" altLang="zh-CN">
                <a:solidFill>
                  <a:srgbClr val="FFFFFF"/>
                </a:solidFill>
                <a:latin typeface="Arial"/>
              </a:rPr>
              <a:t> </a:t>
            </a:r>
            <a:r>
              <a:rPr lang="en-US" altLang="zh-CN">
                <a:solidFill>
                  <a:srgbClr val="FFFFFF"/>
                </a:solidFill>
                <a:latin typeface="Arial"/>
                <a:ea typeface="等线"/>
                <a:cs typeface="Arial"/>
              </a:rPr>
              <a:t>ATTO</a:t>
            </a:r>
            <a:endParaRPr lang="zh-CN" altLang="en-US">
              <a:solidFill>
                <a:srgbClr val="000000"/>
              </a:solidFill>
              <a:latin typeface="等线"/>
              <a:ea typeface="等线"/>
            </a:endParaRPr>
          </a:p>
          <a:p>
            <a:r>
              <a:rPr lang="en-US" altLang="zh-CN">
                <a:solidFill>
                  <a:srgbClr val="FFFFFF"/>
                </a:solidFill>
                <a:latin typeface="Arial"/>
              </a:rPr>
              <a:t>Celerity 32Gb/16Gb/8Gb FC </a:t>
            </a:r>
            <a:r>
              <a:rPr lang="en-US" altLang="zh-CN">
                <a:solidFill>
                  <a:srgbClr val="FFFFFF"/>
                </a:solidFill>
                <a:ea typeface="等线"/>
              </a:rPr>
              <a:t>card</a:t>
            </a:r>
            <a:endParaRPr lang="zh-CN" altLang="en-US">
              <a:latin typeface="等线"/>
              <a:ea typeface="等线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AFE2A18-B074-434E-B858-460E920F3917}"/>
              </a:ext>
            </a:extLst>
          </p:cNvPr>
          <p:cNvSpPr txBox="1"/>
          <p:nvPr/>
        </p:nvSpPr>
        <p:spPr>
          <a:xfrm>
            <a:off x="237883" y="4131018"/>
            <a:ext cx="3629968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>
                <a:solidFill>
                  <a:srgbClr val="FFFFFF"/>
                </a:solidFill>
                <a:latin typeface="Arial"/>
              </a:rPr>
              <a:t>Support </a:t>
            </a:r>
            <a:r>
              <a:rPr lang="en-US" altLang="zh-CN">
                <a:solidFill>
                  <a:srgbClr val="FFFFFF"/>
                </a:solidFill>
                <a:latin typeface="Arial"/>
                <a:ea typeface="等线"/>
                <a:cs typeface="Arial"/>
              </a:rPr>
              <a:t>Marvell </a:t>
            </a:r>
            <a:endParaRPr lang="zh-CN" altLang="en-US">
              <a:solidFill>
                <a:srgbClr val="000000"/>
              </a:solidFill>
              <a:latin typeface="等线"/>
              <a:ea typeface="等线"/>
            </a:endParaRPr>
          </a:p>
          <a:p>
            <a:r>
              <a:rPr lang="en-US" altLang="zh-CN" err="1">
                <a:solidFill>
                  <a:srgbClr val="FFFFFF"/>
                </a:solidFill>
                <a:latin typeface="Arial"/>
              </a:rPr>
              <a:t>Qlogic</a:t>
            </a:r>
            <a:r>
              <a:rPr lang="en-US" altLang="zh-CN">
                <a:solidFill>
                  <a:srgbClr val="FFFFFF"/>
                </a:solidFill>
                <a:latin typeface="Arial"/>
              </a:rPr>
              <a:t> 32Gb/16Gb/8Gb FC</a:t>
            </a:r>
            <a:r>
              <a:rPr lang="en-US" altLang="zh-CN">
                <a:solidFill>
                  <a:srgbClr val="FFFFFF"/>
                </a:solidFill>
                <a:latin typeface="Arial"/>
                <a:ea typeface="等线"/>
                <a:cs typeface="Arial"/>
              </a:rPr>
              <a:t> </a:t>
            </a:r>
            <a:r>
              <a:rPr lang="en-US" altLang="zh-CN">
                <a:solidFill>
                  <a:srgbClr val="FFFFFF"/>
                </a:solidFill>
                <a:ea typeface="等线"/>
              </a:rPr>
              <a:t>card</a:t>
            </a:r>
            <a:endParaRPr lang="zh-CN" altLang="en-US">
              <a:latin typeface="等线"/>
              <a:ea typeface="等线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E702D3EB-ABB0-4085-A0A6-922D04254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8360" y="355926"/>
            <a:ext cx="10001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66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F7EC8F46-91F7-4F82-B853-3EC6E38E41CE}"/>
              </a:ext>
            </a:extLst>
          </p:cNvPr>
          <p:cNvSpPr txBox="1">
            <a:spLocks/>
          </p:cNvSpPr>
          <p:nvPr/>
        </p:nvSpPr>
        <p:spPr>
          <a:xfrm>
            <a:off x="938580" y="2496446"/>
            <a:ext cx="3535401" cy="1029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altLang="zh-TW" sz="2800" dirty="0">
                <a:solidFill>
                  <a:srgbClr val="FFFFFF"/>
                </a:solidFill>
                <a:latin typeface="微軟正黑體" panose="020B0604030504040204" pitchFamily="34" charset="-120"/>
                <a:cs typeface="Arial Unicode MS" pitchFamily="34" charset="-120"/>
              </a:rPr>
              <a:t>Release full potentials of SSD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EFAEA69-3AA6-4427-9B98-492DB74361E5}"/>
              </a:ext>
            </a:extLst>
          </p:cNvPr>
          <p:cNvSpPr/>
          <p:nvPr/>
        </p:nvSpPr>
        <p:spPr>
          <a:xfrm>
            <a:off x="1138447" y="3654249"/>
            <a:ext cx="3212487" cy="646331"/>
          </a:xfrm>
          <a:prstGeom prst="rect">
            <a:avLst/>
          </a:prstGeom>
          <a:solidFill>
            <a:srgbClr val="F70F7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SSD Over-provisioning,  Snapshot Remote Restore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7B49AC4-0347-4FDC-8AE2-80BAD23EE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4153" y="1157041"/>
            <a:ext cx="2954756" cy="5023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C73E8C-5648-43B4-BB62-8D75E25D3593}"/>
              </a:ext>
            </a:extLst>
          </p:cNvPr>
          <p:cNvSpPr/>
          <p:nvPr/>
        </p:nvSpPr>
        <p:spPr>
          <a:xfrm>
            <a:off x="1138448" y="1026665"/>
            <a:ext cx="3212487" cy="3414706"/>
          </a:xfrm>
          <a:prstGeom prst="rect">
            <a:avLst/>
          </a:prstGeom>
          <a:noFill/>
          <a:ln w="57150">
            <a:solidFill>
              <a:srgbClr val="F70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70F78"/>
              </a:solidFill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5F25C28-4623-4C67-9236-47966A168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4153" y="1788516"/>
            <a:ext cx="2954756" cy="6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42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6A27084A-23B3-4A69-AE8E-7B626606A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0554143-6723-46C4-A8C9-CC4DE72A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91440"/>
            <a:ext cx="8868047" cy="822960"/>
          </a:xfrm>
        </p:spPr>
        <p:txBody>
          <a:bodyPr>
            <a:noAutofit/>
          </a:bodyPr>
          <a:lstStyle/>
          <a:p>
            <a:r>
              <a:rPr lang="zh-TW" altLang="en-US" sz="3400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SSD </a:t>
            </a:r>
            <a:r>
              <a:rPr lang="en-US" altLang="zh-TW" sz="3400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Usage In Network Attach Storage</a:t>
            </a:r>
            <a:endParaRPr lang="zh-TW" altLang="en-US" sz="3400" dirty="0"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9ED209BC-FC8A-3C45-A739-F03545E44A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5695" y="2585978"/>
          <a:ext cx="4098770" cy="1195604"/>
        </p:xfrm>
        <a:graphic>
          <a:graphicData uri="http://schemas.openxmlformats.org/drawingml/2006/table">
            <a:tbl>
              <a:tblPr firstRow="1" bandRow="1"/>
              <a:tblGrid>
                <a:gridCol w="1038309">
                  <a:extLst>
                    <a:ext uri="{9D8B030D-6E8A-4147-A177-3AD203B41FA5}">
                      <a16:colId xmlns:a16="http://schemas.microsoft.com/office/drawing/2014/main" val="649002736"/>
                    </a:ext>
                  </a:extLst>
                </a:gridCol>
                <a:gridCol w="1357118">
                  <a:extLst>
                    <a:ext uri="{9D8B030D-6E8A-4147-A177-3AD203B41FA5}">
                      <a16:colId xmlns:a16="http://schemas.microsoft.com/office/drawing/2014/main" val="3895754092"/>
                    </a:ext>
                  </a:extLst>
                </a:gridCol>
                <a:gridCol w="1703343">
                  <a:extLst>
                    <a:ext uri="{9D8B030D-6E8A-4147-A177-3AD203B41FA5}">
                      <a16:colId xmlns:a16="http://schemas.microsoft.com/office/drawing/2014/main" val="2874247263"/>
                    </a:ext>
                  </a:extLst>
                </a:gridCol>
              </a:tblGrid>
              <a:tr h="6341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Drive Type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C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Sequential</a:t>
                      </a:r>
                      <a:r>
                        <a:rPr lang="en-US" altLang="zh-TW" sz="1400" b="1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 Access </a:t>
                      </a: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(MB/s)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C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Random Access </a:t>
                      </a: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(IOPS)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FC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476119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HDD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100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350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7564727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SSD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300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60000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179924"/>
                  </a:ext>
                </a:extLst>
              </a:tr>
            </a:tbl>
          </a:graphicData>
        </a:graphic>
      </p:graphicFrame>
      <p:pic>
        <p:nvPicPr>
          <p:cNvPr id="17" name="圖片 13">
            <a:extLst>
              <a:ext uri="{FF2B5EF4-FFF2-40B4-BE49-F238E27FC236}">
                <a16:creationId xmlns:a16="http://schemas.microsoft.com/office/drawing/2014/main" id="{3A8038A9-188F-7C41-AC7B-5AF5C96036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485392" y="4005954"/>
            <a:ext cx="2350343" cy="613454"/>
          </a:xfrm>
          <a:prstGeom prst="rect">
            <a:avLst/>
          </a:prstGeom>
        </p:spPr>
      </p:pic>
      <p:pic>
        <p:nvPicPr>
          <p:cNvPr id="18" name="圖片 13">
            <a:extLst>
              <a:ext uri="{FF2B5EF4-FFF2-40B4-BE49-F238E27FC236}">
                <a16:creationId xmlns:a16="http://schemas.microsoft.com/office/drawing/2014/main" id="{2BCFA0DD-F76D-794E-B163-981D8FDC0E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559325" y="3932535"/>
            <a:ext cx="2222580" cy="757255"/>
          </a:xfrm>
          <a:prstGeom prst="rect">
            <a:avLst/>
          </a:prstGeom>
        </p:spPr>
      </p:pic>
      <p:sp>
        <p:nvSpPr>
          <p:cNvPr id="19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08325" y="4784808"/>
            <a:ext cx="4549559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https://w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  <a:sym typeface="Microsoft JhengHei"/>
              </a:rPr>
              <a:t>ww.sandisk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business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da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ta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center/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  <a:sym typeface="Microsoft JhengHei"/>
              </a:rPr>
              <a:t>resou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ces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/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wh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te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-pap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e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s/the-ssd-enabled-pc-total-cost-of-ownership</a:t>
            </a:r>
            <a:endParaRPr lang="zh-TW" altLang="en-US" sz="700" i="0" u="none" strike="noStrike" cap="none"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387CE50-510A-9E46-8298-A302D0E0BFFF}"/>
              </a:ext>
            </a:extLst>
          </p:cNvPr>
          <p:cNvGrpSpPr/>
          <p:nvPr/>
        </p:nvGrpSpPr>
        <p:grpSpPr>
          <a:xfrm>
            <a:off x="4880596" y="2396359"/>
            <a:ext cx="3967112" cy="2747141"/>
            <a:chOff x="4880596" y="2396359"/>
            <a:chExt cx="3967112" cy="2747141"/>
          </a:xfrm>
        </p:grpSpPr>
        <p:sp>
          <p:nvSpPr>
            <p:cNvPr id="4" name="圓角矩形 3">
              <a:extLst>
                <a:ext uri="{FF2B5EF4-FFF2-40B4-BE49-F238E27FC236}">
                  <a16:creationId xmlns:a16="http://schemas.microsoft.com/office/drawing/2014/main" id="{54EA36BD-80C0-CF42-B975-02AAE48D4C0F}"/>
                </a:ext>
              </a:extLst>
            </p:cNvPr>
            <p:cNvSpPr/>
            <p:nvPr/>
          </p:nvSpPr>
          <p:spPr>
            <a:xfrm>
              <a:off x="4880596" y="2396359"/>
              <a:ext cx="3967112" cy="2444710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1" name="圖片 5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452FD0ED-2BFE-554E-A006-F7D7A3062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5423" y="2497165"/>
              <a:ext cx="3666076" cy="2258336"/>
            </a:xfrm>
            <a:prstGeom prst="rect">
              <a:avLst/>
            </a:prstGeom>
          </p:spPr>
        </p:pic>
        <p:sp>
          <p:nvSpPr>
            <p:cNvPr id="20" name="Shape 141">
              <a:extLst>
                <a:ext uri="{FF2B5EF4-FFF2-40B4-BE49-F238E27FC236}">
                  <a16:creationId xmlns:a16="http://schemas.microsoft.com/office/drawing/2014/main" id="{C59E2C35-FB5B-B342-BA9F-EFC29A585934}"/>
                </a:ext>
              </a:extLst>
            </p:cNvPr>
            <p:cNvSpPr txBox="1"/>
            <p:nvPr/>
          </p:nvSpPr>
          <p:spPr>
            <a:xfrm>
              <a:off x="5377179" y="4841582"/>
              <a:ext cx="2908454" cy="30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zh-TW" altLang="zh-TW" sz="800" b="1">
                  <a:latin typeface="Microsoft JhengHei"/>
                  <a:ea typeface="Microsoft JhengHei"/>
                  <a:cs typeface="Microsoft JhengHei"/>
                </a:rPr>
                <a:t>S</a:t>
              </a:r>
              <a:r>
                <a:rPr lang="en-US" altLang="zh-TW" sz="800" b="1" err="1">
                  <a:latin typeface="Microsoft JhengHei"/>
                  <a:ea typeface="Microsoft JhengHei"/>
                  <a:cs typeface="Microsoft JhengHei"/>
                </a:rPr>
                <a:t>anDisk‘s</a:t>
              </a:r>
              <a:r>
                <a:rPr lang="en-US" altLang="zh-TW" sz="800" b="1">
                  <a:latin typeface="Microsoft JhengHei"/>
                  <a:ea typeface="Microsoft JhengHei"/>
                  <a:cs typeface="Microsoft JhengHei"/>
                </a:rPr>
                <a:t> Statistic for Global SSD/HDD Price Trend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39078F3D-E454-4B26-9700-053C888BCA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99" y="2023186"/>
            <a:ext cx="2014666" cy="190386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4F40D5D-3D3E-4110-A93C-E02854BF0B63}"/>
              </a:ext>
            </a:extLst>
          </p:cNvPr>
          <p:cNvSpPr/>
          <p:nvPr/>
        </p:nvSpPr>
        <p:spPr>
          <a:xfrm>
            <a:off x="7208378" y="2205675"/>
            <a:ext cx="1636121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SanDisk evaluate the </a:t>
            </a:r>
            <a:b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</a:b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256 GB SSD 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per GB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price in 2018 is only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30% compare to 2013</a:t>
            </a:r>
            <a:endParaRPr lang="zh-TW" altLang="en-US" sz="11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6F84729D-3BF3-479F-89E2-88C620382A20}"/>
              </a:ext>
            </a:extLst>
          </p:cNvPr>
          <p:cNvSpPr txBox="1">
            <a:spLocks/>
          </p:cNvSpPr>
          <p:nvPr/>
        </p:nvSpPr>
        <p:spPr>
          <a:xfrm>
            <a:off x="389692" y="1042731"/>
            <a:ext cx="7196287" cy="1457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</a:rPr>
              <a:t>SSD</a:t>
            </a:r>
            <a:r>
              <a:rPr lang="zh-TW" altLang="en-US" sz="1600" b="0" dirty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</a:rPr>
              <a:t>can provide high random IOPS for multi-clients sync and business applications that can not be achieved by HDD.</a:t>
            </a:r>
            <a:endParaRPr lang="zh-TW" altLang="zh-TW" sz="1600" b="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</a:rPr>
              <a:t>In 2018, SSD price also comes close to the sweet spot.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</a:rPr>
              <a:t>Besides choosing the right SSD, you should also choose right NAS!  </a:t>
            </a:r>
            <a:endParaRPr lang="zh-TW" altLang="en-US" sz="1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70F78"/>
              </a:buClr>
              <a:buFont typeface="Wingdings" panose="05000000000000000000" pitchFamily="2" charset="2"/>
              <a:buChar char="l"/>
            </a:pPr>
            <a:endParaRPr lang="zh-TW" altLang="en-US" sz="1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zh-TW" altLang="en-US" sz="1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30221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D752F395-F3F4-4BF1-9FA2-17A6FE909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774EF1BB-132F-4FB2-9178-52E34D762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>
                <a:latin typeface="Arial "/>
              </a:rPr>
              <a:t>QNAP SSD </a:t>
            </a:r>
            <a:r>
              <a:rPr lang="en-US" altLang="zh-TW" sz="3600">
                <a:latin typeface="Arial "/>
              </a:rPr>
              <a:t>Global Cache and </a:t>
            </a:r>
            <a:r>
              <a:rPr lang="en-US" altLang="zh-TW" sz="3600" err="1">
                <a:latin typeface="Arial "/>
              </a:rPr>
              <a:t>Qtier</a:t>
            </a:r>
            <a:endParaRPr lang="zh-TW" altLang="en-US" sz="3600">
              <a:latin typeface="Arial 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682C629-8B9D-4A63-9792-283A4911DE54}"/>
              </a:ext>
            </a:extLst>
          </p:cNvPr>
          <p:cNvGrpSpPr/>
          <p:nvPr/>
        </p:nvGrpSpPr>
        <p:grpSpPr>
          <a:xfrm>
            <a:off x="68600" y="2474703"/>
            <a:ext cx="9075400" cy="2577357"/>
            <a:chOff x="68600" y="2474703"/>
            <a:chExt cx="9075400" cy="2577357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BA2C33E-2852-E34F-8BC1-96BA074DDD85}"/>
                </a:ext>
              </a:extLst>
            </p:cNvPr>
            <p:cNvGrpSpPr/>
            <p:nvPr/>
          </p:nvGrpSpPr>
          <p:grpSpPr>
            <a:xfrm>
              <a:off x="4591985" y="2488134"/>
              <a:ext cx="4449816" cy="2152409"/>
              <a:chOff x="221000" y="2347979"/>
              <a:chExt cx="4449816" cy="2152409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AC78C176-E408-FC42-ACD0-4133E670DC23}"/>
                  </a:ext>
                </a:extLst>
              </p:cNvPr>
              <p:cNvSpPr/>
              <p:nvPr/>
            </p:nvSpPr>
            <p:spPr>
              <a:xfrm>
                <a:off x="221000" y="2347979"/>
                <a:ext cx="4449816" cy="66181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30" name="圓角矩形 29">
                <a:extLst>
                  <a:ext uri="{FF2B5EF4-FFF2-40B4-BE49-F238E27FC236}">
                    <a16:creationId xmlns:a16="http://schemas.microsoft.com/office/drawing/2014/main" id="{43787469-4ED2-A14C-92D2-A5AE096850C1}"/>
                  </a:ext>
                </a:extLst>
              </p:cNvPr>
              <p:cNvSpPr/>
              <p:nvPr/>
            </p:nvSpPr>
            <p:spPr>
              <a:xfrm>
                <a:off x="221000" y="2905224"/>
                <a:ext cx="4449816" cy="1595164"/>
              </a:xfrm>
              <a:prstGeom prst="roundRect">
                <a:avLst>
                  <a:gd name="adj" fmla="val 3914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EB457BE-A274-6E4D-AB53-14973CA0FFD8}"/>
                </a:ext>
              </a:extLst>
            </p:cNvPr>
            <p:cNvSpPr/>
            <p:nvPr/>
          </p:nvSpPr>
          <p:spPr>
            <a:xfrm>
              <a:off x="68600" y="2494292"/>
              <a:ext cx="4449816" cy="6618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圓角矩形 25">
              <a:extLst>
                <a:ext uri="{FF2B5EF4-FFF2-40B4-BE49-F238E27FC236}">
                  <a16:creationId xmlns:a16="http://schemas.microsoft.com/office/drawing/2014/main" id="{83ABCE2C-B929-1E44-A731-17AA7EAA369D}"/>
                </a:ext>
              </a:extLst>
            </p:cNvPr>
            <p:cNvSpPr/>
            <p:nvPr/>
          </p:nvSpPr>
          <p:spPr>
            <a:xfrm>
              <a:off x="68600" y="3051537"/>
              <a:ext cx="4449816" cy="2000523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150A5FE-C45E-4B04-B4E3-63143E78E619}"/>
                </a:ext>
              </a:extLst>
            </p:cNvPr>
            <p:cNvSpPr/>
            <p:nvPr/>
          </p:nvSpPr>
          <p:spPr>
            <a:xfrm>
              <a:off x="212240" y="4101415"/>
              <a:ext cx="4163941" cy="33523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Storage Pool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0CABC76-68FB-4864-84A4-243548C07305}"/>
                </a:ext>
              </a:extLst>
            </p:cNvPr>
            <p:cNvSpPr/>
            <p:nvPr/>
          </p:nvSpPr>
          <p:spPr>
            <a:xfrm>
              <a:off x="200065" y="3640931"/>
              <a:ext cx="1977499" cy="3352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Volume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FEC4C06-901D-4C7F-BAC0-B875511961E7}"/>
                </a:ext>
              </a:extLst>
            </p:cNvPr>
            <p:cNvSpPr/>
            <p:nvPr/>
          </p:nvSpPr>
          <p:spPr>
            <a:xfrm>
              <a:off x="2273062" y="3626700"/>
              <a:ext cx="210312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Block-based LUN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11C15FC-419C-4414-8509-EFB644CD75B7}"/>
                </a:ext>
              </a:extLst>
            </p:cNvPr>
            <p:cNvSpPr/>
            <p:nvPr/>
          </p:nvSpPr>
          <p:spPr>
            <a:xfrm>
              <a:off x="200422" y="4535190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0151BFF-06F2-4E29-A142-2634D6B53D2D}"/>
                </a:ext>
              </a:extLst>
            </p:cNvPr>
            <p:cNvSpPr/>
            <p:nvPr/>
          </p:nvSpPr>
          <p:spPr>
            <a:xfrm>
              <a:off x="1282462" y="4527570"/>
              <a:ext cx="93726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324C42C-AA95-4453-975C-B1D7818B15DC}"/>
                </a:ext>
              </a:extLst>
            </p:cNvPr>
            <p:cNvSpPr/>
            <p:nvPr/>
          </p:nvSpPr>
          <p:spPr>
            <a:xfrm>
              <a:off x="2318782" y="4527570"/>
              <a:ext cx="97536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79B72BC-F56A-4140-AFCA-307B5AE362BB}"/>
                </a:ext>
              </a:extLst>
            </p:cNvPr>
            <p:cNvSpPr/>
            <p:nvPr/>
          </p:nvSpPr>
          <p:spPr>
            <a:xfrm>
              <a:off x="3393202" y="4519950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B33F8BB-9EA0-43E1-B124-30DEB81B4E06}"/>
                </a:ext>
              </a:extLst>
            </p:cNvPr>
            <p:cNvSpPr/>
            <p:nvPr/>
          </p:nvSpPr>
          <p:spPr>
            <a:xfrm>
              <a:off x="4661349" y="3752676"/>
              <a:ext cx="2125980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err="1">
                  <a:latin typeface="微軟正黑體" pitchFamily="34" charset="-120"/>
                  <a:ea typeface="微軟正黑體" pitchFamily="34" charset="-120"/>
                </a:rPr>
                <a:t>Qtier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 Pool SSD Tier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FBD47CB-7F01-4FFB-9C49-FF74CCE0A50D}"/>
                </a:ext>
              </a:extLst>
            </p:cNvPr>
            <p:cNvSpPr/>
            <p:nvPr/>
          </p:nvSpPr>
          <p:spPr>
            <a:xfrm>
              <a:off x="4661348" y="3307690"/>
              <a:ext cx="982981" cy="3386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13EC46-8B34-4C09-81CB-E2E7148799B1}"/>
                </a:ext>
              </a:extLst>
            </p:cNvPr>
            <p:cNvSpPr/>
            <p:nvPr/>
          </p:nvSpPr>
          <p:spPr>
            <a:xfrm>
              <a:off x="5644329" y="3309054"/>
              <a:ext cx="1085588" cy="3386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67C9662-CC9E-43F5-ACE0-03475FDD80DE}"/>
                </a:ext>
              </a:extLst>
            </p:cNvPr>
            <p:cNvSpPr/>
            <p:nvPr/>
          </p:nvSpPr>
          <p:spPr>
            <a:xfrm>
              <a:off x="6837907" y="4216652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F658A6F-9350-4FDB-B9E3-DCC8A029AC55}"/>
                </a:ext>
              </a:extLst>
            </p:cNvPr>
            <p:cNvSpPr/>
            <p:nvPr/>
          </p:nvSpPr>
          <p:spPr>
            <a:xfrm>
              <a:off x="7919947" y="4215798"/>
              <a:ext cx="993362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22E36A6-9AA5-4664-92BC-077426275155}"/>
                </a:ext>
              </a:extLst>
            </p:cNvPr>
            <p:cNvSpPr/>
            <p:nvPr/>
          </p:nvSpPr>
          <p:spPr>
            <a:xfrm>
              <a:off x="218864" y="3208503"/>
              <a:ext cx="4157318" cy="30162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SSD</a:t>
              </a:r>
              <a:r>
                <a:rPr lang="zh-TW" altLang="en-US" sz="120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Cache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CB54233-7DD1-41D2-9561-CA450F7F5AF8}"/>
                </a:ext>
              </a:extLst>
            </p:cNvPr>
            <p:cNvSpPr/>
            <p:nvPr/>
          </p:nvSpPr>
          <p:spPr>
            <a:xfrm>
              <a:off x="4661349" y="4223418"/>
              <a:ext cx="982980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SSD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27A43BD-6576-4DED-A37C-3A3496E27731}"/>
                </a:ext>
              </a:extLst>
            </p:cNvPr>
            <p:cNvSpPr/>
            <p:nvPr/>
          </p:nvSpPr>
          <p:spPr>
            <a:xfrm>
              <a:off x="5739779" y="4215798"/>
              <a:ext cx="1018318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/>
                <a:t>SSD</a:t>
              </a:r>
              <a:endParaRPr lang="zh-TW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D08D229-95D7-476D-9A0C-473B5CE089FA}"/>
                </a:ext>
              </a:extLst>
            </p:cNvPr>
            <p:cNvSpPr/>
            <p:nvPr/>
          </p:nvSpPr>
          <p:spPr>
            <a:xfrm>
              <a:off x="6787329" y="3752676"/>
              <a:ext cx="2125980" cy="3581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err="1">
                  <a:latin typeface="微軟正黑體" pitchFamily="34" charset="-120"/>
                  <a:ea typeface="微軟正黑體" pitchFamily="34" charset="-120"/>
                </a:rPr>
                <a:t>Qtier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 Pool HDD Tier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3BDC5C1C-B8DC-481D-B7B3-412D075B5691}"/>
                </a:ext>
              </a:extLst>
            </p:cNvPr>
            <p:cNvSpPr txBox="1"/>
            <p:nvPr/>
          </p:nvSpPr>
          <p:spPr>
            <a:xfrm>
              <a:off x="103958" y="2488134"/>
              <a:ext cx="43382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SSD Cache let all data enter cache and read </a:t>
              </a:r>
              <a:br>
                <a:rPr lang="en-US" altLang="zh-TW" sz="1500" b="1">
                  <a:solidFill>
                    <a:schemeClr val="bg1"/>
                  </a:solidFill>
                  <a:latin typeface="Arial 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hot data from the storage in real time</a:t>
              </a:r>
              <a:endParaRPr lang="zh-TW" altLang="en-US" sz="1500" b="1">
                <a:solidFill>
                  <a:schemeClr val="bg1"/>
                </a:solidFill>
                <a:latin typeface="Arial 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B0DB030-2BB7-4038-8778-CB53D5DA3F34}"/>
                </a:ext>
              </a:extLst>
            </p:cNvPr>
            <p:cNvSpPr txBox="1"/>
            <p:nvPr/>
          </p:nvSpPr>
          <p:spPr>
            <a:xfrm>
              <a:off x="4564368" y="2474703"/>
              <a:ext cx="4517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 err="1">
                  <a:solidFill>
                    <a:schemeClr val="bg1"/>
                  </a:solidFill>
                  <a:latin typeface="Arial "/>
                </a:rPr>
                <a:t>Qtier</a:t>
              </a:r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 utilizes SSD space and let data block be reallocated based on hot or cold in the storage</a:t>
              </a:r>
              <a:endParaRPr lang="zh-TW" altLang="en-US" sz="1500" b="1">
                <a:solidFill>
                  <a:schemeClr val="bg1"/>
                </a:solidFill>
                <a:latin typeface="Arial 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1CED8EE8-9FA4-4033-9431-CF010AB64371}"/>
                </a:ext>
              </a:extLst>
            </p:cNvPr>
            <p:cNvSpPr txBox="1"/>
            <p:nvPr/>
          </p:nvSpPr>
          <p:spPr>
            <a:xfrm>
              <a:off x="5312615" y="3329210"/>
              <a:ext cx="903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Volume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200AED24-FBF2-4593-AB51-F1C00A35E652}"/>
                </a:ext>
              </a:extLst>
            </p:cNvPr>
            <p:cNvSpPr/>
            <p:nvPr/>
          </p:nvSpPr>
          <p:spPr>
            <a:xfrm>
              <a:off x="6807092" y="3294562"/>
              <a:ext cx="1110789" cy="3386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7D6124D0-2E11-40DC-9B40-55AC08A53F06}"/>
                </a:ext>
              </a:extLst>
            </p:cNvPr>
            <p:cNvSpPr/>
            <p:nvPr/>
          </p:nvSpPr>
          <p:spPr>
            <a:xfrm>
              <a:off x="7917884" y="3298397"/>
              <a:ext cx="995426" cy="3386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AECD9952-9B31-472B-B410-84218A194C64}"/>
                </a:ext>
              </a:extLst>
            </p:cNvPr>
            <p:cNvSpPr txBox="1"/>
            <p:nvPr/>
          </p:nvSpPr>
          <p:spPr>
            <a:xfrm>
              <a:off x="7212590" y="3338510"/>
              <a:ext cx="1931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Block-based LUN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14B5E864-A0A3-4654-9339-9A66CCC2BECC}"/>
              </a:ext>
            </a:extLst>
          </p:cNvPr>
          <p:cNvSpPr txBox="1">
            <a:spLocks/>
          </p:cNvSpPr>
          <p:nvPr/>
        </p:nvSpPr>
        <p:spPr>
          <a:xfrm>
            <a:off x="294874" y="1106180"/>
            <a:ext cx="8152440" cy="17815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7FC20"/>
              </a:buClr>
              <a:buNone/>
            </a:pP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IT manager can have different SSD configurations with TS-x83XU</a:t>
            </a:r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79388" indent="-1793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real-time performance boost, deploy SSD Global Cache or All flash</a:t>
            </a:r>
            <a:r>
              <a:rPr lang="zh-TW" altLang="en-US" sz="1600" b="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storage </a:t>
            </a:r>
          </a:p>
          <a:p>
            <a:pPr marL="179388" indent="-1793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continued data tiering between hot and cold data, deploy the Hybrid Storage </a:t>
            </a:r>
            <a:r>
              <a:rPr lang="en-US" altLang="zh-TW" sz="1600" b="0" dirty="0" err="1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Qtier</a:t>
            </a: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™ Auto Tiering  </a:t>
            </a:r>
          </a:p>
        </p:txBody>
      </p:sp>
    </p:spTree>
    <p:extLst>
      <p:ext uri="{BB962C8B-B14F-4D97-AF65-F5344CB8AC3E}">
        <p14:creationId xmlns:p14="http://schemas.microsoft.com/office/powerpoint/2010/main" val="10195495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2A94A32B-E4CA-400B-91A0-D62F0028D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id="{64400F8A-EBEB-3C42-9FE6-3EA163190C5A}"/>
              </a:ext>
            </a:extLst>
          </p:cNvPr>
          <p:cNvSpPr/>
          <p:nvPr/>
        </p:nvSpPr>
        <p:spPr>
          <a:xfrm>
            <a:off x="3439800" y="2393528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8838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500"/>
              </a:lnSpc>
              <a:buClr>
                <a:schemeClr val="lt1"/>
              </a:buClr>
              <a:buSzPts val="800"/>
            </a:pPr>
            <a:r>
              <a:rPr lang="en-US" altLang="zh-TW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Different SSD has Different Performance!</a:t>
            </a:r>
            <a:endParaRPr lang="zh-TW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72A533CB-082E-4748-A835-276A26C723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5953" y="1064347"/>
            <a:ext cx="8704262" cy="1546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bg1"/>
              </a:buClr>
            </a:pP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SSD</a:t>
            </a:r>
            <a:r>
              <a:rPr kumimoji="1"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Write amplification cause performance degradation</a:t>
            </a:r>
            <a:endParaRPr kumimoji="1" lang="en-US" altLang="zh-TW" sz="17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buClr>
                <a:schemeClr val="bg1"/>
              </a:buClr>
            </a:pP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In </a:t>
            </a:r>
            <a:r>
              <a:rPr kumimoji="1" lang="en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QNAP Lab, </a:t>
            </a: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engineer use</a:t>
            </a:r>
            <a:r>
              <a:rPr kumimoji="1"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kumimoji="1" lang="en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FIO to test </a:t>
            </a: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different</a:t>
            </a:r>
            <a:r>
              <a:rPr kumimoji="1"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kumimoji="1" lang="en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SSD, and </a:t>
            </a: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all SSD have showed consisted write performance degrade.</a:t>
            </a:r>
            <a:endParaRPr lang="zh-TW" altLang="zh-TW" sz="17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buClr>
                <a:schemeClr val="bg1"/>
              </a:buClr>
            </a:pP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Different SSD's controller and Garbage Collection Algorithm will effect the long term performance</a:t>
            </a:r>
            <a:endParaRPr lang="zh-TW" altLang="en-US" sz="17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kumimoji="1" lang="zh-TW" altLang="en-US" sz="17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4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434" y="2794744"/>
            <a:ext cx="5155894" cy="212987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876FFCF-09BA-4AD9-821D-EB5289B0C7E3}"/>
              </a:ext>
            </a:extLst>
          </p:cNvPr>
          <p:cNvSpPr txBox="1"/>
          <p:nvPr/>
        </p:nvSpPr>
        <p:spPr>
          <a:xfrm>
            <a:off x="3620624" y="2466580"/>
            <a:ext cx="51558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Different SSD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NAS’s </a:t>
            </a:r>
            <a:r>
              <a:rPr lang="zh-TW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FIO 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consisted performance 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(IOpattern: RW-4K):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874B5EC-CB3C-453A-AC55-9E0F3DA91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3" y="2678547"/>
            <a:ext cx="2636378" cy="249137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EEC3FCF-3428-4811-909F-21AF4A7A5A5B}"/>
              </a:ext>
            </a:extLst>
          </p:cNvPr>
          <p:cNvSpPr txBox="1"/>
          <p:nvPr/>
        </p:nvSpPr>
        <p:spPr>
          <a:xfrm>
            <a:off x="844438" y="2822213"/>
            <a:ext cx="2164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How can storage vendors help to ensure SSD has expected performance?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2817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600" dirty="0">
                <a:latin typeface="Arial "/>
                <a:ea typeface="Microsoft JhengHei"/>
              </a:rPr>
              <a:t> What is </a:t>
            </a:r>
            <a:r>
              <a:rPr lang="en-US" altLang="zh-TW" sz="3600" dirty="0">
                <a:latin typeface="Arial "/>
                <a:ea typeface="Microsoft JhengHei"/>
                <a:cs typeface="Arial"/>
              </a:rPr>
              <a:t>SSD</a:t>
            </a:r>
            <a:r>
              <a:rPr lang="en-US" altLang="zh-TW" sz="3600" dirty="0">
                <a:latin typeface="Arial "/>
                <a:ea typeface="Microsoft JhengHei"/>
              </a:rPr>
              <a:t> Over-provisioning</a:t>
            </a:r>
            <a:endParaRPr lang="zh-TW" sz="3600" dirty="0">
              <a:latin typeface="Arial 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05E336E-8AD1-4BF2-BC07-3FC05E4F85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" y="1839305"/>
            <a:ext cx="9150681" cy="3304195"/>
          </a:xfrm>
          <a:prstGeom prst="rect">
            <a:avLst/>
          </a:prstGeom>
        </p:spPr>
      </p:pic>
      <p:sp>
        <p:nvSpPr>
          <p:cNvPr id="14" name="Shape 171">
            <a:extLst>
              <a:ext uri="{FF2B5EF4-FFF2-40B4-BE49-F238E27FC236}">
                <a16:creationId xmlns:a16="http://schemas.microsoft.com/office/drawing/2014/main" id="{A50CD91B-6063-41FF-96B9-1A397406BED3}"/>
              </a:ext>
            </a:extLst>
          </p:cNvPr>
          <p:cNvSpPr/>
          <p:nvPr/>
        </p:nvSpPr>
        <p:spPr>
          <a:xfrm>
            <a:off x="1469146" y="2838925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2B38588-E087-47F6-AF1A-7E9A4B652136}"/>
              </a:ext>
            </a:extLst>
          </p:cNvPr>
          <p:cNvGrpSpPr/>
          <p:nvPr/>
        </p:nvGrpSpPr>
        <p:grpSpPr>
          <a:xfrm>
            <a:off x="1645974" y="2924894"/>
            <a:ext cx="2008413" cy="1449139"/>
            <a:chOff x="2462789" y="3160377"/>
            <a:chExt cx="2008413" cy="1449139"/>
          </a:xfrm>
        </p:grpSpPr>
        <p:graphicFrame>
          <p:nvGraphicFramePr>
            <p:cNvPr id="17" name="Shape 177">
              <a:extLst>
                <a:ext uri="{FF2B5EF4-FFF2-40B4-BE49-F238E27FC236}">
                  <a16:creationId xmlns:a16="http://schemas.microsoft.com/office/drawing/2014/main" id="{0F98F70B-26A5-406B-90DB-DE28DA447E94}"/>
                </a:ext>
              </a:extLst>
            </p:cNvPr>
            <p:cNvGraphicFramePr/>
            <p:nvPr>
              <p:extLst/>
            </p:nvPr>
          </p:nvGraphicFramePr>
          <p:xfrm>
            <a:off x="2462789" y="3912813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8" name="Shape 184">
              <a:extLst>
                <a:ext uri="{FF2B5EF4-FFF2-40B4-BE49-F238E27FC236}">
                  <a16:creationId xmlns:a16="http://schemas.microsoft.com/office/drawing/2014/main" id="{6B18AF4C-191E-4F48-AA43-111859857C09}"/>
                </a:ext>
              </a:extLst>
            </p:cNvPr>
            <p:cNvGraphicFramePr/>
            <p:nvPr>
              <p:extLst/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9" name="Shape 177">
              <a:extLst>
                <a:ext uri="{FF2B5EF4-FFF2-40B4-BE49-F238E27FC236}">
                  <a16:creationId xmlns:a16="http://schemas.microsoft.com/office/drawing/2014/main" id="{33537DBE-1508-44F5-A88E-0BFF90B25C86}"/>
                </a:ext>
              </a:extLst>
            </p:cNvPr>
            <p:cNvGraphicFramePr/>
            <p:nvPr>
              <p:extLst/>
            </p:nvPr>
          </p:nvGraphicFramePr>
          <p:xfrm>
            <a:off x="2462789" y="3161600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0" name="Shape 177">
              <a:extLst>
                <a:ext uri="{FF2B5EF4-FFF2-40B4-BE49-F238E27FC236}">
                  <a16:creationId xmlns:a16="http://schemas.microsoft.com/office/drawing/2014/main" id="{921DC09C-C932-4869-B80A-54E46BC17121}"/>
                </a:ext>
              </a:extLst>
            </p:cNvPr>
            <p:cNvGraphicFramePr/>
            <p:nvPr>
              <p:extLst/>
            </p:nvPr>
          </p:nvGraphicFramePr>
          <p:xfrm>
            <a:off x="3515290" y="3160377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1" name="矩形: 圓角 23">
            <a:extLst>
              <a:ext uri="{FF2B5EF4-FFF2-40B4-BE49-F238E27FC236}">
                <a16:creationId xmlns:a16="http://schemas.microsoft.com/office/drawing/2014/main" id="{531E014C-43C5-4CCF-B30E-FCCBD9EA9895}"/>
              </a:ext>
            </a:extLst>
          </p:cNvPr>
          <p:cNvSpPr/>
          <p:nvPr/>
        </p:nvSpPr>
        <p:spPr>
          <a:xfrm>
            <a:off x="1465406" y="4452287"/>
            <a:ext cx="2327564" cy="45573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6 pages of new data cannot all be stored to the SSD</a:t>
            </a:r>
            <a:endParaRPr lang="zh-TW" altLang="en-US" sz="1100" b="1">
              <a:latin typeface="Microsoft JhengHei"/>
              <a:ea typeface="Microsoft JhengHei"/>
              <a:cs typeface="Microsoft JhengHei"/>
            </a:endParaRPr>
          </a:p>
        </p:txBody>
      </p:sp>
      <p:graphicFrame>
        <p:nvGraphicFramePr>
          <p:cNvPr id="22" name="Shape 189">
            <a:extLst>
              <a:ext uri="{FF2B5EF4-FFF2-40B4-BE49-F238E27FC236}">
                <a16:creationId xmlns:a16="http://schemas.microsoft.com/office/drawing/2014/main" id="{D4A9B060-730F-4DA2-8D23-0D2A70104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118856"/>
              </p:ext>
            </p:extLst>
          </p:nvPr>
        </p:nvGraphicFramePr>
        <p:xfrm>
          <a:off x="253288" y="2159690"/>
          <a:ext cx="1135504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New</a:t>
                      </a:r>
                      <a:r>
                        <a:rPr lang="en-US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Valid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Invalid</a:t>
                      </a:r>
                      <a:r>
                        <a:rPr lang="en-US" altLang="zh-TW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lang="zh-TW"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" name="Shape 182">
            <a:extLst>
              <a:ext uri="{FF2B5EF4-FFF2-40B4-BE49-F238E27FC236}">
                <a16:creationId xmlns:a16="http://schemas.microsoft.com/office/drawing/2014/main" id="{9BEC7578-2182-46A8-B1D8-95E00006F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41029"/>
              </p:ext>
            </p:extLst>
          </p:nvPr>
        </p:nvGraphicFramePr>
        <p:xfrm>
          <a:off x="1648558" y="2159690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N</a:t>
                      </a:r>
                      <a:endParaRPr lang="en-US" sz="1600" b="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Shape 182">
            <a:extLst>
              <a:ext uri="{FF2B5EF4-FFF2-40B4-BE49-F238E27FC236}">
                <a16:creationId xmlns:a16="http://schemas.microsoft.com/office/drawing/2014/main" id="{8FE50E1E-E938-4828-AF75-52ECC180D5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4441508"/>
              </p:ext>
            </p:extLst>
          </p:nvPr>
        </p:nvGraphicFramePr>
        <p:xfrm>
          <a:off x="2699009" y="2152025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N</a:t>
                      </a:r>
                      <a:endParaRPr lang="en-US" sz="1600" b="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5" name="群組 24">
            <a:extLst>
              <a:ext uri="{FF2B5EF4-FFF2-40B4-BE49-F238E27FC236}">
                <a16:creationId xmlns:a16="http://schemas.microsoft.com/office/drawing/2014/main" id="{AB1A32DA-DCFF-49CF-B59E-397063E30934}"/>
              </a:ext>
            </a:extLst>
          </p:cNvPr>
          <p:cNvGrpSpPr/>
          <p:nvPr/>
        </p:nvGrpSpPr>
        <p:grpSpPr>
          <a:xfrm>
            <a:off x="2854240" y="2369511"/>
            <a:ext cx="620073" cy="620073"/>
            <a:chOff x="7316158" y="2699146"/>
            <a:chExt cx="620073" cy="620073"/>
          </a:xfrm>
        </p:grpSpPr>
        <p:sp>
          <p:nvSpPr>
            <p:cNvPr id="26" name="Shape 180">
              <a:extLst>
                <a:ext uri="{FF2B5EF4-FFF2-40B4-BE49-F238E27FC236}">
                  <a16:creationId xmlns:a16="http://schemas.microsoft.com/office/drawing/2014/main" id="{091CE965-CAC8-45C6-B342-A677DBB743F4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Picture 2" descr="ç¸éåç">
              <a:extLst>
                <a:ext uri="{FF2B5EF4-FFF2-40B4-BE49-F238E27FC236}">
                  <a16:creationId xmlns:a16="http://schemas.microsoft.com/office/drawing/2014/main" id="{95AF48A5-1B41-4340-A4E7-56808FF33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hape 180">
            <a:extLst>
              <a:ext uri="{FF2B5EF4-FFF2-40B4-BE49-F238E27FC236}">
                <a16:creationId xmlns:a16="http://schemas.microsoft.com/office/drawing/2014/main" id="{D8E14B04-79A0-4F0F-9310-1F5C001B921C}"/>
              </a:ext>
            </a:extLst>
          </p:cNvPr>
          <p:cNvSpPr/>
          <p:nvPr/>
        </p:nvSpPr>
        <p:spPr>
          <a:xfrm rot="16200000">
            <a:off x="3611882" y="3517409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F0DF666-6635-4F03-869C-71E923D228E0}"/>
              </a:ext>
            </a:extLst>
          </p:cNvPr>
          <p:cNvGrpSpPr/>
          <p:nvPr/>
        </p:nvGrpSpPr>
        <p:grpSpPr>
          <a:xfrm>
            <a:off x="6523946" y="2838764"/>
            <a:ext cx="2253355" cy="2049320"/>
            <a:chOff x="3884614" y="2771929"/>
            <a:chExt cx="2253355" cy="2049320"/>
          </a:xfrm>
        </p:grpSpPr>
        <p:sp>
          <p:nvSpPr>
            <p:cNvPr id="30" name="Shape 171">
              <a:extLst>
                <a:ext uri="{FF2B5EF4-FFF2-40B4-BE49-F238E27FC236}">
                  <a16:creationId xmlns:a16="http://schemas.microsoft.com/office/drawing/2014/main" id="{070B38A9-890B-4F44-8A7C-D439D83C1240}"/>
                </a:ext>
              </a:extLst>
            </p:cNvPr>
            <p:cNvSpPr/>
            <p:nvPr/>
          </p:nvSpPr>
          <p:spPr>
            <a:xfrm>
              <a:off x="3884614" y="2771929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31" name="矩形: 圓角 62">
              <a:extLst>
                <a:ext uri="{FF2B5EF4-FFF2-40B4-BE49-F238E27FC236}">
                  <a16:creationId xmlns:a16="http://schemas.microsoft.com/office/drawing/2014/main" id="{4C8B927F-B203-487F-A164-7FEAE57FF28B}"/>
                </a:ext>
              </a:extLst>
            </p:cNvPr>
            <p:cNvSpPr/>
            <p:nvPr/>
          </p:nvSpPr>
          <p:spPr>
            <a:xfrm>
              <a:off x="4004086" y="4368810"/>
              <a:ext cx="2005779" cy="4524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>
                  <a:latin typeface="Microsoft JhengHei"/>
                  <a:ea typeface="Microsoft JhengHei"/>
                  <a:cs typeface="Microsoft JhengHei"/>
                </a:rPr>
                <a:t>With more reserved block, the GC is not required</a:t>
              </a:r>
              <a:endParaRPr lang="zh-TW" altLang="en-US" sz="1100" b="1">
                <a:latin typeface="Microsoft JhengHei"/>
                <a:ea typeface="Microsoft JhengHei"/>
                <a:cs typeface="Microsoft JhengHei"/>
              </a:endParaRPr>
            </a:p>
          </p:txBody>
        </p:sp>
      </p:grpSp>
      <p:sp>
        <p:nvSpPr>
          <p:cNvPr id="32" name="Shape 171">
            <a:extLst>
              <a:ext uri="{FF2B5EF4-FFF2-40B4-BE49-F238E27FC236}">
                <a16:creationId xmlns:a16="http://schemas.microsoft.com/office/drawing/2014/main" id="{59586363-6D31-4968-9E0A-9514100C259A}"/>
              </a:ext>
            </a:extLst>
          </p:cNvPr>
          <p:cNvSpPr/>
          <p:nvPr/>
        </p:nvSpPr>
        <p:spPr>
          <a:xfrm>
            <a:off x="4013063" y="2852221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3" name="矩形: 圓角 128">
            <a:extLst>
              <a:ext uri="{FF2B5EF4-FFF2-40B4-BE49-F238E27FC236}">
                <a16:creationId xmlns:a16="http://schemas.microsoft.com/office/drawing/2014/main" id="{6D146A9D-D497-45DF-AEEC-7998D84BC051}"/>
              </a:ext>
            </a:extLst>
          </p:cNvPr>
          <p:cNvSpPr/>
          <p:nvPr/>
        </p:nvSpPr>
        <p:spPr>
          <a:xfrm>
            <a:off x="4183505" y="4454121"/>
            <a:ext cx="2005779" cy="460779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Unless the SSD conduct GC internally first</a:t>
            </a:r>
          </a:p>
        </p:txBody>
      </p:sp>
      <p:graphicFrame>
        <p:nvGraphicFramePr>
          <p:cNvPr id="34" name="Shape 177">
            <a:extLst>
              <a:ext uri="{FF2B5EF4-FFF2-40B4-BE49-F238E27FC236}">
                <a16:creationId xmlns:a16="http://schemas.microsoft.com/office/drawing/2014/main" id="{34E4CB68-16F7-4775-B670-24EECAB65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4177936"/>
              </p:ext>
            </p:extLst>
          </p:nvPr>
        </p:nvGraphicFramePr>
        <p:xfrm>
          <a:off x="7693285" y="368820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5" name="群組 34">
            <a:extLst>
              <a:ext uri="{FF2B5EF4-FFF2-40B4-BE49-F238E27FC236}">
                <a16:creationId xmlns:a16="http://schemas.microsoft.com/office/drawing/2014/main" id="{C1E99F5C-743D-46D4-8D4B-9144B7D3DE5B}"/>
              </a:ext>
            </a:extLst>
          </p:cNvPr>
          <p:cNvGrpSpPr/>
          <p:nvPr/>
        </p:nvGrpSpPr>
        <p:grpSpPr>
          <a:xfrm>
            <a:off x="6650212" y="2960234"/>
            <a:ext cx="2003884" cy="671539"/>
            <a:chOff x="4255112" y="5669168"/>
            <a:chExt cx="2003884" cy="671539"/>
          </a:xfrm>
        </p:grpSpPr>
        <p:grpSp>
          <p:nvGrpSpPr>
            <p:cNvPr id="36" name="群組 187">
              <a:extLst>
                <a:ext uri="{FF2B5EF4-FFF2-40B4-BE49-F238E27FC236}">
                  <a16:creationId xmlns:a16="http://schemas.microsoft.com/office/drawing/2014/main" id="{14265C4D-D307-48DB-AA9A-71E4BD6FDEC1}"/>
                </a:ext>
              </a:extLst>
            </p:cNvPr>
            <p:cNvGrpSpPr/>
            <p:nvPr/>
          </p:nvGrpSpPr>
          <p:grpSpPr>
            <a:xfrm>
              <a:off x="4255112" y="5670127"/>
              <a:ext cx="1251363" cy="670580"/>
              <a:chOff x="6472686" y="3629596"/>
              <a:chExt cx="1251363" cy="670580"/>
            </a:xfrm>
          </p:grpSpPr>
          <p:graphicFrame>
            <p:nvGraphicFramePr>
              <p:cNvPr id="63" name="Shape 177">
                <a:extLst>
                  <a:ext uri="{FF2B5EF4-FFF2-40B4-BE49-F238E27FC236}">
                    <a16:creationId xmlns:a16="http://schemas.microsoft.com/office/drawing/2014/main" id="{8C1A2323-1793-4ACB-A38E-77E0822EF9B8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48B42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64" name="群組 189">
                <a:extLst>
                  <a:ext uri="{FF2B5EF4-FFF2-40B4-BE49-F238E27FC236}">
                    <a16:creationId xmlns:a16="http://schemas.microsoft.com/office/drawing/2014/main" id="{68E78656-821F-494F-A611-A274055A4B2A}"/>
                  </a:ext>
                </a:extLst>
              </p:cNvPr>
              <p:cNvGrpSpPr/>
              <p:nvPr/>
            </p:nvGrpSpPr>
            <p:grpSpPr>
              <a:xfrm>
                <a:off x="6715255" y="3966234"/>
                <a:ext cx="1008794" cy="333941"/>
                <a:chOff x="6790697" y="4321835"/>
                <a:chExt cx="1008794" cy="335290"/>
              </a:xfrm>
            </p:grpSpPr>
            <p:cxnSp>
              <p:nvCxnSpPr>
                <p:cNvPr id="81" name="直線接點 80">
                  <a:extLst>
                    <a:ext uri="{FF2B5EF4-FFF2-40B4-BE49-F238E27FC236}">
                      <a16:creationId xmlns:a16="http://schemas.microsoft.com/office/drawing/2014/main" id="{9D282583-54CB-4B35-AC59-5E4B996C73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90697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接點 81">
                  <a:extLst>
                    <a:ext uri="{FF2B5EF4-FFF2-40B4-BE49-F238E27FC236}">
                      <a16:creationId xmlns:a16="http://schemas.microsoft.com/office/drawing/2014/main" id="{837BF227-348C-4EAA-A82A-6CDC1F277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接點 82">
                  <a:extLst>
                    <a:ext uri="{FF2B5EF4-FFF2-40B4-BE49-F238E27FC236}">
                      <a16:creationId xmlns:a16="http://schemas.microsoft.com/office/drawing/2014/main" id="{08F96EA1-DC26-4C3E-9616-A5D48B4CD5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接點 83">
                  <a:extLst>
                    <a:ext uri="{FF2B5EF4-FFF2-40B4-BE49-F238E27FC236}">
                      <a16:creationId xmlns:a16="http://schemas.microsoft.com/office/drawing/2014/main" id="{25E9853D-C31A-4A0A-B293-FFDCD0113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線接點 84">
                  <a:extLst>
                    <a:ext uri="{FF2B5EF4-FFF2-40B4-BE49-F238E27FC236}">
                      <a16:creationId xmlns:a16="http://schemas.microsoft.com/office/drawing/2014/main" id="{2261CCA1-514D-42D3-BFE3-B80CCEFEEA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線接點 85">
                  <a:extLst>
                    <a:ext uri="{FF2B5EF4-FFF2-40B4-BE49-F238E27FC236}">
                      <a16:creationId xmlns:a16="http://schemas.microsoft.com/office/drawing/2014/main" id="{AC934FF6-8223-4761-A652-3B9103834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群組 190">
                <a:extLst>
                  <a:ext uri="{FF2B5EF4-FFF2-40B4-BE49-F238E27FC236}">
                    <a16:creationId xmlns:a16="http://schemas.microsoft.com/office/drawing/2014/main" id="{927734C9-CD56-4E19-BA86-F0C9F373846A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74" name="直線接點 73">
                  <a:extLst>
                    <a:ext uri="{FF2B5EF4-FFF2-40B4-BE49-F238E27FC236}">
                      <a16:creationId xmlns:a16="http://schemas.microsoft.com/office/drawing/2014/main" id="{E7B52EC0-7552-490D-ACC3-49793D04EB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接點 74">
                  <a:extLst>
                    <a:ext uri="{FF2B5EF4-FFF2-40B4-BE49-F238E27FC236}">
                      <a16:creationId xmlns:a16="http://schemas.microsoft.com/office/drawing/2014/main" id="{2715409A-A09C-4417-8ED0-44EDF71B2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接點 75">
                  <a:extLst>
                    <a:ext uri="{FF2B5EF4-FFF2-40B4-BE49-F238E27FC236}">
                      <a16:creationId xmlns:a16="http://schemas.microsoft.com/office/drawing/2014/main" id="{4A72EA8A-81CE-445A-87ED-5B2E09BDA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線接點 76">
                  <a:extLst>
                    <a:ext uri="{FF2B5EF4-FFF2-40B4-BE49-F238E27FC236}">
                      <a16:creationId xmlns:a16="http://schemas.microsoft.com/office/drawing/2014/main" id="{03FCEC50-ED7B-44C8-B57C-CEBEA4035B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接點 77">
                  <a:extLst>
                    <a:ext uri="{FF2B5EF4-FFF2-40B4-BE49-F238E27FC236}">
                      <a16:creationId xmlns:a16="http://schemas.microsoft.com/office/drawing/2014/main" id="{CBAFD219-6FEE-4486-BA08-DD2194D74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接點 78">
                  <a:extLst>
                    <a:ext uri="{FF2B5EF4-FFF2-40B4-BE49-F238E27FC236}">
                      <a16:creationId xmlns:a16="http://schemas.microsoft.com/office/drawing/2014/main" id="{15729FC5-C5DA-4D7B-BDF1-56D69A1C87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接點 79">
                  <a:extLst>
                    <a:ext uri="{FF2B5EF4-FFF2-40B4-BE49-F238E27FC236}">
                      <a16:creationId xmlns:a16="http://schemas.microsoft.com/office/drawing/2014/main" id="{9EAE29AF-4A49-473E-9B4E-DFA28356A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群組 191">
                <a:extLst>
                  <a:ext uri="{FF2B5EF4-FFF2-40B4-BE49-F238E27FC236}">
                    <a16:creationId xmlns:a16="http://schemas.microsoft.com/office/drawing/2014/main" id="{21FE3318-A6A5-409B-BBA8-05A57AB55A12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67" name="直線接點 66">
                  <a:extLst>
                    <a:ext uri="{FF2B5EF4-FFF2-40B4-BE49-F238E27FC236}">
                      <a16:creationId xmlns:a16="http://schemas.microsoft.com/office/drawing/2014/main" id="{194C1C57-D5CA-4CF3-81F9-4801C088F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接點 67">
                  <a:extLst>
                    <a:ext uri="{FF2B5EF4-FFF2-40B4-BE49-F238E27FC236}">
                      <a16:creationId xmlns:a16="http://schemas.microsoft.com/office/drawing/2014/main" id="{399C7E94-EC48-4F31-A5F9-B6C69BE54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接點 68">
                  <a:extLst>
                    <a:ext uri="{FF2B5EF4-FFF2-40B4-BE49-F238E27FC236}">
                      <a16:creationId xmlns:a16="http://schemas.microsoft.com/office/drawing/2014/main" id="{B843DD86-9327-428F-A149-4FC68EB08A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接點 69">
                  <a:extLst>
                    <a:ext uri="{FF2B5EF4-FFF2-40B4-BE49-F238E27FC236}">
                      <a16:creationId xmlns:a16="http://schemas.microsoft.com/office/drawing/2014/main" id="{08223E2B-7CA5-4D06-86BC-B14E5FBDEB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接點 70">
                  <a:extLst>
                    <a:ext uri="{FF2B5EF4-FFF2-40B4-BE49-F238E27FC236}">
                      <a16:creationId xmlns:a16="http://schemas.microsoft.com/office/drawing/2014/main" id="{6795C8F8-9163-45ED-8D86-8A730908C7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接點 71">
                  <a:extLst>
                    <a:ext uri="{FF2B5EF4-FFF2-40B4-BE49-F238E27FC236}">
                      <a16:creationId xmlns:a16="http://schemas.microsoft.com/office/drawing/2014/main" id="{2BBD7075-38DA-4113-95A1-2C751320B8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接點 72">
                  <a:extLst>
                    <a:ext uri="{FF2B5EF4-FFF2-40B4-BE49-F238E27FC236}">
                      <a16:creationId xmlns:a16="http://schemas.microsoft.com/office/drawing/2014/main" id="{79FC0867-B93A-4C29-B432-2680C97BF2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7" name="群組 213">
              <a:extLst>
                <a:ext uri="{FF2B5EF4-FFF2-40B4-BE49-F238E27FC236}">
                  <a16:creationId xmlns:a16="http://schemas.microsoft.com/office/drawing/2014/main" id="{62CCB97A-85FC-4F62-9F3F-706599492770}"/>
                </a:ext>
              </a:extLst>
            </p:cNvPr>
            <p:cNvGrpSpPr/>
            <p:nvPr/>
          </p:nvGrpSpPr>
          <p:grpSpPr>
            <a:xfrm>
              <a:off x="5303084" y="5669168"/>
              <a:ext cx="955912" cy="670580"/>
              <a:chOff x="6472686" y="3629596"/>
              <a:chExt cx="955912" cy="670580"/>
            </a:xfrm>
          </p:grpSpPr>
          <p:graphicFrame>
            <p:nvGraphicFramePr>
              <p:cNvPr id="38" name="Shape 177">
                <a:extLst>
                  <a:ext uri="{FF2B5EF4-FFF2-40B4-BE49-F238E27FC236}">
                    <a16:creationId xmlns:a16="http://schemas.microsoft.com/office/drawing/2014/main" id="{C0A28D50-14E6-42F7-B6DC-BC29BACBCD84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39" name="群組 215">
                <a:extLst>
                  <a:ext uri="{FF2B5EF4-FFF2-40B4-BE49-F238E27FC236}">
                    <a16:creationId xmlns:a16="http://schemas.microsoft.com/office/drawing/2014/main" id="{BF0EAEE4-B3F0-4606-8703-EBD5D0AFA348}"/>
                  </a:ext>
                </a:extLst>
              </p:cNvPr>
              <p:cNvGrpSpPr/>
              <p:nvPr/>
            </p:nvGrpSpPr>
            <p:grpSpPr>
              <a:xfrm>
                <a:off x="6525983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56" name="直線接點 55">
                  <a:extLst>
                    <a:ext uri="{FF2B5EF4-FFF2-40B4-BE49-F238E27FC236}">
                      <a16:creationId xmlns:a16="http://schemas.microsoft.com/office/drawing/2014/main" id="{ABA14EDE-C6F2-424B-A408-82833F07B8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>
                  <a:extLst>
                    <a:ext uri="{FF2B5EF4-FFF2-40B4-BE49-F238E27FC236}">
                      <a16:creationId xmlns:a16="http://schemas.microsoft.com/office/drawing/2014/main" id="{061CD802-F144-4066-A355-C405AE3E8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 57">
                  <a:extLst>
                    <a:ext uri="{FF2B5EF4-FFF2-40B4-BE49-F238E27FC236}">
                      <a16:creationId xmlns:a16="http://schemas.microsoft.com/office/drawing/2014/main" id="{406087E5-1B59-4322-B6B3-A1D70CE9FC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 58">
                  <a:extLst>
                    <a:ext uri="{FF2B5EF4-FFF2-40B4-BE49-F238E27FC236}">
                      <a16:creationId xmlns:a16="http://schemas.microsoft.com/office/drawing/2014/main" id="{35E707A6-7BF8-4FBC-90BB-6BB836C1C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接點 59">
                  <a:extLst>
                    <a:ext uri="{FF2B5EF4-FFF2-40B4-BE49-F238E27FC236}">
                      <a16:creationId xmlns:a16="http://schemas.microsoft.com/office/drawing/2014/main" id="{CEB3FB4F-A9EF-479D-926D-27464E2176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接點 60">
                  <a:extLst>
                    <a:ext uri="{FF2B5EF4-FFF2-40B4-BE49-F238E27FC236}">
                      <a16:creationId xmlns:a16="http://schemas.microsoft.com/office/drawing/2014/main" id="{C65765FE-E9D5-4890-B437-23467CF5B8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接點 61">
                  <a:extLst>
                    <a:ext uri="{FF2B5EF4-FFF2-40B4-BE49-F238E27FC236}">
                      <a16:creationId xmlns:a16="http://schemas.microsoft.com/office/drawing/2014/main" id="{F7B753E1-7AE9-435A-8940-74BA65371B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群組 216">
                <a:extLst>
                  <a:ext uri="{FF2B5EF4-FFF2-40B4-BE49-F238E27FC236}">
                    <a16:creationId xmlns:a16="http://schemas.microsoft.com/office/drawing/2014/main" id="{E1CD5654-6B1D-42F0-8CF8-6BBD2F2FE550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49" name="直線接點 48">
                  <a:extLst>
                    <a:ext uri="{FF2B5EF4-FFF2-40B4-BE49-F238E27FC236}">
                      <a16:creationId xmlns:a16="http://schemas.microsoft.com/office/drawing/2014/main" id="{50A96A2E-0D71-4143-AD77-4A5BE5FA94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接點 49">
                  <a:extLst>
                    <a:ext uri="{FF2B5EF4-FFF2-40B4-BE49-F238E27FC236}">
                      <a16:creationId xmlns:a16="http://schemas.microsoft.com/office/drawing/2014/main" id="{C80CD4DC-45AD-44D9-8837-CE0F6BA2A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接點 50">
                  <a:extLst>
                    <a:ext uri="{FF2B5EF4-FFF2-40B4-BE49-F238E27FC236}">
                      <a16:creationId xmlns:a16="http://schemas.microsoft.com/office/drawing/2014/main" id="{212023E0-717E-4E04-AC4D-97ED35BAF5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接點 51">
                  <a:extLst>
                    <a:ext uri="{FF2B5EF4-FFF2-40B4-BE49-F238E27FC236}">
                      <a16:creationId xmlns:a16="http://schemas.microsoft.com/office/drawing/2014/main" id="{05ED26C4-BD3E-423D-BCD6-4AB22AD20C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>
                  <a:extLst>
                    <a:ext uri="{FF2B5EF4-FFF2-40B4-BE49-F238E27FC236}">
                      <a16:creationId xmlns:a16="http://schemas.microsoft.com/office/drawing/2014/main" id="{DA6790EF-230C-4ED4-91A7-DDEFAE000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>
                  <a:extLst>
                    <a:ext uri="{FF2B5EF4-FFF2-40B4-BE49-F238E27FC236}">
                      <a16:creationId xmlns:a16="http://schemas.microsoft.com/office/drawing/2014/main" id="{1E3CF776-7ACD-47EB-9E68-96DC59995F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>
                  <a:extLst>
                    <a:ext uri="{FF2B5EF4-FFF2-40B4-BE49-F238E27FC236}">
                      <a16:creationId xmlns:a16="http://schemas.microsoft.com/office/drawing/2014/main" id="{9A8982AC-9579-4382-8791-91BBDBDCEB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群組 217">
                <a:extLst>
                  <a:ext uri="{FF2B5EF4-FFF2-40B4-BE49-F238E27FC236}">
                    <a16:creationId xmlns:a16="http://schemas.microsoft.com/office/drawing/2014/main" id="{930861A5-B3CD-4F68-A213-5E7737E6C3F1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42" name="直線接點 41">
                  <a:extLst>
                    <a:ext uri="{FF2B5EF4-FFF2-40B4-BE49-F238E27FC236}">
                      <a16:creationId xmlns:a16="http://schemas.microsoft.com/office/drawing/2014/main" id="{0262361D-F61F-4702-9465-A55D426B3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>
                  <a:extLst>
                    <a:ext uri="{FF2B5EF4-FFF2-40B4-BE49-F238E27FC236}">
                      <a16:creationId xmlns:a16="http://schemas.microsoft.com/office/drawing/2014/main" id="{2FCA4266-8BC9-4EF0-81C8-14AA53D23E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接點 43">
                  <a:extLst>
                    <a:ext uri="{FF2B5EF4-FFF2-40B4-BE49-F238E27FC236}">
                      <a16:creationId xmlns:a16="http://schemas.microsoft.com/office/drawing/2014/main" id="{F830BC64-5B1C-4F0C-987D-B1F2AD154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接點 44">
                  <a:extLst>
                    <a:ext uri="{FF2B5EF4-FFF2-40B4-BE49-F238E27FC236}">
                      <a16:creationId xmlns:a16="http://schemas.microsoft.com/office/drawing/2014/main" id="{541942A7-7484-4407-838A-26D0C84471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接點 45">
                  <a:extLst>
                    <a:ext uri="{FF2B5EF4-FFF2-40B4-BE49-F238E27FC236}">
                      <a16:creationId xmlns:a16="http://schemas.microsoft.com/office/drawing/2014/main" id="{B245A929-FFD7-4F5D-BF76-B26FF7D86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接點 46">
                  <a:extLst>
                    <a:ext uri="{FF2B5EF4-FFF2-40B4-BE49-F238E27FC236}">
                      <a16:creationId xmlns:a16="http://schemas.microsoft.com/office/drawing/2014/main" id="{73EBC700-2A9C-4A6C-AE6C-1727260A3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接點 47">
                  <a:extLst>
                    <a:ext uri="{FF2B5EF4-FFF2-40B4-BE49-F238E27FC236}">
                      <a16:creationId xmlns:a16="http://schemas.microsoft.com/office/drawing/2014/main" id="{FDAA3BCC-6B46-4513-A0DD-3E1A6DC51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87" name="Shape 177">
            <a:extLst>
              <a:ext uri="{FF2B5EF4-FFF2-40B4-BE49-F238E27FC236}">
                <a16:creationId xmlns:a16="http://schemas.microsoft.com/office/drawing/2014/main" id="{9A50A80B-D2A1-4228-9B91-CBAFDEC0B5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809711"/>
              </p:ext>
            </p:extLst>
          </p:nvPr>
        </p:nvGraphicFramePr>
        <p:xfrm>
          <a:off x="6639945" y="368820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8" name="群組 87">
            <a:extLst>
              <a:ext uri="{FF2B5EF4-FFF2-40B4-BE49-F238E27FC236}">
                <a16:creationId xmlns:a16="http://schemas.microsoft.com/office/drawing/2014/main" id="{9D4C1AE7-5730-4440-9CF4-9F1ECD684D7F}"/>
              </a:ext>
            </a:extLst>
          </p:cNvPr>
          <p:cNvGrpSpPr/>
          <p:nvPr/>
        </p:nvGrpSpPr>
        <p:grpSpPr>
          <a:xfrm>
            <a:off x="296294" y="3645562"/>
            <a:ext cx="281998" cy="343093"/>
            <a:chOff x="7453527" y="3844180"/>
            <a:chExt cx="281998" cy="335290"/>
          </a:xfrm>
        </p:grpSpPr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BAC60FE0-7E27-43A3-BC73-A86E472FB5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id="{E74380C2-B106-4483-B4B8-C80AD4107341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C924BA16-2E90-4E8C-894B-1A60E92F363A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D0C7FEA7-51EB-48DF-A8D5-F6C9DF6AC01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52C4E193-18EE-4905-AC95-09FB3DE1BFD8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4" name="Shape 177">
            <a:extLst>
              <a:ext uri="{FF2B5EF4-FFF2-40B4-BE49-F238E27FC236}">
                <a16:creationId xmlns:a16="http://schemas.microsoft.com/office/drawing/2014/main" id="{55C5EB1B-2CAA-41DC-9AC0-1DF5145F3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2261"/>
              </p:ext>
            </p:extLst>
          </p:nvPr>
        </p:nvGraphicFramePr>
        <p:xfrm>
          <a:off x="5211604" y="293665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5" name="Shape 177">
            <a:extLst>
              <a:ext uri="{FF2B5EF4-FFF2-40B4-BE49-F238E27FC236}">
                <a16:creationId xmlns:a16="http://schemas.microsoft.com/office/drawing/2014/main" id="{8A3B4F5F-C00D-4AAC-9935-4DC0E80DB6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6227011"/>
              </p:ext>
            </p:extLst>
          </p:nvPr>
        </p:nvGraphicFramePr>
        <p:xfrm>
          <a:off x="4161737" y="293665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6" name="Shape 177">
            <a:extLst>
              <a:ext uri="{FF2B5EF4-FFF2-40B4-BE49-F238E27FC236}">
                <a16:creationId xmlns:a16="http://schemas.microsoft.com/office/drawing/2014/main" id="{ADF6FE6A-2CE7-4A00-BB3B-0A38B874EA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982259"/>
              </p:ext>
            </p:extLst>
          </p:nvPr>
        </p:nvGraphicFramePr>
        <p:xfrm>
          <a:off x="4168511" y="368313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D</a:t>
                      </a:r>
                      <a:endParaRPr lang="en-US" sz="1600" b="1" strike="noStrike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7" name="Shape 177">
            <a:extLst>
              <a:ext uri="{FF2B5EF4-FFF2-40B4-BE49-F238E27FC236}">
                <a16:creationId xmlns:a16="http://schemas.microsoft.com/office/drawing/2014/main" id="{2AE025A3-958A-40E3-B110-94A92FB08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4726118"/>
              </p:ext>
            </p:extLst>
          </p:nvPr>
        </p:nvGraphicFramePr>
        <p:xfrm>
          <a:off x="5219224" y="368313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98" name="直線接點 97">
            <a:extLst>
              <a:ext uri="{FF2B5EF4-FFF2-40B4-BE49-F238E27FC236}">
                <a16:creationId xmlns:a16="http://schemas.microsoft.com/office/drawing/2014/main" id="{4C5712B2-26A7-44D1-A18D-F50DCA4B01EB}"/>
              </a:ext>
            </a:extLst>
          </p:cNvPr>
          <p:cNvCxnSpPr>
            <a:cxnSpLocks/>
          </p:cNvCxnSpPr>
          <p:nvPr/>
        </p:nvCxnSpPr>
        <p:spPr>
          <a:xfrm>
            <a:off x="6823562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>
            <a:extLst>
              <a:ext uri="{FF2B5EF4-FFF2-40B4-BE49-F238E27FC236}">
                <a16:creationId xmlns:a16="http://schemas.microsoft.com/office/drawing/2014/main" id="{02E572BE-7AFD-47E4-9296-840C2706BC88}"/>
              </a:ext>
            </a:extLst>
          </p:cNvPr>
          <p:cNvCxnSpPr>
            <a:cxnSpLocks/>
          </p:cNvCxnSpPr>
          <p:nvPr/>
        </p:nvCxnSpPr>
        <p:spPr>
          <a:xfrm>
            <a:off x="6949743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D81BB7BE-F03F-44AD-A784-C5D12B3EFE4A}"/>
              </a:ext>
            </a:extLst>
          </p:cNvPr>
          <p:cNvCxnSpPr>
            <a:cxnSpLocks/>
          </p:cNvCxnSpPr>
          <p:nvPr/>
        </p:nvCxnSpPr>
        <p:spPr>
          <a:xfrm>
            <a:off x="7012834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1F06F529-4D27-4DDF-A32A-0496BD0BF99E}"/>
              </a:ext>
            </a:extLst>
          </p:cNvPr>
          <p:cNvCxnSpPr>
            <a:cxnSpLocks/>
          </p:cNvCxnSpPr>
          <p:nvPr/>
        </p:nvCxnSpPr>
        <p:spPr>
          <a:xfrm>
            <a:off x="6760472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147FDDAC-B04F-41A5-9C2D-CAB8E3F41331}"/>
              </a:ext>
            </a:extLst>
          </p:cNvPr>
          <p:cNvCxnSpPr>
            <a:cxnSpLocks/>
          </p:cNvCxnSpPr>
          <p:nvPr/>
        </p:nvCxnSpPr>
        <p:spPr>
          <a:xfrm>
            <a:off x="6697381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id="{31B3AB5F-A4D8-46BD-B820-3315451B0E77}"/>
              </a:ext>
            </a:extLst>
          </p:cNvPr>
          <p:cNvCxnSpPr>
            <a:cxnSpLocks/>
          </p:cNvCxnSpPr>
          <p:nvPr/>
        </p:nvCxnSpPr>
        <p:spPr>
          <a:xfrm>
            <a:off x="7075925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語音泡泡: 矩形 250">
            <a:extLst>
              <a:ext uri="{FF2B5EF4-FFF2-40B4-BE49-F238E27FC236}">
                <a16:creationId xmlns:a16="http://schemas.microsoft.com/office/drawing/2014/main" id="{D621E80A-6FFF-4A32-A692-3123AF23433B}"/>
              </a:ext>
            </a:extLst>
          </p:cNvPr>
          <p:cNvSpPr/>
          <p:nvPr/>
        </p:nvSpPr>
        <p:spPr>
          <a:xfrm>
            <a:off x="4104410" y="2082800"/>
            <a:ext cx="4677640" cy="617420"/>
          </a:xfrm>
          <a:prstGeom prst="wedgeRectCallout">
            <a:avLst>
              <a:gd name="adj1" fmla="val 62"/>
              <a:gd name="adj2" fmla="val 7779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With limited OP, 4 additional write is needed. With more OP the movement is not required. </a:t>
            </a:r>
            <a:endParaRPr lang="zh-TW" altLang="en-US" sz="1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內容版面配置區 8">
            <a:extLst>
              <a:ext uri="{FF2B5EF4-FFF2-40B4-BE49-F238E27FC236}">
                <a16:creationId xmlns:a16="http://schemas.microsoft.com/office/drawing/2014/main" id="{8B98F0CF-399A-480B-B588-A17BC1345E67}"/>
              </a:ext>
            </a:extLst>
          </p:cNvPr>
          <p:cNvSpPr txBox="1">
            <a:spLocks/>
          </p:cNvSpPr>
          <p:nvPr/>
        </p:nvSpPr>
        <p:spPr>
          <a:xfrm>
            <a:off x="247020" y="990115"/>
            <a:ext cx="8704263" cy="1069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zh-TW" sz="1800" b="0" dirty="0">
                <a:solidFill>
                  <a:schemeClr val="bg1"/>
                </a:solidFill>
                <a:cs typeface="Arial" panose="020B0604020202020204" pitchFamily="34" charset="0"/>
              </a:rPr>
              <a:t>SSD Over-provisioning reserves space in the SSD to decrease write </a:t>
            </a:r>
            <a:r>
              <a:rPr lang="en-US" altLang="zh-TW" sz="1800" b="0" dirty="0">
                <a:solidFill>
                  <a:schemeClr val="bg1"/>
                </a:solidFill>
                <a:cs typeface="Arial" panose="020B0604020202020204" pitchFamily="34" charset="0"/>
              </a:rPr>
              <a:t>amplification &amp; increase consisted performance and endurance. </a:t>
            </a:r>
            <a:endParaRPr kumimoji="1" lang="zh-TW" altLang="en-US" sz="1800" b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zh-TW" sz="1800" b="0" dirty="0">
                <a:solidFill>
                  <a:schemeClr val="bg1"/>
                </a:solidFill>
                <a:cs typeface="Arial" panose="020B0604020202020204" pitchFamily="34" charset="0"/>
              </a:rPr>
              <a:t>Reason: to avoid Garbage Collection in any giving point of time </a:t>
            </a:r>
            <a:endParaRPr kumimoji="1" lang="zh-TW" altLang="en-US" sz="1800" b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6" name="Shape 180">
            <a:extLst>
              <a:ext uri="{FF2B5EF4-FFF2-40B4-BE49-F238E27FC236}">
                <a16:creationId xmlns:a16="http://schemas.microsoft.com/office/drawing/2014/main" id="{43C7C8D0-6C81-4DC3-9CE2-3198BF5263A0}"/>
              </a:ext>
            </a:extLst>
          </p:cNvPr>
          <p:cNvSpPr/>
          <p:nvPr/>
        </p:nvSpPr>
        <p:spPr>
          <a:xfrm rot="19315863">
            <a:off x="4993212" y="3237729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80">
            <a:extLst>
              <a:ext uri="{FF2B5EF4-FFF2-40B4-BE49-F238E27FC236}">
                <a16:creationId xmlns:a16="http://schemas.microsoft.com/office/drawing/2014/main" id="{894FA420-1F32-4DD9-84B5-9E5FC7C7233F}"/>
              </a:ext>
            </a:extLst>
          </p:cNvPr>
          <p:cNvSpPr/>
          <p:nvPr/>
        </p:nvSpPr>
        <p:spPr>
          <a:xfrm rot="19315863">
            <a:off x="5681036" y="3227752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008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114443FD-EF21-4644-A9DF-65067FED1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2" name="圓角矩形 10">
            <a:extLst>
              <a:ext uri="{FF2B5EF4-FFF2-40B4-BE49-F238E27FC236}">
                <a16:creationId xmlns:a16="http://schemas.microsoft.com/office/drawing/2014/main" id="{A9D93936-AFA3-452C-B429-BC724D6484BE}"/>
              </a:ext>
            </a:extLst>
          </p:cNvPr>
          <p:cNvSpPr/>
          <p:nvPr/>
        </p:nvSpPr>
        <p:spPr>
          <a:xfrm>
            <a:off x="3466127" y="2090977"/>
            <a:ext cx="5291600" cy="306674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73543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200"/>
              </a:lnSpc>
              <a:buClr>
                <a:schemeClr val="lt1"/>
              </a:buClr>
              <a:buSzPts val="800"/>
            </a:pPr>
            <a:r>
              <a:rPr lang="en-US" altLang="zh-TW" sz="3200" dirty="0">
                <a:latin typeface="Arial "/>
                <a:ea typeface="Arial Unicode MS" pitchFamily="34" charset="-120"/>
                <a:cs typeface="Arial Unicode MS" pitchFamily="34" charset="-120"/>
              </a:rPr>
              <a:t>The Advantage of Software-defined SSD Extra Over-provisioning</a:t>
            </a:r>
            <a:r>
              <a:rPr lang="zh-TW" altLang="en-US" sz="3200" dirty="0">
                <a:latin typeface="Arial "/>
                <a:ea typeface="Arial Unicode MS" pitchFamily="34" charset="-120"/>
                <a:cs typeface="Arial Unicode MS" pitchFamily="34" charset="-120"/>
              </a:rPr>
              <a:t> </a:t>
            </a:r>
            <a:endParaRPr lang="zh-TW" sz="3200" i="0" u="none" strike="noStrike" cap="none" dirty="0">
              <a:latin typeface="Arial 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6451" y="987425"/>
            <a:ext cx="8713787" cy="10588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chemeClr val="bg1"/>
              </a:buClr>
            </a:pP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With QTS, user can assign more OP to the SSD RAID.</a:t>
            </a:r>
          </a:p>
          <a:p>
            <a:pPr>
              <a:buClr>
                <a:schemeClr val="bg1"/>
              </a:buClr>
            </a:pP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At</a:t>
            </a:r>
            <a:r>
              <a:rPr kumimoji="1" lang="zh-TW" altLang="en-US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QNAP Lab,</a:t>
            </a:r>
            <a:r>
              <a:rPr kumimoji="1" lang="zh-TW" altLang="en-US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the effect of over-provisioning can not only be observed on single consumer-level Samsung</a:t>
            </a:r>
            <a:r>
              <a:rPr kumimoji="1" lang="zh-TW" altLang="en-US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850</a:t>
            </a:r>
            <a:r>
              <a:rPr kumimoji="1" lang="zh-TW" altLang="en-US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Pro</a:t>
            </a:r>
            <a:r>
              <a:rPr kumimoji="1" lang="zh-TW" altLang="en-US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to gain the performance same as data center SSD, but also be seem on SSDs as a RAID.</a:t>
            </a:r>
            <a:endParaRPr lang="en-US" altLang="zh-TW" sz="1600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8099" y="2282654"/>
            <a:ext cx="4994677" cy="148591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0" y="2147168"/>
            <a:ext cx="3242984" cy="2996332"/>
          </a:xfrm>
          <a:prstGeom prst="rect">
            <a:avLst/>
          </a:prstGeom>
        </p:spPr>
      </p:pic>
      <p:sp>
        <p:nvSpPr>
          <p:cNvPr id="22" name="Shape 200">
            <a:extLst>
              <a:ext uri="{FF2B5EF4-FFF2-40B4-BE49-F238E27FC236}">
                <a16:creationId xmlns:a16="http://schemas.microsoft.com/office/drawing/2014/main" id="{D7C68FA9-CEE0-41B4-9F5E-6499AAD23601}"/>
              </a:ext>
            </a:extLst>
          </p:cNvPr>
          <p:cNvSpPr txBox="1"/>
          <p:nvPr/>
        </p:nvSpPr>
        <p:spPr>
          <a:xfrm>
            <a:off x="770375" y="4053840"/>
            <a:ext cx="2500308" cy="787849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10800000" scaled="1"/>
              <a:tileRect/>
            </a:gra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800" b="1">
                <a:solidFill>
                  <a:schemeClr val="tx2"/>
                </a:solidFill>
              </a:rPr>
              <a:t>Above: Samsung 850 Pro as Single Disk </a:t>
            </a:r>
          </a:p>
          <a:p>
            <a:pPr lvl="0"/>
            <a:r>
              <a:rPr lang="en-US" altLang="zh-TW" sz="800" b="1">
                <a:solidFill>
                  <a:schemeClr val="tx2"/>
                </a:solidFill>
              </a:rPr>
              <a:t>Below: Micron M1100 as RAID 1</a:t>
            </a:r>
          </a:p>
          <a:p>
            <a:pPr lvl="0"/>
            <a:r>
              <a:rPr lang="en-US" altLang="zh-TW" sz="800" b="1">
                <a:solidFill>
                  <a:schemeClr val="tx2"/>
                </a:solidFill>
              </a:rPr>
              <a:t>FIO configuration: runtime=1800 </a:t>
            </a:r>
            <a:r>
              <a:rPr lang="en-US" altLang="zh-TW" sz="800" b="1" err="1">
                <a:solidFill>
                  <a:schemeClr val="tx2"/>
                </a:solidFill>
              </a:rPr>
              <a:t>ioengine</a:t>
            </a:r>
            <a:r>
              <a:rPr lang="en-US" altLang="zh-TW" sz="800" b="1">
                <a:solidFill>
                  <a:schemeClr val="tx2"/>
                </a:solidFill>
              </a:rPr>
              <a:t>=</a:t>
            </a:r>
            <a:r>
              <a:rPr lang="en-US" altLang="zh-TW" sz="800" b="1" err="1">
                <a:solidFill>
                  <a:schemeClr val="tx2"/>
                </a:solidFill>
              </a:rPr>
              <a:t>libaio</a:t>
            </a:r>
            <a:r>
              <a:rPr lang="en-US" altLang="zh-TW" sz="800" b="1">
                <a:solidFill>
                  <a:schemeClr val="tx2"/>
                </a:solidFill>
              </a:rPr>
              <a:t> direct=1  </a:t>
            </a:r>
            <a:r>
              <a:rPr lang="en-US" altLang="zh-TW" sz="800" b="1" err="1">
                <a:solidFill>
                  <a:schemeClr val="tx2"/>
                </a:solidFill>
              </a:rPr>
              <a:t>rw</a:t>
            </a:r>
            <a:r>
              <a:rPr lang="en-US" altLang="zh-TW" sz="800" b="1">
                <a:solidFill>
                  <a:schemeClr val="tx2"/>
                </a:solidFill>
              </a:rPr>
              <a:t>=</a:t>
            </a:r>
            <a:r>
              <a:rPr lang="en-US" altLang="zh-TW" sz="800" b="1" err="1">
                <a:solidFill>
                  <a:schemeClr val="tx2"/>
                </a:solidFill>
              </a:rPr>
              <a:t>randwrite</a:t>
            </a:r>
            <a:r>
              <a:rPr lang="en-US" altLang="zh-TW" sz="800" b="1">
                <a:solidFill>
                  <a:schemeClr val="tx2"/>
                </a:solidFill>
              </a:rPr>
              <a:t> </a:t>
            </a:r>
            <a:r>
              <a:rPr lang="en-US" altLang="zh-TW" sz="800" b="1" err="1">
                <a:solidFill>
                  <a:schemeClr val="tx2"/>
                </a:solidFill>
              </a:rPr>
              <a:t>bs</a:t>
            </a:r>
            <a:r>
              <a:rPr lang="en-US" altLang="zh-TW" sz="800" b="1">
                <a:solidFill>
                  <a:schemeClr val="tx2"/>
                </a:solidFill>
              </a:rPr>
              <a:t>=4k </a:t>
            </a:r>
            <a:r>
              <a:rPr lang="en-US" altLang="zh-TW" sz="800" b="1" err="1">
                <a:solidFill>
                  <a:schemeClr val="tx2"/>
                </a:solidFill>
              </a:rPr>
              <a:t>numjobs</a:t>
            </a:r>
            <a:r>
              <a:rPr lang="en-US" altLang="zh-TW" sz="800" b="1">
                <a:solidFill>
                  <a:schemeClr val="tx2"/>
                </a:solidFill>
              </a:rPr>
              <a:t>=1 </a:t>
            </a:r>
            <a:r>
              <a:rPr lang="en-US" altLang="zh-TW" sz="800" b="1" err="1">
                <a:solidFill>
                  <a:schemeClr val="tx2"/>
                </a:solidFill>
              </a:rPr>
              <a:t>iodepth</a:t>
            </a:r>
            <a:r>
              <a:rPr lang="en-US" altLang="zh-TW" sz="800" b="1">
                <a:solidFill>
                  <a:schemeClr val="tx2"/>
                </a:solidFill>
              </a:rPr>
              <a:t>=32</a:t>
            </a:r>
            <a:endParaRPr sz="800" b="1" i="0" u="none" strike="noStrike" cap="none">
              <a:solidFill>
                <a:schemeClr val="tx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8BFE11E-5B74-4D98-A650-9A055C02D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20" y="3616729"/>
            <a:ext cx="5022376" cy="1439866"/>
          </a:xfrm>
          <a:prstGeom prst="rect">
            <a:avLst/>
          </a:prstGeom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B00825-5150-476E-8AA1-CC979E7DE5F9}"/>
              </a:ext>
            </a:extLst>
          </p:cNvPr>
          <p:cNvSpPr txBox="1"/>
          <p:nvPr/>
        </p:nvSpPr>
        <p:spPr>
          <a:xfrm>
            <a:off x="4447587" y="3669723"/>
            <a:ext cx="356379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900" b="1">
                <a:latin typeface="Arial" panose="020B0604020202020204" pitchFamily="34" charset="0"/>
                <a:cs typeface="Arial" panose="020B0604020202020204" pitchFamily="34" charset="0"/>
              </a:rPr>
              <a:t>2*Micron M1100 RAID 1 Random Write IOPS with Dynamic OP</a:t>
            </a:r>
            <a:endParaRPr lang="zh-TW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2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975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ECC</a:t>
            </a:r>
            <a:r>
              <a:rPr lang="en-US" sz="3975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CN" sz="3975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Memory</a:t>
            </a:r>
            <a:r>
              <a:rPr lang="zh-CN" altLang="en-US" sz="4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(Error Correcting Code)</a:t>
            </a:r>
            <a:endParaRPr 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5E34F-DCCD-954B-92BD-AE137E91F2B6}"/>
              </a:ext>
            </a:extLst>
          </p:cNvPr>
          <p:cNvSpPr txBox="1"/>
          <p:nvPr/>
        </p:nvSpPr>
        <p:spPr>
          <a:xfrm>
            <a:off x="4299941" y="2806401"/>
            <a:ext cx="4718523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Xeon processors </a:t>
            </a:r>
            <a:r>
              <a:rPr lang="en-US" altLang="zh-CN" sz="2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 ECC which can automatically detects and repairs single-bit error on-the-fly. </a:t>
            </a:r>
            <a:endParaRPr lang="en-US" sz="2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EBBA0-5975-6746-94AE-CB555557579C}"/>
              </a:ext>
            </a:extLst>
          </p:cNvPr>
          <p:cNvSpPr txBox="1"/>
          <p:nvPr/>
        </p:nvSpPr>
        <p:spPr>
          <a:xfrm>
            <a:off x="4259888" y="1482962"/>
            <a:ext cx="3409706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3200" b="1" dirty="0">
                <a:solidFill>
                  <a:srgbClr val="F70F7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Running reliably without data corruption</a:t>
            </a:r>
            <a:endParaRPr lang="en-US" sz="3200" b="1" dirty="0">
              <a:solidFill>
                <a:srgbClr val="F70F78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AAF8EAD9-1482-4C5C-85E9-B7903175C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8636" y="1913638"/>
            <a:ext cx="1130441" cy="8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9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4AAEEFE-5D14-40E7-A334-DE6D44463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081128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200"/>
              </a:lnSpc>
              <a:buClr>
                <a:schemeClr val="lt1"/>
              </a:buClr>
              <a:buSzPts val="800"/>
            </a:pPr>
            <a:r>
              <a:rPr lang="en-US" altLang="zh-TW" sz="3200" dirty="0">
                <a:latin typeface="Arial "/>
                <a:ea typeface="Microsoft JhengHei"/>
              </a:rPr>
              <a:t>Choose SSD is Hard, Choose QNAP is Simple</a:t>
            </a:r>
            <a:endParaRPr lang="zh-TW" sz="3200" dirty="0">
              <a:latin typeface="Arial 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77484AC-C5C8-6A4B-89DE-DB5B28FE08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4803" y="1104900"/>
            <a:ext cx="8297863" cy="178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bg1"/>
              </a:buClr>
            </a:pP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IT managers' biggest challenges in deploying SSD is to measure the SSD performance and how it can solve storage bottleneck. 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>
              <a:buClr>
                <a:schemeClr val="bg1"/>
              </a:buClr>
            </a:pP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With QNAP SSD Profiling Tool, users can not only set OP, but further test SSD RAID</a:t>
            </a:r>
            <a:r>
              <a:rPr kumimoji="1"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performance with different OP amount.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3E8D43-6A74-4AB1-AFE8-72EE98F19B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78" y="2483268"/>
            <a:ext cx="2556747" cy="241612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FAE7A85-0833-4730-97F6-0E8E55F75D96}"/>
              </a:ext>
            </a:extLst>
          </p:cNvPr>
          <p:cNvSpPr txBox="1"/>
          <p:nvPr/>
        </p:nvSpPr>
        <p:spPr>
          <a:xfrm>
            <a:off x="5960235" y="2692946"/>
            <a:ext cx="1970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IT managers can decide the best practice directly on production site</a:t>
            </a:r>
            <a:endParaRPr lang="zh-TW" altLang="en-US" sz="1600" b="1"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b="9311"/>
          <a:stretch>
            <a:fillRect/>
          </a:stretch>
        </p:blipFill>
        <p:spPr bwMode="auto">
          <a:xfrm>
            <a:off x="471334" y="2483268"/>
            <a:ext cx="4778478" cy="253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453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221883" y="2768935"/>
            <a:ext cx="8664405" cy="2269252"/>
          </a:xfrm>
          <a:prstGeom prst="roundRect">
            <a:avLst>
              <a:gd name="adj" fmla="val 2630"/>
            </a:avLst>
          </a:prstGeom>
          <a:gradFill>
            <a:gsLst>
              <a:gs pos="0">
                <a:schemeClr val="bg1"/>
              </a:gs>
              <a:gs pos="73000">
                <a:schemeClr val="bg1">
                  <a:lumMod val="65000"/>
                </a:schemeClr>
              </a:gs>
              <a:gs pos="100000">
                <a:srgbClr val="FFFF00"/>
              </a:gs>
            </a:gsLst>
            <a:lin ang="16200000" scaled="0"/>
          </a:gradFill>
          <a:ln w="127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6322888-2EF8-449C-BD4E-BFBA61BB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"/>
            <a:ext cx="7886700" cy="822960"/>
          </a:xfrm>
        </p:spPr>
        <p:txBody>
          <a:bodyPr>
            <a:normAutofit/>
          </a:bodyPr>
          <a:lstStyle/>
          <a:p>
            <a:r>
              <a:rPr lang="en-US" altLang="zh-TW" sz="3600">
                <a:latin typeface="Arial "/>
              </a:rPr>
              <a:t>QNAP Global SSD Cache</a:t>
            </a:r>
            <a:endParaRPr lang="zh-TW" altLang="en-US" sz="3600">
              <a:latin typeface="Arial 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B1256B-EEDF-4480-B777-148D012801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1011120"/>
            <a:ext cx="8763000" cy="17462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The QNAP SSD Cache can be applied to multiple volume / LUN</a:t>
            </a:r>
          </a:p>
          <a:p>
            <a:pPr marL="0" indent="0">
              <a:buNone/>
            </a:pP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</a:p>
          <a:p>
            <a:pPr marL="0" indent="0">
              <a:buNone/>
            </a:pPr>
            <a:r>
              <a:rPr lang="en-US" altLang="zh-TW" sz="1800" b="1">
                <a:solidFill>
                  <a:srgbClr val="FFC000"/>
                </a:solidFill>
                <a:latin typeface="微軟正黑體" panose="020B0604030504040204" pitchFamily="34" charset="-120"/>
              </a:rPr>
              <a:t>Read-Only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Copy frequently used data to SSD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 </a:t>
            </a: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438275" indent="-1438275">
              <a:buNone/>
            </a:pPr>
            <a:r>
              <a:rPr lang="en-US" altLang="zh-TW" sz="1800" b="1">
                <a:solidFill>
                  <a:srgbClr val="F70F78"/>
                </a:solidFill>
                <a:latin typeface="微軟正黑體" panose="020B0604030504040204" pitchFamily="34" charset="-120"/>
              </a:rPr>
              <a:t>Read-Write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Not only copy data, new data can also be temporarily stored in SSD</a:t>
            </a: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  <a:ea typeface="微軟正黑體"/>
            </a:endParaRPr>
          </a:p>
          <a:p>
            <a:pPr marL="1438275" indent="-1438275">
              <a:buNone/>
            </a:pPr>
            <a:r>
              <a:rPr lang="en-US" altLang="zh-TW" sz="1800">
                <a:solidFill>
                  <a:srgbClr val="D0F800"/>
                </a:solidFill>
                <a:latin typeface="微軟正黑體" panose="020B0604030504040204" pitchFamily="34" charset="-120"/>
              </a:rPr>
              <a:t>(New) </a:t>
            </a:r>
            <a:r>
              <a:rPr lang="en-US" altLang="zh-TW" sz="1800" b="1">
                <a:solidFill>
                  <a:srgbClr val="00FFAB"/>
                </a:solidFill>
                <a:latin typeface="微軟正黑體" panose="020B0604030504040204" pitchFamily="34" charset="-120"/>
              </a:rPr>
              <a:t>Write-Only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Only new data will be written into the cache</a:t>
            </a:r>
            <a:endParaRPr lang="zh-TW" altLang="en-US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9BA1A7C-3BA1-4944-A0C4-006B73843D53}"/>
              </a:ext>
            </a:extLst>
          </p:cNvPr>
          <p:cNvGrpSpPr/>
          <p:nvPr/>
        </p:nvGrpSpPr>
        <p:grpSpPr>
          <a:xfrm>
            <a:off x="221882" y="2759881"/>
            <a:ext cx="8664407" cy="355126"/>
            <a:chOff x="221882" y="2777987"/>
            <a:chExt cx="8664407" cy="355126"/>
          </a:xfrm>
        </p:grpSpPr>
        <p:sp>
          <p:nvSpPr>
            <p:cNvPr id="55" name="Shape 449">
              <a:extLst>
                <a:ext uri="{FF2B5EF4-FFF2-40B4-BE49-F238E27FC236}">
                  <a16:creationId xmlns:a16="http://schemas.microsoft.com/office/drawing/2014/main" id="{EE01CBDF-B0F6-E641-98F4-A1B8A0F10C67}"/>
                </a:ext>
              </a:extLst>
            </p:cNvPr>
            <p:cNvSpPr/>
            <p:nvPr/>
          </p:nvSpPr>
          <p:spPr>
            <a:xfrm>
              <a:off x="2254650" y="2777987"/>
              <a:ext cx="6631638" cy="355126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  <a:ln>
              <a:solidFill>
                <a:srgbClr val="FFFF00"/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 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8FFD073A-6585-474D-9186-C3C5C717E96E}"/>
                </a:ext>
              </a:extLst>
            </p:cNvPr>
            <p:cNvSpPr txBox="1"/>
            <p:nvPr/>
          </p:nvSpPr>
          <p:spPr>
            <a:xfrm>
              <a:off x="2878053" y="2817742"/>
              <a:ext cx="600823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400" b="1">
                  <a:solidFill>
                    <a:srgbClr val="FFFF00"/>
                  </a:solidFill>
                  <a:latin typeface="Arial "/>
                </a:rPr>
                <a:t> Data from clients and storage will both be cached</a:t>
              </a:r>
              <a:endParaRPr lang="zh-TW" altLang="en-US" sz="1400" b="1">
                <a:solidFill>
                  <a:srgbClr val="FFFF00"/>
                </a:solidFill>
                <a:latin typeface="Arial "/>
              </a:endParaRPr>
            </a:p>
          </p:txBody>
        </p:sp>
        <p:sp>
          <p:nvSpPr>
            <p:cNvPr id="52" name="Shape 449">
              <a:extLst>
                <a:ext uri="{FF2B5EF4-FFF2-40B4-BE49-F238E27FC236}">
                  <a16:creationId xmlns:a16="http://schemas.microsoft.com/office/drawing/2014/main" id="{4E247846-232F-47FC-B7A6-37E773B74CC8}"/>
                </a:ext>
              </a:extLst>
            </p:cNvPr>
            <p:cNvSpPr/>
            <p:nvPr/>
          </p:nvSpPr>
          <p:spPr>
            <a:xfrm>
              <a:off x="221882" y="2777987"/>
              <a:ext cx="2656169" cy="355126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 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730D0D40-3F52-4671-A375-654979BDB821}"/>
                </a:ext>
              </a:extLst>
            </p:cNvPr>
            <p:cNvSpPr txBox="1"/>
            <p:nvPr/>
          </p:nvSpPr>
          <p:spPr>
            <a:xfrm>
              <a:off x="221883" y="2818801"/>
              <a:ext cx="2598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latin typeface="Arial "/>
                </a:rPr>
                <a:t>How Read-write Cache work:</a:t>
              </a:r>
              <a:endParaRPr lang="zh-TW" altLang="en-US" sz="1200" b="1">
                <a:latin typeface="Arial "/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330" y="3222225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2163063" y="4534669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2878053" y="4497727"/>
            <a:ext cx="3103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u="sng">
                <a:solidFill>
                  <a:srgbClr val="002060"/>
                </a:solidFill>
              </a:rPr>
              <a:t>When SSD Space not enough</a:t>
            </a:r>
            <a:endParaRPr lang="zh-TW" altLang="en-US" sz="1600" b="1" u="sng">
              <a:solidFill>
                <a:srgbClr val="002060"/>
              </a:solidFill>
            </a:endParaRPr>
          </a:p>
        </p:txBody>
      </p:sp>
      <p:grpSp>
        <p:nvGrpSpPr>
          <p:cNvPr id="5" name="群組 42">
            <a:extLst>
              <a:ext uri="{FF2B5EF4-FFF2-40B4-BE49-F238E27FC236}">
                <a16:creationId xmlns:a16="http://schemas.microsoft.com/office/drawing/2014/main" id="{5D1592FF-1F83-4E30-BF3A-4307FEAC9F50}"/>
              </a:ext>
            </a:extLst>
          </p:cNvPr>
          <p:cNvGrpSpPr/>
          <p:nvPr/>
        </p:nvGrpSpPr>
        <p:grpSpPr>
          <a:xfrm rot="10800000">
            <a:off x="2189304" y="3546927"/>
            <a:ext cx="4279608" cy="357162"/>
            <a:chOff x="2162008" y="3753946"/>
            <a:chExt cx="4279608" cy="357162"/>
          </a:xfrm>
        </p:grpSpPr>
        <p:grpSp>
          <p:nvGrpSpPr>
            <p:cNvPr id="7" name="群組 30">
              <a:extLst>
                <a:ext uri="{FF2B5EF4-FFF2-40B4-BE49-F238E27FC236}">
                  <a16:creationId xmlns:a16="http://schemas.microsoft.com/office/drawing/2014/main" id="{6FC859CC-2FBA-41CA-A592-45DE3014015A}"/>
                </a:ext>
              </a:extLst>
            </p:cNvPr>
            <p:cNvGrpSpPr/>
            <p:nvPr/>
          </p:nvGrpSpPr>
          <p:grpSpPr>
            <a:xfrm>
              <a:off x="2162008" y="3753946"/>
              <a:ext cx="912075" cy="126248"/>
              <a:chOff x="2000157" y="3753946"/>
              <a:chExt cx="912075" cy="126248"/>
            </a:xfrm>
          </p:grpSpPr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A7B462DE-2A46-482F-A208-3B7A47A99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1C5AB44D-1734-4BE5-A223-B2897CB03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8" name="群組 31">
              <a:extLst>
                <a:ext uri="{FF2B5EF4-FFF2-40B4-BE49-F238E27FC236}">
                  <a16:creationId xmlns:a16="http://schemas.microsoft.com/office/drawing/2014/main" id="{0D76030E-FF7D-4655-94AC-3919E0099DFB}"/>
                </a:ext>
              </a:extLst>
            </p:cNvPr>
            <p:cNvGrpSpPr/>
            <p:nvPr/>
          </p:nvGrpSpPr>
          <p:grpSpPr>
            <a:xfrm rot="10800000">
              <a:off x="2162008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8970B7AD-B893-4D69-922A-A9A3B6CCA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657751EF-6BAF-44BF-903E-F1E317108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群組 34">
              <a:extLst>
                <a:ext uri="{FF2B5EF4-FFF2-40B4-BE49-F238E27FC236}">
                  <a16:creationId xmlns:a16="http://schemas.microsoft.com/office/drawing/2014/main" id="{A9F1BDEF-5320-4F8A-9EC3-1D89717DAECD}"/>
                </a:ext>
              </a:extLst>
            </p:cNvPr>
            <p:cNvGrpSpPr/>
            <p:nvPr/>
          </p:nvGrpSpPr>
          <p:grpSpPr>
            <a:xfrm>
              <a:off x="5529541" y="3753946"/>
              <a:ext cx="912075" cy="126248"/>
              <a:chOff x="2000157" y="3753946"/>
              <a:chExt cx="912075" cy="126248"/>
            </a:xfrm>
          </p:grpSpPr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2D2A38F4-3B8D-44DA-9FB4-03C291122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CC64EF44-60C6-4EA0-A363-750541A24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群組 37">
              <a:extLst>
                <a:ext uri="{FF2B5EF4-FFF2-40B4-BE49-F238E27FC236}">
                  <a16:creationId xmlns:a16="http://schemas.microsoft.com/office/drawing/2014/main" id="{6E4F4597-43B8-4F4C-9159-A7452A04136F}"/>
                </a:ext>
              </a:extLst>
            </p:cNvPr>
            <p:cNvGrpSpPr/>
            <p:nvPr/>
          </p:nvGrpSpPr>
          <p:grpSpPr>
            <a:xfrm rot="10800000">
              <a:off x="5529541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AD5612C7-58A0-4609-9531-66A56E50D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CF65AE91-EC53-49FA-8A8D-9300D64BEA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EB3AC1-39EA-43ED-AA83-6902D3F39C9E}"/>
              </a:ext>
            </a:extLst>
          </p:cNvPr>
          <p:cNvSpPr txBox="1"/>
          <p:nvPr/>
        </p:nvSpPr>
        <p:spPr>
          <a:xfrm>
            <a:off x="2306630" y="3811076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2314529" y="3360375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441D92E-BCAF-4AB2-8C52-7701A53710BF}"/>
              </a:ext>
            </a:extLst>
          </p:cNvPr>
          <p:cNvSpPr txBox="1"/>
          <p:nvPr/>
        </p:nvSpPr>
        <p:spPr>
          <a:xfrm>
            <a:off x="5701187" y="3820300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C0A7F18-318B-4314-B5EE-4664D4F5379D}"/>
              </a:ext>
            </a:extLst>
          </p:cNvPr>
          <p:cNvSpPr txBox="1"/>
          <p:nvPr/>
        </p:nvSpPr>
        <p:spPr>
          <a:xfrm>
            <a:off x="5697257" y="3353651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6522749" y="4497319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934764" y="4420783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IO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Intensive</a:t>
            </a:r>
          </a:p>
          <a:p>
            <a:pPr algn="ctr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sym typeface="Microsoft JhengHei"/>
              </a:rPr>
              <a:t>Application</a:t>
            </a:r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3634685" y="4288812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87" name="圖片 1786">
            <a:extLst>
              <a:ext uri="{FF2B5EF4-FFF2-40B4-BE49-F238E27FC236}">
                <a16:creationId xmlns:a16="http://schemas.microsoft.com/office/drawing/2014/main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853" y="3639682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88" name="圖片 1787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707" y="3451287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5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5941993" y="4512727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6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369FBF17-5A56-B043-B992-0BAD45A9B2C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0175" y="3219747"/>
            <a:ext cx="1212055" cy="11606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B6C11FA2-2D65-46AD-9BC9-7DA3D5950052}"/>
              </a:ext>
            </a:extLst>
          </p:cNvPr>
          <p:cNvGrpSpPr/>
          <p:nvPr/>
        </p:nvGrpSpPr>
        <p:grpSpPr>
          <a:xfrm>
            <a:off x="381000" y="1283143"/>
            <a:ext cx="1531894" cy="369332"/>
            <a:chOff x="2217712" y="1295141"/>
            <a:chExt cx="1531894" cy="36933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1F918B5-7C95-484F-AA56-090ACC0E68DB}"/>
                </a:ext>
              </a:extLst>
            </p:cNvPr>
            <p:cNvSpPr/>
            <p:nvPr/>
          </p:nvSpPr>
          <p:spPr>
            <a:xfrm>
              <a:off x="2247253" y="1340219"/>
              <a:ext cx="1472812" cy="2791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EFD6B1A-F58A-4E47-9E1D-A84841FBFC44}"/>
                </a:ext>
              </a:extLst>
            </p:cNvPr>
            <p:cNvSpPr/>
            <p:nvPr/>
          </p:nvSpPr>
          <p:spPr>
            <a:xfrm>
              <a:off x="2217712" y="1295141"/>
              <a:ext cx="15318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>
                  <a:solidFill>
                    <a:srgbClr val="E5EA16"/>
                  </a:solidFill>
                </a:rPr>
                <a:t> </a:t>
              </a:r>
              <a:r>
                <a:rPr lang="en-US" altLang="zh-TW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Cache Type </a:t>
              </a:r>
              <a:endParaRPr lang="zh-TW" altLang="en-US">
                <a:solidFill>
                  <a:srgbClr val="D0F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5106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7">
            <a:extLst>
              <a:ext uri="{FF2B5EF4-FFF2-40B4-BE49-F238E27FC236}">
                <a16:creationId xmlns:a16="http://schemas.microsoft.com/office/drawing/2014/main" id="{6A426495-FE49-4657-8184-66FEF9D5F0CF}"/>
              </a:ext>
            </a:extLst>
          </p:cNvPr>
          <p:cNvGrpSpPr/>
          <p:nvPr/>
        </p:nvGrpSpPr>
        <p:grpSpPr>
          <a:xfrm>
            <a:off x="0" y="3432671"/>
            <a:ext cx="9144000" cy="1729327"/>
            <a:chOff x="0" y="2339176"/>
            <a:chExt cx="9139058" cy="304669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634270B-3926-40F8-891C-53B052050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F4EDD93C-14A3-4D42-9B15-B37045D5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550F2D25-E6BF-4113-B72F-5DD452DA0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35" name="圓角矩形 40">
            <a:extLst>
              <a:ext uri="{FF2B5EF4-FFF2-40B4-BE49-F238E27FC236}">
                <a16:creationId xmlns:a16="http://schemas.microsoft.com/office/drawing/2014/main" id="{61B481A3-0E6E-4605-B745-B28E87D6555B}"/>
              </a:ext>
            </a:extLst>
          </p:cNvPr>
          <p:cNvSpPr/>
          <p:nvPr/>
        </p:nvSpPr>
        <p:spPr>
          <a:xfrm>
            <a:off x="5874608" y="1123705"/>
            <a:ext cx="3050597" cy="3897619"/>
          </a:xfrm>
          <a:prstGeom prst="roundRect">
            <a:avLst>
              <a:gd name="adj" fmla="val 2630"/>
            </a:avLst>
          </a:prstGeom>
          <a:gradFill>
            <a:gsLst>
              <a:gs pos="0">
                <a:schemeClr val="bg1"/>
              </a:gs>
              <a:gs pos="73000">
                <a:schemeClr val="bg1">
                  <a:lumMod val="65000"/>
                </a:schemeClr>
              </a:gs>
              <a:gs pos="100000">
                <a:srgbClr val="FFFF00"/>
              </a:gs>
            </a:gsLst>
            <a:lin ang="16200000" scaled="0"/>
          </a:gradFill>
          <a:ln w="127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dirty="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The </a:t>
            </a:r>
            <a:r>
              <a:rPr lang="zh-TW" altLang="zh-TW" sz="2800" dirty="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Write-</a:t>
            </a:r>
            <a:r>
              <a:rPr lang="en-US" altLang="zh-TW" sz="2800" dirty="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o</a:t>
            </a:r>
            <a:r>
              <a:rPr lang="zh-TW" altLang="zh-TW" sz="2800" dirty="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nly </a:t>
            </a:r>
            <a:r>
              <a:rPr lang="en-US" altLang="zh-TW" sz="2800" dirty="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Cache Increase ROI of </a:t>
            </a:r>
            <a:br>
              <a:rPr lang="en-US" altLang="zh-TW" sz="2800" dirty="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2800" dirty="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SSD Cache with high Writing Demand</a:t>
            </a:r>
            <a:endParaRPr sz="2800" i="0" u="none" strike="noStrike" cap="none" dirty="0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38528BA-6309-1E4B-AACE-F64AF967B3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1175" y="1123705"/>
            <a:ext cx="5427663" cy="1550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buClr>
                <a:schemeClr val="bg1"/>
              </a:buClr>
            </a:pP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Write-only cache is promoted by Microsoft</a:t>
            </a:r>
            <a:b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</a:b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endurance control.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QNAP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believe Write-only Cache can increase the ROI of purchasing SSD in below scenario:</a:t>
            </a:r>
            <a:endParaRPr lang="zh-TW" altLang="zh-TW" sz="1800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190445" y="4640727"/>
            <a:ext cx="5396136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  <a:hlinkClick r:id="rId4"/>
              </a:rPr>
              <a:t>https://docs.microsoft.com/en-us/windows-server/storage/storage-spaces/understand-the-cache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257">
            <a:extLst>
              <a:ext uri="{FF2B5EF4-FFF2-40B4-BE49-F238E27FC236}">
                <a16:creationId xmlns:a16="http://schemas.microsoft.com/office/drawing/2014/main" id="{3A246B2D-6644-4A6D-87C6-A8FFEEC65C9A}"/>
              </a:ext>
            </a:extLst>
          </p:cNvPr>
          <p:cNvGrpSpPr/>
          <p:nvPr/>
        </p:nvGrpSpPr>
        <p:grpSpPr>
          <a:xfrm>
            <a:off x="5989691" y="1279943"/>
            <a:ext cx="3758168" cy="4198342"/>
            <a:chOff x="5896920" y="1311362"/>
            <a:chExt cx="3758168" cy="4198342"/>
          </a:xfrm>
        </p:grpSpPr>
        <p:sp>
          <p:nvSpPr>
            <p:cNvPr id="23" name="弧形 22">
              <a:extLst>
                <a:ext uri="{FF2B5EF4-FFF2-40B4-BE49-F238E27FC236}">
                  <a16:creationId xmlns:a16="http://schemas.microsoft.com/office/drawing/2014/main" id="{FFE4EFFA-792B-417D-93A5-9D947575D03E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AB9C61D-7074-41BA-8611-2AE8E031F2CB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1B3B694-469D-42DC-A161-D2C647F7468A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" name="接點: 肘形 4">
              <a:extLst>
                <a:ext uri="{FF2B5EF4-FFF2-40B4-BE49-F238E27FC236}">
                  <a16:creationId xmlns:a16="http://schemas.microsoft.com/office/drawing/2014/main" id="{22ACB3A2-9A1F-46C9-B8CF-E5DF4ADAEBA5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接點: 肘形 13">
              <a:extLst>
                <a:ext uri="{FF2B5EF4-FFF2-40B4-BE49-F238E27FC236}">
                  <a16:creationId xmlns:a16="http://schemas.microsoft.com/office/drawing/2014/main" id="{CAB6BF4F-B6E1-4CB0-B9B1-7DA3473670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群組 16">
              <a:extLst>
                <a:ext uri="{FF2B5EF4-FFF2-40B4-BE49-F238E27FC236}">
                  <a16:creationId xmlns:a16="http://schemas.microsoft.com/office/drawing/2014/main" id="{1EDCB3AC-2621-410E-82F0-ADBB0E217A71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16" name="直角三角形 15">
                <a:extLst>
                  <a:ext uri="{FF2B5EF4-FFF2-40B4-BE49-F238E27FC236}">
                    <a16:creationId xmlns:a16="http://schemas.microsoft.com/office/drawing/2014/main" id="{04B1F122-2788-4B2B-96AB-848914CD07E3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直角三角形 19">
                <a:extLst>
                  <a:ext uri="{FF2B5EF4-FFF2-40B4-BE49-F238E27FC236}">
                    <a16:creationId xmlns:a16="http://schemas.microsoft.com/office/drawing/2014/main" id="{9F4B8198-7CEE-433E-8BBC-E275649EE4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B55BD61E-3453-4EBD-BEC8-10101CC9B91F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56592B91-1EFB-44F2-9664-9BBDA36E27C9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EC8F393-149D-4D97-8F80-20E803663298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9E2B390-6220-479F-957A-C7D1B524898E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接點: 肘形 26">
              <a:extLst>
                <a:ext uri="{FF2B5EF4-FFF2-40B4-BE49-F238E27FC236}">
                  <a16:creationId xmlns:a16="http://schemas.microsoft.com/office/drawing/2014/main" id="{A43C11EF-F499-4EFC-9E57-DED6C4BD0BFF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接點: 肘形 27">
              <a:extLst>
                <a:ext uri="{FF2B5EF4-FFF2-40B4-BE49-F238E27FC236}">
                  <a16:creationId xmlns:a16="http://schemas.microsoft.com/office/drawing/2014/main" id="{5E3AC861-A026-4D4F-BE27-78DA6CB7F7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群組 28">
              <a:extLst>
                <a:ext uri="{FF2B5EF4-FFF2-40B4-BE49-F238E27FC236}">
                  <a16:creationId xmlns:a16="http://schemas.microsoft.com/office/drawing/2014/main" id="{3F783D14-DA3A-461F-B834-BFE5DB03CD9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30" name="直角三角形 29">
                <a:extLst>
                  <a:ext uri="{FF2B5EF4-FFF2-40B4-BE49-F238E27FC236}">
                    <a16:creationId xmlns:a16="http://schemas.microsoft.com/office/drawing/2014/main" id="{2D6B84B3-0662-4E85-ADBF-B094EA3685B2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直角三角形 30">
                <a:extLst>
                  <a:ext uri="{FF2B5EF4-FFF2-40B4-BE49-F238E27FC236}">
                    <a16:creationId xmlns:a16="http://schemas.microsoft.com/office/drawing/2014/main" id="{E16E68C9-08AD-4B88-B4D5-7EE9851404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FA24434C-F168-4431-A30D-59C2FF1878D7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A296E341-F7B2-469E-8C9B-CD3CF55BBED2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/>
              </a:br>
              <a:r>
                <a:rPr lang="en-US" altLang="zh-TW" sz="1100"/>
                <a:t>are cached</a:t>
              </a:r>
              <a:endParaRPr lang="zh-TW" altLang="en-US" sz="1100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A12D9DA8-A69C-42B7-B2B3-337C0CA12A46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/>
              </a:br>
              <a:r>
                <a:rPr lang="en-US" altLang="zh-TW" sz="1100"/>
                <a:t>are </a:t>
              </a:r>
              <a:r>
                <a:rPr lang="en-US" altLang="zh-TW" sz="1100" b="1">
                  <a:solidFill>
                    <a:srgbClr val="FF0000"/>
                  </a:solidFill>
                </a:rPr>
                <a:t>NOT</a:t>
              </a:r>
              <a:endParaRPr lang="zh-TW" altLang="en-US" sz="1100" b="1">
                <a:solidFill>
                  <a:srgbClr val="FF0000"/>
                </a:solidFill>
              </a:endParaRPr>
            </a:p>
          </p:txBody>
        </p:sp>
        <p:pic>
          <p:nvPicPr>
            <p:cNvPr id="257" name="圖形 256" descr="碼錶">
              <a:extLst>
                <a:ext uri="{FF2B5EF4-FFF2-40B4-BE49-F238E27FC236}">
                  <a16:creationId xmlns:a16="http://schemas.microsoft.com/office/drawing/2014/main" id="{C5219C89-BB3A-4E73-BEA2-036061B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C9B22A19-BDC6-4B47-BE24-3816984353B3}"/>
              </a:ext>
            </a:extLst>
          </p:cNvPr>
          <p:cNvSpPr/>
          <p:nvPr/>
        </p:nvSpPr>
        <p:spPr>
          <a:xfrm>
            <a:off x="440912" y="2613084"/>
            <a:ext cx="4985402" cy="172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File Server focusing on write operations</a:t>
            </a:r>
            <a:endParaRPr kumimoji="1" lang="zh-TW" altLang="en-US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Database with more write operation (Such as</a:t>
            </a:r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kumimoji="1" lang="en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IOT </a:t>
            </a: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monitoring server)</a:t>
            </a:r>
          </a:p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Use high endurance SSD (Intel </a:t>
            </a:r>
            <a:r>
              <a:rPr lang="en-US" altLang="zh-TW" dirty="0" err="1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Optane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™) with other SSD</a:t>
            </a:r>
            <a:endParaRPr kumimoji="1" lang="zh-TW" altLang="en-US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580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7">
            <a:extLst>
              <a:ext uri="{FF2B5EF4-FFF2-40B4-BE49-F238E27FC236}">
                <a16:creationId xmlns:a16="http://schemas.microsoft.com/office/drawing/2014/main" id="{5609488D-C188-498E-84A7-072D90184165}"/>
              </a:ext>
            </a:extLst>
          </p:cNvPr>
          <p:cNvGrpSpPr/>
          <p:nvPr/>
        </p:nvGrpSpPr>
        <p:grpSpPr>
          <a:xfrm>
            <a:off x="0" y="3400521"/>
            <a:ext cx="9144000" cy="1761477"/>
            <a:chOff x="0" y="2339176"/>
            <a:chExt cx="9139058" cy="304669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5772A020-B098-454F-9618-F83C4AE8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E0E8992-B50A-4927-85F3-5E76D2A6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A233F5C0-8121-4B43-9F08-59F0BF23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sz="2800" i="0" u="none" strike="noStrike" cap="none" err="1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2800" i="0" u="none" strike="noStrike" cap="none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(Auto-Tiering)</a:t>
            </a:r>
            <a:r>
              <a:rPr lang="zh-TW" altLang="en-US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Increase Capacity and </a:t>
            </a:r>
            <a:b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Performance at the Same Time</a:t>
            </a:r>
            <a:endParaRPr sz="28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20" name="Shape 147"/>
          <p:cNvGrpSpPr/>
          <p:nvPr/>
        </p:nvGrpSpPr>
        <p:grpSpPr>
          <a:xfrm>
            <a:off x="3189975" y="1085850"/>
            <a:ext cx="5910300" cy="3805800"/>
            <a:chOff x="1545025" y="2929875"/>
            <a:chExt cx="5910300" cy="3805800"/>
          </a:xfrm>
        </p:grpSpPr>
        <p:sp>
          <p:nvSpPr>
            <p:cNvPr id="21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25" name="Shape 149" descr="1_Qtier-01-01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83000"/>
                      </a14:imgEffect>
                      <a14:imgEffect>
                        <a14:brightnessContrast bright="3000" contrast="38000"/>
                      </a14:imgEffect>
                    </a14:imgLayer>
                  </a14:imgProps>
                </a:ext>
              </a:extLst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Hot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8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Warm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9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Cold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Shape 153"/>
            <p:cNvSpPr txBox="1"/>
            <p:nvPr/>
          </p:nvSpPr>
          <p:spPr>
            <a:xfrm>
              <a:off x="2188840" y="4174401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Access Pattern Change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" name="Shape 154"/>
            <p:cNvSpPr txBox="1"/>
            <p:nvPr/>
          </p:nvSpPr>
          <p:spPr>
            <a:xfrm>
              <a:off x="3868854" y="3184792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Before Tiering</a:t>
              </a: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Data place not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Start </a:t>
              </a:r>
              <a:r>
                <a:rPr lang="en-US" altLang="zh-TW" sz="1200" b="1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Tiering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3" name="Shape 156"/>
            <p:cNvSpPr txBox="1"/>
            <p:nvPr/>
          </p:nvSpPr>
          <p:spPr>
            <a:xfrm>
              <a:off x="3974069" y="5657026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After Tiering </a:t>
              </a: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Performance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4" name="Shape 157"/>
            <p:cNvSpPr txBox="1"/>
            <p:nvPr/>
          </p:nvSpPr>
          <p:spPr>
            <a:xfrm>
              <a:off x="3682808" y="4613175"/>
              <a:ext cx="1601400" cy="439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>
                  <a:solidFill>
                    <a:srgbClr val="D0F800"/>
                  </a:solidFill>
                </a:rPr>
                <a:t>Qtier</a:t>
              </a:r>
              <a:r>
                <a:rPr lang="zh-TW" sz="2400">
                  <a:solidFill>
                    <a:srgbClr val="D0F800"/>
                  </a:solidFill>
                </a:rPr>
                <a:t> </a:t>
              </a:r>
              <a:endParaRPr lang="en-US" altLang="zh-TW" sz="2400">
                <a:solidFill>
                  <a:srgbClr val="D0F800"/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altLang="zh-TW" sz="1600" b="1">
                  <a:solidFill>
                    <a:srgbClr val="D0F8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Engine</a:t>
              </a:r>
              <a:endParaRPr lang="zh-TW" sz="1600" b="1">
                <a:solidFill>
                  <a:srgbClr val="D0F8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5" name="Shape 448"/>
          <p:cNvSpPr txBox="1"/>
          <p:nvPr/>
        </p:nvSpPr>
        <p:spPr>
          <a:xfrm>
            <a:off x="295576" y="1304889"/>
            <a:ext cx="3229405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Beside SSD Cache,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™</a:t>
            </a:r>
            <a:r>
              <a:rPr lang="zh-TW" altLang="en-US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can migrate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data between SSD and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directly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endParaRPr lang="en-US" altLang="zh-TW" sz="20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SSD capacity can be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utilized with limited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memory requirement. </a:t>
            </a:r>
            <a:endParaRPr lang="zh-TW" altLang="zh-TW"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491940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群組 7">
            <a:extLst>
              <a:ext uri="{FF2B5EF4-FFF2-40B4-BE49-F238E27FC236}">
                <a16:creationId xmlns:a16="http://schemas.microsoft.com/office/drawing/2014/main" id="{879E8952-6CC9-45CC-9A97-7431779FF69D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86F437A3-66F8-485D-A15C-1FF75CEF3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356F5278-BCEE-4454-8B75-2B7EC848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648FB0FD-AE57-429F-88A2-4F2DCA19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zh-TW" altLang="zh-TW" sz="2800">
                <a:solidFill>
                  <a:srgbClr val="FFFFFF"/>
                </a:solidFill>
                <a:latin typeface="Arial "/>
                <a:cs typeface="Arial" panose="020B0604020202020204" pitchFamily="34" charset="0"/>
                <a:sym typeface="Microsoft JhengHei"/>
              </a:rPr>
              <a:t>Qtier 2.0 </a:t>
            </a:r>
            <a:r>
              <a:rPr lang="en-US" altLang="zh-TW" sz="2800">
                <a:solidFill>
                  <a:srgbClr val="FFFFFF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IO Aware tiering for real time performance boost </a:t>
            </a:r>
            <a:endParaRPr sz="2800" i="0" u="none" strike="noStrike" cap="none">
              <a:solidFill>
                <a:schemeClr val="lt1"/>
              </a:solidFill>
              <a:latin typeface="Arial 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5" name="Shape 448"/>
          <p:cNvSpPr txBox="1"/>
          <p:nvPr/>
        </p:nvSpPr>
        <p:spPr>
          <a:xfrm>
            <a:off x="172421" y="1273749"/>
            <a:ext cx="3112648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Beside tiering on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schedule, </a:t>
            </a:r>
            <a:r>
              <a:rPr lang="en-US" altLang="zh-TW" sz="2000" b="1" err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now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can simulate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Cache behavior </a:t>
            </a:r>
          </a:p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zh-TW" altLang="zh-TW" sz="2000" b="1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It can utilize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capacity while boost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performance in real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Time thus increase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ROI </a:t>
            </a:r>
            <a:br>
              <a:rPr lang="zh-TW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6" name="Shape 208"/>
          <p:cNvSpPr/>
          <p:nvPr/>
        </p:nvSpPr>
        <p:spPr>
          <a:xfrm>
            <a:off x="388586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7" name="Shape 209"/>
          <p:cNvSpPr/>
          <p:nvPr/>
        </p:nvSpPr>
        <p:spPr>
          <a:xfrm>
            <a:off x="4376462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8" name="Shape 210"/>
          <p:cNvSpPr/>
          <p:nvPr/>
        </p:nvSpPr>
        <p:spPr>
          <a:xfrm>
            <a:off x="4885488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9" name="Shape 211"/>
          <p:cNvSpPr/>
          <p:nvPr/>
        </p:nvSpPr>
        <p:spPr>
          <a:xfrm>
            <a:off x="537934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20" name="Shape 212"/>
          <p:cNvCxnSpPr/>
          <p:nvPr/>
        </p:nvCxnSpPr>
        <p:spPr>
          <a:xfrm>
            <a:off x="3907905" y="2184167"/>
            <a:ext cx="19173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22" name="Shape 213"/>
          <p:cNvSpPr/>
          <p:nvPr/>
        </p:nvSpPr>
        <p:spPr>
          <a:xfrm>
            <a:off x="3885867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Shape 214"/>
          <p:cNvSpPr/>
          <p:nvPr/>
        </p:nvSpPr>
        <p:spPr>
          <a:xfrm>
            <a:off x="4376462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7" name="Shape 215"/>
          <p:cNvSpPr/>
          <p:nvPr/>
        </p:nvSpPr>
        <p:spPr>
          <a:xfrm>
            <a:off x="4885488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6" name="Shape 216"/>
          <p:cNvSpPr/>
          <p:nvPr/>
        </p:nvSpPr>
        <p:spPr>
          <a:xfrm>
            <a:off x="5395113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37" name="Shape 217"/>
          <p:cNvCxnSpPr/>
          <p:nvPr/>
        </p:nvCxnSpPr>
        <p:spPr>
          <a:xfrm>
            <a:off x="3907905" y="2957166"/>
            <a:ext cx="1917300" cy="6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8" name="Shape 218"/>
          <p:cNvCxnSpPr/>
          <p:nvPr/>
        </p:nvCxnSpPr>
        <p:spPr>
          <a:xfrm rot="16200000" flipH="1">
            <a:off x="3541399" y="1795779"/>
            <a:ext cx="873107" cy="876722"/>
          </a:xfrm>
          <a:prstGeom prst="bentConnector3">
            <a:avLst>
              <a:gd name="adj1" fmla="val 68413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39" name="Shape 219"/>
          <p:cNvGrpSpPr/>
          <p:nvPr/>
        </p:nvGrpSpPr>
        <p:grpSpPr>
          <a:xfrm>
            <a:off x="3539634" y="2350656"/>
            <a:ext cx="362333" cy="516748"/>
            <a:chOff x="642204" y="3502820"/>
            <a:chExt cx="500806" cy="999300"/>
          </a:xfrm>
        </p:grpSpPr>
        <p:cxnSp>
          <p:nvCxnSpPr>
            <p:cNvPr id="40" name="Shape 220"/>
            <p:cNvCxnSpPr/>
            <p:nvPr/>
          </p:nvCxnSpPr>
          <p:spPr>
            <a:xfrm>
              <a:off x="642910" y="4500570"/>
              <a:ext cx="5001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41" name="Shape 221"/>
            <p:cNvCxnSpPr/>
            <p:nvPr/>
          </p:nvCxnSpPr>
          <p:spPr>
            <a:xfrm rot="5400000">
              <a:off x="143304" y="4001720"/>
              <a:ext cx="9993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" name="Shape 222"/>
          <p:cNvSpPr/>
          <p:nvPr/>
        </p:nvSpPr>
        <p:spPr>
          <a:xfrm>
            <a:off x="4591102" y="2189317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Shape 223"/>
          <p:cNvSpPr/>
          <p:nvPr/>
        </p:nvSpPr>
        <p:spPr>
          <a:xfrm>
            <a:off x="3847098" y="1503541"/>
            <a:ext cx="22161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70C0"/>
              </a:buClr>
              <a:buFont typeface="Arial"/>
              <a:buNone/>
            </a:pPr>
            <a:r>
              <a:rPr 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C、D</a:t>
            </a:r>
            <a:r>
              <a:rPr lang="en-US" alt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data block be written to HDD due to SSD full</a:t>
            </a:r>
            <a:endParaRPr lang="zh-TW" sz="1200" b="1">
              <a:solidFill>
                <a:srgbClr val="1C4587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44" name="Shape 224"/>
          <p:cNvSpPr/>
          <p:nvPr/>
        </p:nvSpPr>
        <p:spPr>
          <a:xfrm>
            <a:off x="4591102" y="2960960"/>
            <a:ext cx="829200" cy="2646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Shape 225"/>
          <p:cNvSpPr/>
          <p:nvPr/>
        </p:nvSpPr>
        <p:spPr>
          <a:xfrm>
            <a:off x="4062176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</a:p>
        </p:txBody>
      </p:sp>
      <p:sp>
        <p:nvSpPr>
          <p:cNvPr id="46" name="Shape 226"/>
          <p:cNvSpPr/>
          <p:nvPr/>
        </p:nvSpPr>
        <p:spPr>
          <a:xfrm>
            <a:off x="4560758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B</a:t>
            </a:r>
          </a:p>
        </p:txBody>
      </p:sp>
      <p:sp>
        <p:nvSpPr>
          <p:cNvPr id="47" name="Shape 227"/>
          <p:cNvSpPr/>
          <p:nvPr/>
        </p:nvSpPr>
        <p:spPr>
          <a:xfrm>
            <a:off x="4062176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</a:t>
            </a:r>
          </a:p>
        </p:txBody>
      </p:sp>
      <p:sp>
        <p:nvSpPr>
          <p:cNvPr id="48" name="Shape 228"/>
          <p:cNvSpPr/>
          <p:nvPr/>
        </p:nvSpPr>
        <p:spPr>
          <a:xfrm>
            <a:off x="4560758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</a:t>
            </a:r>
          </a:p>
        </p:txBody>
      </p:sp>
      <p:cxnSp>
        <p:nvCxnSpPr>
          <p:cNvPr id="49" name="Shape 229"/>
          <p:cNvCxnSpPr/>
          <p:nvPr/>
        </p:nvCxnSpPr>
        <p:spPr>
          <a:xfrm rot="10800000">
            <a:off x="3534165" y="1804433"/>
            <a:ext cx="86700" cy="66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50" name="Shape 230"/>
          <p:cNvGraphicFramePr/>
          <p:nvPr>
            <p:extLst>
              <p:ext uri="{D42A27DB-BD31-4B8C-83A1-F6EECF244321}">
                <p14:modId xmlns:p14="http://schemas.microsoft.com/office/powerpoint/2010/main" val="1069322588"/>
              </p:ext>
            </p:extLst>
          </p:nvPr>
        </p:nvGraphicFramePr>
        <p:xfrm>
          <a:off x="3548690" y="3339876"/>
          <a:ext cx="2446300" cy="7854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" name="Shape 231"/>
          <p:cNvSpPr/>
          <p:nvPr/>
        </p:nvSpPr>
        <p:spPr>
          <a:xfrm>
            <a:off x="6678184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2" name="Shape 232"/>
          <p:cNvSpPr/>
          <p:nvPr/>
        </p:nvSpPr>
        <p:spPr>
          <a:xfrm>
            <a:off x="7199936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3" name="Shape 233"/>
          <p:cNvSpPr/>
          <p:nvPr/>
        </p:nvSpPr>
        <p:spPr>
          <a:xfrm>
            <a:off x="8234234" y="188332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54" name="Shape 234"/>
          <p:cNvCxnSpPr/>
          <p:nvPr/>
        </p:nvCxnSpPr>
        <p:spPr>
          <a:xfrm rot="10800000" flipH="1">
            <a:off x="6667852" y="2184167"/>
            <a:ext cx="20664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55" name="Shape 235"/>
          <p:cNvSpPr/>
          <p:nvPr/>
        </p:nvSpPr>
        <p:spPr>
          <a:xfrm>
            <a:off x="6678184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6" name="Shape 236"/>
          <p:cNvSpPr/>
          <p:nvPr/>
        </p:nvSpPr>
        <p:spPr>
          <a:xfrm>
            <a:off x="7724298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7" name="Shape 237"/>
          <p:cNvSpPr/>
          <p:nvPr/>
        </p:nvSpPr>
        <p:spPr>
          <a:xfrm>
            <a:off x="8234234" y="265915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58" name="Shape 238"/>
          <p:cNvCxnSpPr/>
          <p:nvPr/>
        </p:nvCxnSpPr>
        <p:spPr>
          <a:xfrm>
            <a:off x="6667852" y="2964632"/>
            <a:ext cx="2066400" cy="297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9" name="Shape 239"/>
          <p:cNvSpPr/>
          <p:nvPr/>
        </p:nvSpPr>
        <p:spPr>
          <a:xfrm>
            <a:off x="6544027" y="1518291"/>
            <a:ext cx="23373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r>
              <a:rPr lang="en-US" alt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D data block be promoted as access frequency increase </a:t>
            </a:r>
            <a:endParaRPr lang="zh-TW" sz="1200" b="1">
              <a:solidFill>
                <a:srgbClr val="1C4587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60" name="Shape 240"/>
          <p:cNvSpPr/>
          <p:nvPr/>
        </p:nvSpPr>
        <p:spPr>
          <a:xfrm>
            <a:off x="7333382" y="2978736"/>
            <a:ext cx="949200" cy="22044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 </a:t>
            </a:r>
            <a:r>
              <a:rPr lang="en-US" alt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Shape 241"/>
          <p:cNvSpPr/>
          <p:nvPr/>
        </p:nvSpPr>
        <p:spPr>
          <a:xfrm>
            <a:off x="6853854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</a:p>
        </p:txBody>
      </p:sp>
      <p:sp>
        <p:nvSpPr>
          <p:cNvPr id="62" name="Shape 242"/>
          <p:cNvSpPr/>
          <p:nvPr/>
        </p:nvSpPr>
        <p:spPr>
          <a:xfrm>
            <a:off x="7387033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B</a:t>
            </a:r>
          </a:p>
        </p:txBody>
      </p:sp>
      <p:sp>
        <p:nvSpPr>
          <p:cNvPr id="63" name="Shape 243"/>
          <p:cNvSpPr/>
          <p:nvPr/>
        </p:nvSpPr>
        <p:spPr>
          <a:xfrm>
            <a:off x="6853854" y="2729862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</a:t>
            </a:r>
          </a:p>
        </p:txBody>
      </p:sp>
      <p:grpSp>
        <p:nvGrpSpPr>
          <p:cNvPr id="65" name="Shape 246"/>
          <p:cNvGrpSpPr/>
          <p:nvPr/>
        </p:nvGrpSpPr>
        <p:grpSpPr>
          <a:xfrm>
            <a:off x="7134785" y="1301131"/>
            <a:ext cx="547049" cy="163866"/>
            <a:chOff x="712747" y="6215082"/>
            <a:chExt cx="1143737" cy="342600"/>
          </a:xfrm>
        </p:grpSpPr>
        <p:sp>
          <p:nvSpPr>
            <p:cNvPr id="66" name="Shape 247"/>
            <p:cNvSpPr/>
            <p:nvPr/>
          </p:nvSpPr>
          <p:spPr>
            <a:xfrm>
              <a:off x="712747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67" name="Shape 248"/>
            <p:cNvSpPr/>
            <p:nvPr/>
          </p:nvSpPr>
          <p:spPr>
            <a:xfrm>
              <a:off x="785784" y="6215082"/>
              <a:ext cx="10707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Data</a:t>
              </a:r>
              <a:endParaRPr lang="zh-TW" sz="11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8" name="Shape 249"/>
          <p:cNvGrpSpPr/>
          <p:nvPr/>
        </p:nvGrpSpPr>
        <p:grpSpPr>
          <a:xfrm>
            <a:off x="7986446" y="1301131"/>
            <a:ext cx="714685" cy="163866"/>
            <a:chOff x="2000232" y="6215079"/>
            <a:chExt cx="1494218" cy="342600"/>
          </a:xfrm>
        </p:grpSpPr>
        <p:sp>
          <p:nvSpPr>
            <p:cNvPr id="69" name="Shape 250"/>
            <p:cNvSpPr/>
            <p:nvPr/>
          </p:nvSpPr>
          <p:spPr>
            <a:xfrm>
              <a:off x="2000232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70" name="Shape 251"/>
            <p:cNvSpPr/>
            <p:nvPr/>
          </p:nvSpPr>
          <p:spPr>
            <a:xfrm>
              <a:off x="2228908" y="6215079"/>
              <a:ext cx="1265542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Blank</a:t>
              </a:r>
              <a:endParaRPr lang="zh-TW" sz="11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71" name="Shape 252"/>
          <p:cNvSpPr/>
          <p:nvPr/>
        </p:nvSpPr>
        <p:spPr>
          <a:xfrm>
            <a:off x="7715230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2" name="Shape 253"/>
          <p:cNvSpPr/>
          <p:nvPr/>
        </p:nvSpPr>
        <p:spPr>
          <a:xfrm>
            <a:off x="7902327" y="1959376"/>
            <a:ext cx="107400" cy="138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</a:t>
            </a:r>
          </a:p>
        </p:txBody>
      </p:sp>
      <p:sp>
        <p:nvSpPr>
          <p:cNvPr id="73" name="Shape 254"/>
          <p:cNvSpPr/>
          <p:nvPr/>
        </p:nvSpPr>
        <p:spPr>
          <a:xfrm>
            <a:off x="7199317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4" name="Shape 255"/>
          <p:cNvSpPr/>
          <p:nvPr/>
        </p:nvSpPr>
        <p:spPr>
          <a:xfrm>
            <a:off x="6013982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5" name="Shape 257"/>
          <p:cNvSpPr/>
          <p:nvPr/>
        </p:nvSpPr>
        <p:spPr>
          <a:xfrm>
            <a:off x="6147334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6" name="Shape 258"/>
          <p:cNvSpPr/>
          <p:nvPr/>
        </p:nvSpPr>
        <p:spPr>
          <a:xfrm>
            <a:off x="6286219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7" name="Shape 259"/>
          <p:cNvSpPr/>
          <p:nvPr/>
        </p:nvSpPr>
        <p:spPr>
          <a:xfrm>
            <a:off x="6417221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79" name="Shape 261"/>
          <p:cNvCxnSpPr/>
          <p:nvPr/>
        </p:nvCxnSpPr>
        <p:spPr>
          <a:xfrm rot="-5400000">
            <a:off x="7427767" y="2108670"/>
            <a:ext cx="531300" cy="57783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80" name="Shape 262"/>
          <p:cNvSpPr/>
          <p:nvPr/>
        </p:nvSpPr>
        <p:spPr>
          <a:xfrm>
            <a:off x="7925573" y="2193762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 </a:t>
            </a:r>
            <a:r>
              <a:rPr lang="en-US" alt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1" name="Shape 230">
            <a:extLst>
              <a:ext uri="{FF2B5EF4-FFF2-40B4-BE49-F238E27FC236}">
                <a16:creationId xmlns:a16="http://schemas.microsoft.com/office/drawing/2014/main" id="{3100AF5D-E566-41F9-8A96-D0CF009F70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726074"/>
              </p:ext>
            </p:extLst>
          </p:nvPr>
        </p:nvGraphicFramePr>
        <p:xfrm>
          <a:off x="6427839" y="3367548"/>
          <a:ext cx="2446300" cy="7675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</a:t>
                      </a: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78" name="Shape 260"/>
          <p:cNvCxnSpPr/>
          <p:nvPr/>
        </p:nvCxnSpPr>
        <p:spPr>
          <a:xfrm rot="10800000" flipH="1">
            <a:off x="6614779" y="3749626"/>
            <a:ext cx="2150400" cy="13200"/>
          </a:xfrm>
          <a:prstGeom prst="straightConnector1">
            <a:avLst/>
          </a:prstGeom>
          <a:noFill/>
          <a:ln w="19050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72541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7">
            <a:extLst>
              <a:ext uri="{FF2B5EF4-FFF2-40B4-BE49-F238E27FC236}">
                <a16:creationId xmlns:a16="http://schemas.microsoft.com/office/drawing/2014/main" id="{02E3BC6F-53EA-407E-9046-776BF5EEC290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41F9034-5D0B-4E27-B8F6-592EEB3C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A992E0B-0064-4137-8E56-8C6D69B8E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4D1E22E-6A68-46C2-8CEA-877172F51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275952" y="138037"/>
            <a:ext cx="9140273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Verdana"/>
              <a:buNone/>
            </a:pPr>
            <a:r>
              <a:rPr lang="en-US" altLang="zh-TW" sz="35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TS-x83XU</a:t>
            </a:r>
            <a:r>
              <a:rPr lang="zh-TW" altLang="en-US" sz="35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3500" i="0" u="none" strike="noStrike" cap="none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SSD Multiple Configurations</a:t>
            </a:r>
            <a:endParaRPr sz="35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C47A316-4D74-B544-ABD6-C397ADE27D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8942" y="1071585"/>
            <a:ext cx="7042150" cy="6350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In addition to acting as a backup server, SSD Over-provisioning, Global Cache and </a:t>
            </a:r>
            <a:r>
              <a:rPr lang="en-US" altLang="zh-TW" sz="2000" err="1"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 let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TS-x83XU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be deployed as production server</a:t>
            </a:r>
            <a:endParaRPr lang="zh-TW" altLang="en-US"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59" name="Shape 359"/>
          <p:cNvGraphicFramePr/>
          <p:nvPr>
            <p:extLst>
              <p:ext uri="{D42A27DB-BD31-4B8C-83A1-F6EECF244321}">
                <p14:modId xmlns:p14="http://schemas.microsoft.com/office/powerpoint/2010/main" val="2238907763"/>
              </p:ext>
            </p:extLst>
          </p:nvPr>
        </p:nvGraphicFramePr>
        <p:xfrm>
          <a:off x="275952" y="1817173"/>
          <a:ext cx="6767644" cy="291103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14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Scenario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File Server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Web, Application, Virtualization Server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i="0" u="none" strike="noStrike" noProof="0" dirty="0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Collaboration,</a:t>
                      </a:r>
                      <a:r>
                        <a:rPr lang="en-US" altLang="zh-TW" sz="1200" b="1" dirty="0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 Video Editing</a:t>
                      </a:r>
                      <a:endParaRPr sz="1200" b="1" dirty="0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Surveillance, Backup,</a:t>
                      </a: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  <a:t> </a:t>
                      </a:r>
                      <a:b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</a:b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Log Server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Business-Critical Database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Config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Read-Write Cache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Write</a:t>
                      </a: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-Only Cache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RAID</a:t>
                      </a:r>
                      <a:endParaRPr 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6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5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 OP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30%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30%</a:t>
                      </a:r>
                      <a:endParaRPr lang="zh-TW" altLang="en-US" sz="1400" b="1" dirty="0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群組 9">
            <a:extLst>
              <a:ext uri="{FF2B5EF4-FFF2-40B4-BE49-F238E27FC236}">
                <a16:creationId xmlns:a16="http://schemas.microsoft.com/office/drawing/2014/main" id="{68467078-AD36-407D-8BFE-82F9048DBB1A}"/>
              </a:ext>
            </a:extLst>
          </p:cNvPr>
          <p:cNvGrpSpPr/>
          <p:nvPr/>
        </p:nvGrpSpPr>
        <p:grpSpPr>
          <a:xfrm>
            <a:off x="6631709" y="2039334"/>
            <a:ext cx="2743200" cy="1903860"/>
            <a:chOff x="6510787" y="1926139"/>
            <a:chExt cx="2743200" cy="190386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99509F4-FC86-4794-BFE0-0E4755E2D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722" y="1926139"/>
              <a:ext cx="2014666" cy="1903860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AB63CA4-1AAC-4171-817B-9D22B1F0BA8C}"/>
                </a:ext>
              </a:extLst>
            </p:cNvPr>
            <p:cNvSpPr txBox="1"/>
            <p:nvPr/>
          </p:nvSpPr>
          <p:spPr>
            <a:xfrm>
              <a:off x="6510787" y="2068183"/>
              <a:ext cx="2743200" cy="95410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With 5 x 2.5”</a:t>
              </a:r>
              <a:endPara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  <a:p>
              <a:pPr algn="ctr"/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SATA 6Gb/s SSD </a:t>
              </a:r>
              <a:b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</a:br>
              <a:r>
                <a:rPr lang="zh-CN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1U </a:t>
              </a:r>
              <a:r>
                <a:rPr lang="en-US" altLang="zh-CN" sz="1400" b="1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Rackmount</a:t>
              </a:r>
              <a: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 can</a:t>
              </a:r>
              <a:b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</a:br>
              <a: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use SSD too!</a:t>
              </a:r>
              <a:endParaRPr 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5735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7">
            <a:extLst>
              <a:ext uri="{FF2B5EF4-FFF2-40B4-BE49-F238E27FC236}">
                <a16:creationId xmlns:a16="http://schemas.microsoft.com/office/drawing/2014/main" id="{6432FAB2-7517-A446-991F-63C0025AC2F4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9880645-0D93-FB4A-9C28-FAB51BE0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D0FA54B-87ED-534A-975C-7FF4122E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E3B3D26-6E51-2C42-8558-4F08CD3E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C2E03F22-EA69-4597-886D-A021145528E1}"/>
              </a:ext>
            </a:extLst>
          </p:cNvPr>
          <p:cNvSpPr/>
          <p:nvPr/>
        </p:nvSpPr>
        <p:spPr>
          <a:xfrm>
            <a:off x="3952032" y="2445176"/>
            <a:ext cx="3546047" cy="784139"/>
          </a:xfrm>
          <a:prstGeom prst="wedgeRoundRectCallout">
            <a:avLst>
              <a:gd name="adj1" fmla="val 40755"/>
              <a:gd name="adj2" fmla="val 76355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6" name="Shape 396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i="0" u="none" strike="noStrike" cap="none">
                <a:solidFill>
                  <a:schemeClr val="lt1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Businesses need lower </a:t>
            </a:r>
            <a:r>
              <a:rPr lang="zh-TW" i="0" u="none" strike="noStrike" cap="none">
                <a:solidFill>
                  <a:schemeClr val="lt1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RTO</a:t>
            </a:r>
            <a:endParaRPr i="0" u="none" strike="noStrike" cap="none">
              <a:solidFill>
                <a:schemeClr val="lt1"/>
              </a:solidFill>
              <a:latin typeface="Arial 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564142" y="4690574"/>
            <a:ext cx="212910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Taiwan  IThome survey 2017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E9E444B-36CC-48E4-AB23-25955EE89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/>
          <a:stretch/>
        </p:blipFill>
        <p:spPr>
          <a:xfrm>
            <a:off x="890802" y="3738631"/>
            <a:ext cx="4893897" cy="6664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8C6A4A3-D08D-4A46-9E5F-E8C2B5F7F9CD}"/>
              </a:ext>
            </a:extLst>
          </p:cNvPr>
          <p:cNvSpPr txBox="1"/>
          <p:nvPr/>
        </p:nvSpPr>
        <p:spPr>
          <a:xfrm>
            <a:off x="282126" y="3497041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Data Backup Time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BD39BCF-7AC6-41C1-91F5-12C84B37BDEF}"/>
              </a:ext>
            </a:extLst>
          </p:cNvPr>
          <p:cNvSpPr txBox="1"/>
          <p:nvPr/>
        </p:nvSpPr>
        <p:spPr>
          <a:xfrm>
            <a:off x="4390074" y="3478736"/>
            <a:ext cx="1762794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Server Online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89B5A4A-37D3-4ECC-87AD-72F013B468A2}"/>
              </a:ext>
            </a:extLst>
          </p:cNvPr>
          <p:cNvSpPr txBox="1"/>
          <p:nvPr/>
        </p:nvSpPr>
        <p:spPr>
          <a:xfrm>
            <a:off x="2499434" y="3478736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DB0579"/>
                </a:solidFill>
              </a:rPr>
              <a:t>Disaster Happen</a:t>
            </a:r>
            <a:endParaRPr lang="zh-TW" altLang="en-US" sz="1200" b="1">
              <a:solidFill>
                <a:srgbClr val="DB0579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D45996F-4A7E-4421-966E-690311AEFDC9}"/>
              </a:ext>
            </a:extLst>
          </p:cNvPr>
          <p:cNvSpPr txBox="1"/>
          <p:nvPr/>
        </p:nvSpPr>
        <p:spPr>
          <a:xfrm>
            <a:off x="1320245" y="4214164"/>
            <a:ext cx="165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740632"/>
                </a:solidFill>
              </a:rPr>
              <a:t>Recover Point Objective</a:t>
            </a:r>
            <a:endParaRPr lang="zh-TW" altLang="en-US" sz="1200" b="1">
              <a:solidFill>
                <a:srgbClr val="740632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E066B3-5971-4699-AC95-77A4551C008C}"/>
              </a:ext>
            </a:extLst>
          </p:cNvPr>
          <p:cNvSpPr txBox="1"/>
          <p:nvPr/>
        </p:nvSpPr>
        <p:spPr>
          <a:xfrm>
            <a:off x="3643654" y="4206544"/>
            <a:ext cx="1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330A41"/>
                </a:solidFill>
              </a:rPr>
              <a:t>Recover Time </a:t>
            </a:r>
            <a:br>
              <a:rPr lang="en-US" altLang="zh-TW" sz="1200" b="1">
                <a:solidFill>
                  <a:srgbClr val="330A41"/>
                </a:solidFill>
              </a:rPr>
            </a:br>
            <a:r>
              <a:rPr lang="en-US" altLang="zh-TW" sz="1200" b="1">
                <a:solidFill>
                  <a:srgbClr val="330A41"/>
                </a:solidFill>
              </a:rPr>
              <a:t>Objective</a:t>
            </a:r>
            <a:endParaRPr lang="zh-TW" altLang="en-US" sz="1200" b="1">
              <a:solidFill>
                <a:srgbClr val="330A4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6C0DC37-1EF4-4227-A208-573ABAF07298}"/>
              </a:ext>
            </a:extLst>
          </p:cNvPr>
          <p:cNvSpPr txBox="1"/>
          <p:nvPr/>
        </p:nvSpPr>
        <p:spPr>
          <a:xfrm>
            <a:off x="5763535" y="3847269"/>
            <a:ext cx="639053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CB8EEF"/>
                </a:solidFill>
              </a:rPr>
              <a:t>TIME</a:t>
            </a:r>
            <a:endParaRPr lang="zh-TW" altLang="en-US" sz="1200" b="1">
              <a:solidFill>
                <a:srgbClr val="CB8EEF"/>
              </a:solidFill>
            </a:endParaRPr>
          </a:p>
        </p:txBody>
      </p:sp>
      <p:pic>
        <p:nvPicPr>
          <p:cNvPr id="399" name="Shape 399" descr="一張含有 個人, 套裝, 男人, 服飾 的圖片&#10;&#10;描述是以非常高的可信度產生"/>
          <p:cNvPicPr preferRelativeResize="0"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73907" y="2208986"/>
            <a:ext cx="2789251" cy="302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79">
            <a:extLst>
              <a:ext uri="{FF2B5EF4-FFF2-40B4-BE49-F238E27FC236}">
                <a16:creationId xmlns:a16="http://schemas.microsoft.com/office/drawing/2014/main" id="{6EC4993C-0CB3-FD4D-A73B-7BE621FD9CDF}"/>
              </a:ext>
            </a:extLst>
          </p:cNvPr>
          <p:cNvSpPr/>
          <p:nvPr/>
        </p:nvSpPr>
        <p:spPr>
          <a:xfrm>
            <a:off x="4004694" y="2557854"/>
            <a:ext cx="3662210" cy="571924"/>
          </a:xfrm>
          <a:prstGeom prst="wedgeRectCallout">
            <a:avLst>
              <a:gd name="adj1" fmla="val 37853"/>
              <a:gd name="adj2" fmla="val 82972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400" b="1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Can businesses only manually transfer data back from the remote end  when disaster happen?</a:t>
            </a:r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0191EBA9-F799-4CF3-9700-023D620D681D}"/>
              </a:ext>
            </a:extLst>
          </p:cNvPr>
          <p:cNvSpPr txBox="1">
            <a:spLocks/>
          </p:cNvSpPr>
          <p:nvPr/>
        </p:nvSpPr>
        <p:spPr>
          <a:xfrm>
            <a:off x="424143" y="1061883"/>
            <a:ext cx="8296315" cy="1784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None/>
            </a:pPr>
            <a:r>
              <a:rPr lang="en-US" altLang="zh-TW" sz="1800" b="0" dirty="0"/>
              <a:t>In the survey of 300 Enterprises and SMBs at Taiwan: </a:t>
            </a:r>
          </a:p>
          <a:p>
            <a:pPr marL="90488" indent="-90488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rgbClr val="FF0000"/>
                </a:solidFill>
              </a:rPr>
              <a:t>60% </a:t>
            </a:r>
            <a:r>
              <a:rPr lang="en-US" altLang="zh-TW" sz="1800" dirty="0"/>
              <a:t>has used Remote Replication as Backup Plan.</a:t>
            </a:r>
            <a:endParaRPr lang="en-US" altLang="zh-TW" sz="1800" b="0" dirty="0"/>
          </a:p>
          <a:p>
            <a:pPr marL="90488" indent="-90488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rgbClr val="FF0000"/>
                </a:solidFill>
              </a:rPr>
              <a:t>50% </a:t>
            </a:r>
            <a:r>
              <a:rPr lang="en-US" altLang="zh-TW" sz="1800" b="0" dirty="0"/>
              <a:t>of businesses expected the recovering time should be within </a:t>
            </a:r>
            <a:r>
              <a:rPr lang="en-US" altLang="zh-TW" sz="1800" dirty="0">
                <a:solidFill>
                  <a:srgbClr val="FF0000"/>
                </a:solidFill>
              </a:rPr>
              <a:t>1 Hour.</a:t>
            </a:r>
          </a:p>
          <a:p>
            <a:pPr marL="90488" indent="-90488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But </a:t>
            </a:r>
            <a:r>
              <a:rPr lang="en-US" altLang="zh-TW" sz="1800" b="0" dirty="0">
                <a:solidFill>
                  <a:srgbClr val="FF0000"/>
                </a:solidFill>
              </a:rPr>
              <a:t>also </a:t>
            </a:r>
            <a:r>
              <a:rPr lang="en-US" altLang="zh-TW" sz="1800" dirty="0">
                <a:solidFill>
                  <a:srgbClr val="FF0000"/>
                </a:solidFill>
              </a:rPr>
              <a:t>50% </a:t>
            </a:r>
            <a:r>
              <a:rPr lang="en-US" altLang="zh-TW" sz="1800" b="0" dirty="0"/>
              <a:t>of businesses experience actual recovering exceed </a:t>
            </a:r>
            <a:r>
              <a:rPr lang="en-US" altLang="zh-TW" sz="1800" dirty="0">
                <a:solidFill>
                  <a:srgbClr val="FF0000"/>
                </a:solidFill>
              </a:rPr>
              <a:t>1 Day!</a:t>
            </a:r>
          </a:p>
        </p:txBody>
      </p:sp>
    </p:spTree>
    <p:extLst>
      <p:ext uri="{BB962C8B-B14F-4D97-AF65-F5344CB8AC3E}">
        <p14:creationId xmlns:p14="http://schemas.microsoft.com/office/powerpoint/2010/main" val="36933792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688CF89E-09A9-3441-88B8-339A8EEFA9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39305"/>
            <a:ext cx="9150681" cy="3304195"/>
          </a:xfrm>
          <a:prstGeom prst="rect">
            <a:avLst/>
          </a:prstGeom>
        </p:spPr>
      </p:pic>
      <p:sp>
        <p:nvSpPr>
          <p:cNvPr id="12" name="Shape 429">
            <a:extLst>
              <a:ext uri="{FF2B5EF4-FFF2-40B4-BE49-F238E27FC236}">
                <a16:creationId xmlns:a16="http://schemas.microsoft.com/office/drawing/2014/main" id="{D974D968-FA4C-40B7-92B8-151353299902}"/>
              </a:ext>
            </a:extLst>
          </p:cNvPr>
          <p:cNvSpPr/>
          <p:nvPr/>
        </p:nvSpPr>
        <p:spPr>
          <a:xfrm rot="16200000" flipH="1">
            <a:off x="1971447" y="2620619"/>
            <a:ext cx="2814929" cy="1524816"/>
          </a:xfrm>
          <a:prstGeom prst="triangle">
            <a:avLst>
              <a:gd name="adj" fmla="val 84846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569772" y="244555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275953" y="192183"/>
            <a:ext cx="8868047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3600">
                <a:latin typeface="Arial "/>
              </a:rPr>
              <a:t>Restore From Remote Snapshot Vault</a:t>
            </a:r>
            <a:endParaRPr lang="zh-TW" sz="3600">
              <a:latin typeface="Arial 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E8A9D23-F3AF-6948-AA56-1DABCA030A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0888" y="1189431"/>
            <a:ext cx="8229600" cy="4445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114300" fontAlgn="base">
              <a:spcBef>
                <a:spcPts val="500"/>
              </a:spcBef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2000" b="0" dirty="0"/>
              <a:t>The Snapshot Manager is now actively connected to Snapshot Vault</a:t>
            </a:r>
          </a:p>
          <a:p>
            <a:pPr marL="180975" indent="-114300">
              <a:spcBef>
                <a:spcPts val="500"/>
              </a:spcBef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2000" b="0" dirty="0"/>
              <a:t>Support monitor and restore selected folders and files </a:t>
            </a:r>
            <a:r>
              <a:rPr lang="en-US" altLang="zh-TW" sz="2000" b="0" dirty="0">
                <a:solidFill>
                  <a:srgbClr val="FF0000"/>
                </a:solidFill>
              </a:rPr>
              <a:t>from the source NAS directly!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479005" y="4522723"/>
            <a:ext cx="3087933" cy="48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Both the source and destination NAS must be upgraded to 4.3.5 to support this function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C51AC91-14A7-4400-8EB0-E8F882248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9"/>
          <a:stretch/>
        </p:blipFill>
        <p:spPr>
          <a:xfrm>
            <a:off x="482700" y="2744859"/>
            <a:ext cx="3284200" cy="17778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C6565E3-AB72-4038-B82E-EAEFD7255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4373" y="2356852"/>
            <a:ext cx="769003" cy="8998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0625" y="1967077"/>
            <a:ext cx="5193375" cy="267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98224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211C2FA3-8D18-1E46-86BB-5B71420DB8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  <a:ln>
            <a:noFill/>
          </a:ln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CC862B3B-6F14-4749-BD59-78F339E9AE6C}"/>
              </a:ext>
            </a:extLst>
          </p:cNvPr>
          <p:cNvGrpSpPr/>
          <p:nvPr/>
        </p:nvGrpSpPr>
        <p:grpSpPr>
          <a:xfrm>
            <a:off x="137282" y="3678158"/>
            <a:ext cx="5644426" cy="1241931"/>
            <a:chOff x="1541595" y="3597585"/>
            <a:chExt cx="5767917" cy="1269103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BCBE5F90-78EA-4F29-BED2-5A06925BD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41" b="33655"/>
            <a:stretch/>
          </p:blipFill>
          <p:spPr>
            <a:xfrm>
              <a:off x="1541595" y="3597585"/>
              <a:ext cx="5767917" cy="1269103"/>
            </a:xfrm>
            <a:prstGeom prst="rect">
              <a:avLst/>
            </a:prstGeom>
            <a:effectLst>
              <a:reflection blurRad="63500" stA="65000" endPos="22000" dir="5400000" sy="-100000" algn="bl" rotWithShape="0"/>
            </a:effectLst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DB3B573E-1E8E-4BDC-AAE8-C8002E15D607}"/>
                </a:ext>
              </a:extLst>
            </p:cNvPr>
            <p:cNvGrpSpPr/>
            <p:nvPr/>
          </p:nvGrpSpPr>
          <p:grpSpPr>
            <a:xfrm>
              <a:off x="1651629" y="3673754"/>
              <a:ext cx="5618103" cy="319786"/>
              <a:chOff x="1652372" y="3673754"/>
              <a:chExt cx="5113139" cy="319786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7F1B4CD9-2E33-4521-B1E9-630115F46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2372" y="3673754"/>
                <a:ext cx="3446550" cy="306043"/>
              </a:xfrm>
              <a:prstGeom prst="rect">
                <a:avLst/>
              </a:prstGeom>
            </p:spPr>
          </p:pic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691BA359-24C5-428B-A818-338416ECE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8961" y="3687497"/>
                <a:ext cx="3446550" cy="306043"/>
              </a:xfrm>
              <a:prstGeom prst="rect">
                <a:avLst/>
              </a:prstGeom>
            </p:spPr>
          </p:pic>
        </p:grpSp>
      </p:grpSp>
      <p:pic>
        <p:nvPicPr>
          <p:cNvPr id="46" name="圖形 45">
            <a:extLst>
              <a:ext uri="{FF2B5EF4-FFF2-40B4-BE49-F238E27FC236}">
                <a16:creationId xmlns:a16="http://schemas.microsoft.com/office/drawing/2014/main" id="{6ED0ED2D-58E4-4960-AE10-13C630153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915" y="2722520"/>
            <a:ext cx="4626785" cy="119400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2AB549C4-E410-4466-8BE3-1F4B09C073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17" y="4322033"/>
            <a:ext cx="3452502" cy="461856"/>
          </a:xfrm>
          <a:prstGeom prst="rect">
            <a:avLst/>
          </a:prstGeom>
        </p:spPr>
      </p:pic>
      <p:sp>
        <p:nvSpPr>
          <p:cNvPr id="486" name="Shape 486"/>
          <p:cNvSpPr/>
          <p:nvPr/>
        </p:nvSpPr>
        <p:spPr>
          <a:xfrm>
            <a:off x="5306468" y="247066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3200">
                <a:latin typeface="Arial "/>
              </a:rPr>
              <a:t>Drastically Reduce Recover Time</a:t>
            </a:r>
            <a:br>
              <a:rPr lang="en-US" altLang="zh-TW" sz="3200">
                <a:latin typeface="Arial "/>
              </a:rPr>
            </a:br>
            <a:r>
              <a:rPr lang="en-US" altLang="zh-TW" sz="3200">
                <a:latin typeface="Arial "/>
              </a:rPr>
              <a:t>With 10GbE Network</a:t>
            </a:r>
            <a:endParaRPr sz="3200" i="0" u="none" strike="noStrike" cap="none">
              <a:solidFill>
                <a:schemeClr val="lt1"/>
              </a:solidFill>
              <a:latin typeface="Arial 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7850EFB-6F7A-DB4F-B708-BAEA277C76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5953" y="1071563"/>
            <a:ext cx="8229600" cy="1530350"/>
          </a:xfrm>
        </p:spPr>
        <p:txBody>
          <a:bodyPr>
            <a:normAutofit/>
          </a:bodyPr>
          <a:lstStyle/>
          <a:p>
            <a:pPr marL="180975" indent="-92075" fontAlgn="base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The Remote Snapshot Vault Recovering is based on Ethernet service. </a:t>
            </a:r>
          </a:p>
          <a:p>
            <a:pPr marL="180975" indent="-92075" fontAlgn="base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Using 1GbE network, recovering large data still takes hours.</a:t>
            </a:r>
          </a:p>
          <a:p>
            <a:pPr marL="180975" indent="-92075" fontAlgn="base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Pair the Snapshot Replica Solution with 10GbE or even faster interfaces to increase both the backup and recovery speed !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976E8C81-9A17-4CEE-A7DC-651F55EC2F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75" y="2851359"/>
            <a:ext cx="3151964" cy="1240100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5D06B09E-A88F-4876-B45A-149801596B83}"/>
              </a:ext>
            </a:extLst>
          </p:cNvPr>
          <p:cNvGrpSpPr/>
          <p:nvPr/>
        </p:nvGrpSpPr>
        <p:grpSpPr>
          <a:xfrm>
            <a:off x="4417440" y="2268368"/>
            <a:ext cx="3850271" cy="1684493"/>
            <a:chOff x="4148144" y="2713062"/>
            <a:chExt cx="3850271" cy="1684493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CBEAF11-2729-4174-BA24-F6E850B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44" y="2713062"/>
              <a:ext cx="3850271" cy="1684493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F484FF1B-E584-4193-850A-57E58B33A40E}"/>
                </a:ext>
              </a:extLst>
            </p:cNvPr>
            <p:cNvSpPr/>
            <p:nvPr/>
          </p:nvSpPr>
          <p:spPr>
            <a:xfrm>
              <a:off x="4739183" y="3076200"/>
              <a:ext cx="20084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Using</a:t>
              </a:r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 </a:t>
              </a:r>
              <a:r>
                <a:rPr lang="en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QNAP 10GbE </a:t>
              </a:r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Switch to replace old 1GbE for </a:t>
              </a:r>
              <a:r>
                <a:rPr lang="en-US" altLang="zh-TW" sz="1400" b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reducing RTO dramatically</a:t>
              </a:r>
              <a:endParaRPr lang="en" altLang="zh-TW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66746594-21FC-4137-A14E-4309FC2D76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53" y="2749025"/>
            <a:ext cx="2202768" cy="341658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86927454-09DE-41E2-9474-1B30B15DFA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46667" y="2017797"/>
            <a:ext cx="1565488" cy="9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750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7221C0D4-63D3-46A0-9247-6A9A3A1418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141282"/>
            <a:ext cx="8581861" cy="822960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Arial "/>
              </a:rPr>
              <a:t>The Forth Way: Snapshot Export / Import </a:t>
            </a:r>
            <a:endParaRPr lang="zh-TW" altLang="en-US" sz="3200">
              <a:latin typeface="Arial 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D8AE40A-1765-B24D-A518-EB1D39FF6B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6238" y="1126398"/>
            <a:ext cx="8767762" cy="2403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0488" indent="-90488">
              <a:spcBef>
                <a:spcPts val="700"/>
              </a:spcBef>
              <a:buClr>
                <a:srgbClr val="F70F78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 dirty="0"/>
              <a:t>Export a snapshot from snapshot manager or snapshot vault</a:t>
            </a:r>
          </a:p>
          <a:p>
            <a:pPr marL="90488" indent="-90488">
              <a:spcBef>
                <a:spcPts val="700"/>
              </a:spcBef>
              <a:buClr>
                <a:srgbClr val="F70F78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 dirty="0"/>
              <a:t>Using external storage device, the exported imaged can be imported to another NAS to create new volume or LUN </a:t>
            </a:r>
          </a:p>
          <a:p>
            <a:pPr marL="90488" indent="-90488">
              <a:spcBef>
                <a:spcPts val="700"/>
              </a:spcBef>
              <a:buClr>
                <a:srgbClr val="F70F78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 dirty="0"/>
              <a:t>The same image can also be used to revert source volume or LUN</a:t>
            </a:r>
          </a:p>
        </p:txBody>
      </p:sp>
      <p:grpSp>
        <p:nvGrpSpPr>
          <p:cNvPr id="2048" name="群組 2047">
            <a:extLst>
              <a:ext uri="{FF2B5EF4-FFF2-40B4-BE49-F238E27FC236}">
                <a16:creationId xmlns:a16="http://schemas.microsoft.com/office/drawing/2014/main" id="{A1BC179C-4B6F-432D-8FD0-756B1A4EA8D4}"/>
              </a:ext>
            </a:extLst>
          </p:cNvPr>
          <p:cNvGrpSpPr/>
          <p:nvPr/>
        </p:nvGrpSpPr>
        <p:grpSpPr>
          <a:xfrm>
            <a:off x="6058599" y="2380800"/>
            <a:ext cx="3065489" cy="2044635"/>
            <a:chOff x="5903339" y="2588834"/>
            <a:chExt cx="3065489" cy="204463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C8603558-4A57-4426-996B-2C7B18EE9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339" y="4112053"/>
              <a:ext cx="2936488" cy="521416"/>
            </a:xfrm>
            <a:prstGeom prst="rect">
              <a:avLst/>
            </a:prstGeom>
          </p:spPr>
        </p:pic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DAEABD0-9B9B-456A-835F-325CB34ABB2F}"/>
                </a:ext>
              </a:extLst>
            </p:cNvPr>
            <p:cNvGrpSpPr/>
            <p:nvPr/>
          </p:nvGrpSpPr>
          <p:grpSpPr>
            <a:xfrm>
              <a:off x="5903339" y="2588834"/>
              <a:ext cx="2454283" cy="1593238"/>
              <a:chOff x="451879" y="3003493"/>
              <a:chExt cx="2454283" cy="1593238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854E6053-DEF4-499E-8818-D67B27EF1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879" y="3003493"/>
                <a:ext cx="2454283" cy="1593238"/>
              </a:xfrm>
              <a:prstGeom prst="rect">
                <a:avLst/>
              </a:prstGeom>
            </p:spPr>
          </p:pic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A83D94C3-D751-45A7-AD9D-402348CCEF19}"/>
                  </a:ext>
                </a:extLst>
              </p:cNvPr>
              <p:cNvSpPr/>
              <p:nvPr/>
            </p:nvSpPr>
            <p:spPr>
              <a:xfrm>
                <a:off x="665002" y="3281806"/>
                <a:ext cx="20562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>
                    <a:latin typeface="Arial "/>
                    <a:ea typeface="Arial Unicode MS" pitchFamily="34" charset="-120"/>
                    <a:cs typeface="Arial Unicode MS" pitchFamily="34" charset="-120"/>
                  </a:rPr>
                  <a:t>When network speed is limited, user can still import snapshots for reverting</a:t>
                </a:r>
                <a:endParaRPr lang="zh-TW" altLang="en-US" sz="1400">
                  <a:latin typeface="Arial 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DBA57EC6-376D-4C5A-933B-5D812FAD3398}"/>
                </a:ext>
              </a:extLst>
            </p:cNvPr>
            <p:cNvGrpSpPr/>
            <p:nvPr/>
          </p:nvGrpSpPr>
          <p:grpSpPr>
            <a:xfrm>
              <a:off x="6601125" y="3246170"/>
              <a:ext cx="2367703" cy="1224002"/>
              <a:chOff x="4519362" y="3086654"/>
              <a:chExt cx="2367703" cy="1224002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42DD8573-1825-41B9-8049-854D9B5C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519362" y="3449620"/>
                <a:ext cx="1969620" cy="861036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2DA59E0E-C63C-4583-B7DE-CF9E09BFD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821692" y="3086654"/>
                <a:ext cx="1065373" cy="1065373"/>
              </a:xfrm>
              <a:prstGeom prst="rect">
                <a:avLst/>
              </a:prstGeom>
            </p:spPr>
          </p:pic>
        </p:grpSp>
      </p:grpSp>
      <p:grpSp>
        <p:nvGrpSpPr>
          <p:cNvPr id="2051" name="群組 2050">
            <a:extLst>
              <a:ext uri="{FF2B5EF4-FFF2-40B4-BE49-F238E27FC236}">
                <a16:creationId xmlns:a16="http://schemas.microsoft.com/office/drawing/2014/main" id="{88FA28F5-D757-483B-A002-BE660870F7B6}"/>
              </a:ext>
            </a:extLst>
          </p:cNvPr>
          <p:cNvGrpSpPr/>
          <p:nvPr/>
        </p:nvGrpSpPr>
        <p:grpSpPr>
          <a:xfrm>
            <a:off x="0" y="2597144"/>
            <a:ext cx="6308941" cy="2220222"/>
            <a:chOff x="100614" y="2597144"/>
            <a:chExt cx="6308941" cy="222022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55595CE-0BF4-4755-B317-60B097960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94" b="34700"/>
            <a:stretch/>
          </p:blipFill>
          <p:spPr>
            <a:xfrm>
              <a:off x="100614" y="3784406"/>
              <a:ext cx="5346779" cy="103296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片 15" descr="TS-1277XU_Front.png">
              <a:extLst>
                <a:ext uri="{FF2B5EF4-FFF2-40B4-BE49-F238E27FC236}">
                  <a16:creationId xmlns:a16="http://schemas.microsoft.com/office/drawing/2014/main" id="{EDFB6B70-4633-4A6F-AD19-64DEF4C48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t="25864" b="25918"/>
            <a:stretch/>
          </p:blipFill>
          <p:spPr>
            <a:xfrm>
              <a:off x="537862" y="2597144"/>
              <a:ext cx="4997744" cy="150636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50" name="群組 2049">
              <a:extLst>
                <a:ext uri="{FF2B5EF4-FFF2-40B4-BE49-F238E27FC236}">
                  <a16:creationId xmlns:a16="http://schemas.microsoft.com/office/drawing/2014/main" id="{446CA612-D002-40E8-958B-629F3DEFEA5A}"/>
                </a:ext>
              </a:extLst>
            </p:cNvPr>
            <p:cNvGrpSpPr/>
            <p:nvPr/>
          </p:nvGrpSpPr>
          <p:grpSpPr>
            <a:xfrm>
              <a:off x="4881279" y="3143370"/>
              <a:ext cx="1528276" cy="1506592"/>
              <a:chOff x="4881279" y="3143370"/>
              <a:chExt cx="1528276" cy="1506592"/>
            </a:xfrm>
          </p:grpSpPr>
          <p:pic>
            <p:nvPicPr>
              <p:cNvPr id="2049" name="圖形 2048">
                <a:extLst>
                  <a:ext uri="{FF2B5EF4-FFF2-40B4-BE49-F238E27FC236}">
                    <a16:creationId xmlns:a16="http://schemas.microsoft.com/office/drawing/2014/main" id="{DEF49EDF-65AF-48C9-B8A9-E9A3CF6C2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881279" y="3143370"/>
                <a:ext cx="1528276" cy="1506365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12DD3567-D7C8-487C-B2CC-3DFC8CF45E5E}"/>
                  </a:ext>
                </a:extLst>
              </p:cNvPr>
              <p:cNvSpPr/>
              <p:nvPr/>
            </p:nvSpPr>
            <p:spPr>
              <a:xfrm>
                <a:off x="5271948" y="4147260"/>
                <a:ext cx="1051891" cy="50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Snapshot </a:t>
                </a:r>
                <a:b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</a:br>
                <a: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Reverting</a:t>
                </a:r>
                <a:endParaRPr lang="zh-TW" altLang="en-US" sz="1500">
                  <a:solidFill>
                    <a:srgbClr val="CBFA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557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16" y="91440"/>
            <a:ext cx="6906624" cy="822960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n-US" sz="32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The majority of single-event errors in memory chips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FEE871-9B42-E044-ABE0-1E3D9232D77C}"/>
              </a:ext>
            </a:extLst>
          </p:cNvPr>
          <p:cNvSpPr txBox="1"/>
          <p:nvPr/>
        </p:nvSpPr>
        <p:spPr>
          <a:xfrm>
            <a:off x="4764024" y="1544745"/>
            <a:ext cx="4263435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Electrostatic discharge</a:t>
            </a:r>
          </a:p>
          <a:p>
            <a:pPr marL="180975" indent="-180975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Electromagnetic interference</a:t>
            </a:r>
            <a:r>
              <a:rPr lang="zh-CN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CN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(EMI)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Lowering voltage</a:t>
            </a:r>
          </a:p>
          <a:p>
            <a:pPr marL="180975" indent="-180975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Background radiation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5B7FF08-779E-49B9-90D0-313710B09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576" y="1392177"/>
            <a:ext cx="3894803" cy="33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280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729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20418" b="2599"/>
          <a:stretch/>
        </p:blipFill>
        <p:spPr>
          <a:xfrm>
            <a:off x="-12734" y="899160"/>
            <a:ext cx="9156734" cy="4251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7548"/>
            <a:ext cx="7886700" cy="822960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Arial "/>
                <a:cs typeface="Arial" panose="020B0604020202020204" pitchFamily="34" charset="0"/>
              </a:rPr>
              <a:t>With QTS</a:t>
            </a:r>
            <a:r>
              <a:rPr lang="zh-TW" altLang="en-US" sz="3200" dirty="0">
                <a:latin typeface="Arial 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 "/>
                <a:cs typeface="Arial" panose="020B0604020202020204" pitchFamily="34" charset="0"/>
              </a:rPr>
              <a:t>4.3.5 Power </a:t>
            </a:r>
            <a:r>
              <a:rPr lang="en-US" altLang="zh-TW" dirty="0">
                <a:latin typeface="Arial "/>
                <a:cs typeface="Arial" panose="020B0604020202020204" pitchFamily="34" charset="0"/>
              </a:rPr>
              <a:t>o</a:t>
            </a:r>
            <a:r>
              <a:rPr lang="en-US" altLang="zh-TW" sz="3200" dirty="0">
                <a:latin typeface="Arial "/>
                <a:cs typeface="Arial" panose="020B0604020202020204" pitchFamily="34" charset="0"/>
              </a:rPr>
              <a:t>f Storage: </a:t>
            </a:r>
            <a:endParaRPr lang="zh-TW" sz="32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1" name="Shape 732"/>
          <p:cNvSpPr txBox="1"/>
          <p:nvPr/>
        </p:nvSpPr>
        <p:spPr>
          <a:xfrm>
            <a:off x="134659" y="9214898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C72C3A8-F9E6-4096-89CA-F6E0F06557F1}"/>
              </a:ext>
            </a:extLst>
          </p:cNvPr>
          <p:cNvGrpSpPr/>
          <p:nvPr/>
        </p:nvGrpSpPr>
        <p:grpSpPr>
          <a:xfrm>
            <a:off x="110958" y="1033189"/>
            <a:ext cx="6268526" cy="1382377"/>
            <a:chOff x="134659" y="969285"/>
            <a:chExt cx="6741268" cy="152802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E191BEF-48DB-4166-89F6-92C5EEA8606B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2CEAE68C-8C26-4F6D-AA73-1F11F8CCC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A9F5ED44-28BB-4966-BBDF-6883704A56F8}"/>
                  </a:ext>
                </a:extLst>
              </p:cNvPr>
              <p:cNvSpPr/>
              <p:nvPr/>
            </p:nvSpPr>
            <p:spPr>
              <a:xfrm>
                <a:off x="218060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01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25" name="Shape 737">
              <a:extLst>
                <a:ext uri="{FF2B5EF4-FFF2-40B4-BE49-F238E27FC236}">
                  <a16:creationId xmlns:a16="http://schemas.microsoft.com/office/drawing/2014/main" id="{54E34091-ED5B-43E7-AB30-E06BF86BE326}"/>
                </a:ext>
              </a:extLst>
            </p:cNvPr>
            <p:cNvSpPr txBox="1"/>
            <p:nvPr/>
          </p:nvSpPr>
          <p:spPr>
            <a:xfrm>
              <a:off x="684074" y="1252619"/>
              <a:ext cx="604031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800" i="0" u="none" strike="noStrike" cap="none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Software-defined SSD Extra OP</a:t>
              </a:r>
              <a:endParaRPr sz="28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  <a:p>
              <a:pPr marL="63500" lvl="0"/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Measure &amp; set unique over-provisioning </a:t>
              </a:r>
              <a:b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</a:br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amount on the NAS</a:t>
              </a:r>
              <a:endParaRPr sz="1600" i="0" u="none" strike="noStrike" cap="none">
                <a:solidFill>
                  <a:srgbClr val="04498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B9D7AB8-EB74-4B11-9DD9-EF2717188F09}"/>
              </a:ext>
            </a:extLst>
          </p:cNvPr>
          <p:cNvGrpSpPr/>
          <p:nvPr/>
        </p:nvGrpSpPr>
        <p:grpSpPr>
          <a:xfrm>
            <a:off x="122621" y="2276542"/>
            <a:ext cx="6268526" cy="1382377"/>
            <a:chOff x="134659" y="969285"/>
            <a:chExt cx="6741268" cy="1528020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8278AD2A-F4EB-4FA5-A0E8-AA77F5B04BFC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4CC92A02-7919-48C5-A094-4F6E3EA95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84567ED7-6A09-42EC-BA20-502C6610C138}"/>
                  </a:ext>
                </a:extLst>
              </p:cNvPr>
              <p:cNvSpPr/>
              <p:nvPr/>
            </p:nvSpPr>
            <p:spPr>
              <a:xfrm>
                <a:off x="218059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02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29" name="Shape 737">
              <a:extLst>
                <a:ext uri="{FF2B5EF4-FFF2-40B4-BE49-F238E27FC236}">
                  <a16:creationId xmlns:a16="http://schemas.microsoft.com/office/drawing/2014/main" id="{625EF631-51E3-430B-9DE3-F08104B88A26}"/>
                </a:ext>
              </a:extLst>
            </p:cNvPr>
            <p:cNvSpPr txBox="1"/>
            <p:nvPr/>
          </p:nvSpPr>
          <p:spPr>
            <a:xfrm>
              <a:off x="684074" y="1252619"/>
              <a:ext cx="5830747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lvl="0"/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Global Cache &amp;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 err="1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Qtier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™</a:t>
              </a:r>
            </a:p>
            <a:p>
              <a:pPr marL="63500" lvl="0"/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Using Cache or Auto </a:t>
              </a:r>
              <a:r>
                <a:rPr lang="en-US" altLang="zh-TW" sz="1600" err="1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Tiering</a:t>
              </a:r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to maximum SSD ROI</a:t>
              </a:r>
              <a:endParaRPr lang="zh-TW" altLang="en-US" sz="1600">
                <a:solidFill>
                  <a:srgbClr val="04498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9C391908-8629-40C6-AFE6-CC99DBE9863E}"/>
              </a:ext>
            </a:extLst>
          </p:cNvPr>
          <p:cNvGrpSpPr/>
          <p:nvPr/>
        </p:nvGrpSpPr>
        <p:grpSpPr>
          <a:xfrm>
            <a:off x="122621" y="3517449"/>
            <a:ext cx="6268526" cy="1382377"/>
            <a:chOff x="134659" y="969285"/>
            <a:chExt cx="6741268" cy="1528020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8A310160-74C3-4A24-AC1A-E4CEC3B02A45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5B154A6D-42BC-42E2-BA72-EBC5A9099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5F53C46E-EB1B-481C-BEC3-25DADC1CFA27}"/>
                  </a:ext>
                </a:extLst>
              </p:cNvPr>
              <p:cNvSpPr/>
              <p:nvPr/>
            </p:nvSpPr>
            <p:spPr>
              <a:xfrm>
                <a:off x="218059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03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41" name="Shape 737">
              <a:extLst>
                <a:ext uri="{FF2B5EF4-FFF2-40B4-BE49-F238E27FC236}">
                  <a16:creationId xmlns:a16="http://schemas.microsoft.com/office/drawing/2014/main" id="{3A024E33-1475-494B-A90D-18488FED44E5}"/>
                </a:ext>
              </a:extLst>
            </p:cNvPr>
            <p:cNvSpPr txBox="1"/>
            <p:nvPr/>
          </p:nvSpPr>
          <p:spPr>
            <a:xfrm>
              <a:off x="684074" y="1252619"/>
              <a:ext cx="5830747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lvl="0"/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Remote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Snapshot Restore</a:t>
              </a:r>
              <a:endParaRPr lang="zh-TW" altLang="en-US" sz="28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  <a:p>
              <a:pPr marL="63500" lvl="0"/>
              <a:r>
                <a:rPr lang="en-US" altLang="zh-TW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Using 10GbE network to reduce RTO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294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0" y="4936248"/>
            <a:ext cx="6643025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EC4C2C-DB63-4403-8928-927985D7F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1BA2D184-DD2A-49B0-9816-D7468590F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8090" y="1302466"/>
            <a:ext cx="3557880" cy="117961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BFDE152-5BE6-4AEB-BCE6-74988D253E21}"/>
              </a:ext>
            </a:extLst>
          </p:cNvPr>
          <p:cNvSpPr/>
          <p:nvPr/>
        </p:nvSpPr>
        <p:spPr>
          <a:xfrm>
            <a:off x="4846104" y="4563069"/>
            <a:ext cx="3647616" cy="461665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6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 2018 QNAP Systems, Inc. All rights reserved. QNAP® and other names of QNAP Products are proprietary marks or registered trademarks of QNAP Systems, Inc. Other products and company names mentioned herein are trademarks of their respective holders.</a:t>
            </a:r>
            <a:endParaRPr lang="zh-TW" sz="60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600">
              <a:solidFill>
                <a:srgbClr val="A5A5A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397">
            <a:extLst>
              <a:ext uri="{FF2B5EF4-FFF2-40B4-BE49-F238E27FC236}">
                <a16:creationId xmlns:a16="http://schemas.microsoft.com/office/drawing/2014/main" id="{A4DAA47E-EAC2-4B46-B6A1-7BD7ABAD6BFC}"/>
              </a:ext>
            </a:extLst>
          </p:cNvPr>
          <p:cNvSpPr txBox="1">
            <a:spLocks/>
          </p:cNvSpPr>
          <p:nvPr/>
        </p:nvSpPr>
        <p:spPr>
          <a:xfrm>
            <a:off x="4151750" y="2353414"/>
            <a:ext cx="4870371" cy="8250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buClr>
                <a:schemeClr val="lt1"/>
              </a:buClr>
              <a:buSzPts val="800"/>
            </a:pPr>
            <a:r>
              <a:rPr lang="zh-TW" sz="3200" b="0" dirty="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is your best choice!</a:t>
            </a:r>
            <a:r>
              <a:rPr lang="zh-TW" altLang="en-US" sz="3200" b="0" dirty="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 </a:t>
            </a:r>
            <a:endParaRPr lang="zh-TW" sz="3200" dirty="0">
              <a:solidFill>
                <a:schemeClr val="bg1">
                  <a:lumMod val="95000"/>
                </a:schemeClr>
              </a:solidFill>
              <a:latin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06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How ECC Works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13520E5B-01DE-48ED-AD30-9954585B42F6}"/>
              </a:ext>
            </a:extLst>
          </p:cNvPr>
          <p:cNvSpPr/>
          <p:nvPr/>
        </p:nvSpPr>
        <p:spPr>
          <a:xfrm>
            <a:off x="2443543" y="1427726"/>
            <a:ext cx="1305116" cy="85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Data read from memory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1B056E91-A9AF-4F29-80D6-2456F85502C3}"/>
              </a:ext>
            </a:extLst>
          </p:cNvPr>
          <p:cNvSpPr txBox="1"/>
          <p:nvPr/>
        </p:nvSpPr>
        <p:spPr>
          <a:xfrm>
            <a:off x="6021002" y="1528101"/>
            <a:ext cx="14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applications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23">
            <a:extLst>
              <a:ext uri="{FF2B5EF4-FFF2-40B4-BE49-F238E27FC236}">
                <a16:creationId xmlns:a16="http://schemas.microsoft.com/office/drawing/2014/main" id="{4925F110-A3BA-4113-A615-DA1F1604F783}"/>
              </a:ext>
            </a:extLst>
          </p:cNvPr>
          <p:cNvSpPr/>
          <p:nvPr/>
        </p:nvSpPr>
        <p:spPr>
          <a:xfrm>
            <a:off x="4572000" y="1394426"/>
            <a:ext cx="1316379" cy="85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Detect and repair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A60C7BD-2805-43BC-8E13-A1C56A15328D}"/>
              </a:ext>
            </a:extLst>
          </p:cNvPr>
          <p:cNvSpPr/>
          <p:nvPr/>
        </p:nvSpPr>
        <p:spPr>
          <a:xfrm>
            <a:off x="2319559" y="3400310"/>
            <a:ext cx="1553084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ECC code generated</a:t>
            </a:r>
            <a:endParaRPr lang="en-US" altLang="zh-CN" sz="130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CD3950-348C-4D24-ADB6-14B3099BFD7C}"/>
              </a:ext>
            </a:extLst>
          </p:cNvPr>
          <p:cNvSpPr/>
          <p:nvPr/>
        </p:nvSpPr>
        <p:spPr>
          <a:xfrm>
            <a:off x="3903528" y="4278703"/>
            <a:ext cx="16530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kern="1000" spc="-100" dirty="0">
                <a:solidFill>
                  <a:srgbClr val="00FFA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Compare ECC code</a:t>
            </a:r>
            <a:endParaRPr lang="en-US" altLang="zh-TW" sz="1400" b="1" kern="1000" spc="-100" dirty="0">
              <a:solidFill>
                <a:srgbClr val="00FFA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ED3EB3-C433-4C49-B979-930885D09E16}"/>
              </a:ext>
            </a:extLst>
          </p:cNvPr>
          <p:cNvSpPr/>
          <p:nvPr/>
        </p:nvSpPr>
        <p:spPr>
          <a:xfrm>
            <a:off x="5888379" y="3948558"/>
            <a:ext cx="1384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and send</a:t>
            </a:r>
            <a:endParaRPr lang="en-US" altLang="zh-TW" b="1" dirty="0">
              <a:solidFill>
                <a:srgbClr val="F70F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DAE8E8-8DAB-4425-B7A4-3E7560E4A499}"/>
              </a:ext>
            </a:extLst>
          </p:cNvPr>
          <p:cNvSpPr/>
          <p:nvPr/>
        </p:nvSpPr>
        <p:spPr>
          <a:xfrm>
            <a:off x="4119596" y="3148660"/>
            <a:ext cx="2873900" cy="2923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3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Newly generated </a:t>
            </a:r>
            <a:r>
              <a:rPr lang="zh-CN" altLang="en-US" sz="13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ECC Code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ABF11636-E7A0-4739-82D3-81D2A50DBCCF}"/>
              </a:ext>
            </a:extLst>
          </p:cNvPr>
          <p:cNvSpPr/>
          <p:nvPr/>
        </p:nvSpPr>
        <p:spPr>
          <a:xfrm>
            <a:off x="460167" y="3979336"/>
            <a:ext cx="1942373" cy="2923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3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ECC Code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AB81307-C087-4369-9484-EEAA8F955CAA}"/>
              </a:ext>
            </a:extLst>
          </p:cNvPr>
          <p:cNvSpPr/>
          <p:nvPr/>
        </p:nvSpPr>
        <p:spPr>
          <a:xfrm>
            <a:off x="460168" y="3075962"/>
            <a:ext cx="1553084" cy="2923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3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</a:t>
            </a:r>
            <a:endParaRPr lang="zh-CN" altLang="en-US" sz="1300" b="1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6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形 23">
            <a:extLst>
              <a:ext uri="{FF2B5EF4-FFF2-40B4-BE49-F238E27FC236}">
                <a16:creationId xmlns:a16="http://schemas.microsoft.com/office/drawing/2014/main" id="{F7929A2C-9FCA-4691-997C-4D9AA375B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874" y="3541452"/>
            <a:ext cx="1799594" cy="1510608"/>
          </a:xfrm>
          <a:prstGeom prst="rect">
            <a:avLst/>
          </a:prstGeom>
        </p:spPr>
      </p:pic>
      <p:sp>
        <p:nvSpPr>
          <p:cNvPr id="23" name="Shape 275">
            <a:extLst>
              <a:ext uri="{FF2B5EF4-FFF2-40B4-BE49-F238E27FC236}">
                <a16:creationId xmlns:a16="http://schemas.microsoft.com/office/drawing/2014/main" id="{CE28375D-A5E2-4663-9493-3D5101B8E154}"/>
              </a:ext>
            </a:extLst>
          </p:cNvPr>
          <p:cNvSpPr/>
          <p:nvPr/>
        </p:nvSpPr>
        <p:spPr>
          <a:xfrm>
            <a:off x="709286" y="3690266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9-bay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0FE38-9C30-8F41-9A54-EC6E30A2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Lines- </a:t>
            </a:r>
            <a:r>
              <a:rPr lang="en-US" altLang="zh-Hant" sz="4000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1U</a:t>
            </a:r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9-bay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 1">
            <a:extLst>
              <a:ext uri="{FF2B5EF4-FFF2-40B4-BE49-F238E27FC236}">
                <a16:creationId xmlns:a16="http://schemas.microsoft.com/office/drawing/2014/main" id="{C8D881F8-FDA1-4EF4-8038-90DC7160658A}"/>
              </a:ext>
            </a:extLst>
          </p:cNvPr>
          <p:cNvSpPr/>
          <p:nvPr/>
        </p:nvSpPr>
        <p:spPr>
          <a:xfrm>
            <a:off x="2105443" y="3783105"/>
            <a:ext cx="4686463" cy="973799"/>
          </a:xfrm>
          <a:prstGeom prst="roundRect">
            <a:avLst>
              <a:gd name="adj" fmla="val 4638"/>
            </a:avLst>
          </a:prstGeom>
          <a:solidFill>
            <a:schemeClr val="tx1"/>
          </a:solidFill>
          <a:ln w="19050">
            <a:solidFill>
              <a:srgbClr val="04D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Picture 2" descr="D:\工作進行中\20170911直播母版16比9\各場PPT元素\20180504\TS-977XU_open-top 拷貝.png">
            <a:extLst>
              <a:ext uri="{FF2B5EF4-FFF2-40B4-BE49-F238E27FC236}">
                <a16:creationId xmlns:a16="http://schemas.microsoft.com/office/drawing/2014/main" id="{E93CBE1E-8B96-4F69-988F-E1461057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6292" t="14774" r="27150" b="63154"/>
          <a:stretch>
            <a:fillRect/>
          </a:stretch>
        </p:blipFill>
        <p:spPr bwMode="auto">
          <a:xfrm rot="10800000">
            <a:off x="2333828" y="3967312"/>
            <a:ext cx="1928826" cy="57150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Shape 275">
            <a:extLst>
              <a:ext uri="{FF2B5EF4-FFF2-40B4-BE49-F238E27FC236}">
                <a16:creationId xmlns:a16="http://schemas.microsoft.com/office/drawing/2014/main" id="{794DC968-4E07-4E45-925F-3698763C947A}"/>
              </a:ext>
            </a:extLst>
          </p:cNvPr>
          <p:cNvSpPr/>
          <p:nvPr/>
        </p:nvSpPr>
        <p:spPr>
          <a:xfrm>
            <a:off x="4267639" y="3860399"/>
            <a:ext cx="2879335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16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</a:t>
            </a:r>
            <a:r>
              <a:rPr lang="en-US" altLang="zh-TW" sz="1600" b="1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2.5-in ports (inside)</a:t>
            </a:r>
          </a:p>
          <a:p>
            <a:pPr lvl="0">
              <a:buClr>
                <a:srgbClr val="000090"/>
              </a:buClr>
              <a:buSzPct val="25000"/>
            </a:pPr>
            <a:r>
              <a:rPr lang="en-US" altLang="zh-TW" sz="16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</a:t>
            </a:r>
            <a:r>
              <a:rPr lang="en-US" altLang="zh-TW" sz="1600" b="1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x 3.5-in ports</a:t>
            </a:r>
            <a:endParaRPr lang="zh-TW" sz="1600" b="1" i="0" u="none" strike="noStrike" cap="none">
              <a:solidFill>
                <a:srgbClr val="04DEF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C7C50ECE-F5DC-42BA-91AF-F5B970E5C4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t="36700" b="35322"/>
          <a:stretch/>
        </p:blipFill>
        <p:spPr>
          <a:xfrm>
            <a:off x="-20854" y="4345251"/>
            <a:ext cx="5513861" cy="1001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1650E2A3-4ED7-4804-8266-EA32958A0C0F}"/>
              </a:ext>
            </a:extLst>
          </p:cNvPr>
          <p:cNvGrpSpPr/>
          <p:nvPr/>
        </p:nvGrpSpPr>
        <p:grpSpPr>
          <a:xfrm>
            <a:off x="520238" y="1131797"/>
            <a:ext cx="2332124" cy="689497"/>
            <a:chOff x="520238" y="1131797"/>
            <a:chExt cx="2332124" cy="689497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C8803113-1FA9-4BFA-93DA-CE192A236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26" name="矩形 64">
              <a:extLst>
                <a:ext uri="{FF2B5EF4-FFF2-40B4-BE49-F238E27FC236}">
                  <a16:creationId xmlns:a16="http://schemas.microsoft.com/office/drawing/2014/main" id="{66D52FAD-16A3-49C3-A910-036A5FE03525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2x300W</a:t>
              </a:r>
            </a:p>
          </p:txBody>
        </p:sp>
      </p:grpSp>
      <p:sp>
        <p:nvSpPr>
          <p:cNvPr id="28" name="Shape 131">
            <a:extLst>
              <a:ext uri="{FF2B5EF4-FFF2-40B4-BE49-F238E27FC236}">
                <a16:creationId xmlns:a16="http://schemas.microsoft.com/office/drawing/2014/main" id="{FD3498D6-54FB-7342-952B-37DB7D71B03F}"/>
              </a:ext>
            </a:extLst>
          </p:cNvPr>
          <p:cNvSpPr/>
          <p:nvPr/>
        </p:nvSpPr>
        <p:spPr>
          <a:xfrm>
            <a:off x="396419" y="1907477"/>
            <a:ext cx="4373953" cy="12289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TS-983XU-</a:t>
            </a:r>
            <a:r>
              <a:rPr lang="en-US" sz="2500" b="1" i="0" u="none" strike="noStrike" cap="none" dirty="0">
                <a:solidFill>
                  <a:srgbClr val="FFC000"/>
                </a:solidFill>
                <a:latin typeface="Microsoft JhengHei"/>
                <a:ea typeface="Microsoft JhengHei"/>
                <a:cs typeface="Arial"/>
                <a:sym typeface="Arial"/>
              </a:rPr>
              <a:t>RP</a:t>
            </a:r>
            <a:r>
              <a:rPr lang="en-US" sz="25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25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-8G</a:t>
            </a:r>
            <a:endParaRPr lang="zh-TW" altLang="en-US" dirty="0">
              <a:solidFill>
                <a:srgbClr val="04DEFC"/>
              </a:solidFill>
              <a:latin typeface="Microsoft JhengHei"/>
              <a:ea typeface="Microsoft JhengHei"/>
            </a:endParaRP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Intel® Xeon® E-2124 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4-core 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3.3 GHz 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processor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b="1" dirty="0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b="1" dirty="0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8GB DDR4 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ECC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 RAM (2x 4GB) </a:t>
            </a:r>
            <a:endParaRPr lang="en-US" b="1" dirty="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9" name="Shape 131">
            <a:extLst>
              <a:ext uri="{FF2B5EF4-FFF2-40B4-BE49-F238E27FC236}">
                <a16:creationId xmlns:a16="http://schemas.microsoft.com/office/drawing/2014/main" id="{12343A6F-A395-E045-AEF0-B599FDA67DD4}"/>
              </a:ext>
            </a:extLst>
          </p:cNvPr>
          <p:cNvSpPr/>
          <p:nvPr/>
        </p:nvSpPr>
        <p:spPr>
          <a:xfrm>
            <a:off x="4770372" y="1915839"/>
            <a:ext cx="4314803" cy="14361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chemeClr val="bg1"/>
              </a:buClr>
              <a:buSzPct val="100000"/>
            </a:pPr>
            <a:r>
              <a:rPr lang="en-US" sz="25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TS-983XU-</a:t>
            </a:r>
            <a:r>
              <a:rPr lang="en-US" sz="2500" b="1" i="0" u="none" strike="noStrike" cap="none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25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-8G</a:t>
            </a:r>
            <a:endParaRPr lang="en-US" sz="2500" b="1" i="0" u="none" strike="noStrike" cap="none">
              <a:solidFill>
                <a:srgbClr val="04DEFC"/>
              </a:solidFill>
              <a:latin typeface="Microsoft JhengHei"/>
              <a:ea typeface="Microsoft JhengHei"/>
              <a:cs typeface="Arial"/>
              <a:sym typeface="Arial"/>
            </a:endParaRP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Intel® Xeon® E-2124 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4-core 3.3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 GHz 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processor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b="1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b="1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8GB DDR4 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ECC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 RAM (2x 4GB) </a:t>
            </a:r>
            <a:endParaRPr lang="en-US" b="1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2500" b="1" i="0" u="none" strike="noStrike" cap="none">
              <a:solidFill>
                <a:srgbClr val="04DEFC"/>
              </a:solidFill>
              <a:latin typeface="Microsoft JhengHei"/>
              <a:ea typeface="Microsoft JhengHei"/>
              <a:cs typeface="Arial"/>
              <a:sym typeface="Arial"/>
            </a:endParaRPr>
          </a:p>
        </p:txBody>
      </p:sp>
      <p:pic>
        <p:nvPicPr>
          <p:cNvPr id="32" name="圖片 11">
            <a:extLst>
              <a:ext uri="{FF2B5EF4-FFF2-40B4-BE49-F238E27FC236}">
                <a16:creationId xmlns:a16="http://schemas.microsoft.com/office/drawing/2014/main" id="{C67075AC-D071-7E4C-BD49-9454878406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5375" r="5705" b="5709"/>
          <a:stretch/>
        </p:blipFill>
        <p:spPr>
          <a:xfrm>
            <a:off x="7807948" y="3874734"/>
            <a:ext cx="1110255" cy="1114337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57AF3DF4-A8F0-4D36-9221-53D8309BC9B6}"/>
              </a:ext>
            </a:extLst>
          </p:cNvPr>
          <p:cNvGrpSpPr/>
          <p:nvPr/>
        </p:nvGrpSpPr>
        <p:grpSpPr>
          <a:xfrm>
            <a:off x="4814850" y="1131698"/>
            <a:ext cx="2332124" cy="689497"/>
            <a:chOff x="520238" y="1131797"/>
            <a:chExt cx="2332124" cy="689497"/>
          </a:xfrm>
        </p:grpSpPr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AA5A4149-FBE4-4E27-B8B4-88144FD35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34" name="矩形 64">
              <a:extLst>
                <a:ext uri="{FF2B5EF4-FFF2-40B4-BE49-F238E27FC236}">
                  <a16:creationId xmlns:a16="http://schemas.microsoft.com/office/drawing/2014/main" id="{F2AAE9C2-9B3B-437C-84C1-E9D7FF8C0D5B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Single PSU</a:t>
              </a:r>
              <a:br>
                <a:rPr lang="zh-TW" altLang="en-US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250W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3723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3199</Words>
  <Application>Microsoft Office PowerPoint</Application>
  <PresentationFormat>如螢幕大小 (16:9)</PresentationFormat>
  <Paragraphs>786</Paragraphs>
  <Slides>71</Slides>
  <Notes>40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71</vt:i4>
      </vt:variant>
    </vt:vector>
  </HeadingPairs>
  <TitlesOfParts>
    <vt:vector size="72" baseType="lpstr">
      <vt:lpstr>Custom Design</vt:lpstr>
      <vt:lpstr>PowerPoint 簡報</vt:lpstr>
      <vt:lpstr>PowerPoint 簡報</vt:lpstr>
      <vt:lpstr>10GbE NAS with Intel Xeon E CPU</vt:lpstr>
      <vt:lpstr>Revamped QNAP Extended Warranty</vt:lpstr>
      <vt:lpstr>Enterprise Processor - Xeon</vt:lpstr>
      <vt:lpstr>ECC Memory (Error Correcting Code)</vt:lpstr>
      <vt:lpstr>The majority of single-event errors in memory chips</vt:lpstr>
      <vt:lpstr>How ECC Works</vt:lpstr>
      <vt:lpstr>Complete Product Lines- 1U 9-bay</vt:lpstr>
      <vt:lpstr>Complete Product Lines- 2U 8-bay</vt:lpstr>
      <vt:lpstr>Complete Product Lines- 2U 12-bay</vt:lpstr>
      <vt:lpstr>Complete Product Lines- 3U 16-bay</vt:lpstr>
      <vt:lpstr>Complete Product Lines- 4U 24-bay</vt:lpstr>
      <vt:lpstr>PowerPoint 簡報</vt:lpstr>
      <vt:lpstr>Enjoy Qtier and SSD cache in a 1U NAS</vt:lpstr>
      <vt:lpstr>TS-983XU/TS-983XU-RP Rear View</vt:lpstr>
      <vt:lpstr>TS-983XU SSD Installation</vt:lpstr>
      <vt:lpstr>2U/3U TS-x83XU Front View</vt:lpstr>
      <vt:lpstr>2U/3U/4U TS-x83XU Front View</vt:lpstr>
      <vt:lpstr>2U/3U/4U TS-x83XU Rear View</vt:lpstr>
      <vt:lpstr>Industry-leading PCIe expansion options</vt:lpstr>
      <vt:lpstr>TS-x83XU PCIe Slots</vt:lpstr>
      <vt:lpstr>PCIe Slot Configuration (2U/3U)</vt:lpstr>
      <vt:lpstr>2U/3U NAS PCIe Slot Suggestion</vt:lpstr>
      <vt:lpstr>PCIe Slot Specifications (4U)</vt:lpstr>
      <vt:lpstr>4U NAS PCIe Slot </vt:lpstr>
      <vt:lpstr>GPU card slots and supported dimensions</vt:lpstr>
      <vt:lpstr>Supports up to 64 GB Memory</vt:lpstr>
      <vt:lpstr>TS-x83XU Memory Accessories</vt:lpstr>
      <vt:lpstr>Tool-less Rail Kit</vt:lpstr>
      <vt:lpstr>Hardware upgrade made easy</vt:lpstr>
      <vt:lpstr>PowerPoint 簡報</vt:lpstr>
      <vt:lpstr>More Efficient Backup with USB 3.1 Gen 2 </vt:lpstr>
      <vt:lpstr>Do more with graphics cards</vt:lpstr>
      <vt:lpstr>Add-on GPU Card Applications</vt:lpstr>
      <vt:lpstr>Ride the AI wave with "QuAI"</vt:lpstr>
      <vt:lpstr>PowerPoint 簡報</vt:lpstr>
      <vt:lpstr>QTS &amp; virtualization increase productivity</vt:lpstr>
      <vt:lpstr>GPU boosts image/video processing</vt:lpstr>
      <vt:lpstr>Super high capacity surveillance</vt:lpstr>
      <vt:lpstr>PowerPoint 簡報</vt:lpstr>
      <vt:lpstr>High-Speed Connectivity Supported by Mellanox</vt:lpstr>
      <vt:lpstr>10/25/40 GbE SmartNIC with offload function</vt:lpstr>
      <vt:lpstr>Offload tasks from CPU with iSER</vt:lpstr>
      <vt:lpstr>iSER makes VMware Faster </vt:lpstr>
      <vt:lpstr> Built-in dual 10GbE SFP+ ports</vt:lpstr>
      <vt:lpstr>&gt;25GbE Market Moves Faster Than Ever</vt:lpstr>
      <vt:lpstr>Mellanox ConnectX®-4 Lx NIC</vt:lpstr>
      <vt:lpstr>QNAP Dual-port 25GbE NIC</vt:lpstr>
      <vt:lpstr>Mellanox SN2010 10/25GbE and 40/100GbE switch</vt:lpstr>
      <vt:lpstr>Fibre Channel SAN</vt:lpstr>
      <vt:lpstr>Fibre Channel applications</vt:lpstr>
      <vt:lpstr>Integrating Fibre Channel SAN services</vt:lpstr>
      <vt:lpstr>PowerPoint 簡報</vt:lpstr>
      <vt:lpstr>SSD Usage In Network Attach Storage</vt:lpstr>
      <vt:lpstr>QNAP SSD Global Cache and Qtier</vt:lpstr>
      <vt:lpstr>Different SSD has Different Performance!</vt:lpstr>
      <vt:lpstr> What is SSD Over-provisioning</vt:lpstr>
      <vt:lpstr>The Advantage of Software-defined SSD Extra Over-provisioning </vt:lpstr>
      <vt:lpstr>Choose SSD is Hard, Choose QNAP is Simple</vt:lpstr>
      <vt:lpstr>QNAP Global SSD Cache</vt:lpstr>
      <vt:lpstr>The Write-only Cache Increase ROI of  SSD Cache with high Writing Demand</vt:lpstr>
      <vt:lpstr>Qtier (Auto-Tiering) Increase Capacity and  Performance at the Same Time</vt:lpstr>
      <vt:lpstr>Qtier 2.0 IO Aware tiering for real time performance boost </vt:lpstr>
      <vt:lpstr>TS-x83XU SSD Multiple Configurations</vt:lpstr>
      <vt:lpstr>Businesses need lower RTO</vt:lpstr>
      <vt:lpstr>Restore From Remote Snapshot Vault</vt:lpstr>
      <vt:lpstr>Drastically Reduce Recover Time With 10GbE Network</vt:lpstr>
      <vt:lpstr>The Forth Way: Snapshot Export / Import </vt:lpstr>
      <vt:lpstr>With QTS 4.3.5 Power of Storage: 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QNAP_Copy Su</cp:lastModifiedBy>
  <cp:revision>20</cp:revision>
  <dcterms:modified xsi:type="dcterms:W3CDTF">2018-12-11T07:27:50Z</dcterms:modified>
</cp:coreProperties>
</file>