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8" r:id="rId3"/>
    <p:sldId id="297" r:id="rId4"/>
    <p:sldId id="303" r:id="rId5"/>
    <p:sldId id="302" r:id="rId6"/>
    <p:sldId id="263" r:id="rId7"/>
    <p:sldId id="259" r:id="rId8"/>
    <p:sldId id="299" r:id="rId9"/>
    <p:sldId id="260" r:id="rId10"/>
    <p:sldId id="261" r:id="rId11"/>
    <p:sldId id="262" r:id="rId12"/>
    <p:sldId id="264" r:id="rId13"/>
    <p:sldId id="279" r:id="rId14"/>
    <p:sldId id="282" r:id="rId15"/>
    <p:sldId id="283" r:id="rId16"/>
    <p:sldId id="284" r:id="rId17"/>
    <p:sldId id="285" r:id="rId18"/>
    <p:sldId id="280" r:id="rId19"/>
    <p:sldId id="286" r:id="rId20"/>
    <p:sldId id="290" r:id="rId21"/>
    <p:sldId id="291" r:id="rId22"/>
    <p:sldId id="293" r:id="rId23"/>
    <p:sldId id="287" r:id="rId24"/>
    <p:sldId id="289" r:id="rId25"/>
    <p:sldId id="276" r:id="rId26"/>
    <p:sldId id="288" r:id="rId27"/>
    <p:sldId id="294" r:id="rId28"/>
    <p:sldId id="295" r:id="rId29"/>
    <p:sldId id="296" r:id="rId30"/>
    <p:sldId id="298" r:id="rId31"/>
    <p:sldId id="265" r:id="rId32"/>
    <p:sldId id="266" r:id="rId33"/>
    <p:sldId id="270" r:id="rId34"/>
    <p:sldId id="271" r:id="rId35"/>
    <p:sldId id="274" r:id="rId36"/>
    <p:sldId id="272" r:id="rId37"/>
    <p:sldId id="273" r:id="rId38"/>
    <p:sldId id="281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Mili Wang" initials="QW" lastIdx="1" clrIdx="0">
    <p:extLst>
      <p:ext uri="{19B8F6BF-5375-455C-9EA6-DF929625EA0E}">
        <p15:presenceInfo xmlns:p15="http://schemas.microsoft.com/office/powerpoint/2012/main" userId="QNAP_Mili W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66"/>
    <a:srgbClr val="FF9900"/>
    <a:srgbClr val="CCECFF"/>
    <a:srgbClr val="66CCFF"/>
    <a:srgbClr val="FF6699"/>
    <a:srgbClr val="FFCCCC"/>
    <a:srgbClr val="CC99FF"/>
    <a:srgbClr val="FF505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01310-8E7D-48E2-A2F3-4C3B952B0C74}" v="2449" dt="2018-12-06T02:17:55.760"/>
    <p1510:client id="{7DAF5FC8-2FFE-5F1F-E12E-0406E0FDCADD}" v="34" dt="2018-12-05T08:03:51.052"/>
    <p1510:client id="{649CA736-8A0F-0BBC-4B46-02A2E2BDBF22}" v="347" dt="2018-12-06T02:01:14.193"/>
    <p1510:client id="{C873CFE7-671F-EB92-7484-57F34250A379}" v="59" dt="2018-12-06T02:38:54.058"/>
  </p1510:revLst>
</p1510:revInfo>
</file>

<file path=ppt/tableStyles.xml><?xml version="1.0" encoding="utf-8"?>
<a:tblStyleLst xmlns:a="http://schemas.openxmlformats.org/drawingml/2006/main" def="{C03CC316-5676-49DD-A138-C6DEC99738E6}">
  <a:tblStyle styleId="{C03CC316-5676-49DD-A138-C6DEC99738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108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989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>
                <a:latin typeface="Calibri"/>
                <a:cs typeface="Calibri"/>
              </a:rPr>
              <a:t>換圖</a:t>
            </a: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014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745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>
                <a:latin typeface="Calibri"/>
                <a:cs typeface="Calibri"/>
              </a:rPr>
              <a:t>換圖</a:t>
            </a:r>
            <a:endParaRPr lang="en-US" altLang="zh-CN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53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84ac2f3a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84ac2f3a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4c0b471e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84c0b471e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84ac2f3a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84ac2f3a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84ac2f3a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84ac2f3a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84ac2f3a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84ac2f3a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95a45f00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95a45f00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95a45f00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95a45f00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95a45f00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95a45f00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84ac2f3a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84ac2f3a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34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84ac2f3a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84ac2f3a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95a45f0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95a45f0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09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95a45f00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95a45f00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84c0b471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84c0b471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84c0b471e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84c0b471e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84ac2f3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84ac2f3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76CB994-53CF-4C1F-9908-03243D3E1A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79863"/>
            <a:ext cx="8520600" cy="348901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 b="1">
                <a:solidFill>
                  <a:schemeClr val="tx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9FC5856-BACD-480A-B35B-F0B36CF64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" y="0"/>
            <a:ext cx="9136605" cy="5143500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79863"/>
            <a:ext cx="8520600" cy="348901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 b="1">
                <a:solidFill>
                  <a:schemeClr val="tx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17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EBABE75-8627-418A-ADF1-8D57D6B7E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79863"/>
            <a:ext cx="8520600" cy="348901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 b="1">
                <a:solidFill>
                  <a:schemeClr val="tx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01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498C11B-B50A-4F50-A817-4D52ED0B7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90077" y="574766"/>
            <a:ext cx="2292163" cy="226422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58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49EA060-C2C8-4544-B18B-B18E8D4B6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79863"/>
            <a:ext cx="8520600" cy="348901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 b="1">
                <a:solidFill>
                  <a:schemeClr val="tx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4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CFFD094-7D49-4F85-99DB-948A33439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79863"/>
            <a:ext cx="8520600" cy="348901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 b="1">
                <a:solidFill>
                  <a:schemeClr val="tx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0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182BF88-C5B1-4615-89E7-F3FBA3E07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01190" y="757647"/>
            <a:ext cx="4319450" cy="1384662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0C6FC24-A55C-4B83-ABCE-9E39DB90B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01190" y="757647"/>
            <a:ext cx="4319450" cy="1384662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68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56CF7DE-C807-4569-96DE-0B55DB6021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01190" y="757647"/>
            <a:ext cx="4319450" cy="1384662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566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FB1179-091B-48BB-950E-7A9D40E1588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1" r:id="rId3"/>
    <p:sldLayoutId id="2147483666" r:id="rId4"/>
    <p:sldLayoutId id="2147483662" r:id="rId5"/>
    <p:sldLayoutId id="2147483663" r:id="rId6"/>
    <p:sldLayoutId id="2147483649" r:id="rId7"/>
    <p:sldLayoutId id="2147483664" r:id="rId8"/>
    <p:sldLayoutId id="2147483665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9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svg"/><Relationship Id="rId10" Type="http://schemas.openxmlformats.org/officeDocument/2006/relationships/image" Target="../media/image66.jpe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6.png"/><Relationship Id="rId5" Type="http://schemas.openxmlformats.org/officeDocument/2006/relationships/image" Target="../media/image6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6.png"/><Relationship Id="rId4" Type="http://schemas.openxmlformats.org/officeDocument/2006/relationships/image" Target="../media/image9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3.svg"/><Relationship Id="rId5" Type="http://schemas.openxmlformats.org/officeDocument/2006/relationships/image" Target="../media/image102.png"/><Relationship Id="rId4" Type="http://schemas.openxmlformats.org/officeDocument/2006/relationships/image" Target="../media/image101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三年延長保固授權</a:t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200298" y="1727297"/>
            <a:ext cx="2080039" cy="3963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zh-TW" altLang="en-US" sz="1100" b="1">
                <a:solidFill>
                  <a:schemeClr val="dk1"/>
                </a:solidFill>
              </a:rPr>
              <a:t>綠標三年延長保固</a:t>
            </a:r>
            <a:endParaRPr lang="en-US" sz="1100" b="1">
              <a:solidFill>
                <a:schemeClr val="dk1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43" y="2160779"/>
            <a:ext cx="1787567" cy="194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955" y="2144657"/>
            <a:ext cx="1814389" cy="197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226" y="2177367"/>
            <a:ext cx="1783495" cy="193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603" y="2174745"/>
            <a:ext cx="1814389" cy="197168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97;p18">
            <a:extLst>
              <a:ext uri="{FF2B5EF4-FFF2-40B4-BE49-F238E27FC236}">
                <a16:creationId xmlns:a16="http://schemas.microsoft.com/office/drawing/2014/main" id="{2AE7D8D3-1E20-4E35-9300-B31E306B98FC}"/>
              </a:ext>
            </a:extLst>
          </p:cNvPr>
          <p:cNvSpPr txBox="1"/>
          <p:nvPr/>
        </p:nvSpPr>
        <p:spPr>
          <a:xfrm>
            <a:off x="2432260" y="1727297"/>
            <a:ext cx="2080039" cy="3963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zh-TW" altLang="en-US" sz="1100" b="1">
                <a:solidFill>
                  <a:schemeClr val="dk1"/>
                </a:solidFill>
              </a:rPr>
              <a:t>黃標三年延長保固</a:t>
            </a:r>
            <a:endParaRPr lang="en-US" sz="1100" b="1">
              <a:solidFill>
                <a:schemeClr val="dk1"/>
              </a:solidFill>
            </a:endParaRPr>
          </a:p>
        </p:txBody>
      </p:sp>
      <p:sp>
        <p:nvSpPr>
          <p:cNvPr id="34" name="Google Shape;97;p18">
            <a:extLst>
              <a:ext uri="{FF2B5EF4-FFF2-40B4-BE49-F238E27FC236}">
                <a16:creationId xmlns:a16="http://schemas.microsoft.com/office/drawing/2014/main" id="{C994CBC5-20E2-4842-8F1A-B1A12E6C0710}"/>
              </a:ext>
            </a:extLst>
          </p:cNvPr>
          <p:cNvSpPr txBox="1"/>
          <p:nvPr/>
        </p:nvSpPr>
        <p:spPr>
          <a:xfrm>
            <a:off x="4669635" y="1727297"/>
            <a:ext cx="2080039" cy="396313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sz="1100" b="1">
                <a:solidFill>
                  <a:schemeClr val="dk1"/>
                </a:solidFill>
              </a:rPr>
              <a:t>粉標三年延長保固</a:t>
            </a:r>
            <a:endParaRPr lang="en-US" sz="1100" b="1">
              <a:solidFill>
                <a:schemeClr val="dk1"/>
              </a:solidFill>
            </a:endParaRPr>
          </a:p>
        </p:txBody>
      </p:sp>
      <p:sp>
        <p:nvSpPr>
          <p:cNvPr id="35" name="Google Shape;97;p18">
            <a:extLst>
              <a:ext uri="{FF2B5EF4-FFF2-40B4-BE49-F238E27FC236}">
                <a16:creationId xmlns:a16="http://schemas.microsoft.com/office/drawing/2014/main" id="{BB8A9C9E-8986-4EE8-8F69-238D2D4665C9}"/>
              </a:ext>
            </a:extLst>
          </p:cNvPr>
          <p:cNvSpPr txBox="1"/>
          <p:nvPr/>
        </p:nvSpPr>
        <p:spPr>
          <a:xfrm>
            <a:off x="6909643" y="1727297"/>
            <a:ext cx="2080039" cy="396313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zh-TW" altLang="en-US" sz="1100" b="1">
                <a:solidFill>
                  <a:schemeClr val="dk1"/>
                </a:solidFill>
              </a:rPr>
              <a:t>藍標三年延長保固</a:t>
            </a:r>
            <a:endParaRPr lang="en-US" sz="1100" b="1">
              <a:solidFill>
                <a:schemeClr val="dk1"/>
              </a:solidFill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2AFD09AB-D7B4-4187-A817-393F35564DE8}"/>
              </a:ext>
            </a:extLst>
          </p:cNvPr>
          <p:cNvCxnSpPr>
            <a:cxnSpLocks/>
          </p:cNvCxnSpPr>
          <p:nvPr/>
        </p:nvCxnSpPr>
        <p:spPr>
          <a:xfrm flipV="1">
            <a:off x="2336860" y="1727298"/>
            <a:ext cx="0" cy="28356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AA64D8B7-FC59-4A78-8CD6-06AADE0AB73C}"/>
              </a:ext>
            </a:extLst>
          </p:cNvPr>
          <p:cNvCxnSpPr>
            <a:cxnSpLocks/>
          </p:cNvCxnSpPr>
          <p:nvPr/>
        </p:nvCxnSpPr>
        <p:spPr>
          <a:xfrm flipH="1" flipV="1">
            <a:off x="4571177" y="1727298"/>
            <a:ext cx="823" cy="28356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80C90095-D776-46B9-B62C-40EDD9FA92BA}"/>
              </a:ext>
            </a:extLst>
          </p:cNvPr>
          <p:cNvCxnSpPr>
            <a:cxnSpLocks/>
          </p:cNvCxnSpPr>
          <p:nvPr/>
        </p:nvCxnSpPr>
        <p:spPr>
          <a:xfrm flipV="1">
            <a:off x="6813445" y="1727298"/>
            <a:ext cx="0" cy="28356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7;p18"/>
          <p:cNvSpPr txBox="1"/>
          <p:nvPr/>
        </p:nvSpPr>
        <p:spPr>
          <a:xfrm>
            <a:off x="183614" y="4227662"/>
            <a:ext cx="2080039" cy="3352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訂購料號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LIC-NAS-EXTW-GREEN-3Y</a:t>
            </a:r>
          </a:p>
        </p:txBody>
      </p:sp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2AE7D8D3-1E20-4E35-9300-B31E306B98FC}"/>
              </a:ext>
            </a:extLst>
          </p:cNvPr>
          <p:cNvSpPr txBox="1"/>
          <p:nvPr/>
        </p:nvSpPr>
        <p:spPr>
          <a:xfrm>
            <a:off x="2423355" y="4227662"/>
            <a:ext cx="2080039" cy="335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訂購料號</a:t>
            </a:r>
            <a:endParaRPr lang="en-US" altLang="zh-TW" sz="10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LIC-NAS-EXTW-YELLOW-3Y</a:t>
            </a:r>
          </a:p>
        </p:txBody>
      </p:sp>
      <p:sp>
        <p:nvSpPr>
          <p:cNvPr id="6" name="Google Shape;97;p18">
            <a:extLst>
              <a:ext uri="{FF2B5EF4-FFF2-40B4-BE49-F238E27FC236}">
                <a16:creationId xmlns:a16="http://schemas.microsoft.com/office/drawing/2014/main" id="{C994CBC5-20E2-4842-8F1A-B1A12E6C0710}"/>
              </a:ext>
            </a:extLst>
          </p:cNvPr>
          <p:cNvSpPr txBox="1"/>
          <p:nvPr/>
        </p:nvSpPr>
        <p:spPr>
          <a:xfrm>
            <a:off x="4652779" y="4227662"/>
            <a:ext cx="2080039" cy="335255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訂購料號</a:t>
            </a:r>
          </a:p>
          <a:p>
            <a:pPr lvl="0"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LIC-NAS-EXTW-PINK-3Y</a:t>
            </a:r>
          </a:p>
        </p:txBody>
      </p:sp>
      <p:sp>
        <p:nvSpPr>
          <p:cNvPr id="7" name="Google Shape;97;p18">
            <a:extLst>
              <a:ext uri="{FF2B5EF4-FFF2-40B4-BE49-F238E27FC236}">
                <a16:creationId xmlns:a16="http://schemas.microsoft.com/office/drawing/2014/main" id="{BB8A9C9E-8986-4EE8-8F69-238D2D4665C9}"/>
              </a:ext>
            </a:extLst>
          </p:cNvPr>
          <p:cNvSpPr txBox="1"/>
          <p:nvPr/>
        </p:nvSpPr>
        <p:spPr>
          <a:xfrm>
            <a:off x="6894604" y="4227662"/>
            <a:ext cx="2080039" cy="335255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zh-TW" altLang="en-US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訂購料號</a:t>
            </a:r>
          </a:p>
          <a:p>
            <a:pPr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LIC-NAS-EXTW-BLUE-3Y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19B03C-E1D3-4018-B499-2746CCCAE2A7}"/>
              </a:ext>
            </a:extLst>
          </p:cNvPr>
          <p:cNvSpPr txBox="1"/>
          <p:nvPr/>
        </p:nvSpPr>
        <p:spPr>
          <a:xfrm>
            <a:off x="1217391" y="802233"/>
            <a:ext cx="6974305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 algn="l">
              <a:buChar char="•"/>
            </a:pPr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提供</a:t>
            </a:r>
            <a:r>
              <a:rPr lang="zh-CN" altLang="en-US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標準保固兩年</a:t>
            </a:r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產品的延長至五年的延長保固授權</a:t>
            </a:r>
          </a:p>
          <a:p>
            <a:pPr marL="180975" indent="-180975">
              <a:buChar char="•"/>
            </a:pPr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不同顏色代表不同的授權價格</a:t>
            </a:r>
          </a:p>
          <a:p>
            <a:pPr marL="180975" indent="-180975">
              <a:buChar char="•"/>
            </a:pPr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每個NAS對應到一個顏色的授權價格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76" y="2220579"/>
            <a:ext cx="1692154" cy="183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468" y="2182934"/>
            <a:ext cx="1812660" cy="196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592" y="2192853"/>
            <a:ext cx="1814770" cy="197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856" y="2177399"/>
            <a:ext cx="1817756" cy="1975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兩年延長保固授權</a:t>
            </a:r>
            <a:endParaRPr/>
          </a:p>
        </p:txBody>
      </p:sp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F8E66E95-8DDA-4F2A-9414-734DB1EC8368}"/>
              </a:ext>
            </a:extLst>
          </p:cNvPr>
          <p:cNvSpPr txBox="1"/>
          <p:nvPr/>
        </p:nvSpPr>
        <p:spPr>
          <a:xfrm>
            <a:off x="175233" y="1749479"/>
            <a:ext cx="2080039" cy="38500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zh-TW" altLang="en-US" sz="1100" b="1">
                <a:solidFill>
                  <a:schemeClr val="dk1"/>
                </a:solidFill>
              </a:rPr>
              <a:t>橘標兩年延長保固</a:t>
            </a:r>
            <a:endParaRPr lang="en-US" sz="1100" b="1">
              <a:solidFill>
                <a:schemeClr val="dk1"/>
              </a:solidFill>
            </a:endParaRPr>
          </a:p>
        </p:txBody>
      </p:sp>
      <p:sp>
        <p:nvSpPr>
          <p:cNvPr id="19" name="Google Shape;97;p18">
            <a:extLst>
              <a:ext uri="{FF2B5EF4-FFF2-40B4-BE49-F238E27FC236}">
                <a16:creationId xmlns:a16="http://schemas.microsoft.com/office/drawing/2014/main" id="{FBEAB976-6E83-4548-9B1D-EA360ABBDD0D}"/>
              </a:ext>
            </a:extLst>
          </p:cNvPr>
          <p:cNvSpPr txBox="1"/>
          <p:nvPr/>
        </p:nvSpPr>
        <p:spPr>
          <a:xfrm>
            <a:off x="2407195" y="1749479"/>
            <a:ext cx="2080039" cy="385007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zh-TW" altLang="en-US" sz="1100" b="1">
                <a:solidFill>
                  <a:schemeClr val="dk1"/>
                </a:solidFill>
              </a:rPr>
              <a:t>棕標兩年延長保固</a:t>
            </a:r>
            <a:endParaRPr lang="en-US" sz="1100" b="1">
              <a:solidFill>
                <a:schemeClr val="dk1"/>
              </a:solidFill>
            </a:endParaRPr>
          </a:p>
        </p:txBody>
      </p:sp>
      <p:sp>
        <p:nvSpPr>
          <p:cNvPr id="20" name="Google Shape;97;p18">
            <a:extLst>
              <a:ext uri="{FF2B5EF4-FFF2-40B4-BE49-F238E27FC236}">
                <a16:creationId xmlns:a16="http://schemas.microsoft.com/office/drawing/2014/main" id="{320AC957-F2D1-4507-A160-C38F8C218FD9}"/>
              </a:ext>
            </a:extLst>
          </p:cNvPr>
          <p:cNvSpPr txBox="1"/>
          <p:nvPr/>
        </p:nvSpPr>
        <p:spPr>
          <a:xfrm>
            <a:off x="4644570" y="1749479"/>
            <a:ext cx="2080039" cy="38500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zh-TW" altLang="en-US" sz="1100" b="1">
                <a:solidFill>
                  <a:schemeClr val="dk1"/>
                </a:solidFill>
              </a:rPr>
              <a:t>紅標兩年延長保固</a:t>
            </a:r>
            <a:endParaRPr lang="en-US" sz="1100" b="1">
              <a:solidFill>
                <a:schemeClr val="dk1"/>
              </a:solidFill>
            </a:endParaRPr>
          </a:p>
        </p:txBody>
      </p:sp>
      <p:sp>
        <p:nvSpPr>
          <p:cNvPr id="21" name="Google Shape;97;p18">
            <a:extLst>
              <a:ext uri="{FF2B5EF4-FFF2-40B4-BE49-F238E27FC236}">
                <a16:creationId xmlns:a16="http://schemas.microsoft.com/office/drawing/2014/main" id="{61B30E91-641C-46B5-B89A-547AAB75F532}"/>
              </a:ext>
            </a:extLst>
          </p:cNvPr>
          <p:cNvSpPr txBox="1"/>
          <p:nvPr/>
        </p:nvSpPr>
        <p:spPr>
          <a:xfrm>
            <a:off x="6884578" y="1749479"/>
            <a:ext cx="2080039" cy="385007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zh-TW" altLang="en-US" sz="1100" b="1">
                <a:solidFill>
                  <a:schemeClr val="dk1"/>
                </a:solidFill>
              </a:rPr>
              <a:t>紫標兩年延長保固</a:t>
            </a:r>
            <a:endParaRPr lang="en-US" sz="1100" b="1">
              <a:solidFill>
                <a:schemeClr val="dk1"/>
              </a:solidFill>
            </a:endParaRPr>
          </a:p>
        </p:txBody>
      </p:sp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F8E66E95-8DDA-4F2A-9414-734DB1EC8368}"/>
              </a:ext>
            </a:extLst>
          </p:cNvPr>
          <p:cNvSpPr txBox="1"/>
          <p:nvPr/>
        </p:nvSpPr>
        <p:spPr>
          <a:xfrm>
            <a:off x="182247" y="4212968"/>
            <a:ext cx="2080039" cy="32573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訂購料號</a:t>
            </a:r>
            <a:endParaRPr lang="en-US" altLang="zh-TW" sz="10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LIC-NAS-EXTW-ORANGE-2Y</a:t>
            </a:r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EAB976-6E83-4548-9B1D-EA360ABBDD0D}"/>
              </a:ext>
            </a:extLst>
          </p:cNvPr>
          <p:cNvSpPr txBox="1"/>
          <p:nvPr/>
        </p:nvSpPr>
        <p:spPr>
          <a:xfrm>
            <a:off x="2414209" y="4212968"/>
            <a:ext cx="2080039" cy="32573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zh-TW" altLang="en-US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訂購料號</a:t>
            </a:r>
            <a:endParaRPr lang="en-US" altLang="zh-TW" sz="10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LIC-NAS-EXTW-BROWN-2Y</a:t>
            </a:r>
          </a:p>
        </p:txBody>
      </p:sp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320AC957-F2D1-4507-A160-C38F8C218FD9}"/>
              </a:ext>
            </a:extLst>
          </p:cNvPr>
          <p:cNvSpPr txBox="1"/>
          <p:nvPr/>
        </p:nvSpPr>
        <p:spPr>
          <a:xfrm>
            <a:off x="4661786" y="4212968"/>
            <a:ext cx="2080039" cy="32573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訂購料號</a:t>
            </a:r>
            <a:endParaRPr lang="en-US" altLang="zh-TW" sz="10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LIC-NAS-EXTW-RED-2Y</a:t>
            </a:r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1B30E91-641C-46B5-B89A-547AAB75F532}"/>
              </a:ext>
            </a:extLst>
          </p:cNvPr>
          <p:cNvSpPr txBox="1"/>
          <p:nvPr/>
        </p:nvSpPr>
        <p:spPr>
          <a:xfrm>
            <a:off x="6891592" y="4212968"/>
            <a:ext cx="2080039" cy="32573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zh-TW" altLang="en-US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訂購料號</a:t>
            </a:r>
            <a:endParaRPr lang="en-US" altLang="zh-TW" sz="10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LIC-NAS-EXTW-PURPLE-2Y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98D1A7-44F8-4A80-80D4-3CCB2BE88715}"/>
              </a:ext>
            </a:extLst>
          </p:cNvPr>
          <p:cNvSpPr txBox="1"/>
          <p:nvPr/>
        </p:nvSpPr>
        <p:spPr>
          <a:xfrm>
            <a:off x="1215252" y="807787"/>
            <a:ext cx="6974305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 algn="l">
              <a:buChar char="•"/>
            </a:pPr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提供</a:t>
            </a:r>
            <a:r>
              <a:rPr lang="zh-CN" altLang="en-US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標準保固三年</a:t>
            </a:r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產品的延長至五年的延長保固授權</a:t>
            </a:r>
          </a:p>
          <a:p>
            <a:pPr marL="180975" indent="-180975">
              <a:buChar char="•"/>
            </a:pPr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不同顏色代表不同的授權價格</a:t>
            </a:r>
          </a:p>
          <a:p>
            <a:pPr marL="180975" indent="-180975">
              <a:buChar char="•"/>
            </a:pPr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每個NAS對應到一個顏色的授權價格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6D6724F4-48F6-47B3-A4C3-4DE9228378B7}"/>
              </a:ext>
            </a:extLst>
          </p:cNvPr>
          <p:cNvCxnSpPr>
            <a:cxnSpLocks/>
          </p:cNvCxnSpPr>
          <p:nvPr/>
        </p:nvCxnSpPr>
        <p:spPr>
          <a:xfrm flipV="1">
            <a:off x="2336860" y="1727298"/>
            <a:ext cx="0" cy="28356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4616AB14-2260-4F18-AA33-32CCBC773FE6}"/>
              </a:ext>
            </a:extLst>
          </p:cNvPr>
          <p:cNvCxnSpPr>
            <a:cxnSpLocks/>
          </p:cNvCxnSpPr>
          <p:nvPr/>
        </p:nvCxnSpPr>
        <p:spPr>
          <a:xfrm flipH="1" flipV="1">
            <a:off x="4571177" y="1727298"/>
            <a:ext cx="823" cy="28356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74B947AC-E94F-4A4A-97A7-0BF9BDCC5925}"/>
              </a:ext>
            </a:extLst>
          </p:cNvPr>
          <p:cNvCxnSpPr>
            <a:cxnSpLocks/>
          </p:cNvCxnSpPr>
          <p:nvPr/>
        </p:nvCxnSpPr>
        <p:spPr>
          <a:xfrm flipV="1">
            <a:off x="6813445" y="1727298"/>
            <a:ext cx="0" cy="28356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E1C0ADE-4614-4D4A-B5F8-BC099DE821CF}"/>
              </a:ext>
            </a:extLst>
          </p:cNvPr>
          <p:cNvSpPr/>
          <p:nvPr/>
        </p:nvSpPr>
        <p:spPr>
          <a:xfrm>
            <a:off x="167118" y="1028700"/>
            <a:ext cx="8816220" cy="3724275"/>
          </a:xfrm>
          <a:prstGeom prst="rect">
            <a:avLst/>
          </a:prstGeom>
          <a:gradFill>
            <a:gsLst>
              <a:gs pos="75000">
                <a:schemeClr val="accent5">
                  <a:lumMod val="40000"/>
                  <a:lumOff val="60000"/>
                </a:schemeClr>
              </a:gs>
              <a:gs pos="2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剪去對角角落 9">
            <a:extLst>
              <a:ext uri="{FF2B5EF4-FFF2-40B4-BE49-F238E27FC236}">
                <a16:creationId xmlns:a16="http://schemas.microsoft.com/office/drawing/2014/main" id="{0464002B-71EA-46A8-902A-53E0F882E706}"/>
              </a:ext>
            </a:extLst>
          </p:cNvPr>
          <p:cNvSpPr/>
          <p:nvPr/>
        </p:nvSpPr>
        <p:spPr>
          <a:xfrm>
            <a:off x="3915283" y="3292612"/>
            <a:ext cx="3713426" cy="523219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FF6699"/>
              </a:gs>
              <a:gs pos="50000">
                <a:srgbClr val="FF9900"/>
              </a:gs>
              <a:gs pos="100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0093340-CFC7-49B9-838A-BACD5FA8FB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966" y="113333"/>
            <a:ext cx="2420762" cy="2089173"/>
          </a:xfrm>
          <a:prstGeom prst="rect">
            <a:avLst/>
          </a:prstGeom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/>
              <a:t>台灣用戶專屬紅利</a:t>
            </a:r>
            <a:endParaRPr lang="en" altLang="zh-CN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70075B5-1B8C-4C0A-8F18-9ABAE7A8B6EC}"/>
              </a:ext>
            </a:extLst>
          </p:cNvPr>
          <p:cNvSpPr txBox="1"/>
          <p:nvPr/>
        </p:nvSpPr>
        <p:spPr>
          <a:xfrm>
            <a:off x="3915284" y="2211303"/>
            <a:ext cx="5113153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en-US" altLang="zh-CN" sz="3200" b="1">
                <a:latin typeface="Microsoft JhengHei"/>
                <a:ea typeface="Microsoft JhengHei"/>
                <a:cs typeface="Arial" panose="020B0604020202020204" pitchFamily="34" charset="0"/>
              </a:rPr>
              <a:t>年</a:t>
            </a:r>
            <a:r>
              <a:rPr lang="en-US" altLang="zh-CN" sz="3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en-US" altLang="zh-CN" sz="3200" b="1">
                <a:latin typeface="Microsoft JhengHei"/>
                <a:ea typeface="Microsoft JhengHei"/>
                <a:cs typeface="Arial" panose="020B0604020202020204" pitchFamily="34" charset="0"/>
              </a:rPr>
              <a:t>月底前</a:t>
            </a:r>
            <a:r>
              <a:rPr lang="zh-CN" sz="3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註冊 </a:t>
            </a:r>
            <a:endParaRPr lang="zh-CN" altLang="en-US" sz="32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CN" sz="3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送你兩個月延長</a:t>
            </a:r>
            <a:r>
              <a:rPr lang="zh-CN" altLang="en-US" sz="3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保固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122372E-FBA7-4811-A999-A5DD1C0859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0676" y="0"/>
            <a:ext cx="5443675" cy="54436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8217049-9A56-4A86-B372-3669B173A27B}"/>
              </a:ext>
            </a:extLst>
          </p:cNvPr>
          <p:cNvSpPr txBox="1"/>
          <p:nvPr/>
        </p:nvSpPr>
        <p:spPr>
          <a:xfrm>
            <a:off x="3915286" y="3288521"/>
            <a:ext cx="3713424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時間有限，手腳要快​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2E266-C9DD-4590-9C5C-A5F169E2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手把手 來註冊</a:t>
            </a:r>
          </a:p>
        </p:txBody>
      </p:sp>
      <p:pic>
        <p:nvPicPr>
          <p:cNvPr id="16" name="圖形 12">
            <a:extLst>
              <a:ext uri="{FF2B5EF4-FFF2-40B4-BE49-F238E27FC236}">
                <a16:creationId xmlns:a16="http://schemas.microsoft.com/office/drawing/2014/main" id="{BC4C8E01-903D-4869-AC72-CE2692E32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7468" y="1633538"/>
            <a:ext cx="1876425" cy="1876425"/>
          </a:xfrm>
          <a:prstGeom prst="rect">
            <a:avLst/>
          </a:prstGeom>
        </p:spPr>
      </p:pic>
      <p:pic>
        <p:nvPicPr>
          <p:cNvPr id="17" name="圖形 13">
            <a:extLst>
              <a:ext uri="{FF2B5EF4-FFF2-40B4-BE49-F238E27FC236}">
                <a16:creationId xmlns:a16="http://schemas.microsoft.com/office/drawing/2014/main" id="{ECB8CBC9-D85E-48BB-B669-0E7888879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8348" y="1633537"/>
            <a:ext cx="1876425" cy="1876425"/>
          </a:xfrm>
          <a:prstGeom prst="rect">
            <a:avLst/>
          </a:prstGeom>
        </p:spPr>
      </p:pic>
      <p:pic>
        <p:nvPicPr>
          <p:cNvPr id="18" name="圖形 14">
            <a:extLst>
              <a:ext uri="{FF2B5EF4-FFF2-40B4-BE49-F238E27FC236}">
                <a16:creationId xmlns:a16="http://schemas.microsoft.com/office/drawing/2014/main" id="{7271EB1A-40E0-4EBA-86C5-08E451B86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9228" y="1633538"/>
            <a:ext cx="1876425" cy="1892166"/>
          </a:xfrm>
          <a:prstGeom prst="rect">
            <a:avLst/>
          </a:prstGeom>
        </p:spPr>
      </p:pic>
      <p:pic>
        <p:nvPicPr>
          <p:cNvPr id="19" name="圖形 15">
            <a:extLst>
              <a:ext uri="{FF2B5EF4-FFF2-40B4-BE49-F238E27FC236}">
                <a16:creationId xmlns:a16="http://schemas.microsoft.com/office/drawing/2014/main" id="{DA7838AB-B324-4F1C-BB21-36D258096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08" y="1633537"/>
            <a:ext cx="1876425" cy="1876425"/>
          </a:xfrm>
          <a:prstGeom prst="rect">
            <a:avLst/>
          </a:prstGeom>
        </p:spPr>
      </p:pic>
      <p:pic>
        <p:nvPicPr>
          <p:cNvPr id="20" name="圖形 16">
            <a:extLst>
              <a:ext uri="{FF2B5EF4-FFF2-40B4-BE49-F238E27FC236}">
                <a16:creationId xmlns:a16="http://schemas.microsoft.com/office/drawing/2014/main" id="{4B095B80-30EA-4343-8DEB-395A2054E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981" y="2463492"/>
            <a:ext cx="1171575" cy="647700"/>
          </a:xfrm>
          <a:prstGeom prst="rect">
            <a:avLst/>
          </a:prstGeom>
        </p:spPr>
      </p:pic>
      <p:pic>
        <p:nvPicPr>
          <p:cNvPr id="21" name="圖形 17">
            <a:extLst>
              <a:ext uri="{FF2B5EF4-FFF2-40B4-BE49-F238E27FC236}">
                <a16:creationId xmlns:a16="http://schemas.microsoft.com/office/drawing/2014/main" id="{0C1924B7-F937-4EAC-BE0C-70A7704A4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2628" y="2463492"/>
            <a:ext cx="809625" cy="609600"/>
          </a:xfrm>
          <a:prstGeom prst="rect">
            <a:avLst/>
          </a:prstGeom>
        </p:spPr>
      </p:pic>
      <p:pic>
        <p:nvPicPr>
          <p:cNvPr id="22" name="圖形 18">
            <a:extLst>
              <a:ext uri="{FF2B5EF4-FFF2-40B4-BE49-F238E27FC236}">
                <a16:creationId xmlns:a16="http://schemas.microsoft.com/office/drawing/2014/main" id="{DA9E1EB8-5CCF-4E66-9A15-BC9D3D4D2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7794" y="2415867"/>
            <a:ext cx="1066800" cy="695325"/>
          </a:xfrm>
          <a:prstGeom prst="rect">
            <a:avLst/>
          </a:prstGeom>
        </p:spPr>
      </p:pic>
      <p:pic>
        <p:nvPicPr>
          <p:cNvPr id="23" name="圖形 20">
            <a:extLst>
              <a:ext uri="{FF2B5EF4-FFF2-40B4-BE49-F238E27FC236}">
                <a16:creationId xmlns:a16="http://schemas.microsoft.com/office/drawing/2014/main" id="{84BC1599-EA4E-4B72-B710-610C7C8156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92780" y="2463492"/>
            <a:ext cx="685800" cy="657225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7D9D81FD-96B8-4D6E-9DA0-7C99989A4A6C}"/>
              </a:ext>
            </a:extLst>
          </p:cNvPr>
          <p:cNvSpPr/>
          <p:nvPr/>
        </p:nvSpPr>
        <p:spPr>
          <a:xfrm>
            <a:off x="859234" y="203668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QID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登入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EF3FDFA-C71B-42A9-B703-A6D3F36B1274}"/>
              </a:ext>
            </a:extLst>
          </p:cNvPr>
          <p:cNvSpPr/>
          <p:nvPr/>
        </p:nvSpPr>
        <p:spPr>
          <a:xfrm>
            <a:off x="2660475" y="2036688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Email</a:t>
            </a:r>
            <a:r>
              <a:rPr lang="zh-TW" altLang="en-US" sz="1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資訊確認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577A405-8830-4CD1-9921-2FCBE43D4B71}"/>
              </a:ext>
            </a:extLst>
          </p:cNvPr>
          <p:cNvSpPr/>
          <p:nvPr/>
        </p:nvSpPr>
        <p:spPr>
          <a:xfrm>
            <a:off x="5062781" y="2036688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-US" sz="1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註冊產品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D45DAD1-DAD8-4341-BB04-37DE08AFFF3B}"/>
              </a:ext>
            </a:extLst>
          </p:cNvPr>
          <p:cNvSpPr/>
          <p:nvPr/>
        </p:nvSpPr>
        <p:spPr>
          <a:xfrm>
            <a:off x="7408635" y="20366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-US" sz="1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完成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8" name="圖形 26">
            <a:extLst>
              <a:ext uri="{FF2B5EF4-FFF2-40B4-BE49-F238E27FC236}">
                <a16:creationId xmlns:a16="http://schemas.microsoft.com/office/drawing/2014/main" id="{365BCAFC-D17A-4898-AD87-782F8214B7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23431" y="2036688"/>
            <a:ext cx="1543050" cy="1143000"/>
          </a:xfrm>
          <a:prstGeom prst="rect">
            <a:avLst/>
          </a:prstGeom>
        </p:spPr>
      </p:pic>
      <p:pic>
        <p:nvPicPr>
          <p:cNvPr id="29" name="圖形 27">
            <a:extLst>
              <a:ext uri="{FF2B5EF4-FFF2-40B4-BE49-F238E27FC236}">
                <a16:creationId xmlns:a16="http://schemas.microsoft.com/office/drawing/2014/main" id="{E1E8E611-E0F6-44C6-85F0-95F60137DE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87857" y="2036688"/>
            <a:ext cx="1543050" cy="1143000"/>
          </a:xfrm>
          <a:prstGeom prst="rect">
            <a:avLst/>
          </a:prstGeom>
        </p:spPr>
      </p:pic>
      <p:pic>
        <p:nvPicPr>
          <p:cNvPr id="30" name="圖形 28">
            <a:extLst>
              <a:ext uri="{FF2B5EF4-FFF2-40B4-BE49-F238E27FC236}">
                <a16:creationId xmlns:a16="http://schemas.microsoft.com/office/drawing/2014/main" id="{F4F09425-E855-4F86-87F7-D1DE9EB344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25942" y="2036688"/>
            <a:ext cx="1543050" cy="1143000"/>
          </a:xfrm>
          <a:prstGeom prst="rect">
            <a:avLst/>
          </a:prstGeom>
        </p:spPr>
      </p:pic>
      <p:grpSp>
        <p:nvGrpSpPr>
          <p:cNvPr id="36" name="群組 35">
            <a:extLst>
              <a:ext uri="{FF2B5EF4-FFF2-40B4-BE49-F238E27FC236}">
                <a16:creationId xmlns:a16="http://schemas.microsoft.com/office/drawing/2014/main" id="{B68BF202-A9E3-4639-A202-DF17F989D009}"/>
              </a:ext>
            </a:extLst>
          </p:cNvPr>
          <p:cNvGrpSpPr/>
          <p:nvPr/>
        </p:nvGrpSpPr>
        <p:grpSpPr>
          <a:xfrm>
            <a:off x="2486809" y="3525704"/>
            <a:ext cx="2147593" cy="783682"/>
            <a:chOff x="2465543" y="3525704"/>
            <a:chExt cx="2147593" cy="783682"/>
          </a:xfrm>
        </p:grpSpPr>
        <p:sp>
          <p:nvSpPr>
            <p:cNvPr id="31" name="矩形: 剪去對角角落 30">
              <a:extLst>
                <a:ext uri="{FF2B5EF4-FFF2-40B4-BE49-F238E27FC236}">
                  <a16:creationId xmlns:a16="http://schemas.microsoft.com/office/drawing/2014/main" id="{149265F8-5B10-4F54-8757-0F8D54375BCE}"/>
                </a:ext>
              </a:extLst>
            </p:cNvPr>
            <p:cNvSpPr/>
            <p:nvPr/>
          </p:nvSpPr>
          <p:spPr>
            <a:xfrm>
              <a:off x="2465543" y="3779286"/>
              <a:ext cx="2147593" cy="530100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D0A505DF-0EAC-4773-88CD-BE75551C29A0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3517441" y="3525704"/>
              <a:ext cx="0" cy="5301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D166AD00-E5E1-4F41-AF16-99EB95078C42}"/>
              </a:ext>
            </a:extLst>
          </p:cNvPr>
          <p:cNvSpPr txBox="1"/>
          <p:nvPr/>
        </p:nvSpPr>
        <p:spPr>
          <a:xfrm>
            <a:off x="2495110" y="3784573"/>
            <a:ext cx="2155743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購買憑證、收據等重要資訊都會以電子郵件通知。</a:t>
            </a:r>
          </a:p>
        </p:txBody>
      </p:sp>
    </p:spTree>
    <p:extLst>
      <p:ext uri="{BB962C8B-B14F-4D97-AF65-F5344CB8AC3E}">
        <p14:creationId xmlns:p14="http://schemas.microsoft.com/office/powerpoint/2010/main" val="4287971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A6A8D6-7B91-4137-A408-0BBB24C6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使用QID登入產品註冊與保固服務網</a:t>
            </a:r>
          </a:p>
        </p:txBody>
      </p:sp>
      <p:pic>
        <p:nvPicPr>
          <p:cNvPr id="5" name="Google Shape;127;p20" descr="图片包含 屏幕截图&#10;&#10;已生成极高可信度的说明">
            <a:extLst>
              <a:ext uri="{FF2B5EF4-FFF2-40B4-BE49-F238E27FC236}">
                <a16:creationId xmlns:a16="http://schemas.microsoft.com/office/drawing/2014/main" id="{645881E9-BC85-45DE-ACD5-45813260DECD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2038" y="1406006"/>
            <a:ext cx="3368895" cy="231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8" descr="图片包含 屏幕截图&#10;&#10;已生成极高可信度的说明">
            <a:extLst>
              <a:ext uri="{FF2B5EF4-FFF2-40B4-BE49-F238E27FC236}">
                <a16:creationId xmlns:a16="http://schemas.microsoft.com/office/drawing/2014/main" id="{3C508C9D-81E4-4520-9238-0DEAC851A6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59" y="1129524"/>
            <a:ext cx="5107839" cy="3445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BAE9D63-9849-416F-836F-04CCEBEFFA93}"/>
              </a:ext>
            </a:extLst>
          </p:cNvPr>
          <p:cNvSpPr/>
          <p:nvPr/>
        </p:nvSpPr>
        <p:spPr>
          <a:xfrm>
            <a:off x="5557446" y="3089280"/>
            <a:ext cx="626950" cy="388361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4277B36-F605-4631-9491-9FF3C69DE958}"/>
              </a:ext>
            </a:extLst>
          </p:cNvPr>
          <p:cNvSpPr/>
          <p:nvPr/>
        </p:nvSpPr>
        <p:spPr>
          <a:xfrm>
            <a:off x="880694" y="2255254"/>
            <a:ext cx="1043356" cy="48025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0E65D3-D2B3-4091-B4C3-C4235F0B0AB4}"/>
              </a:ext>
            </a:extLst>
          </p:cNvPr>
          <p:cNvSpPr/>
          <p:nvPr/>
        </p:nvSpPr>
        <p:spPr>
          <a:xfrm>
            <a:off x="3001595" y="2350354"/>
            <a:ext cx="2064498" cy="153318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7CA44F7-8157-423F-9AD9-D5D5CF4BBE7C}"/>
              </a:ext>
            </a:extLst>
          </p:cNvPr>
          <p:cNvSpPr/>
          <p:nvPr/>
        </p:nvSpPr>
        <p:spPr>
          <a:xfrm>
            <a:off x="343870" y="2267756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EC59B04-E625-4376-996B-3959063C24BE}"/>
              </a:ext>
            </a:extLst>
          </p:cNvPr>
          <p:cNvSpPr/>
          <p:nvPr/>
        </p:nvSpPr>
        <p:spPr>
          <a:xfrm>
            <a:off x="5748451" y="854374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D3F1FC3-6FE8-47F0-910C-4DEB3F58FB94}"/>
              </a:ext>
            </a:extLst>
          </p:cNvPr>
          <p:cNvSpPr txBox="1"/>
          <p:nvPr/>
        </p:nvSpPr>
        <p:spPr>
          <a:xfrm>
            <a:off x="6236661" y="89028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微軟正黑體"/>
                <a:ea typeface="微軟正黑體" panose="020B0604030504040204" pitchFamily="34" charset="-120"/>
                <a:cs typeface="Arial" panose="020B0604020202020204" pitchFamily="34" charset="0"/>
              </a:rPr>
              <a:t>既有帳號登入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7B930CE-7663-42BF-BBD0-1F521412A3C0}"/>
              </a:ext>
            </a:extLst>
          </p:cNvPr>
          <p:cNvSpPr txBox="1"/>
          <p:nvPr/>
        </p:nvSpPr>
        <p:spPr>
          <a:xfrm>
            <a:off x="6236661" y="380468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QI</a:t>
            </a:r>
            <a:r>
              <a:rPr lang="en-US" altLang="zh-CN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</a:t>
            </a:r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登入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A324874-B209-40AA-857C-C1C868D019EE}"/>
              </a:ext>
            </a:extLst>
          </p:cNvPr>
          <p:cNvSpPr txBox="1"/>
          <p:nvPr/>
        </p:nvSpPr>
        <p:spPr>
          <a:xfrm>
            <a:off x="6244954" y="4090724"/>
            <a:ext cx="2070371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可以使用myQNAPcloud的QID直接登入</a:t>
            </a:r>
          </a:p>
        </p:txBody>
      </p:sp>
      <p:cxnSp>
        <p:nvCxnSpPr>
          <p:cNvPr id="12" name="接點: 肘形 11">
            <a:extLst>
              <a:ext uri="{FF2B5EF4-FFF2-40B4-BE49-F238E27FC236}">
                <a16:creationId xmlns:a16="http://schemas.microsoft.com/office/drawing/2014/main" id="{E003C12F-98B2-4B2A-B714-B86998DC4681}"/>
              </a:ext>
            </a:extLst>
          </p:cNvPr>
          <p:cNvCxnSpPr>
            <a:cxnSpLocks/>
            <a:stCxn id="11" idx="1"/>
            <a:endCxn id="15" idx="2"/>
          </p:cNvCxnSpPr>
          <p:nvPr/>
        </p:nvCxnSpPr>
        <p:spPr>
          <a:xfrm rot="10800000" flipH="1">
            <a:off x="3001595" y="1081999"/>
            <a:ext cx="2746856" cy="2034949"/>
          </a:xfrm>
          <a:prstGeom prst="bentConnector3">
            <a:avLst>
              <a:gd name="adj1" fmla="val -8322"/>
            </a:avLst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14">
            <a:extLst>
              <a:ext uri="{FF2B5EF4-FFF2-40B4-BE49-F238E27FC236}">
                <a16:creationId xmlns:a16="http://schemas.microsoft.com/office/drawing/2014/main" id="{C92C6D2B-C4F8-4AB3-97C5-BAA03ED0C174}"/>
              </a:ext>
            </a:extLst>
          </p:cNvPr>
          <p:cNvSpPr/>
          <p:nvPr/>
        </p:nvSpPr>
        <p:spPr>
          <a:xfrm>
            <a:off x="5719876" y="3761725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3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接點: 肘形 40">
            <a:extLst>
              <a:ext uri="{FF2B5EF4-FFF2-40B4-BE49-F238E27FC236}">
                <a16:creationId xmlns:a16="http://schemas.microsoft.com/office/drawing/2014/main" id="{272C1FDB-454F-4E0F-A144-4E4153284575}"/>
              </a:ext>
            </a:extLst>
          </p:cNvPr>
          <p:cNvCxnSpPr>
            <a:cxnSpLocks/>
            <a:stCxn id="39" idx="2"/>
            <a:endCxn id="10" idx="1"/>
          </p:cNvCxnSpPr>
          <p:nvPr/>
        </p:nvCxnSpPr>
        <p:spPr>
          <a:xfrm rot="10800000">
            <a:off x="5557446" y="3283461"/>
            <a:ext cx="162430" cy="705888"/>
          </a:xfrm>
          <a:prstGeom prst="bentConnector3">
            <a:avLst>
              <a:gd name="adj1" fmla="val 304376"/>
            </a:avLst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9E76AE0-5E3C-4AA5-8155-C18D2013D4EA}"/>
              </a:ext>
            </a:extLst>
          </p:cNvPr>
          <p:cNvSpPr txBox="1"/>
          <p:nvPr/>
        </p:nvSpPr>
        <p:spPr>
          <a:xfrm>
            <a:off x="497177" y="2904614"/>
            <a:ext cx="1810389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申請一個新帳號</a:t>
            </a:r>
          </a:p>
        </p:txBody>
      </p:sp>
    </p:spTree>
    <p:extLst>
      <p:ext uri="{BB962C8B-B14F-4D97-AF65-F5344CB8AC3E}">
        <p14:creationId xmlns:p14="http://schemas.microsoft.com/office/powerpoint/2010/main" val="210664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20530-0CC5-4A40-B3EE-FDF5BEE7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申請</a:t>
            </a:r>
            <a:r>
              <a:rPr lang="en-US" altLang="zh-CN"/>
              <a:t>Q</a:t>
            </a:r>
            <a:r>
              <a:rPr lang="en-US" altLang="en-US"/>
              <a:t>ID</a:t>
            </a:r>
            <a:r>
              <a:rPr lang="zh-CN" altLang="en-US"/>
              <a:t>帳號</a:t>
            </a:r>
          </a:p>
        </p:txBody>
      </p:sp>
      <p:pic>
        <p:nvPicPr>
          <p:cNvPr id="6" name="图片 6" descr="图片包含 屏幕截图&#10;&#10;已生成极高可信度的说明">
            <a:extLst>
              <a:ext uri="{FF2B5EF4-FFF2-40B4-BE49-F238E27FC236}">
                <a16:creationId xmlns:a16="http://schemas.microsoft.com/office/drawing/2014/main" id="{DFD1BDC0-D3F9-4E89-8644-30299EE18E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950" y="1006446"/>
            <a:ext cx="4127500" cy="3606858"/>
          </a:xfrm>
          <a:prstGeom prst="rect">
            <a:avLst/>
          </a:prstGeom>
        </p:spPr>
      </p:pic>
      <p:pic>
        <p:nvPicPr>
          <p:cNvPr id="8" name="图片 8" descr="图片包含 屏幕截图&#10;&#10;已生成极高可信度的说明">
            <a:extLst>
              <a:ext uri="{FF2B5EF4-FFF2-40B4-BE49-F238E27FC236}">
                <a16:creationId xmlns:a16="http://schemas.microsoft.com/office/drawing/2014/main" id="{13D51DD4-B2B4-4AEC-AAC5-576729509B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777" y="1152524"/>
            <a:ext cx="4028342" cy="3314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0" descr="图片包含 屏幕截图&#10;&#10;已生成极高可信度的说明">
            <a:extLst>
              <a:ext uri="{FF2B5EF4-FFF2-40B4-BE49-F238E27FC236}">
                <a16:creationId xmlns:a16="http://schemas.microsoft.com/office/drawing/2014/main" id="{06EA9B3C-7272-4F3A-87B2-2489D6ADB2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50" y="4667159"/>
            <a:ext cx="2743200" cy="3492681"/>
          </a:xfrm>
          <a:prstGeom prst="rect">
            <a:avLst/>
          </a:prstGeom>
        </p:spPr>
      </p:pic>
      <p:pic>
        <p:nvPicPr>
          <p:cNvPr id="12" name="图片 12" descr="图片包含 屏幕截图&#10;&#10;已生成极高可信度的说明">
            <a:extLst>
              <a:ext uri="{FF2B5EF4-FFF2-40B4-BE49-F238E27FC236}">
                <a16:creationId xmlns:a16="http://schemas.microsoft.com/office/drawing/2014/main" id="{F17CD584-8718-4E48-A4DE-5773DF7ECC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700" y="-1194411"/>
            <a:ext cx="2743200" cy="3887422"/>
          </a:xfrm>
          <a:prstGeom prst="rect">
            <a:avLst/>
          </a:prstGeom>
        </p:spPr>
      </p:pic>
      <p:pic>
        <p:nvPicPr>
          <p:cNvPr id="14" name="图片 14" descr="图片包含 屏幕截图&#10;&#10;已生成极高可信度的说明">
            <a:extLst>
              <a:ext uri="{FF2B5EF4-FFF2-40B4-BE49-F238E27FC236}">
                <a16:creationId xmlns:a16="http://schemas.microsoft.com/office/drawing/2014/main" id="{52BD9526-3057-43DE-AA98-2CDCEDE7A6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517" y="1688123"/>
            <a:ext cx="3819221" cy="2009776"/>
          </a:xfrm>
          <a:prstGeom prst="rect">
            <a:avLst/>
          </a:prstGeom>
          <a:ln w="28575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6" descr="图片包含 屏幕截图&#10;&#10;已生成极高可信度的说明">
            <a:extLst>
              <a:ext uri="{FF2B5EF4-FFF2-40B4-BE49-F238E27FC236}">
                <a16:creationId xmlns:a16="http://schemas.microsoft.com/office/drawing/2014/main" id="{44184B85-3276-4DDE-9362-62AD85C845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50" y="-1346663"/>
            <a:ext cx="2743200" cy="344262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962829" y="334059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圖形 26">
            <a:extLst>
              <a:ext uri="{FF2B5EF4-FFF2-40B4-BE49-F238E27FC236}">
                <a16:creationId xmlns:a16="http://schemas.microsoft.com/office/drawing/2014/main" id="{06117B57-3AAB-41EB-A2EA-8064CD29DC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1117" y="1025331"/>
            <a:ext cx="2070588" cy="15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8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66D9E3-D042-43DC-A9C7-9F1B0412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</p:spPr>
        <p:txBody>
          <a:bodyPr/>
          <a:lstStyle/>
          <a:p>
            <a:r>
              <a:rPr lang="zh-CN" altLang="en-US">
                <a:latin typeface="微軟正黑體"/>
              </a:rPr>
              <a:t>登入後頁面</a:t>
            </a:r>
            <a:endParaRPr lang="zh-CN" altLang="en-US"/>
          </a:p>
        </p:txBody>
      </p:sp>
      <p:pic>
        <p:nvPicPr>
          <p:cNvPr id="4" name="图片 4" descr="图片包含 屏幕截图&#10;&#10;已生成极高可信度的说明">
            <a:extLst>
              <a:ext uri="{FF2B5EF4-FFF2-40B4-BE49-F238E27FC236}">
                <a16:creationId xmlns:a16="http://schemas.microsoft.com/office/drawing/2014/main" id="{566B1824-9502-48C7-91B8-0CF9EDB3B7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029" y="1048898"/>
            <a:ext cx="5936007" cy="3437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8" descr="图片包含 屏幕截图&#10;&#10;已生成极高可信度的说明">
            <a:extLst>
              <a:ext uri="{FF2B5EF4-FFF2-40B4-BE49-F238E27FC236}">
                <a16:creationId xmlns:a16="http://schemas.microsoft.com/office/drawing/2014/main" id="{FB837237-3B11-4C43-895A-5A075B59A7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708" y="757989"/>
            <a:ext cx="6235700" cy="38083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2ACF4E8-4C0F-4B95-850F-30A2E32E6771}"/>
              </a:ext>
            </a:extLst>
          </p:cNvPr>
          <p:cNvSpPr txBox="1"/>
          <p:nvPr/>
        </p:nvSpPr>
        <p:spPr>
          <a:xfrm>
            <a:off x="382669" y="1222060"/>
            <a:ext cx="247354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註冊您的QNAP產品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63DDA1-38D5-48E7-B61A-2F9497E78C73}"/>
              </a:ext>
            </a:extLst>
          </p:cNvPr>
          <p:cNvSpPr txBox="1"/>
          <p:nvPr/>
        </p:nvSpPr>
        <p:spPr>
          <a:xfrm>
            <a:off x="382669" y="1978064"/>
            <a:ext cx="2052355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線上購買或啟用已註冊產品的延長保固服務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C2D187-2426-4829-A2F2-BE0C18B78A40}"/>
              </a:ext>
            </a:extLst>
          </p:cNvPr>
          <p:cNvSpPr txBox="1"/>
          <p:nvPr/>
        </p:nvSpPr>
        <p:spPr>
          <a:xfrm>
            <a:off x="382670" y="3215928"/>
            <a:ext cx="225575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QNAP延長保固條款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D7F1D1D-9D34-4A19-8C7A-AC804D686FEA}"/>
              </a:ext>
            </a:extLst>
          </p:cNvPr>
          <p:cNvSpPr/>
          <p:nvPr/>
        </p:nvSpPr>
        <p:spPr>
          <a:xfrm>
            <a:off x="2824287" y="1291385"/>
            <a:ext cx="1383164" cy="36933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424D410-F8CB-419B-B674-1D52E9FFF411}"/>
              </a:ext>
            </a:extLst>
          </p:cNvPr>
          <p:cNvSpPr/>
          <p:nvPr/>
        </p:nvSpPr>
        <p:spPr>
          <a:xfrm>
            <a:off x="2824287" y="1629962"/>
            <a:ext cx="1383164" cy="36933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85BBC2F-7D87-4786-958C-DF9410CBC0C0}"/>
              </a:ext>
            </a:extLst>
          </p:cNvPr>
          <p:cNvSpPr/>
          <p:nvPr/>
        </p:nvSpPr>
        <p:spPr>
          <a:xfrm>
            <a:off x="2824287" y="1978064"/>
            <a:ext cx="1383164" cy="36933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510E4E29-3368-48D9-AAF6-7016EB8D3051}"/>
              </a:ext>
            </a:extLst>
          </p:cNvPr>
          <p:cNvGrpSpPr/>
          <p:nvPr/>
        </p:nvGrpSpPr>
        <p:grpSpPr>
          <a:xfrm>
            <a:off x="364820" y="1581927"/>
            <a:ext cx="2179663" cy="108222"/>
            <a:chOff x="5735668" y="1542560"/>
            <a:chExt cx="2179663" cy="108222"/>
          </a:xfrm>
        </p:grpSpPr>
        <p:sp>
          <p:nvSpPr>
            <p:cNvPr id="19" name="直接连接符 34">
              <a:extLst>
                <a:ext uri="{FF2B5EF4-FFF2-40B4-BE49-F238E27FC236}">
                  <a16:creationId xmlns:a16="http://schemas.microsoft.com/office/drawing/2014/main" id="{2142DDCF-6EB3-4792-A5DB-69FFCD5A6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72" y="1605663"/>
              <a:ext cx="2139659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35">
              <a:extLst>
                <a:ext uri="{FF2B5EF4-FFF2-40B4-BE49-F238E27FC236}">
                  <a16:creationId xmlns:a16="http://schemas.microsoft.com/office/drawing/2014/main" id="{0DA7FB9B-C1B7-4B68-A8CB-96FC5C1C95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0" name="接點: 肘形 29">
            <a:extLst>
              <a:ext uri="{FF2B5EF4-FFF2-40B4-BE49-F238E27FC236}">
                <a16:creationId xmlns:a16="http://schemas.microsoft.com/office/drawing/2014/main" id="{5DA7D18D-EBAF-4285-A862-1FAAE44464CC}"/>
              </a:ext>
            </a:extLst>
          </p:cNvPr>
          <p:cNvCxnSpPr>
            <a:cxnSpLocks/>
            <a:stCxn id="11" idx="3"/>
            <a:endCxn id="17" idx="2"/>
          </p:cNvCxnSpPr>
          <p:nvPr/>
        </p:nvCxnSpPr>
        <p:spPr>
          <a:xfrm flipV="1">
            <a:off x="2638426" y="2347396"/>
            <a:ext cx="877443" cy="1053198"/>
          </a:xfrm>
          <a:prstGeom prst="bentConnector2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接點: 肘形 30">
            <a:extLst>
              <a:ext uri="{FF2B5EF4-FFF2-40B4-BE49-F238E27FC236}">
                <a16:creationId xmlns:a16="http://schemas.microsoft.com/office/drawing/2014/main" id="{63E1F4F6-45BA-482C-BFFE-74413D804D74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423283" y="1814628"/>
            <a:ext cx="1401004" cy="912670"/>
          </a:xfrm>
          <a:prstGeom prst="bentConnector3">
            <a:avLst>
              <a:gd name="adj1" fmla="val 80080"/>
            </a:avLst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79">
            <a:extLst>
              <a:ext uri="{FF2B5EF4-FFF2-40B4-BE49-F238E27FC236}">
                <a16:creationId xmlns:a16="http://schemas.microsoft.com/office/drawing/2014/main" id="{82A4C61D-B5D3-4DA8-B592-8DA86A4E56C7}"/>
              </a:ext>
            </a:extLst>
          </p:cNvPr>
          <p:cNvCxnSpPr>
            <a:cxnSpLocks/>
          </p:cNvCxnSpPr>
          <p:nvPr/>
        </p:nvCxnSpPr>
        <p:spPr>
          <a:xfrm>
            <a:off x="2544483" y="1424435"/>
            <a:ext cx="269695" cy="1"/>
          </a:xfrm>
          <a:prstGeom prst="straightConnector1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E72223B0-88B0-41F5-9B61-614E537BE1AB}"/>
              </a:ext>
            </a:extLst>
          </p:cNvPr>
          <p:cNvGrpSpPr/>
          <p:nvPr/>
        </p:nvGrpSpPr>
        <p:grpSpPr>
          <a:xfrm>
            <a:off x="364820" y="2995798"/>
            <a:ext cx="2179663" cy="108222"/>
            <a:chOff x="5735668" y="1542560"/>
            <a:chExt cx="2179663" cy="108222"/>
          </a:xfrm>
        </p:grpSpPr>
        <p:sp>
          <p:nvSpPr>
            <p:cNvPr id="58" name="直接连接符 34">
              <a:extLst>
                <a:ext uri="{FF2B5EF4-FFF2-40B4-BE49-F238E27FC236}">
                  <a16:creationId xmlns:a16="http://schemas.microsoft.com/office/drawing/2014/main" id="{AD6A78C9-F66C-4EE6-92B1-31F5F3C836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72" y="1605663"/>
              <a:ext cx="2139659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35">
              <a:extLst>
                <a:ext uri="{FF2B5EF4-FFF2-40B4-BE49-F238E27FC236}">
                  <a16:creationId xmlns:a16="http://schemas.microsoft.com/office/drawing/2014/main" id="{AAA29B88-C4E6-4EE8-9158-3A59C75D5B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902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32D28-69FE-4DC8-902E-0C4E4D2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註冊產品</a:t>
            </a:r>
          </a:p>
        </p:txBody>
      </p:sp>
      <p:pic>
        <p:nvPicPr>
          <p:cNvPr id="8" name="图片 8" descr="图片包含 屏幕截图&#10;&#10;已生成极高可信度的说明">
            <a:extLst>
              <a:ext uri="{FF2B5EF4-FFF2-40B4-BE49-F238E27FC236}">
                <a16:creationId xmlns:a16="http://schemas.microsoft.com/office/drawing/2014/main" id="{24E1066B-DFC5-4CED-A72F-DF9EC362BC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150" y="459384"/>
            <a:ext cx="4984750" cy="4567632"/>
          </a:xfrm>
          <a:prstGeom prst="rect">
            <a:avLst/>
          </a:prstGeom>
        </p:spPr>
      </p:pic>
      <p:pic>
        <p:nvPicPr>
          <p:cNvPr id="10" name="图片 10" descr="图片包含 屏幕截图&#10;&#10;已生成极高可信度的说明">
            <a:extLst>
              <a:ext uri="{FF2B5EF4-FFF2-40B4-BE49-F238E27FC236}">
                <a16:creationId xmlns:a16="http://schemas.microsoft.com/office/drawing/2014/main" id="{E7098F9E-9D22-4D84-841B-15DECB2332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975" y="863438"/>
            <a:ext cx="4324351" cy="3794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FA03EE0-6C43-473C-ACE9-1D25C518D119}"/>
              </a:ext>
            </a:extLst>
          </p:cNvPr>
          <p:cNvSpPr txBox="1"/>
          <p:nvPr/>
        </p:nvSpPr>
        <p:spPr>
          <a:xfrm>
            <a:off x="600172" y="1573443"/>
            <a:ext cx="161150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輸入產品序號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C81B02-1B74-4B10-9357-4EBE54BF3A87}"/>
              </a:ext>
            </a:extLst>
          </p:cNvPr>
          <p:cNvSpPr txBox="1"/>
          <p:nvPr/>
        </p:nvSpPr>
        <p:spPr>
          <a:xfrm>
            <a:off x="7150870" y="1970577"/>
            <a:ext cx="1804363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輸入正確的購買日期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2212C9-3840-4438-8CF5-E500745B660E}"/>
              </a:ext>
            </a:extLst>
          </p:cNvPr>
          <p:cNvSpPr txBox="1"/>
          <p:nvPr/>
        </p:nvSpPr>
        <p:spPr>
          <a:xfrm>
            <a:off x="600172" y="2577298"/>
            <a:ext cx="1724811" cy="9177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輸入購買地</a:t>
            </a:r>
          </a:p>
          <a:p>
            <a:r>
              <a:rPr lang="zh-CN" altLang="en-US" sz="1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購買地的正確與否會影響您的保固服務，請務必確認資訊正確。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1BBF3C-550E-4225-96C0-FF10D07B6902}"/>
              </a:ext>
            </a:extLst>
          </p:cNvPr>
          <p:cNvSpPr txBox="1"/>
          <p:nvPr/>
        </p:nvSpPr>
        <p:spPr>
          <a:xfrm>
            <a:off x="7184219" y="2558628"/>
            <a:ext cx="1759484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sz="1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購買日期會影響您的保固期限</a:t>
            </a:r>
            <a:r>
              <a:rPr lang="zh-CN" altLang="en-US" sz="1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CN" sz="1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若產品距離出廠日期過久，系統會需要</a:t>
            </a:r>
            <a:r>
              <a:rPr lang="zh-CN" altLang="en-US" sz="1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zh-CN" sz="1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上傳購買憑證</a:t>
            </a:r>
            <a:r>
              <a:rPr lang="zh-CN" altLang="en-US" sz="1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sz="12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102A1BB0-5D35-4338-8830-15F2E205EAC9}"/>
              </a:ext>
            </a:extLst>
          </p:cNvPr>
          <p:cNvGrpSpPr/>
          <p:nvPr/>
        </p:nvGrpSpPr>
        <p:grpSpPr>
          <a:xfrm>
            <a:off x="6839322" y="2594207"/>
            <a:ext cx="382619" cy="369332"/>
            <a:chOff x="2007879" y="3809936"/>
            <a:chExt cx="382619" cy="36933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CCAD9F3-CF3F-4CDC-92C5-50964CC72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062" y="3848420"/>
              <a:ext cx="294955" cy="294955"/>
            </a:xfrm>
            <a:prstGeom prst="rect">
              <a:avLst/>
            </a:prstGeom>
            <a:solidFill>
              <a:srgbClr val="0070C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3764B7DD-E373-4195-B8FD-EDA7CD047446}"/>
                </a:ext>
              </a:extLst>
            </p:cNvPr>
            <p:cNvSpPr txBox="1"/>
            <p:nvPr/>
          </p:nvSpPr>
          <p:spPr>
            <a:xfrm>
              <a:off x="2007879" y="3809936"/>
              <a:ext cx="382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！</a:t>
              </a: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F2B514F1-8FCC-43B4-AA8A-D235DEF80DDB}"/>
              </a:ext>
            </a:extLst>
          </p:cNvPr>
          <p:cNvGrpSpPr/>
          <p:nvPr/>
        </p:nvGrpSpPr>
        <p:grpSpPr>
          <a:xfrm>
            <a:off x="256386" y="2875022"/>
            <a:ext cx="382619" cy="369332"/>
            <a:chOff x="2007879" y="3809936"/>
            <a:chExt cx="382619" cy="369332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22AB795-7AD2-485D-89C9-41D78BA31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062" y="3848420"/>
              <a:ext cx="294955" cy="294955"/>
            </a:xfrm>
            <a:prstGeom prst="rect">
              <a:avLst/>
            </a:prstGeom>
            <a:solidFill>
              <a:srgbClr val="0070C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1871A957-F098-4ED7-8121-261E6867713E}"/>
                </a:ext>
              </a:extLst>
            </p:cNvPr>
            <p:cNvSpPr txBox="1"/>
            <p:nvPr/>
          </p:nvSpPr>
          <p:spPr>
            <a:xfrm>
              <a:off x="2007879" y="3809936"/>
              <a:ext cx="382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！</a:t>
              </a:r>
            </a:p>
          </p:txBody>
        </p:sp>
      </p:grp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DFCF882D-E6CF-4D03-8122-A1DEE78874EF}"/>
              </a:ext>
            </a:extLst>
          </p:cNvPr>
          <p:cNvCxnSpPr/>
          <p:nvPr/>
        </p:nvCxnSpPr>
        <p:spPr>
          <a:xfrm>
            <a:off x="1924216" y="2746097"/>
            <a:ext cx="596347" cy="0"/>
          </a:xfrm>
          <a:prstGeom prst="straightConnector1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03552361-6D9A-4783-9B2A-690427A35A5D}"/>
              </a:ext>
            </a:extLst>
          </p:cNvPr>
          <p:cNvCxnSpPr>
            <a:cxnSpLocks/>
          </p:cNvCxnSpPr>
          <p:nvPr/>
        </p:nvCxnSpPr>
        <p:spPr>
          <a:xfrm>
            <a:off x="2133679" y="1737152"/>
            <a:ext cx="386884" cy="0"/>
          </a:xfrm>
          <a:prstGeom prst="straightConnector1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82BE73D6-82F8-463F-9427-6AED17A3BFA2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239910" y="2293743"/>
            <a:ext cx="1910960" cy="0"/>
          </a:xfrm>
          <a:prstGeom prst="straightConnector1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59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163A92-D30C-4820-BC70-7B9982C6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序號哪裡找？</a:t>
            </a:r>
          </a:p>
        </p:txBody>
      </p:sp>
      <p:pic>
        <p:nvPicPr>
          <p:cNvPr id="13" name="圖形 4">
            <a:extLst>
              <a:ext uri="{FF2B5EF4-FFF2-40B4-BE49-F238E27FC236}">
                <a16:creationId xmlns:a16="http://schemas.microsoft.com/office/drawing/2014/main" id="{3D5474F2-AACF-49D0-920F-0DD398ED04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02" y="1100756"/>
            <a:ext cx="4255066" cy="3537416"/>
          </a:xfrm>
          <a:prstGeom prst="rect">
            <a:avLst/>
          </a:prstGeom>
        </p:spPr>
      </p:pic>
      <p:pic>
        <p:nvPicPr>
          <p:cNvPr id="15" name="圖形 6">
            <a:extLst>
              <a:ext uri="{FF2B5EF4-FFF2-40B4-BE49-F238E27FC236}">
                <a16:creationId xmlns:a16="http://schemas.microsoft.com/office/drawing/2014/main" id="{495731E6-6960-42D8-90DA-10EF49EF0C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917" y="1100755"/>
            <a:ext cx="4255064" cy="3537415"/>
          </a:xfrm>
          <a:prstGeom prst="rect">
            <a:avLst/>
          </a:prstGeom>
        </p:spPr>
      </p:pic>
      <p:sp>
        <p:nvSpPr>
          <p:cNvPr id="16" name="文本框 9">
            <a:extLst>
              <a:ext uri="{FF2B5EF4-FFF2-40B4-BE49-F238E27FC236}">
                <a16:creationId xmlns:a16="http://schemas.microsoft.com/office/drawing/2014/main" id="{575E2986-8011-4AAA-B8A9-35060F38DDC0}"/>
              </a:ext>
            </a:extLst>
          </p:cNvPr>
          <p:cNvSpPr txBox="1"/>
          <p:nvPr/>
        </p:nvSpPr>
        <p:spPr>
          <a:xfrm>
            <a:off x="621561" y="1259194"/>
            <a:ext cx="3636994" cy="338554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1. 機身貼紙上SN後面的 10位英數字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947D5F5-09F9-4FDC-B4BA-A390956C3C84}"/>
              </a:ext>
            </a:extLst>
          </p:cNvPr>
          <p:cNvSpPr/>
          <p:nvPr/>
        </p:nvSpPr>
        <p:spPr>
          <a:xfrm>
            <a:off x="6438565" y="2543319"/>
            <a:ext cx="1136650" cy="24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文本框 13">
            <a:extLst>
              <a:ext uri="{FF2B5EF4-FFF2-40B4-BE49-F238E27FC236}">
                <a16:creationId xmlns:a16="http://schemas.microsoft.com/office/drawing/2014/main" id="{BDC3ED2B-5F04-4754-9557-151507642626}"/>
              </a:ext>
            </a:extLst>
          </p:cNvPr>
          <p:cNvSpPr txBox="1"/>
          <p:nvPr/>
        </p:nvSpPr>
        <p:spPr>
          <a:xfrm>
            <a:off x="4825869" y="1259194"/>
            <a:ext cx="4266552" cy="338554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2. 在QTS的控制台管理介面可以找到序號</a:t>
            </a:r>
          </a:p>
        </p:txBody>
      </p:sp>
      <p:pic>
        <p:nvPicPr>
          <p:cNvPr id="19" name="圖片 18" descr="一張含有 室內, 牆, 電子用品 的圖片&#10;&#10;描述是以非常高的可信度產生">
            <a:extLst>
              <a:ext uri="{FF2B5EF4-FFF2-40B4-BE49-F238E27FC236}">
                <a16:creationId xmlns:a16="http://schemas.microsoft.com/office/drawing/2014/main" id="{D6ABAC0B-5DAE-412E-9808-48A254695B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6" y="3433987"/>
            <a:ext cx="3313837" cy="1204183"/>
          </a:xfrm>
          <a:prstGeom prst="rect">
            <a:avLst/>
          </a:prstGeom>
        </p:spPr>
      </p:pic>
      <p:pic>
        <p:nvPicPr>
          <p:cNvPr id="20" name="圖形 16">
            <a:extLst>
              <a:ext uri="{FF2B5EF4-FFF2-40B4-BE49-F238E27FC236}">
                <a16:creationId xmlns:a16="http://schemas.microsoft.com/office/drawing/2014/main" id="{101A99C8-8DE5-4DF9-914F-A00EC2B63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6269" y="3540035"/>
            <a:ext cx="381000" cy="381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8CB3036-5657-4B80-BA05-FFEB0A47D8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93" y="1780518"/>
            <a:ext cx="2653613" cy="105034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A7A83620-A862-4675-BC1A-BD491A717C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28" y="2656198"/>
            <a:ext cx="2641163" cy="921937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FADF72D-CE8A-49ED-B7CF-860C993F98E8}"/>
              </a:ext>
            </a:extLst>
          </p:cNvPr>
          <p:cNvSpPr/>
          <p:nvPr/>
        </p:nvSpPr>
        <p:spPr>
          <a:xfrm>
            <a:off x="2147698" y="2438496"/>
            <a:ext cx="1304257" cy="30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4" name="圖形 23">
            <a:extLst>
              <a:ext uri="{FF2B5EF4-FFF2-40B4-BE49-F238E27FC236}">
                <a16:creationId xmlns:a16="http://schemas.microsoft.com/office/drawing/2014/main" id="{4B525252-E892-4C86-8B9C-2D72F3F57C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30415" y="2354445"/>
            <a:ext cx="4058406" cy="2122961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D203A9F9-87AD-445A-828D-10BF9F35CEB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298" y="2393387"/>
            <a:ext cx="3953731" cy="1997584"/>
          </a:xfrm>
          <a:prstGeom prst="rect">
            <a:avLst/>
          </a:prstGeom>
        </p:spPr>
      </p:pic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1FF9047C-C182-49E1-A864-B5C26CDB8260}"/>
              </a:ext>
            </a:extLst>
          </p:cNvPr>
          <p:cNvSpPr/>
          <p:nvPr/>
        </p:nvSpPr>
        <p:spPr>
          <a:xfrm>
            <a:off x="4873494" y="2549881"/>
            <a:ext cx="937369" cy="16157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A63A7A01-3828-4F1B-8E15-B5062E89EEE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946" y="1971677"/>
            <a:ext cx="1514585" cy="578204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9ACA73E0-9174-4A37-A065-B623657AA85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382" y="1692949"/>
            <a:ext cx="1756660" cy="417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F8612588-552C-4A7E-B08F-DC1B2A5AF7BD}"/>
              </a:ext>
            </a:extLst>
          </p:cNvPr>
          <p:cNvSpPr/>
          <p:nvPr/>
        </p:nvSpPr>
        <p:spPr>
          <a:xfrm>
            <a:off x="6543294" y="2900183"/>
            <a:ext cx="805218" cy="130846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CD2DDD7E-C8EE-410B-9111-06B52047A18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404" y="1973115"/>
            <a:ext cx="1626607" cy="962572"/>
          </a:xfrm>
          <a:prstGeom prst="rect">
            <a:avLst/>
          </a:prstGeom>
        </p:spPr>
      </p:pic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6CB90FB4-CB9A-456F-B810-AF1980A5A081}"/>
              </a:ext>
            </a:extLst>
          </p:cNvPr>
          <p:cNvSpPr/>
          <p:nvPr/>
        </p:nvSpPr>
        <p:spPr>
          <a:xfrm>
            <a:off x="6398606" y="1940808"/>
            <a:ext cx="1809842" cy="2735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548E702-8B0D-4561-A19A-45485272C286}"/>
              </a:ext>
            </a:extLst>
          </p:cNvPr>
          <p:cNvSpPr/>
          <p:nvPr/>
        </p:nvSpPr>
        <p:spPr>
          <a:xfrm>
            <a:off x="6372021" y="1952009"/>
            <a:ext cx="186301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1000" b="1"/>
              <a:t>Serial number, Q181B18352</a:t>
            </a:r>
          </a:p>
        </p:txBody>
      </p:sp>
    </p:spTree>
    <p:extLst>
      <p:ext uri="{BB962C8B-B14F-4D97-AF65-F5344CB8AC3E}">
        <p14:creationId xmlns:p14="http://schemas.microsoft.com/office/powerpoint/2010/main" val="241942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: 剪去對角角落 40">
            <a:extLst>
              <a:ext uri="{FF2B5EF4-FFF2-40B4-BE49-F238E27FC236}">
                <a16:creationId xmlns:a16="http://schemas.microsoft.com/office/drawing/2014/main" id="{1EF67C8F-BBDF-41A3-83C5-C899C4B71AB1}"/>
              </a:ext>
            </a:extLst>
          </p:cNvPr>
          <p:cNvSpPr/>
          <p:nvPr/>
        </p:nvSpPr>
        <p:spPr>
          <a:xfrm>
            <a:off x="188788" y="3862259"/>
            <a:ext cx="4383211" cy="693099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4132D28-69FE-4DC8-902E-0C4E4D2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註冊完成</a:t>
            </a:r>
          </a:p>
        </p:txBody>
      </p:sp>
      <p:pic>
        <p:nvPicPr>
          <p:cNvPr id="4" name="图片 4" descr="图片包含 屏幕截图&#10;&#10;已生成极高可信度的说明">
            <a:extLst>
              <a:ext uri="{FF2B5EF4-FFF2-40B4-BE49-F238E27FC236}">
                <a16:creationId xmlns:a16="http://schemas.microsoft.com/office/drawing/2014/main" id="{504F95AB-877E-47E2-A2BE-9372BF2B55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3108" y="918009"/>
            <a:ext cx="4520711" cy="3649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6" descr="图片包含 屏幕截图&#10;&#10;已生成极高可信度的说明">
            <a:extLst>
              <a:ext uri="{FF2B5EF4-FFF2-40B4-BE49-F238E27FC236}">
                <a16:creationId xmlns:a16="http://schemas.microsoft.com/office/drawing/2014/main" id="{E20667FD-41AA-4DA9-98E1-293BE5BEC1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250" y="621467"/>
            <a:ext cx="5556250" cy="3398917"/>
          </a:xfrm>
          <a:prstGeom prst="rect">
            <a:avLst/>
          </a:prstGeom>
        </p:spPr>
      </p:pic>
      <p:pic>
        <p:nvPicPr>
          <p:cNvPr id="10" name="图片 10" descr="图片包含 屏幕截图&#10;&#10;已生成极高可信度的说明">
            <a:extLst>
              <a:ext uri="{FF2B5EF4-FFF2-40B4-BE49-F238E27FC236}">
                <a16:creationId xmlns:a16="http://schemas.microsoft.com/office/drawing/2014/main" id="{2C72AB80-651C-4EE8-A767-80DD7FDD3C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250" y="2538717"/>
            <a:ext cx="5403850" cy="320296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81FE009-D088-4DB2-B319-491CACC8A2F3}"/>
              </a:ext>
            </a:extLst>
          </p:cNvPr>
          <p:cNvSpPr/>
          <p:nvPr/>
        </p:nvSpPr>
        <p:spPr>
          <a:xfrm>
            <a:off x="4046733" y="2246007"/>
            <a:ext cx="763806" cy="26764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CB476D-4F36-4AA7-9944-7C01F0C42007}"/>
              </a:ext>
            </a:extLst>
          </p:cNvPr>
          <p:cNvSpPr txBox="1"/>
          <p:nvPr/>
        </p:nvSpPr>
        <p:spPr>
          <a:xfrm>
            <a:off x="660181" y="1721206"/>
            <a:ext cx="2021606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微軟正黑體"/>
                <a:ea typeface="微軟正黑體" panose="020B0604030504040204" pitchFamily="34" charset="-120"/>
                <a:cs typeface="Arial" panose="020B0604020202020204" pitchFamily="34" charset="0"/>
              </a:rPr>
              <a:t>產品序號</a:t>
            </a:r>
            <a:endParaRPr lang="zh-CN"/>
          </a:p>
          <a:p>
            <a:r>
              <a:rPr lang="zh-TW" altLang="en-US" sz="1800" b="1">
                <a:latin typeface="微軟正黑體"/>
                <a:ea typeface="微軟正黑體" panose="020B0604030504040204" pitchFamily="34" charset="-120"/>
                <a:cs typeface="Arial" panose="020B0604020202020204" pitchFamily="34" charset="0"/>
              </a:rPr>
              <a:t>購買日期</a:t>
            </a:r>
            <a:endParaRPr lang="en-US" altLang="zh-TW" sz="1800" b="1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1800" b="1">
                <a:latin typeface="微軟正黑體"/>
                <a:ea typeface="微軟正黑體" panose="020B0604030504040204" pitchFamily="34" charset="-120"/>
                <a:cs typeface="Arial" panose="020B0604020202020204" pitchFamily="34" charset="0"/>
              </a:rPr>
              <a:t>產品保固期間</a:t>
            </a:r>
            <a:endParaRPr lang="en-US" altLang="zh-TW" sz="1800" b="1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1800" b="1">
                <a:latin typeface="微軟正黑體"/>
                <a:ea typeface="微軟正黑體" panose="020B0604030504040204" pitchFamily="34" charset="-120"/>
                <a:cs typeface="Arial" panose="020B0604020202020204" pitchFamily="34" charset="0"/>
              </a:rPr>
              <a:t>延長保固期間</a:t>
            </a:r>
            <a:endParaRPr lang="zh-CN" altLang="en-US" sz="1800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82BA76E-BEE9-4049-A13B-03ED3CAC5DB1}"/>
              </a:ext>
            </a:extLst>
          </p:cNvPr>
          <p:cNvSpPr txBox="1"/>
          <p:nvPr/>
        </p:nvSpPr>
        <p:spPr>
          <a:xfrm>
            <a:off x="656018" y="2873712"/>
            <a:ext cx="3428375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" indent="-85725">
              <a:buClr>
                <a:srgbClr val="0070C0"/>
              </a:buClr>
              <a:buFont typeface="Arial"/>
              <a:buChar char="•"/>
            </a:pPr>
            <a:r>
              <a:rPr lang="zh-CN" altLang="en-US" sz="1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延長保固後的時間</a:t>
            </a:r>
          </a:p>
          <a:p>
            <a:pPr marL="85725" indent="-85725">
              <a:buClr>
                <a:srgbClr val="0070C0"/>
              </a:buClr>
              <a:buFont typeface="Arial"/>
              <a:buChar char="•"/>
            </a:pPr>
            <a:r>
              <a:rPr lang="zh-CN" altLang="en-US" sz="1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尚未購買延長保固</a:t>
            </a:r>
          </a:p>
          <a:p>
            <a:pPr marL="85725" indent="-85725">
              <a:buClr>
                <a:srgbClr val="0070C0"/>
              </a:buClr>
              <a:buFont typeface="Arial"/>
              <a:buChar char="•"/>
            </a:pPr>
            <a:r>
              <a:rPr lang="zh-CN" altLang="en-US" sz="1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超出可購買延長保固的時間(上傳購買證明)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12DA74C-212F-42CD-9F1E-1496E3B2AAD6}"/>
              </a:ext>
            </a:extLst>
          </p:cNvPr>
          <p:cNvSpPr/>
          <p:nvPr/>
        </p:nvSpPr>
        <p:spPr>
          <a:xfrm>
            <a:off x="4046733" y="2590086"/>
            <a:ext cx="1602300" cy="896064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152092C-83B0-4DC9-934C-932E2711CD07}"/>
              </a:ext>
            </a:extLst>
          </p:cNvPr>
          <p:cNvSpPr/>
          <p:nvPr/>
        </p:nvSpPr>
        <p:spPr>
          <a:xfrm>
            <a:off x="4046733" y="3610412"/>
            <a:ext cx="2316675" cy="3996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12">
            <a:extLst>
              <a:ext uri="{FF2B5EF4-FFF2-40B4-BE49-F238E27FC236}">
                <a16:creationId xmlns:a16="http://schemas.microsoft.com/office/drawing/2014/main" id="{4319D0E8-1F37-447A-8DB8-F5053059C4A3}"/>
              </a:ext>
            </a:extLst>
          </p:cNvPr>
          <p:cNvSpPr txBox="1"/>
          <p:nvPr/>
        </p:nvSpPr>
        <p:spPr>
          <a:xfrm>
            <a:off x="660181" y="1073799"/>
            <a:ext cx="202160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註冊的產品型號</a:t>
            </a:r>
            <a:endParaRPr lang="en-US" altLang="zh-CN" sz="18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34" name="接點: 肘形 33">
            <a:extLst>
              <a:ext uri="{FF2B5EF4-FFF2-40B4-BE49-F238E27FC236}">
                <a16:creationId xmlns:a16="http://schemas.microsoft.com/office/drawing/2014/main" id="{A8667131-B9C3-4827-9AFF-7AA18ACD3CB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562104" y="1246954"/>
            <a:ext cx="1484629" cy="1132873"/>
          </a:xfrm>
          <a:prstGeom prst="bentConnector3">
            <a:avLst>
              <a:gd name="adj1" fmla="val 50000"/>
            </a:avLst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3437E999-7B70-4A81-8FC5-492FDD5CE55C}"/>
              </a:ext>
            </a:extLst>
          </p:cNvPr>
          <p:cNvCxnSpPr>
            <a:cxnSpLocks/>
          </p:cNvCxnSpPr>
          <p:nvPr/>
        </p:nvCxnSpPr>
        <p:spPr>
          <a:xfrm>
            <a:off x="2400300" y="2742956"/>
            <a:ext cx="1646433" cy="0"/>
          </a:xfrm>
          <a:prstGeom prst="straightConnector1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Han Tsai\Desktop\AFOBOT _PPT\bb.png">
            <a:extLst>
              <a:ext uri="{FF2B5EF4-FFF2-40B4-BE49-F238E27FC236}">
                <a16:creationId xmlns:a16="http://schemas.microsoft.com/office/drawing/2014/main" id="{E726CE5D-3655-4CA7-92A0-32DF527ED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89" y="3538675"/>
            <a:ext cx="1440160" cy="144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4" name="接點: 肘形 43">
            <a:extLst>
              <a:ext uri="{FF2B5EF4-FFF2-40B4-BE49-F238E27FC236}">
                <a16:creationId xmlns:a16="http://schemas.microsoft.com/office/drawing/2014/main" id="{1F34D6EE-F8E3-47BA-B426-C9057FE5972C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3419721" y="4010025"/>
            <a:ext cx="1785350" cy="344849"/>
          </a:xfrm>
          <a:prstGeom prst="bentConnector2">
            <a:avLst/>
          </a:prstGeom>
          <a:ln w="25400">
            <a:solidFill>
              <a:srgbClr val="C000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2C1B4A20-E590-425F-8CF5-8A620CBFC896}"/>
              </a:ext>
            </a:extLst>
          </p:cNvPr>
          <p:cNvGrpSpPr/>
          <p:nvPr/>
        </p:nvGrpSpPr>
        <p:grpSpPr>
          <a:xfrm>
            <a:off x="596459" y="1492536"/>
            <a:ext cx="1783934" cy="108222"/>
            <a:chOff x="5735668" y="1542560"/>
            <a:chExt cx="1783934" cy="108222"/>
          </a:xfrm>
        </p:grpSpPr>
        <p:sp>
          <p:nvSpPr>
            <p:cNvPr id="49" name="直接连接符 34">
              <a:extLst>
                <a:ext uri="{FF2B5EF4-FFF2-40B4-BE49-F238E27FC236}">
                  <a16:creationId xmlns:a16="http://schemas.microsoft.com/office/drawing/2014/main" id="{5FB82BC0-86B3-4A36-9940-57F903AA2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71" y="1605663"/>
              <a:ext cx="1743931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35">
              <a:extLst>
                <a:ext uri="{FF2B5EF4-FFF2-40B4-BE49-F238E27FC236}">
                  <a16:creationId xmlns:a16="http://schemas.microsoft.com/office/drawing/2014/main" id="{08BC53C1-756C-46FC-94E7-802A375D53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AEEEF596-EA83-4644-8FE9-20A42491C588}"/>
              </a:ext>
            </a:extLst>
          </p:cNvPr>
          <p:cNvSpPr txBox="1"/>
          <p:nvPr/>
        </p:nvSpPr>
        <p:spPr>
          <a:xfrm>
            <a:off x="1606162" y="3887628"/>
            <a:ext cx="226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領取兩個月免費保固</a:t>
            </a:r>
            <a:endParaRPr lang="en-US" altLang="zh-TW" sz="1800" b="1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8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18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台灣限時限定</a:t>
            </a:r>
            <a:r>
              <a:rPr lang="en-US" altLang="zh-TW" sz="18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1800" b="1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7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579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zh-TW" altLang="en-US"/>
              <a:t>你的</a:t>
            </a:r>
            <a:r>
              <a:rPr lang="zh-TW" altLang="en-US">
                <a:latin typeface="微軟正黑體"/>
                <a:ea typeface="微軟正黑體"/>
              </a:rPr>
              <a:t> </a:t>
            </a:r>
            <a:r>
              <a:rPr lang="en-US" altLang="zh-TW"/>
              <a:t>NAS</a:t>
            </a:r>
            <a:r>
              <a:rPr lang="en-US" altLang="zh-TW">
                <a:latin typeface="Arial"/>
                <a:cs typeface="Arial"/>
              </a:rPr>
              <a:t> </a:t>
            </a:r>
            <a:r>
              <a:rPr lang="zh-TW" altLang="en-US"/>
              <a:t>買保險了嗎？</a:t>
            </a:r>
          </a:p>
        </p:txBody>
      </p:sp>
      <p:sp>
        <p:nvSpPr>
          <p:cNvPr id="67" name="Google Shape;67;p15"/>
          <p:cNvSpPr txBox="1"/>
          <p:nvPr/>
        </p:nvSpPr>
        <p:spPr>
          <a:xfrm>
            <a:off x="1" y="757989"/>
            <a:ext cx="9144000" cy="508883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accent5">
                    <a:lumMod val="60000"/>
                    <a:lumOff val="40000"/>
                  </a:schemeClr>
                </a:solidFill>
                <a:latin typeface="Microsoft JhengHei"/>
                <a:ea typeface="Microsoft JhengHei"/>
              </a:rPr>
              <a:t>資料要備份</a:t>
            </a:r>
            <a:r>
              <a:rPr lang="zh-TW" altLang="en-US" sz="2400" b="1">
                <a:solidFill>
                  <a:schemeClr val="accent5">
                    <a:lumMod val="60000"/>
                    <a:lumOff val="40000"/>
                  </a:schemeClr>
                </a:solidFill>
                <a:latin typeface="Microsoft JhengHei"/>
                <a:ea typeface="Microsoft JhengHei"/>
              </a:rPr>
              <a:t>　　　 </a:t>
            </a:r>
            <a:r>
              <a:rPr lang="en-US" altLang="zh-TW" sz="2400" b="1">
                <a:solidFill>
                  <a:schemeClr val="accent5">
                    <a:lumMod val="60000"/>
                    <a:lumOff val="40000"/>
                  </a:schemeClr>
                </a:solidFill>
                <a:latin typeface="Microsoft JhengHei"/>
                <a:ea typeface="Microsoft JhengHei"/>
              </a:rPr>
              <a:t>/</a:t>
            </a:r>
            <a:r>
              <a:rPr lang="zh-TW" altLang="en-US" sz="2400" b="1">
                <a:solidFill>
                  <a:schemeClr val="accent5">
                    <a:lumMod val="60000"/>
                    <a:lumOff val="40000"/>
                  </a:schemeClr>
                </a:solidFill>
                <a:latin typeface="Microsoft JhengHei"/>
                <a:ea typeface="Microsoft JhengHei"/>
              </a:rPr>
              <a:t>　 　　</a:t>
            </a:r>
            <a:r>
              <a:rPr lang="en-US" altLang="zh-TW" sz="24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NAS </a:t>
            </a:r>
            <a:r>
              <a:rPr lang="zh-TW" altLang="en-US" sz="24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要保固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D7139B-266D-4CE5-8E88-C0B2DEE2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上傳購買證明</a:t>
            </a:r>
          </a:p>
        </p:txBody>
      </p:sp>
      <p:pic>
        <p:nvPicPr>
          <p:cNvPr id="4" name="图片 4" descr="图片包含 屏幕截图&#10;&#10;已生成极高可信度的说明">
            <a:extLst>
              <a:ext uri="{FF2B5EF4-FFF2-40B4-BE49-F238E27FC236}">
                <a16:creationId xmlns:a16="http://schemas.microsoft.com/office/drawing/2014/main" id="{AF34EE4C-0C30-42AD-A881-A47B8C0319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132" y="846994"/>
            <a:ext cx="4821013" cy="3829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F3AA2AC-73D2-4836-B7FB-056448B48B56}"/>
              </a:ext>
            </a:extLst>
          </p:cNvPr>
          <p:cNvSpPr/>
          <p:nvPr/>
        </p:nvSpPr>
        <p:spPr>
          <a:xfrm>
            <a:off x="7543519" y="3206175"/>
            <a:ext cx="838200" cy="3661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DC308DAC-D4E1-471E-9D83-32572C1F9F9F}"/>
              </a:ext>
            </a:extLst>
          </p:cNvPr>
          <p:cNvSpPr/>
          <p:nvPr/>
        </p:nvSpPr>
        <p:spPr>
          <a:xfrm>
            <a:off x="7155816" y="2933978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EA1660E-C112-43EC-B148-F3D3FA3E20A2}"/>
              </a:ext>
            </a:extLst>
          </p:cNvPr>
          <p:cNvSpPr/>
          <p:nvPr/>
        </p:nvSpPr>
        <p:spPr>
          <a:xfrm>
            <a:off x="7800693" y="4179594"/>
            <a:ext cx="581026" cy="3661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2">
            <a:extLst>
              <a:ext uri="{FF2B5EF4-FFF2-40B4-BE49-F238E27FC236}">
                <a16:creationId xmlns:a16="http://schemas.microsoft.com/office/drawing/2014/main" id="{8A57BA1C-1DD8-403E-AC90-F88014CE07E1}"/>
              </a:ext>
            </a:extLst>
          </p:cNvPr>
          <p:cNvSpPr/>
          <p:nvPr/>
        </p:nvSpPr>
        <p:spPr>
          <a:xfrm>
            <a:off x="7398093" y="3896902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3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17" name="椭圆 12">
            <a:extLst>
              <a:ext uri="{FF2B5EF4-FFF2-40B4-BE49-F238E27FC236}">
                <a16:creationId xmlns:a16="http://schemas.microsoft.com/office/drawing/2014/main" id="{23BFE8EC-AD73-4797-B745-0CD544D4D970}"/>
              </a:ext>
            </a:extLst>
          </p:cNvPr>
          <p:cNvSpPr/>
          <p:nvPr/>
        </p:nvSpPr>
        <p:spPr>
          <a:xfrm>
            <a:off x="3383859" y="3661327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19" name="文本框 12">
            <a:extLst>
              <a:ext uri="{FF2B5EF4-FFF2-40B4-BE49-F238E27FC236}">
                <a16:creationId xmlns:a16="http://schemas.microsoft.com/office/drawing/2014/main" id="{0A17BEA7-2A89-416B-8E8B-E0FF9D7F19F0}"/>
              </a:ext>
            </a:extLst>
          </p:cNvPr>
          <p:cNvSpPr txBox="1"/>
          <p:nvPr/>
        </p:nvSpPr>
        <p:spPr>
          <a:xfrm>
            <a:off x="425633" y="1573693"/>
            <a:ext cx="299798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上傳的購買證明在審核後會以email通知審核結果</a:t>
            </a:r>
          </a:p>
        </p:txBody>
      </p:sp>
      <p:sp>
        <p:nvSpPr>
          <p:cNvPr id="23" name="文本框 12">
            <a:extLst>
              <a:ext uri="{FF2B5EF4-FFF2-40B4-BE49-F238E27FC236}">
                <a16:creationId xmlns:a16="http://schemas.microsoft.com/office/drawing/2014/main" id="{312832FF-413C-4ED8-A890-9526572BD42D}"/>
              </a:ext>
            </a:extLst>
          </p:cNvPr>
          <p:cNvSpPr txBox="1"/>
          <p:nvPr/>
        </p:nvSpPr>
        <p:spPr>
          <a:xfrm>
            <a:off x="425633" y="2459851"/>
            <a:ext cx="299798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審核時間約5-7個工作天</a:t>
            </a:r>
          </a:p>
        </p:txBody>
      </p:sp>
      <p:sp>
        <p:nvSpPr>
          <p:cNvPr id="27" name="文本框 12">
            <a:extLst>
              <a:ext uri="{FF2B5EF4-FFF2-40B4-BE49-F238E27FC236}">
                <a16:creationId xmlns:a16="http://schemas.microsoft.com/office/drawing/2014/main" id="{B93E19AB-AADC-4056-AB50-EA858C7CE701}"/>
              </a:ext>
            </a:extLst>
          </p:cNvPr>
          <p:cNvSpPr txBox="1"/>
          <p:nvPr/>
        </p:nvSpPr>
        <p:spPr>
          <a:xfrm>
            <a:off x="425633" y="3088125"/>
            <a:ext cx="32804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審核通過會立即更新保固期間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DB220190-ECFF-49F9-A61E-BDF5DBB2278C}"/>
              </a:ext>
            </a:extLst>
          </p:cNvPr>
          <p:cNvGrpSpPr/>
          <p:nvPr/>
        </p:nvGrpSpPr>
        <p:grpSpPr>
          <a:xfrm>
            <a:off x="425633" y="2249794"/>
            <a:ext cx="2841441" cy="108222"/>
            <a:chOff x="5735668" y="1542560"/>
            <a:chExt cx="2841441" cy="108222"/>
          </a:xfrm>
        </p:grpSpPr>
        <p:sp>
          <p:nvSpPr>
            <p:cNvPr id="29" name="直接连接符 34">
              <a:extLst>
                <a:ext uri="{FF2B5EF4-FFF2-40B4-BE49-F238E27FC236}">
                  <a16:creationId xmlns:a16="http://schemas.microsoft.com/office/drawing/2014/main" id="{702CFCF7-1FF2-4B9D-A0B6-50CCAAE11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71" y="1605663"/>
              <a:ext cx="2801438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35">
              <a:extLst>
                <a:ext uri="{FF2B5EF4-FFF2-40B4-BE49-F238E27FC236}">
                  <a16:creationId xmlns:a16="http://schemas.microsoft.com/office/drawing/2014/main" id="{FEB01478-3499-45D1-9EC7-21404340F4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998904C8-8D75-4E40-A4C1-A656400837F4}"/>
              </a:ext>
            </a:extLst>
          </p:cNvPr>
          <p:cNvGrpSpPr/>
          <p:nvPr/>
        </p:nvGrpSpPr>
        <p:grpSpPr>
          <a:xfrm>
            <a:off x="425633" y="2898745"/>
            <a:ext cx="2841441" cy="108222"/>
            <a:chOff x="5735668" y="1542560"/>
            <a:chExt cx="2841441" cy="108222"/>
          </a:xfrm>
        </p:grpSpPr>
        <p:sp>
          <p:nvSpPr>
            <p:cNvPr id="35" name="直接连接符 34">
              <a:extLst>
                <a:ext uri="{FF2B5EF4-FFF2-40B4-BE49-F238E27FC236}">
                  <a16:creationId xmlns:a16="http://schemas.microsoft.com/office/drawing/2014/main" id="{A102973E-0AC5-4241-99C8-2698CFE34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71" y="1605663"/>
              <a:ext cx="2801438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7D9EDD6-D29A-41AA-A2A0-08B6D15413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357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4521FF-68F5-4C9B-8923-524CE1B8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線上購買</a:t>
            </a:r>
            <a:b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與啟用延長保固</a:t>
            </a:r>
          </a:p>
        </p:txBody>
      </p:sp>
    </p:spTree>
    <p:extLst>
      <p:ext uri="{BB962C8B-B14F-4D97-AF65-F5344CB8AC3E}">
        <p14:creationId xmlns:p14="http://schemas.microsoft.com/office/powerpoint/2010/main" val="4075111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32D28-69FE-4DC8-902E-0C4E4D2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線上購買延長保固</a:t>
            </a:r>
          </a:p>
        </p:txBody>
      </p:sp>
      <p:pic>
        <p:nvPicPr>
          <p:cNvPr id="6" name="图片 6" descr="图片包含 屏幕截图&#10;&#10;已生成极高可信度的说明">
            <a:extLst>
              <a:ext uri="{FF2B5EF4-FFF2-40B4-BE49-F238E27FC236}">
                <a16:creationId xmlns:a16="http://schemas.microsoft.com/office/drawing/2014/main" id="{E20667FD-41AA-4DA9-98E1-293BE5BEC1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250" y="621467"/>
            <a:ext cx="5556250" cy="3398917"/>
          </a:xfrm>
          <a:prstGeom prst="rect">
            <a:avLst/>
          </a:prstGeom>
        </p:spPr>
      </p:pic>
      <p:pic>
        <p:nvPicPr>
          <p:cNvPr id="8" name="图片 8" descr="图片包含 屏幕截图&#10;&#10;已生成极高可信度的说明">
            <a:extLst>
              <a:ext uri="{FF2B5EF4-FFF2-40B4-BE49-F238E27FC236}">
                <a16:creationId xmlns:a16="http://schemas.microsoft.com/office/drawing/2014/main" id="{2F9FDB0A-DD3C-47D8-B045-BFB6D9FAB5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762" y="991045"/>
            <a:ext cx="5727709" cy="33989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0" descr="图片包含 屏幕截图&#10;&#10;已生成极高可信度的说明">
            <a:extLst>
              <a:ext uri="{FF2B5EF4-FFF2-40B4-BE49-F238E27FC236}">
                <a16:creationId xmlns:a16="http://schemas.microsoft.com/office/drawing/2014/main" id="{2C72AB80-651C-4EE8-A767-80DD7FDD3C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932" y="1752064"/>
            <a:ext cx="5403850" cy="320296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3777C34-8049-4A60-8E27-DE79AFE15A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0" y="3009900"/>
            <a:ext cx="2719366" cy="996657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id="{10F4BD0A-DC2B-456C-9657-E14F5D88A6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104" y="2734288"/>
            <a:ext cx="2124075" cy="666751"/>
          </a:xfrm>
          <a:prstGeom prst="rect">
            <a:avLst/>
          </a:prstGeom>
          <a:ln w="28575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A413636-D0C7-4522-89F3-EF02302F4D13}"/>
              </a:ext>
            </a:extLst>
          </p:cNvPr>
          <p:cNvSpPr/>
          <p:nvPr/>
        </p:nvSpPr>
        <p:spPr>
          <a:xfrm>
            <a:off x="6162932" y="4006557"/>
            <a:ext cx="950631" cy="32625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47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32D28-69FE-4DC8-902E-0C4E4D2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線上購買延長保固</a:t>
            </a:r>
          </a:p>
        </p:txBody>
      </p:sp>
      <p:pic>
        <p:nvPicPr>
          <p:cNvPr id="4" name="图片 4" descr="图片包含 屏幕截图&#10;&#10;已生成极高可信度的说明">
            <a:extLst>
              <a:ext uri="{FF2B5EF4-FFF2-40B4-BE49-F238E27FC236}">
                <a16:creationId xmlns:a16="http://schemas.microsoft.com/office/drawing/2014/main" id="{ED6406F6-9B3E-4D49-AB65-DC2AFEF56D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448" y="862072"/>
            <a:ext cx="3567710" cy="3837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6" descr="图片包含 屏幕截图&#10;&#10;已生成极高可信度的说明">
            <a:extLst>
              <a:ext uri="{FF2B5EF4-FFF2-40B4-BE49-F238E27FC236}">
                <a16:creationId xmlns:a16="http://schemas.microsoft.com/office/drawing/2014/main" id="{208FB047-4516-4FFA-90A0-667312ADA7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050" y="-150071"/>
            <a:ext cx="4965700" cy="535474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9838C80-7C27-47EB-A3D8-66A8A8B8A6C4}"/>
              </a:ext>
            </a:extLst>
          </p:cNvPr>
          <p:cNvSpPr/>
          <p:nvPr/>
        </p:nvSpPr>
        <p:spPr>
          <a:xfrm>
            <a:off x="2712525" y="2555874"/>
            <a:ext cx="1741938" cy="32625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C5E0C27-CC81-4156-A31A-05EAA5D10ACE}"/>
              </a:ext>
            </a:extLst>
          </p:cNvPr>
          <p:cNvSpPr txBox="1"/>
          <p:nvPr/>
        </p:nvSpPr>
        <p:spPr>
          <a:xfrm>
            <a:off x="942747" y="3717907"/>
            <a:ext cx="1684568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延長保固費用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39D26B7-DF08-4913-95DE-F923E7C83F7F}"/>
              </a:ext>
            </a:extLst>
          </p:cNvPr>
          <p:cNvSpPr txBox="1"/>
          <p:nvPr/>
        </p:nvSpPr>
        <p:spPr>
          <a:xfrm>
            <a:off x="6793521" y="3163845"/>
            <a:ext cx="2021606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購買後保固的期間</a:t>
            </a:r>
          </a:p>
        </p:txBody>
      </p:sp>
      <p:sp>
        <p:nvSpPr>
          <p:cNvPr id="19" name="椭圆 12">
            <a:extLst>
              <a:ext uri="{FF2B5EF4-FFF2-40B4-BE49-F238E27FC236}">
                <a16:creationId xmlns:a16="http://schemas.microsoft.com/office/drawing/2014/main" id="{BA38EB50-829E-4630-9186-F0CE7EA1E1D5}"/>
              </a:ext>
            </a:extLst>
          </p:cNvPr>
          <p:cNvSpPr/>
          <p:nvPr/>
        </p:nvSpPr>
        <p:spPr>
          <a:xfrm>
            <a:off x="2176856" y="2491377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795A68F-3827-4FD0-87B1-E516DA90D142}"/>
              </a:ext>
            </a:extLst>
          </p:cNvPr>
          <p:cNvSpPr/>
          <p:nvPr/>
        </p:nvSpPr>
        <p:spPr>
          <a:xfrm>
            <a:off x="5631430" y="4260752"/>
            <a:ext cx="483620" cy="244574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12">
            <a:extLst>
              <a:ext uri="{FF2B5EF4-FFF2-40B4-BE49-F238E27FC236}">
                <a16:creationId xmlns:a16="http://schemas.microsoft.com/office/drawing/2014/main" id="{08405A9A-B81E-4C17-AAE6-47E28129E2E6}"/>
              </a:ext>
            </a:extLst>
          </p:cNvPr>
          <p:cNvSpPr/>
          <p:nvPr/>
        </p:nvSpPr>
        <p:spPr>
          <a:xfrm>
            <a:off x="5880250" y="3765750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24" name="文本框 15">
            <a:extLst>
              <a:ext uri="{FF2B5EF4-FFF2-40B4-BE49-F238E27FC236}">
                <a16:creationId xmlns:a16="http://schemas.microsoft.com/office/drawing/2014/main" id="{9315C42D-0296-4423-A7F2-08D1A71E199E}"/>
              </a:ext>
            </a:extLst>
          </p:cNvPr>
          <p:cNvSpPr txBox="1"/>
          <p:nvPr/>
        </p:nvSpPr>
        <p:spPr>
          <a:xfrm>
            <a:off x="6364804" y="3816452"/>
            <a:ext cx="202160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確認購買</a:t>
            </a:r>
            <a:endParaRPr lang="zh-CN" altLang="en-US" sz="18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6583926F-C4BC-4A81-B295-1D6320B6F34C}"/>
              </a:ext>
            </a:extLst>
          </p:cNvPr>
          <p:cNvCxnSpPr>
            <a:cxnSpLocks/>
          </p:cNvCxnSpPr>
          <p:nvPr/>
        </p:nvCxnSpPr>
        <p:spPr>
          <a:xfrm>
            <a:off x="4981575" y="3304931"/>
            <a:ext cx="1777064" cy="0"/>
          </a:xfrm>
          <a:prstGeom prst="straightConnector1">
            <a:avLst/>
          </a:prstGeom>
          <a:ln w="25400">
            <a:solidFill>
              <a:srgbClr val="0070C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4B3D4118-DC43-4571-8307-B0CFBF0FA607}"/>
              </a:ext>
            </a:extLst>
          </p:cNvPr>
          <p:cNvCxnSpPr>
            <a:cxnSpLocks/>
          </p:cNvCxnSpPr>
          <p:nvPr/>
        </p:nvCxnSpPr>
        <p:spPr>
          <a:xfrm flipH="1">
            <a:off x="2047876" y="3856207"/>
            <a:ext cx="742949" cy="0"/>
          </a:xfrm>
          <a:prstGeom prst="straightConnector1">
            <a:avLst/>
          </a:prstGeom>
          <a:ln w="25400">
            <a:solidFill>
              <a:srgbClr val="0070C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15">
            <a:extLst>
              <a:ext uri="{FF2B5EF4-FFF2-40B4-BE49-F238E27FC236}">
                <a16:creationId xmlns:a16="http://schemas.microsoft.com/office/drawing/2014/main" id="{13511D1F-3214-40E9-B595-85889E8511B8}"/>
              </a:ext>
            </a:extLst>
          </p:cNvPr>
          <p:cNvSpPr txBox="1"/>
          <p:nvPr/>
        </p:nvSpPr>
        <p:spPr>
          <a:xfrm>
            <a:off x="1078125" y="2550236"/>
            <a:ext cx="123940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線上購買</a:t>
            </a:r>
            <a:endParaRPr lang="zh-CN" altLang="en-US" sz="18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60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32D28-69FE-4DC8-902E-0C4E4D2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確認訂單內容</a:t>
            </a:r>
            <a:r>
              <a:rPr lang="zh-CN" altLang="en-US">
                <a:latin typeface="微軟正黑體"/>
              </a:rPr>
              <a:t>與付款</a:t>
            </a:r>
            <a:endParaRPr lang="zh-CN" altLang="en-US"/>
          </a:p>
        </p:txBody>
      </p:sp>
      <p:pic>
        <p:nvPicPr>
          <p:cNvPr id="3" name="图片 4" descr="图片包含 屏幕截图&#10;&#10;已生成极高可信度的说明">
            <a:extLst>
              <a:ext uri="{FF2B5EF4-FFF2-40B4-BE49-F238E27FC236}">
                <a16:creationId xmlns:a16="http://schemas.microsoft.com/office/drawing/2014/main" id="{C037C0CC-09FC-4F04-99A6-4442CDD5B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391" y="1235349"/>
            <a:ext cx="3318585" cy="3215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10" descr="图片包含 屏幕截图&#10;&#10;已生成极高可信度的说明">
            <a:extLst>
              <a:ext uri="{FF2B5EF4-FFF2-40B4-BE49-F238E27FC236}">
                <a16:creationId xmlns:a16="http://schemas.microsoft.com/office/drawing/2014/main" id="{787EC4CE-5419-4D89-B6BA-C637678C2F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55" y="947996"/>
            <a:ext cx="3068760" cy="3655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形 26">
            <a:extLst>
              <a:ext uri="{FF2B5EF4-FFF2-40B4-BE49-F238E27FC236}">
                <a16:creationId xmlns:a16="http://schemas.microsoft.com/office/drawing/2014/main" id="{EE4F482D-A954-4CD7-B386-AE663E84F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4856" y="2076233"/>
            <a:ext cx="2070588" cy="15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44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C95DA6EE-6179-4147-8899-48E9C4021F36}"/>
              </a:ext>
            </a:extLst>
          </p:cNvPr>
          <p:cNvGrpSpPr/>
          <p:nvPr/>
        </p:nvGrpSpPr>
        <p:grpSpPr>
          <a:xfrm>
            <a:off x="1217391" y="928960"/>
            <a:ext cx="6610267" cy="3616660"/>
            <a:chOff x="1217391" y="928960"/>
            <a:chExt cx="6610267" cy="3616660"/>
          </a:xfrm>
        </p:grpSpPr>
        <p:pic>
          <p:nvPicPr>
            <p:cNvPr id="14" name="图片 15" descr="图片包含 屏幕截图&#10;&#10;已生成极高可信度的说明">
              <a:extLst>
                <a:ext uri="{FF2B5EF4-FFF2-40B4-BE49-F238E27FC236}">
                  <a16:creationId xmlns:a16="http://schemas.microsoft.com/office/drawing/2014/main" id="{EB80C93E-59C2-4600-9457-BB034E7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7391" y="928960"/>
              <a:ext cx="6610267" cy="36166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4995DE7-3BC0-4AF7-B81D-98F04CBFE8AB}"/>
                </a:ext>
              </a:extLst>
            </p:cNvPr>
            <p:cNvSpPr/>
            <p:nvPr/>
          </p:nvSpPr>
          <p:spPr>
            <a:xfrm>
              <a:off x="4332258" y="3863732"/>
              <a:ext cx="1640541" cy="618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3" descr="图片包含 屏幕截图&#10;&#10;已生成极高可信度的说明">
            <a:extLst>
              <a:ext uri="{FF2B5EF4-FFF2-40B4-BE49-F238E27FC236}">
                <a16:creationId xmlns:a16="http://schemas.microsoft.com/office/drawing/2014/main" id="{93DF5E56-FFB2-4FED-961C-BDF343297E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046" y="928960"/>
            <a:ext cx="7207622" cy="390414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740CB2E-2544-4CEF-8B2E-26F0907A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"/>
              <a:t>付款完成</a:t>
            </a:r>
            <a:r>
              <a:rPr lang="zh-CN" altLang="en">
                <a:latin typeface="微軟正黑體"/>
              </a:rPr>
              <a:t> 立即生效</a:t>
            </a:r>
            <a:endParaRPr lang="zh-CN" altLang="en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8024C37-E5FD-47D9-A60A-806035EDDD79}"/>
              </a:ext>
            </a:extLst>
          </p:cNvPr>
          <p:cNvSpPr/>
          <p:nvPr/>
        </p:nvSpPr>
        <p:spPr>
          <a:xfrm>
            <a:off x="3076462" y="3581068"/>
            <a:ext cx="1495538" cy="224319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圖片 9">
            <a:extLst>
              <a:ext uri="{FF2B5EF4-FFF2-40B4-BE49-F238E27FC236}">
                <a16:creationId xmlns:a16="http://schemas.microsoft.com/office/drawing/2014/main" id="{994C2A97-DFFD-45C5-92B5-09629FDFAA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97" y="2708306"/>
            <a:ext cx="1637913" cy="1630952"/>
          </a:xfrm>
          <a:prstGeom prst="rect">
            <a:avLst/>
          </a:prstGeom>
        </p:spPr>
      </p:pic>
      <p:sp>
        <p:nvSpPr>
          <p:cNvPr id="18" name="矩形: 剪去對角角落 10">
            <a:extLst>
              <a:ext uri="{FF2B5EF4-FFF2-40B4-BE49-F238E27FC236}">
                <a16:creationId xmlns:a16="http://schemas.microsoft.com/office/drawing/2014/main" id="{65823BF4-A620-440D-A7F3-548F0944AD10}"/>
              </a:ext>
            </a:extLst>
          </p:cNvPr>
          <p:cNvSpPr/>
          <p:nvPr/>
        </p:nvSpPr>
        <p:spPr>
          <a:xfrm>
            <a:off x="4476935" y="3040812"/>
            <a:ext cx="3207252" cy="424530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FF6699"/>
              </a:gs>
              <a:gs pos="50000">
                <a:srgbClr val="FF9900"/>
              </a:gs>
              <a:gs pos="100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9" name="文本框 5">
            <a:extLst>
              <a:ext uri="{FF2B5EF4-FFF2-40B4-BE49-F238E27FC236}">
                <a16:creationId xmlns:a16="http://schemas.microsoft.com/office/drawing/2014/main" id="{5BC49A7F-6E96-4C3E-AE3D-53CD73BAEEB3}"/>
              </a:ext>
            </a:extLst>
          </p:cNvPr>
          <p:cNvSpPr txBox="1"/>
          <p:nvPr/>
        </p:nvSpPr>
        <p:spPr>
          <a:xfrm>
            <a:off x="4517504" y="3097771"/>
            <a:ext cx="340910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付款完成後保固期限立即延長</a:t>
            </a:r>
          </a:p>
        </p:txBody>
      </p:sp>
    </p:spTree>
    <p:extLst>
      <p:ext uri="{BB962C8B-B14F-4D97-AF65-F5344CB8AC3E}">
        <p14:creationId xmlns:p14="http://schemas.microsoft.com/office/powerpoint/2010/main" val="183111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>
            <a:extLst>
              <a:ext uri="{FF2B5EF4-FFF2-40B4-BE49-F238E27FC236}">
                <a16:creationId xmlns:a16="http://schemas.microsoft.com/office/drawing/2014/main" id="{02F88006-2E6A-4F9F-BAE9-85FC55F9C0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589" y="1779466"/>
            <a:ext cx="4165023" cy="298124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4132D28-69FE-4DC8-902E-0C4E4D2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線上啟用保固卡授權金鑰</a:t>
            </a:r>
          </a:p>
        </p:txBody>
      </p:sp>
      <p:pic>
        <p:nvPicPr>
          <p:cNvPr id="4" name="图片 4" descr="图片包含 屏幕截图&#10;&#10;已生成极高可信度的说明">
            <a:extLst>
              <a:ext uri="{FF2B5EF4-FFF2-40B4-BE49-F238E27FC236}">
                <a16:creationId xmlns:a16="http://schemas.microsoft.com/office/drawing/2014/main" id="{58A7E611-E456-4D3B-AF03-7088208615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21" y="916241"/>
            <a:ext cx="4282627" cy="3712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6" descr="图片包含 屏幕截图&#10;&#10;已生成极高可信度的说明">
            <a:extLst>
              <a:ext uri="{FF2B5EF4-FFF2-40B4-BE49-F238E27FC236}">
                <a16:creationId xmlns:a16="http://schemas.microsoft.com/office/drawing/2014/main" id="{6CB9A370-AE4E-4EE9-BA23-87E454B653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0" y="284883"/>
            <a:ext cx="4349750" cy="467533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56E4AA6-CD14-4CFC-A8A7-4496E2CE8096}"/>
              </a:ext>
            </a:extLst>
          </p:cNvPr>
          <p:cNvSpPr txBox="1"/>
          <p:nvPr/>
        </p:nvSpPr>
        <p:spPr>
          <a:xfrm>
            <a:off x="5539939" y="1534550"/>
            <a:ext cx="274584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授權金鑰在保固卡背面的2</a:t>
            </a:r>
            <a:r>
              <a:rPr lang="en-US" altLang="zh-CN" sz="1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CN" altLang="en-US" sz="1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位英數字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72AB362-D975-4768-84BE-CB661841C3AF}"/>
              </a:ext>
            </a:extLst>
          </p:cNvPr>
          <p:cNvSpPr/>
          <p:nvPr/>
        </p:nvSpPr>
        <p:spPr>
          <a:xfrm>
            <a:off x="3057525" y="2933700"/>
            <a:ext cx="2165323" cy="39151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D978CCD-0E63-46D1-9813-941D817D9320}"/>
              </a:ext>
            </a:extLst>
          </p:cNvPr>
          <p:cNvSpPr/>
          <p:nvPr/>
        </p:nvSpPr>
        <p:spPr>
          <a:xfrm>
            <a:off x="1057276" y="3389915"/>
            <a:ext cx="2095500" cy="56296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2">
            <a:extLst>
              <a:ext uri="{FF2B5EF4-FFF2-40B4-BE49-F238E27FC236}">
                <a16:creationId xmlns:a16="http://schemas.microsoft.com/office/drawing/2014/main" id="{6F31A8AB-82A6-4FFB-A3B8-04612CC908E3}"/>
              </a:ext>
            </a:extLst>
          </p:cNvPr>
          <p:cNvSpPr/>
          <p:nvPr/>
        </p:nvSpPr>
        <p:spPr>
          <a:xfrm>
            <a:off x="3897909" y="2478453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椭圆 12">
            <a:extLst>
              <a:ext uri="{FF2B5EF4-FFF2-40B4-BE49-F238E27FC236}">
                <a16:creationId xmlns:a16="http://schemas.microsoft.com/office/drawing/2014/main" id="{43E1C945-A95C-4165-97F0-49BC6170E269}"/>
              </a:ext>
            </a:extLst>
          </p:cNvPr>
          <p:cNvSpPr/>
          <p:nvPr/>
        </p:nvSpPr>
        <p:spPr>
          <a:xfrm>
            <a:off x="556820" y="3443771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6FF71DD-974E-444C-956D-CBB96DFB158B}"/>
              </a:ext>
            </a:extLst>
          </p:cNvPr>
          <p:cNvSpPr/>
          <p:nvPr/>
        </p:nvSpPr>
        <p:spPr>
          <a:xfrm>
            <a:off x="5573881" y="3518938"/>
            <a:ext cx="2656025" cy="312833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E55ABD07-CB7B-42C2-ACB5-54B9FF125E62}"/>
              </a:ext>
            </a:extLst>
          </p:cNvPr>
          <p:cNvCxnSpPr>
            <a:cxnSpLocks/>
            <a:stCxn id="18" idx="3"/>
            <a:endCxn id="39" idx="1"/>
          </p:cNvCxnSpPr>
          <p:nvPr/>
        </p:nvCxnSpPr>
        <p:spPr>
          <a:xfrm>
            <a:off x="3152776" y="3671395"/>
            <a:ext cx="2421105" cy="3960"/>
          </a:xfrm>
          <a:prstGeom prst="straightConnector1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25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0CB2E-2544-4CEF-8B2E-26F0907A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"/>
              <a:t>啟用完成</a:t>
            </a:r>
            <a:r>
              <a:rPr lang="zh-CN" altLang="en">
                <a:latin typeface="微軟正黑體"/>
              </a:rPr>
              <a:t> 立即生效</a:t>
            </a:r>
            <a:endParaRPr lang="zh-CN" altLang="en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ABECF4E9-D2A2-498C-9E47-FF7B4FF2D7C0}"/>
              </a:ext>
            </a:extLst>
          </p:cNvPr>
          <p:cNvGrpSpPr/>
          <p:nvPr/>
        </p:nvGrpSpPr>
        <p:grpSpPr>
          <a:xfrm>
            <a:off x="1217391" y="928960"/>
            <a:ext cx="6610267" cy="3616660"/>
            <a:chOff x="1217391" y="928960"/>
            <a:chExt cx="6610267" cy="3616660"/>
          </a:xfrm>
        </p:grpSpPr>
        <p:pic>
          <p:nvPicPr>
            <p:cNvPr id="20" name="图片 15" descr="图片包含 屏幕截图&#10;&#10;已生成极高可信度的说明">
              <a:extLst>
                <a:ext uri="{FF2B5EF4-FFF2-40B4-BE49-F238E27FC236}">
                  <a16:creationId xmlns:a16="http://schemas.microsoft.com/office/drawing/2014/main" id="{3A204943-A09A-47C9-91CF-F55FE6C24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7391" y="928960"/>
              <a:ext cx="6610267" cy="36166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A3C2864-6724-4FA1-B57F-0823D7871655}"/>
                </a:ext>
              </a:extLst>
            </p:cNvPr>
            <p:cNvSpPr/>
            <p:nvPr/>
          </p:nvSpPr>
          <p:spPr>
            <a:xfrm>
              <a:off x="4332258" y="3863732"/>
              <a:ext cx="1640541" cy="618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44F58F9B-D80D-47A7-9779-54E62F3CA6E6}"/>
              </a:ext>
            </a:extLst>
          </p:cNvPr>
          <p:cNvSpPr/>
          <p:nvPr/>
        </p:nvSpPr>
        <p:spPr>
          <a:xfrm>
            <a:off x="3076462" y="3581068"/>
            <a:ext cx="1495538" cy="224319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圖片 9">
            <a:extLst>
              <a:ext uri="{FF2B5EF4-FFF2-40B4-BE49-F238E27FC236}">
                <a16:creationId xmlns:a16="http://schemas.microsoft.com/office/drawing/2014/main" id="{60F44A80-ECAC-4C47-87AD-082A41A29D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97" y="2708306"/>
            <a:ext cx="1637913" cy="1630952"/>
          </a:xfrm>
          <a:prstGeom prst="rect">
            <a:avLst/>
          </a:prstGeom>
        </p:spPr>
      </p:pic>
      <p:sp>
        <p:nvSpPr>
          <p:cNvPr id="24" name="矩形: 剪去對角角落 10">
            <a:extLst>
              <a:ext uri="{FF2B5EF4-FFF2-40B4-BE49-F238E27FC236}">
                <a16:creationId xmlns:a16="http://schemas.microsoft.com/office/drawing/2014/main" id="{A303D79D-7C8A-4263-AEE4-5B7214866596}"/>
              </a:ext>
            </a:extLst>
          </p:cNvPr>
          <p:cNvSpPr/>
          <p:nvPr/>
        </p:nvSpPr>
        <p:spPr>
          <a:xfrm>
            <a:off x="4476935" y="3040812"/>
            <a:ext cx="3207252" cy="424530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FF6699"/>
              </a:gs>
              <a:gs pos="50000">
                <a:srgbClr val="FF9900"/>
              </a:gs>
              <a:gs pos="100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6" name="文本框 5">
            <a:extLst>
              <a:ext uri="{FF2B5EF4-FFF2-40B4-BE49-F238E27FC236}">
                <a16:creationId xmlns:a16="http://schemas.microsoft.com/office/drawing/2014/main" id="{4AFD4934-ABB6-45B9-AF35-F49D981EE9C5}"/>
              </a:ext>
            </a:extLst>
          </p:cNvPr>
          <p:cNvSpPr txBox="1"/>
          <p:nvPr/>
        </p:nvSpPr>
        <p:spPr>
          <a:xfrm>
            <a:off x="4517504" y="3097771"/>
            <a:ext cx="340910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付款完成後保固期限立即延長</a:t>
            </a:r>
          </a:p>
        </p:txBody>
      </p:sp>
    </p:spTree>
    <p:extLst>
      <p:ext uri="{BB962C8B-B14F-4D97-AF65-F5344CB8AC3E}">
        <p14:creationId xmlns:p14="http://schemas.microsoft.com/office/powerpoint/2010/main" val="998030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274C5-88BE-4ADF-A792-D8CD7EA3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7647"/>
            <a:ext cx="5120640" cy="1384662"/>
          </a:xfrm>
        </p:spPr>
        <p:txBody>
          <a:bodyPr/>
          <a:lstStyle/>
          <a:p>
            <a:pPr algn="ctr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385053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274C5-88BE-4ADF-A792-D8CD7EA3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五年延長保固FAQ</a:t>
            </a:r>
          </a:p>
        </p:txBody>
      </p:sp>
    </p:spTree>
    <p:extLst>
      <p:ext uri="{BB962C8B-B14F-4D97-AF65-F5344CB8AC3E}">
        <p14:creationId xmlns:p14="http://schemas.microsoft.com/office/powerpoint/2010/main" val="60930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48A36-114F-48EB-8BB1-4620817E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33" y="975361"/>
            <a:ext cx="2292163" cy="1474470"/>
          </a:xfrm>
        </p:spPr>
        <p:txBody>
          <a:bodyPr/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QNAP</a:t>
            </a:r>
            <a:b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保固服務</a:t>
            </a: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830DD61D-514A-498B-9831-9055D76F0F68}"/>
              </a:ext>
            </a:extLst>
          </p:cNvPr>
          <p:cNvSpPr txBox="1">
            <a:spLocks/>
          </p:cNvSpPr>
          <p:nvPr/>
        </p:nvSpPr>
        <p:spPr>
          <a:xfrm>
            <a:off x="2650922" y="1099555"/>
            <a:ext cx="1306284" cy="1059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14999"/>
              </a:lnSpc>
              <a:buClrTx/>
              <a:buNone/>
            </a:pPr>
            <a:r>
              <a:rPr lang="zh-CN" altLang="en-US" sz="3200" b="1">
                <a:solidFill>
                  <a:schemeClr val="accent5">
                    <a:lumMod val="50000"/>
                  </a:schemeClr>
                </a:solidFill>
              </a:rPr>
              <a:t>標準保固</a:t>
            </a: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2F6CEDC6-FD41-494A-8270-A66F6CABB813}"/>
              </a:ext>
            </a:extLst>
          </p:cNvPr>
          <p:cNvSpPr txBox="1">
            <a:spLocks/>
          </p:cNvSpPr>
          <p:nvPr/>
        </p:nvSpPr>
        <p:spPr>
          <a:xfrm>
            <a:off x="4139898" y="1099555"/>
            <a:ext cx="1306284" cy="1059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14999"/>
              </a:lnSpc>
              <a:buClrTx/>
              <a:buNone/>
            </a:pPr>
            <a:r>
              <a:rPr lang="zh-TW" altLang="en-US" sz="3200" b="1">
                <a:solidFill>
                  <a:schemeClr val="accent5">
                    <a:lumMod val="50000"/>
                  </a:schemeClr>
                </a:solidFill>
              </a:rPr>
              <a:t>延長</a:t>
            </a:r>
            <a:r>
              <a:rPr lang="zh-CN" altLang="en-US" sz="3200" b="1">
                <a:solidFill>
                  <a:schemeClr val="accent5">
                    <a:lumMod val="50000"/>
                  </a:schemeClr>
                </a:solidFill>
              </a:rPr>
              <a:t>保固</a:t>
            </a: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35E78152-00C1-4B86-9CA4-47981E41ED14}"/>
              </a:ext>
            </a:extLst>
          </p:cNvPr>
          <p:cNvSpPr txBox="1">
            <a:spLocks/>
          </p:cNvSpPr>
          <p:nvPr/>
        </p:nvSpPr>
        <p:spPr>
          <a:xfrm>
            <a:off x="5679128" y="1099555"/>
            <a:ext cx="1141199" cy="1059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14999"/>
              </a:lnSpc>
              <a:buClrTx/>
              <a:buNone/>
            </a:pPr>
            <a:r>
              <a:rPr lang="zh-CN" altLang="en-US" sz="3200" b="1">
                <a:solidFill>
                  <a:schemeClr val="accent5">
                    <a:lumMod val="50000"/>
                  </a:schemeClr>
                </a:solidFill>
              </a:rPr>
              <a:t>進階保固</a:t>
            </a: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4BA4F52C-1ED9-4B6F-BA2B-809144A76987}"/>
              </a:ext>
            </a:extLst>
          </p:cNvPr>
          <p:cNvSpPr txBox="1">
            <a:spLocks/>
          </p:cNvSpPr>
          <p:nvPr/>
        </p:nvSpPr>
        <p:spPr>
          <a:xfrm>
            <a:off x="7185711" y="1099555"/>
            <a:ext cx="1306284" cy="1059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14999"/>
              </a:lnSpc>
              <a:buClrTx/>
              <a:buNone/>
            </a:pPr>
            <a:r>
              <a:rPr lang="zh-TW" altLang="en-US" sz="3200" b="1">
                <a:solidFill>
                  <a:schemeClr val="accent5">
                    <a:lumMod val="50000"/>
                  </a:schemeClr>
                </a:solidFill>
              </a:rPr>
              <a:t>現場服務</a:t>
            </a:r>
            <a:endParaRPr lang="zh-CN" altLang="en-US" sz="32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48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接點: 肘形 78">
            <a:extLst>
              <a:ext uri="{FF2B5EF4-FFF2-40B4-BE49-F238E27FC236}">
                <a16:creationId xmlns:a16="http://schemas.microsoft.com/office/drawing/2014/main" id="{F6EB55C3-3335-4DF1-A91A-3E3C723307BD}"/>
              </a:ext>
            </a:extLst>
          </p:cNvPr>
          <p:cNvCxnSpPr>
            <a:cxnSpLocks/>
            <a:stCxn id="9" idx="2"/>
            <a:endCxn id="12" idx="1"/>
          </p:cNvCxnSpPr>
          <p:nvPr/>
        </p:nvCxnSpPr>
        <p:spPr>
          <a:xfrm rot="16200000" flipH="1">
            <a:off x="4514583" y="2663625"/>
            <a:ext cx="2997827" cy="404812"/>
          </a:xfrm>
          <a:prstGeom prst="bentConnector2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接點: 肘形 19">
            <a:extLst>
              <a:ext uri="{FF2B5EF4-FFF2-40B4-BE49-F238E27FC236}">
                <a16:creationId xmlns:a16="http://schemas.microsoft.com/office/drawing/2014/main" id="{2FE3E468-09F4-46D2-963A-866A9C7E1F7A}"/>
              </a:ext>
            </a:extLst>
          </p:cNvPr>
          <p:cNvCxnSpPr>
            <a:stCxn id="10" idx="1"/>
            <a:endCxn id="3" idx="1"/>
          </p:cNvCxnSpPr>
          <p:nvPr/>
        </p:nvCxnSpPr>
        <p:spPr>
          <a:xfrm rot="10800000" flipH="1">
            <a:off x="1334594" y="1054710"/>
            <a:ext cx="7869" cy="1380048"/>
          </a:xfrm>
          <a:prstGeom prst="bentConnector3">
            <a:avLst>
              <a:gd name="adj1" fmla="val -714899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19C787C-CB96-4F0A-A540-081DDC45869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017941" y="1258421"/>
            <a:ext cx="14806" cy="238262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2220B0E7-3522-41D3-B14E-F09E7CDE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保固服務流程</a:t>
            </a: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5FAE59E3-9BD6-4630-9E69-AC58701A5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986" y="-1250858"/>
            <a:ext cx="4321956" cy="7048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EC970ED-6653-4031-82AC-88419A485E48}"/>
              </a:ext>
            </a:extLst>
          </p:cNvPr>
          <p:cNvSpPr/>
          <p:nvPr/>
        </p:nvSpPr>
        <p:spPr>
          <a:xfrm>
            <a:off x="1342464" y="850999"/>
            <a:ext cx="1375523" cy="407422"/>
          </a:xfrm>
          <a:prstGeom prst="rect">
            <a:avLst/>
          </a:prstGeom>
          <a:solidFill>
            <a:srgbClr val="33996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Microsoft JhengHei"/>
                <a:ea typeface="Microsoft JhengHei"/>
              </a:rPr>
              <a:t>客戶提出</a:t>
            </a:r>
            <a:endParaRPr lang="zh-CN" sz="1200" b="1">
              <a:latin typeface="Microsoft JhengHei"/>
              <a:ea typeface="Microsoft JhengHei"/>
            </a:endParaRPr>
          </a:p>
          <a:p>
            <a:pPr algn="ctr"/>
            <a:r>
              <a:rPr lang="zh-CN" altLang="en-US" sz="1200" b="1">
                <a:solidFill>
                  <a:srgbClr val="FFFFFF"/>
                </a:solidFill>
                <a:latin typeface="Microsoft JhengHei"/>
                <a:ea typeface="Microsoft JhengHei"/>
              </a:rPr>
              <a:t>維修需求</a:t>
            </a:r>
            <a:endParaRPr lang="zh-CN" sz="1200" b="1">
              <a:latin typeface="Microsoft JhengHei"/>
              <a:ea typeface="Microsoft JhengHe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3DEAE1-E99A-4586-B7FD-8005E364E9F1}"/>
              </a:ext>
            </a:extLst>
          </p:cNvPr>
          <p:cNvSpPr/>
          <p:nvPr/>
        </p:nvSpPr>
        <p:spPr>
          <a:xfrm>
            <a:off x="1342465" y="1401296"/>
            <a:ext cx="1362075" cy="48577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QNAP </a:t>
            </a:r>
          </a:p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客服部門</a:t>
            </a:r>
          </a:p>
        </p:txBody>
      </p:sp>
      <p:sp>
        <p:nvSpPr>
          <p:cNvPr id="6" name="流程图: 决策 5">
            <a:extLst>
              <a:ext uri="{FF2B5EF4-FFF2-40B4-BE49-F238E27FC236}">
                <a16:creationId xmlns:a16="http://schemas.microsoft.com/office/drawing/2014/main" id="{C490F98E-36A9-45A0-8450-0754178C4ABE}"/>
              </a:ext>
            </a:extLst>
          </p:cNvPr>
          <p:cNvSpPr/>
          <p:nvPr/>
        </p:nvSpPr>
        <p:spPr>
          <a:xfrm>
            <a:off x="5025278" y="1479894"/>
            <a:ext cx="1571625" cy="907923"/>
          </a:xfrm>
          <a:prstGeom prst="flowChartDecision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維修品項檢測</a:t>
            </a:r>
            <a:endParaRPr lang="zh-TW" altLang="en-US" sz="1200" b="1">
              <a:solidFill>
                <a:srgbClr val="FFFFFF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E3880C1-3375-4D31-ACEA-1392581AC38F}"/>
              </a:ext>
            </a:extLst>
          </p:cNvPr>
          <p:cNvSpPr/>
          <p:nvPr/>
        </p:nvSpPr>
        <p:spPr>
          <a:xfrm>
            <a:off x="1342464" y="2915771"/>
            <a:ext cx="1362075" cy="48577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QNAP提供</a:t>
            </a:r>
          </a:p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RMA編號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4A2A88-C649-4054-A4E6-9FBBB3132439}"/>
              </a:ext>
            </a:extLst>
          </p:cNvPr>
          <p:cNvSpPr/>
          <p:nvPr/>
        </p:nvSpPr>
        <p:spPr>
          <a:xfrm>
            <a:off x="1346947" y="3641045"/>
            <a:ext cx="1371600" cy="7239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客戶寄送產品至維修中心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1EC7A23-D306-404D-80E8-2FD4339CF582}"/>
              </a:ext>
            </a:extLst>
          </p:cNvPr>
          <p:cNvSpPr/>
          <p:nvPr/>
        </p:nvSpPr>
        <p:spPr>
          <a:xfrm>
            <a:off x="5130052" y="881343"/>
            <a:ext cx="1362075" cy="48577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QNAP 收到</a:t>
            </a:r>
            <a:endParaRPr lang="zh-TW" altLang="en-US" sz="1200" b="1">
              <a:solidFill>
                <a:srgbClr val="FFFFFF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維修產品</a:t>
            </a:r>
          </a:p>
        </p:txBody>
      </p:sp>
      <p:sp>
        <p:nvSpPr>
          <p:cNvPr id="10" name="流程图: 决策 9">
            <a:extLst>
              <a:ext uri="{FF2B5EF4-FFF2-40B4-BE49-F238E27FC236}">
                <a16:creationId xmlns:a16="http://schemas.microsoft.com/office/drawing/2014/main" id="{AE373F62-E35C-4336-B77E-DA26743FB973}"/>
              </a:ext>
            </a:extLst>
          </p:cNvPr>
          <p:cNvSpPr/>
          <p:nvPr/>
        </p:nvSpPr>
        <p:spPr>
          <a:xfrm>
            <a:off x="1334595" y="2037946"/>
            <a:ext cx="1371600" cy="793623"/>
          </a:xfrm>
          <a:prstGeom prst="flowChartDecision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檢查保固狀態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4EBAADF-1186-466B-B5E9-3ADBA4C48C6F}"/>
              </a:ext>
            </a:extLst>
          </p:cNvPr>
          <p:cNvSpPr/>
          <p:nvPr/>
        </p:nvSpPr>
        <p:spPr>
          <a:xfrm>
            <a:off x="5130052" y="2643467"/>
            <a:ext cx="1362075" cy="48577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維修產品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3F1990A-F013-4D21-AF5E-585CA17526BC}"/>
              </a:ext>
            </a:extLst>
          </p:cNvPr>
          <p:cNvSpPr/>
          <p:nvPr/>
        </p:nvSpPr>
        <p:spPr>
          <a:xfrm>
            <a:off x="6215902" y="4069670"/>
            <a:ext cx="1362075" cy="590550"/>
          </a:xfrm>
          <a:prstGeom prst="rect">
            <a:avLst/>
          </a:prstGeom>
          <a:solidFill>
            <a:srgbClr val="33996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Microsoft JhengHei"/>
                <a:ea typeface="Microsoft JhengHei"/>
              </a:rPr>
              <a:t>產品寄還客戶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FD6BD16-76B5-4EB0-BCBA-4128A37138F1}"/>
              </a:ext>
            </a:extLst>
          </p:cNvPr>
          <p:cNvSpPr/>
          <p:nvPr/>
        </p:nvSpPr>
        <p:spPr>
          <a:xfrm>
            <a:off x="3252267" y="2273392"/>
            <a:ext cx="962025" cy="27622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需要收費</a:t>
            </a:r>
          </a:p>
        </p:txBody>
      </p:sp>
      <p:sp>
        <p:nvSpPr>
          <p:cNvPr id="14" name="流程图: 决策 13">
            <a:extLst>
              <a:ext uri="{FF2B5EF4-FFF2-40B4-BE49-F238E27FC236}">
                <a16:creationId xmlns:a16="http://schemas.microsoft.com/office/drawing/2014/main" id="{717B7E9F-A1C4-4552-B54E-17161259CFF6}"/>
              </a:ext>
            </a:extLst>
          </p:cNvPr>
          <p:cNvSpPr/>
          <p:nvPr/>
        </p:nvSpPr>
        <p:spPr>
          <a:xfrm>
            <a:off x="3158672" y="2773370"/>
            <a:ext cx="1143000" cy="774573"/>
          </a:xfrm>
          <a:prstGeom prst="flowChartDecision">
            <a:avLst/>
          </a:prstGeom>
          <a:solidFill>
            <a:srgbClr val="33996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Microsoft JhengHei"/>
                <a:ea typeface="Microsoft JhengHei"/>
              </a:rPr>
              <a:t>客戶同意？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D9A9D8D-D0D8-4E1D-B7FD-3A73833AEF65}"/>
              </a:ext>
            </a:extLst>
          </p:cNvPr>
          <p:cNvSpPr/>
          <p:nvPr/>
        </p:nvSpPr>
        <p:spPr>
          <a:xfrm>
            <a:off x="7203354" y="1665675"/>
            <a:ext cx="1362075" cy="48577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通知客戶檢測結果與報價</a:t>
            </a:r>
          </a:p>
        </p:txBody>
      </p:sp>
      <p:sp>
        <p:nvSpPr>
          <p:cNvPr id="16" name="流程图: 决策 15">
            <a:extLst>
              <a:ext uri="{FF2B5EF4-FFF2-40B4-BE49-F238E27FC236}">
                <a16:creationId xmlns:a16="http://schemas.microsoft.com/office/drawing/2014/main" id="{09F642F2-5582-4B6D-BB29-2EABB9976952}"/>
              </a:ext>
            </a:extLst>
          </p:cNvPr>
          <p:cNvSpPr/>
          <p:nvPr/>
        </p:nvSpPr>
        <p:spPr>
          <a:xfrm>
            <a:off x="7031904" y="2441918"/>
            <a:ext cx="1704975" cy="888873"/>
          </a:xfrm>
          <a:prstGeom prst="flowChartDecision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客戶同意檢測結果與報價？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D159A84-21DE-4E5B-AF46-2CF7555CD9ED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706195" y="2429996"/>
            <a:ext cx="538122" cy="4762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7FC315E-A22B-41AD-AA23-B69F04F681C8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730734" y="2549617"/>
            <a:ext cx="2546" cy="22605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8D4A6CE-1EE5-4336-9AB8-5EC9F741DD54}"/>
              </a:ext>
            </a:extLst>
          </p:cNvPr>
          <p:cNvCxnSpPr>
            <a:cxnSpLocks/>
            <a:stCxn id="14" idx="1"/>
            <a:endCxn id="7" idx="3"/>
          </p:cNvCxnSpPr>
          <p:nvPr/>
        </p:nvCxnSpPr>
        <p:spPr>
          <a:xfrm flipH="1" flipV="1">
            <a:off x="2704539" y="3158659"/>
            <a:ext cx="454133" cy="199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8E9AA579-92A2-43CC-B708-203D7038E7C8}"/>
              </a:ext>
            </a:extLst>
          </p:cNvPr>
          <p:cNvSpPr txBox="1"/>
          <p:nvPr/>
        </p:nvSpPr>
        <p:spPr>
          <a:xfrm>
            <a:off x="416272" y="1515596"/>
            <a:ext cx="69980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000" b="1" err="1">
                <a:latin typeface="Microsoft JhengHei"/>
                <a:ea typeface="Microsoft JhengHei"/>
              </a:rPr>
              <a:t>釐清</a:t>
            </a:r>
            <a:endParaRPr lang="zh-TW" altLang="en-US" b="1"/>
          </a:p>
          <a:p>
            <a:pPr algn="ctr"/>
            <a:r>
              <a:rPr lang="en-US" altLang="zh-CN" sz="1000" b="1" err="1">
                <a:latin typeface="Microsoft JhengHei"/>
                <a:ea typeface="Microsoft JhengHei"/>
              </a:rPr>
              <a:t>保固狀態</a:t>
            </a:r>
            <a:endParaRPr lang="en-US" b="1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0188E0B-5CAF-4908-81C3-0FCFF3106FC7}"/>
              </a:ext>
            </a:extLst>
          </p:cNvPr>
          <p:cNvSpPr txBox="1"/>
          <p:nvPr/>
        </p:nvSpPr>
        <p:spPr>
          <a:xfrm>
            <a:off x="2505849" y="2177195"/>
            <a:ext cx="819150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000" b="1" err="1">
                <a:latin typeface="Microsoft JhengHei"/>
                <a:ea typeface="Microsoft JhengHei"/>
              </a:rPr>
              <a:t>過保固</a:t>
            </a:r>
            <a:endParaRPr lang="en-US" altLang="zh-CN" sz="1000" b="1">
              <a:latin typeface="Microsoft JhengHei"/>
              <a:ea typeface="Microsoft JhengHei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A5AF520-3E6F-45D7-875C-48C0A70C3D77}"/>
              </a:ext>
            </a:extLst>
          </p:cNvPr>
          <p:cNvSpPr txBox="1"/>
          <p:nvPr/>
        </p:nvSpPr>
        <p:spPr>
          <a:xfrm>
            <a:off x="2589829" y="2878794"/>
            <a:ext cx="819150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000" b="1" err="1">
                <a:latin typeface="Microsoft JhengHei"/>
                <a:ea typeface="Microsoft JhengHei"/>
              </a:rPr>
              <a:t>同意</a:t>
            </a:r>
            <a:endParaRPr lang="en-US" altLang="zh-CN" sz="1000" b="1">
              <a:latin typeface="Microsoft JhengHei"/>
              <a:ea typeface="Microsoft JhengHei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ECBC8AA-D072-4099-B765-B69C0203BA00}"/>
              </a:ext>
            </a:extLst>
          </p:cNvPr>
          <p:cNvSpPr txBox="1"/>
          <p:nvPr/>
        </p:nvSpPr>
        <p:spPr>
          <a:xfrm>
            <a:off x="6378781" y="2595887"/>
            <a:ext cx="819150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000" b="1">
                <a:latin typeface="Microsoft JhengHei"/>
                <a:ea typeface="Microsoft JhengHei"/>
              </a:rPr>
              <a:t>同意</a:t>
            </a:r>
          </a:p>
        </p:txBody>
      </p:sp>
      <p:cxnSp>
        <p:nvCxnSpPr>
          <p:cNvPr id="52" name="接點: 肘形 51">
            <a:extLst>
              <a:ext uri="{FF2B5EF4-FFF2-40B4-BE49-F238E27FC236}">
                <a16:creationId xmlns:a16="http://schemas.microsoft.com/office/drawing/2014/main" id="{281D30B1-ECC4-49FF-B56D-138DDA80B526}"/>
              </a:ext>
            </a:extLst>
          </p:cNvPr>
          <p:cNvCxnSpPr>
            <a:stCxn id="8" idx="2"/>
            <a:endCxn id="9" idx="1"/>
          </p:cNvCxnSpPr>
          <p:nvPr/>
        </p:nvCxnSpPr>
        <p:spPr>
          <a:xfrm rot="5400000" flipH="1" flipV="1">
            <a:off x="1961042" y="1195935"/>
            <a:ext cx="3240714" cy="3097305"/>
          </a:xfrm>
          <a:prstGeom prst="bentConnector4">
            <a:avLst>
              <a:gd name="adj1" fmla="val -7054"/>
              <a:gd name="adj2" fmla="val 84175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18">
            <a:extLst>
              <a:ext uri="{FF2B5EF4-FFF2-40B4-BE49-F238E27FC236}">
                <a16:creationId xmlns:a16="http://schemas.microsoft.com/office/drawing/2014/main" id="{3910B406-6A80-4983-8AE2-8C3009D8992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96903" y="1933856"/>
            <a:ext cx="600074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20">
            <a:extLst>
              <a:ext uri="{FF2B5EF4-FFF2-40B4-BE49-F238E27FC236}">
                <a16:creationId xmlns:a16="http://schemas.microsoft.com/office/drawing/2014/main" id="{14C39DB4-EB5D-4BAA-B1D5-7E9C9637ACA4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884392" y="2151450"/>
            <a:ext cx="0" cy="28722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21">
            <a:extLst>
              <a:ext uri="{FF2B5EF4-FFF2-40B4-BE49-F238E27FC236}">
                <a16:creationId xmlns:a16="http://schemas.microsoft.com/office/drawing/2014/main" id="{25ABD676-4CBB-4365-A8B9-733C35E48251}"/>
              </a:ext>
            </a:extLst>
          </p:cNvPr>
          <p:cNvCxnSpPr>
            <a:cxnSpLocks/>
            <a:stCxn id="16" idx="1"/>
            <a:endCxn id="11" idx="3"/>
          </p:cNvCxnSpPr>
          <p:nvPr/>
        </p:nvCxnSpPr>
        <p:spPr>
          <a:xfrm flipH="1">
            <a:off x="6492127" y="2886355"/>
            <a:ext cx="53977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圖片 69">
            <a:extLst>
              <a:ext uri="{FF2B5EF4-FFF2-40B4-BE49-F238E27FC236}">
                <a16:creationId xmlns:a16="http://schemas.microsoft.com/office/drawing/2014/main" id="{098BBCC4-58D4-443F-BC16-67D51FAB1C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481" y="3080947"/>
            <a:ext cx="1074647" cy="11589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2" name="接點: 肘形 81">
            <a:extLst>
              <a:ext uri="{FF2B5EF4-FFF2-40B4-BE49-F238E27FC236}">
                <a16:creationId xmlns:a16="http://schemas.microsoft.com/office/drawing/2014/main" id="{F8F0B31B-5D50-49ED-BE6C-8FAA6C221F72}"/>
              </a:ext>
            </a:extLst>
          </p:cNvPr>
          <p:cNvCxnSpPr>
            <a:cxnSpLocks/>
            <a:stCxn id="16" idx="2"/>
            <a:endCxn id="12" idx="3"/>
          </p:cNvCxnSpPr>
          <p:nvPr/>
        </p:nvCxnSpPr>
        <p:spPr>
          <a:xfrm rot="5400000">
            <a:off x="7214108" y="3694661"/>
            <a:ext cx="1034154" cy="306415"/>
          </a:xfrm>
          <a:prstGeom prst="bentConnector2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660D3EE3-1918-4131-9A72-B45073E01F1F}"/>
              </a:ext>
            </a:extLst>
          </p:cNvPr>
          <p:cNvSpPr txBox="1"/>
          <p:nvPr/>
        </p:nvSpPr>
        <p:spPr>
          <a:xfrm>
            <a:off x="7572599" y="3667720"/>
            <a:ext cx="611661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000" b="1" err="1">
                <a:latin typeface="Microsoft JhengHei"/>
                <a:ea typeface="Microsoft JhengHei"/>
              </a:rPr>
              <a:t>不同意</a:t>
            </a:r>
            <a:endParaRPr lang="en-US" altLang="zh-CN" sz="1000" b="1">
              <a:latin typeface="Microsoft JhengHei"/>
              <a:ea typeface="Microsoft JhengHei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FC13A60-852D-4B8A-9837-86852BC3EDA8}"/>
              </a:ext>
            </a:extLst>
          </p:cNvPr>
          <p:cNvSpPr txBox="1"/>
          <p:nvPr/>
        </p:nvSpPr>
        <p:spPr>
          <a:xfrm>
            <a:off x="6439130" y="1629926"/>
            <a:ext cx="819150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000" b="1" err="1">
                <a:latin typeface="Microsoft JhengHei"/>
                <a:ea typeface="Microsoft JhengHei"/>
              </a:rPr>
              <a:t>如需報價</a:t>
            </a:r>
            <a:endParaRPr lang="en-US" altLang="zh-CN" sz="1000" b="1"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108583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9F38326F-0D52-4B03-B1D1-52EE7B2523B1}"/>
              </a:ext>
            </a:extLst>
          </p:cNvPr>
          <p:cNvGrpSpPr/>
          <p:nvPr/>
        </p:nvGrpSpPr>
        <p:grpSpPr>
          <a:xfrm>
            <a:off x="3047900" y="1315966"/>
            <a:ext cx="5680625" cy="3360538"/>
            <a:chOff x="3047900" y="1315966"/>
            <a:chExt cx="5680625" cy="3360538"/>
          </a:xfrm>
        </p:grpSpPr>
        <p:pic>
          <p:nvPicPr>
            <p:cNvPr id="140" name="Google Shape;140;p2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7900" y="1315966"/>
              <a:ext cx="5680625" cy="336053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6326532-DC8A-4AC7-9FE9-95EDF334ABDE}"/>
                </a:ext>
              </a:extLst>
            </p:cNvPr>
            <p:cNvSpPr/>
            <p:nvPr/>
          </p:nvSpPr>
          <p:spPr>
            <a:xfrm>
              <a:off x="8060975" y="3435682"/>
              <a:ext cx="664435" cy="587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E791E63D-937F-426B-B9BA-48DBA81FAE47}"/>
                </a:ext>
              </a:extLst>
            </p:cNvPr>
            <p:cNvCxnSpPr/>
            <p:nvPr/>
          </p:nvCxnSpPr>
          <p:spPr>
            <a:xfrm>
              <a:off x="7994469" y="3552985"/>
              <a:ext cx="73094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/>
              <a:t>我的</a:t>
            </a:r>
            <a:r>
              <a:rPr lang="en"/>
              <a:t>NAS</a:t>
            </a:r>
            <a:r>
              <a:rPr lang="zh-CN" altLang="en">
                <a:latin typeface="Arial"/>
                <a:cs typeface="Arial"/>
              </a:rPr>
              <a:t>要買哪種授權</a:t>
            </a:r>
            <a:r>
              <a:rPr lang="zh-CN" altLang="en">
                <a:latin typeface="Arial"/>
              </a:rPr>
              <a:t>？</a:t>
            </a:r>
            <a:endParaRPr lang="zh-CN" altLang="en">
              <a:latin typeface="微軟正黑體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3023704" y="2026067"/>
            <a:ext cx="776350" cy="353231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3047900" y="4023359"/>
            <a:ext cx="5701706" cy="653143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圖片 2">
            <a:extLst>
              <a:ext uri="{FF2B5EF4-FFF2-40B4-BE49-F238E27FC236}">
                <a16:creationId xmlns:a16="http://schemas.microsoft.com/office/drawing/2014/main" id="{A28A2D1A-AA20-4F85-91CB-90C007929D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1"/>
          <a:stretch/>
        </p:blipFill>
        <p:spPr>
          <a:xfrm>
            <a:off x="2407147" y="616857"/>
            <a:ext cx="5824841" cy="709978"/>
          </a:xfrm>
          <a:prstGeom prst="rect">
            <a:avLst/>
          </a:prstGeom>
        </p:spPr>
      </p:pic>
      <p:sp>
        <p:nvSpPr>
          <p:cNvPr id="4" name="Google Shape;126;p20">
            <a:extLst>
              <a:ext uri="{FF2B5EF4-FFF2-40B4-BE49-F238E27FC236}">
                <a16:creationId xmlns:a16="http://schemas.microsoft.com/office/drawing/2014/main" id="{2F5DE80C-715A-415D-AF24-1261F9FB0E8F}"/>
              </a:ext>
            </a:extLst>
          </p:cNvPr>
          <p:cNvSpPr txBox="1"/>
          <p:nvPr/>
        </p:nvSpPr>
        <p:spPr>
          <a:xfrm>
            <a:off x="3085272" y="831941"/>
            <a:ext cx="4486018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https://www.qnap.com/service/product-warranty/</a:t>
            </a:r>
            <a:endParaRPr lang="en" sz="1000" b="1"/>
          </a:p>
        </p:txBody>
      </p:sp>
      <p:sp>
        <p:nvSpPr>
          <p:cNvPr id="19" name="Google Shape;141;p22">
            <a:extLst>
              <a:ext uri="{FF2B5EF4-FFF2-40B4-BE49-F238E27FC236}">
                <a16:creationId xmlns:a16="http://schemas.microsoft.com/office/drawing/2014/main" id="{8B25ACBF-E9CB-4CB5-8E5F-FFA86C313B6F}"/>
              </a:ext>
            </a:extLst>
          </p:cNvPr>
          <p:cNvSpPr/>
          <p:nvPr/>
        </p:nvSpPr>
        <p:spPr>
          <a:xfrm>
            <a:off x="3023704" y="2480335"/>
            <a:ext cx="5725902" cy="916207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椭圆 12">
            <a:extLst>
              <a:ext uri="{FF2B5EF4-FFF2-40B4-BE49-F238E27FC236}">
                <a16:creationId xmlns:a16="http://schemas.microsoft.com/office/drawing/2014/main" id="{3E89FC1C-76B6-454C-844F-39ECB99B66A8}"/>
              </a:ext>
            </a:extLst>
          </p:cNvPr>
          <p:cNvSpPr/>
          <p:nvPr/>
        </p:nvSpPr>
        <p:spPr>
          <a:xfrm>
            <a:off x="398587" y="3552164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3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25" name="文本框 15">
            <a:extLst>
              <a:ext uri="{FF2B5EF4-FFF2-40B4-BE49-F238E27FC236}">
                <a16:creationId xmlns:a16="http://schemas.microsoft.com/office/drawing/2014/main" id="{CA338189-7EE9-49AD-B4D3-811B3836B3D7}"/>
              </a:ext>
            </a:extLst>
          </p:cNvPr>
          <p:cNvSpPr txBox="1"/>
          <p:nvPr/>
        </p:nvSpPr>
        <p:spPr>
          <a:xfrm>
            <a:off x="883141" y="3569645"/>
            <a:ext cx="2068733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NAS標準保固時間、可選擇的延長保固方案與售價</a:t>
            </a:r>
          </a:p>
        </p:txBody>
      </p:sp>
      <p:sp>
        <p:nvSpPr>
          <p:cNvPr id="27" name="文本框 15">
            <a:extLst>
              <a:ext uri="{FF2B5EF4-FFF2-40B4-BE49-F238E27FC236}">
                <a16:creationId xmlns:a16="http://schemas.microsoft.com/office/drawing/2014/main" id="{8B421BF9-880B-4523-8DE7-0BFBDFCC1B3C}"/>
              </a:ext>
            </a:extLst>
          </p:cNvPr>
          <p:cNvSpPr txBox="1"/>
          <p:nvPr/>
        </p:nvSpPr>
        <p:spPr>
          <a:xfrm>
            <a:off x="7001775" y="1998799"/>
            <a:ext cx="1750946" cy="3789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找到你的NAS</a:t>
            </a:r>
          </a:p>
        </p:txBody>
      </p:sp>
      <p:sp>
        <p:nvSpPr>
          <p:cNvPr id="28" name="椭圆 12">
            <a:extLst>
              <a:ext uri="{FF2B5EF4-FFF2-40B4-BE49-F238E27FC236}">
                <a16:creationId xmlns:a16="http://schemas.microsoft.com/office/drawing/2014/main" id="{4E52AB06-29AD-420D-BC8B-B29AF1FC2E41}"/>
              </a:ext>
            </a:extLst>
          </p:cNvPr>
          <p:cNvSpPr/>
          <p:nvPr/>
        </p:nvSpPr>
        <p:spPr>
          <a:xfrm>
            <a:off x="6517221" y="1941265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29" name="椭圆 12">
            <a:extLst>
              <a:ext uri="{FF2B5EF4-FFF2-40B4-BE49-F238E27FC236}">
                <a16:creationId xmlns:a16="http://schemas.microsoft.com/office/drawing/2014/main" id="{68F939A5-9F20-4581-8B10-832FEE8665EA}"/>
              </a:ext>
            </a:extLst>
          </p:cNvPr>
          <p:cNvSpPr/>
          <p:nvPr/>
        </p:nvSpPr>
        <p:spPr>
          <a:xfrm>
            <a:off x="398587" y="1970193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31" name="文本框 15">
            <a:extLst>
              <a:ext uri="{FF2B5EF4-FFF2-40B4-BE49-F238E27FC236}">
                <a16:creationId xmlns:a16="http://schemas.microsoft.com/office/drawing/2014/main" id="{25373B6F-49AD-4579-9554-6B5EFEE20D06}"/>
              </a:ext>
            </a:extLst>
          </p:cNvPr>
          <p:cNvSpPr txBox="1"/>
          <p:nvPr/>
        </p:nvSpPr>
        <p:spPr>
          <a:xfrm>
            <a:off x="883141" y="2008367"/>
            <a:ext cx="206873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選擇"依NAS檢索"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6DB883C8-D6F9-4688-95FE-5F5AA58E256E}"/>
              </a:ext>
            </a:extLst>
          </p:cNvPr>
          <p:cNvGrpSpPr/>
          <p:nvPr/>
        </p:nvGrpSpPr>
        <p:grpSpPr>
          <a:xfrm>
            <a:off x="1473522" y="1383961"/>
            <a:ext cx="4933177" cy="3328730"/>
            <a:chOff x="1473522" y="1383961"/>
            <a:chExt cx="4658621" cy="3328730"/>
          </a:xfrm>
        </p:grpSpPr>
        <p:pic>
          <p:nvPicPr>
            <p:cNvPr id="149" name="Google Shape;149;p23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3522" y="1383961"/>
              <a:ext cx="4658621" cy="33287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1365DCF-6CBF-420C-A9DC-84058BDEEAF0}"/>
                </a:ext>
              </a:extLst>
            </p:cNvPr>
            <p:cNvSpPr/>
            <p:nvPr/>
          </p:nvSpPr>
          <p:spPr>
            <a:xfrm>
              <a:off x="5590903" y="3056709"/>
              <a:ext cx="520665" cy="478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7355A7F4-3F78-4A8B-9E22-115C8B2493E1}"/>
                </a:ext>
              </a:extLst>
            </p:cNvPr>
            <p:cNvSpPr/>
            <p:nvPr/>
          </p:nvSpPr>
          <p:spPr>
            <a:xfrm>
              <a:off x="5164182" y="3376429"/>
              <a:ext cx="862149" cy="21637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>
                <a:latin typeface="微軟正黑體"/>
                <a:ea typeface="微軟正黑體"/>
              </a:rPr>
              <a:t>這個授權適用哪些NAS型號？</a:t>
            </a:r>
            <a:endParaRPr lang="en">
              <a:latin typeface="微軟正黑體"/>
              <a:ea typeface="微軟正黑體"/>
            </a:endParaRPr>
          </a:p>
        </p:txBody>
      </p:sp>
      <p:pic>
        <p:nvPicPr>
          <p:cNvPr id="11" name="圖片 2">
            <a:extLst>
              <a:ext uri="{FF2B5EF4-FFF2-40B4-BE49-F238E27FC236}">
                <a16:creationId xmlns:a16="http://schemas.microsoft.com/office/drawing/2014/main" id="{D92FC97B-F648-4B2C-BDEB-7AC9B23B37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1"/>
          <a:stretch/>
        </p:blipFill>
        <p:spPr>
          <a:xfrm>
            <a:off x="820010" y="625566"/>
            <a:ext cx="6341807" cy="709978"/>
          </a:xfrm>
          <a:prstGeom prst="rect">
            <a:avLst/>
          </a:prstGeom>
        </p:spPr>
      </p:pic>
      <p:sp>
        <p:nvSpPr>
          <p:cNvPr id="12" name="Google Shape;126;p20">
            <a:extLst>
              <a:ext uri="{FF2B5EF4-FFF2-40B4-BE49-F238E27FC236}">
                <a16:creationId xmlns:a16="http://schemas.microsoft.com/office/drawing/2014/main" id="{C09F0CB4-DB6B-47E3-B021-B1B5FD7DE38D}"/>
              </a:ext>
            </a:extLst>
          </p:cNvPr>
          <p:cNvSpPr txBox="1"/>
          <p:nvPr/>
        </p:nvSpPr>
        <p:spPr>
          <a:xfrm>
            <a:off x="1778933" y="852449"/>
            <a:ext cx="3849051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https://www.qnap.com/service/product-warranty/</a:t>
            </a:r>
            <a:endParaRPr lang="en" sz="1000" b="1"/>
          </a:p>
        </p:txBody>
      </p:sp>
      <p:sp>
        <p:nvSpPr>
          <p:cNvPr id="13" name="Google Shape;141;p22">
            <a:extLst>
              <a:ext uri="{FF2B5EF4-FFF2-40B4-BE49-F238E27FC236}">
                <a16:creationId xmlns:a16="http://schemas.microsoft.com/office/drawing/2014/main" id="{E3C9115F-0741-4627-9250-9EC27EB26929}"/>
              </a:ext>
            </a:extLst>
          </p:cNvPr>
          <p:cNvSpPr/>
          <p:nvPr/>
        </p:nvSpPr>
        <p:spPr>
          <a:xfrm>
            <a:off x="2099144" y="1952401"/>
            <a:ext cx="915426" cy="26828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椭圆 12">
            <a:extLst>
              <a:ext uri="{FF2B5EF4-FFF2-40B4-BE49-F238E27FC236}">
                <a16:creationId xmlns:a16="http://schemas.microsoft.com/office/drawing/2014/main" id="{268F711F-26D5-43B4-9907-27F7A47A30AB}"/>
              </a:ext>
            </a:extLst>
          </p:cNvPr>
          <p:cNvSpPr/>
          <p:nvPr/>
        </p:nvSpPr>
        <p:spPr>
          <a:xfrm>
            <a:off x="3058767" y="1855972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17" name="文本框 15">
            <a:extLst>
              <a:ext uri="{FF2B5EF4-FFF2-40B4-BE49-F238E27FC236}">
                <a16:creationId xmlns:a16="http://schemas.microsoft.com/office/drawing/2014/main" id="{284343D9-5CF6-4FB8-9DCA-0B2151B83257}"/>
              </a:ext>
            </a:extLst>
          </p:cNvPr>
          <p:cNvSpPr txBox="1"/>
          <p:nvPr/>
        </p:nvSpPr>
        <p:spPr>
          <a:xfrm>
            <a:off x="3543322" y="1878504"/>
            <a:ext cx="292714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選擇"依延長保固方案檢索"</a:t>
            </a:r>
          </a:p>
        </p:txBody>
      </p:sp>
      <p:sp>
        <p:nvSpPr>
          <p:cNvPr id="20" name="Google Shape;141;p22">
            <a:extLst>
              <a:ext uri="{FF2B5EF4-FFF2-40B4-BE49-F238E27FC236}">
                <a16:creationId xmlns:a16="http://schemas.microsoft.com/office/drawing/2014/main" id="{F7914BAE-7E39-42BC-8B5D-BBBF6B990E75}"/>
              </a:ext>
            </a:extLst>
          </p:cNvPr>
          <p:cNvSpPr/>
          <p:nvPr/>
        </p:nvSpPr>
        <p:spPr>
          <a:xfrm>
            <a:off x="1473521" y="2958465"/>
            <a:ext cx="4921380" cy="175422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椭圆 12">
            <a:extLst>
              <a:ext uri="{FF2B5EF4-FFF2-40B4-BE49-F238E27FC236}">
                <a16:creationId xmlns:a16="http://schemas.microsoft.com/office/drawing/2014/main" id="{B40D1992-AEBC-47C0-A49A-73D6D98A6D75}"/>
              </a:ext>
            </a:extLst>
          </p:cNvPr>
          <p:cNvSpPr/>
          <p:nvPr/>
        </p:nvSpPr>
        <p:spPr>
          <a:xfrm>
            <a:off x="6460553" y="2785778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19" name="文本框 15">
            <a:extLst>
              <a:ext uri="{FF2B5EF4-FFF2-40B4-BE49-F238E27FC236}">
                <a16:creationId xmlns:a16="http://schemas.microsoft.com/office/drawing/2014/main" id="{81A8A412-08C4-41EC-9CD6-E06CDF5087DE}"/>
              </a:ext>
            </a:extLst>
          </p:cNvPr>
          <p:cNvSpPr txBox="1"/>
          <p:nvPr/>
        </p:nvSpPr>
        <p:spPr>
          <a:xfrm>
            <a:off x="6925916" y="2840479"/>
            <a:ext cx="18859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適用的NAS機種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>
            <a:extLst>
              <a:ext uri="{FF2B5EF4-FFF2-40B4-BE49-F238E27FC236}">
                <a16:creationId xmlns:a16="http://schemas.microsoft.com/office/drawing/2014/main" id="{64483BBE-D493-4972-BBC4-84ECA0BDA9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43" y="2663218"/>
            <a:ext cx="1936671" cy="1823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矩形: 剪去對角角落 46">
            <a:extLst>
              <a:ext uri="{FF2B5EF4-FFF2-40B4-BE49-F238E27FC236}">
                <a16:creationId xmlns:a16="http://schemas.microsoft.com/office/drawing/2014/main" id="{8484767D-581C-44C9-9E5E-9710746034D4}"/>
              </a:ext>
            </a:extLst>
          </p:cNvPr>
          <p:cNvSpPr/>
          <p:nvPr/>
        </p:nvSpPr>
        <p:spPr>
          <a:xfrm>
            <a:off x="3380547" y="3946529"/>
            <a:ext cx="2019300" cy="555557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/>
              </a:gs>
              <a:gs pos="50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購買資格</a:t>
            </a:r>
            <a:endParaRPr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B2DE7EDE-EDAA-4BFB-B0B8-E2D159CC24A0}"/>
              </a:ext>
            </a:extLst>
          </p:cNvPr>
          <p:cNvGrpSpPr/>
          <p:nvPr/>
        </p:nvGrpSpPr>
        <p:grpSpPr>
          <a:xfrm>
            <a:off x="3228495" y="3070027"/>
            <a:ext cx="405896" cy="398166"/>
            <a:chOff x="6786562" y="796925"/>
            <a:chExt cx="500063" cy="490538"/>
          </a:xfrm>
          <a:solidFill>
            <a:srgbClr val="E62A2A"/>
          </a:solidFill>
        </p:grpSpPr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4AB544F9-E89A-4497-9E9F-DC8BBBFE40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B2FDA096-8074-4D20-A589-51B85A2DD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7F9329B9-F2B3-423D-8E98-1E5BF26C4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3075DA58-B019-48FF-BEDC-EDE8370DA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</p:grpSp>
      <p:sp>
        <p:nvSpPr>
          <p:cNvPr id="6" name="Freeform 75">
            <a:extLst>
              <a:ext uri="{FF2B5EF4-FFF2-40B4-BE49-F238E27FC236}">
                <a16:creationId xmlns:a16="http://schemas.microsoft.com/office/drawing/2014/main" id="{8B294AA7-80FC-4154-94D5-C1905E51239D}"/>
              </a:ext>
            </a:extLst>
          </p:cNvPr>
          <p:cNvSpPr>
            <a:spLocks noEditPoints="1"/>
          </p:cNvSpPr>
          <p:nvPr/>
        </p:nvSpPr>
        <p:spPr bwMode="auto">
          <a:xfrm>
            <a:off x="6167545" y="1686017"/>
            <a:ext cx="1913194" cy="2003025"/>
          </a:xfrm>
          <a:custGeom>
            <a:avLst/>
            <a:gdLst>
              <a:gd name="T0" fmla="*/ 89 w 93"/>
              <a:gd name="T1" fmla="*/ 0 h 88"/>
              <a:gd name="T2" fmla="*/ 93 w 93"/>
              <a:gd name="T3" fmla="*/ 5 h 88"/>
              <a:gd name="T4" fmla="*/ 93 w 93"/>
              <a:gd name="T5" fmla="*/ 74 h 88"/>
              <a:gd name="T6" fmla="*/ 81 w 93"/>
              <a:gd name="T7" fmla="*/ 74 h 88"/>
              <a:gd name="T8" fmla="*/ 82 w 93"/>
              <a:gd name="T9" fmla="*/ 65 h 88"/>
              <a:gd name="T10" fmla="*/ 84 w 93"/>
              <a:gd name="T11" fmla="*/ 10 h 88"/>
              <a:gd name="T12" fmla="*/ 10 w 93"/>
              <a:gd name="T13" fmla="*/ 65 h 88"/>
              <a:gd name="T14" fmla="*/ 48 w 93"/>
              <a:gd name="T15" fmla="*/ 72 h 88"/>
              <a:gd name="T16" fmla="*/ 5 w 93"/>
              <a:gd name="T17" fmla="*/ 74 h 88"/>
              <a:gd name="T18" fmla="*/ 0 w 93"/>
              <a:gd name="T19" fmla="*/ 69 h 88"/>
              <a:gd name="T20" fmla="*/ 0 w 93"/>
              <a:gd name="T21" fmla="*/ 0 h 88"/>
              <a:gd name="T22" fmla="*/ 64 w 93"/>
              <a:gd name="T23" fmla="*/ 51 h 88"/>
              <a:gd name="T24" fmla="*/ 55 w 93"/>
              <a:gd name="T25" fmla="*/ 71 h 88"/>
              <a:gd name="T26" fmla="*/ 57 w 93"/>
              <a:gd name="T27" fmla="*/ 82 h 88"/>
              <a:gd name="T28" fmla="*/ 64 w 93"/>
              <a:gd name="T29" fmla="*/ 78 h 88"/>
              <a:gd name="T30" fmla="*/ 72 w 93"/>
              <a:gd name="T31" fmla="*/ 84 h 88"/>
              <a:gd name="T32" fmla="*/ 74 w 93"/>
              <a:gd name="T33" fmla="*/ 71 h 88"/>
              <a:gd name="T34" fmla="*/ 64 w 93"/>
              <a:gd name="T35" fmla="*/ 51 h 88"/>
              <a:gd name="T36" fmla="*/ 64 w 93"/>
              <a:gd name="T37" fmla="*/ 69 h 88"/>
              <a:gd name="T38" fmla="*/ 64 w 93"/>
              <a:gd name="T39" fmla="*/ 72 h 88"/>
              <a:gd name="T40" fmla="*/ 62 w 93"/>
              <a:gd name="T41" fmla="*/ 55 h 88"/>
              <a:gd name="T42" fmla="*/ 71 w 93"/>
              <a:gd name="T43" fmla="*/ 64 h 88"/>
              <a:gd name="T44" fmla="*/ 62 w 93"/>
              <a:gd name="T45" fmla="*/ 55 h 88"/>
              <a:gd name="T46" fmla="*/ 18 w 93"/>
              <a:gd name="T47" fmla="*/ 46 h 88"/>
              <a:gd name="T48" fmla="*/ 77 w 93"/>
              <a:gd name="T49" fmla="*/ 41 h 88"/>
              <a:gd name="T50" fmla="*/ 47 w 93"/>
              <a:gd name="T51" fmla="*/ 29 h 88"/>
              <a:gd name="T52" fmla="*/ 77 w 93"/>
              <a:gd name="T53" fmla="*/ 34 h 88"/>
              <a:gd name="T54" fmla="*/ 47 w 93"/>
              <a:gd name="T55" fmla="*/ 29 h 88"/>
              <a:gd name="T56" fmla="*/ 47 w 93"/>
              <a:gd name="T57" fmla="*/ 22 h 88"/>
              <a:gd name="T58" fmla="*/ 77 w 93"/>
              <a:gd name="T59" fmla="*/ 17 h 88"/>
              <a:gd name="T60" fmla="*/ 18 w 93"/>
              <a:gd name="T61" fmla="*/ 17 h 88"/>
              <a:gd name="T62" fmla="*/ 40 w 93"/>
              <a:gd name="T63" fmla="*/ 35 h 88"/>
              <a:gd name="T64" fmla="*/ 18 w 93"/>
              <a:gd name="T65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" h="88">
                <a:moveTo>
                  <a:pt x="5" y="0"/>
                </a:moveTo>
                <a:cubicBezTo>
                  <a:pt x="89" y="0"/>
                  <a:pt x="89" y="0"/>
                  <a:pt x="89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4"/>
                  <a:pt x="93" y="74"/>
                  <a:pt x="93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2"/>
                  <a:pt x="80" y="72"/>
                  <a:pt x="80" y="72"/>
                </a:cubicBezTo>
                <a:cubicBezTo>
                  <a:pt x="81" y="69"/>
                  <a:pt x="82" y="67"/>
                  <a:pt x="82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10"/>
                  <a:pt x="84" y="10"/>
                  <a:pt x="84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65"/>
                  <a:pt x="10" y="65"/>
                  <a:pt x="10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7"/>
                  <a:pt x="47" y="69"/>
                  <a:pt x="48" y="72"/>
                </a:cubicBezTo>
                <a:cubicBezTo>
                  <a:pt x="47" y="74"/>
                  <a:pt x="47" y="74"/>
                  <a:pt x="47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64" y="51"/>
                </a:moveTo>
                <a:cubicBezTo>
                  <a:pt x="57" y="51"/>
                  <a:pt x="52" y="56"/>
                  <a:pt x="52" y="63"/>
                </a:cubicBezTo>
                <a:cubicBezTo>
                  <a:pt x="52" y="66"/>
                  <a:pt x="53" y="69"/>
                  <a:pt x="55" y="71"/>
                </a:cubicBezTo>
                <a:cubicBezTo>
                  <a:pt x="50" y="82"/>
                  <a:pt x="50" y="82"/>
                  <a:pt x="5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61" y="86"/>
                  <a:pt x="61" y="86"/>
                  <a:pt x="61" y="86"/>
                </a:cubicBezTo>
                <a:cubicBezTo>
                  <a:pt x="64" y="78"/>
                  <a:pt x="64" y="78"/>
                  <a:pt x="64" y="78"/>
                </a:cubicBezTo>
                <a:cubicBezTo>
                  <a:pt x="68" y="88"/>
                  <a:pt x="68" y="88"/>
                  <a:pt x="68" y="88"/>
                </a:cubicBezTo>
                <a:cubicBezTo>
                  <a:pt x="72" y="84"/>
                  <a:pt x="72" y="84"/>
                  <a:pt x="72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69"/>
                  <a:pt x="76" y="66"/>
                  <a:pt x="76" y="63"/>
                </a:cubicBezTo>
                <a:cubicBezTo>
                  <a:pt x="76" y="56"/>
                  <a:pt x="71" y="51"/>
                  <a:pt x="64" y="51"/>
                </a:cubicBezTo>
                <a:close/>
                <a:moveTo>
                  <a:pt x="71" y="67"/>
                </a:moveTo>
                <a:cubicBezTo>
                  <a:pt x="69" y="68"/>
                  <a:pt x="67" y="69"/>
                  <a:pt x="64" y="69"/>
                </a:cubicBezTo>
                <a:cubicBezTo>
                  <a:pt x="62" y="69"/>
                  <a:pt x="59" y="68"/>
                  <a:pt x="57" y="67"/>
                </a:cubicBezTo>
                <a:cubicBezTo>
                  <a:pt x="58" y="69"/>
                  <a:pt x="61" y="72"/>
                  <a:pt x="64" y="72"/>
                </a:cubicBezTo>
                <a:cubicBezTo>
                  <a:pt x="67" y="72"/>
                  <a:pt x="70" y="70"/>
                  <a:pt x="71" y="67"/>
                </a:cubicBezTo>
                <a:close/>
                <a:moveTo>
                  <a:pt x="62" y="55"/>
                </a:moveTo>
                <a:cubicBezTo>
                  <a:pt x="64" y="55"/>
                  <a:pt x="66" y="56"/>
                  <a:pt x="68" y="58"/>
                </a:cubicBezTo>
                <a:cubicBezTo>
                  <a:pt x="70" y="60"/>
                  <a:pt x="71" y="62"/>
                  <a:pt x="71" y="64"/>
                </a:cubicBezTo>
                <a:cubicBezTo>
                  <a:pt x="73" y="62"/>
                  <a:pt x="72" y="58"/>
                  <a:pt x="70" y="56"/>
                </a:cubicBezTo>
                <a:cubicBezTo>
                  <a:pt x="68" y="54"/>
                  <a:pt x="65" y="54"/>
                  <a:pt x="62" y="55"/>
                </a:cubicBezTo>
                <a:close/>
                <a:moveTo>
                  <a:pt x="18" y="41"/>
                </a:moveTo>
                <a:cubicBezTo>
                  <a:pt x="18" y="46"/>
                  <a:pt x="18" y="46"/>
                  <a:pt x="18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1"/>
                  <a:pt x="77" y="41"/>
                  <a:pt x="77" y="41"/>
                </a:cubicBezTo>
                <a:cubicBezTo>
                  <a:pt x="18" y="41"/>
                  <a:pt x="18" y="41"/>
                  <a:pt x="18" y="41"/>
                </a:cubicBezTo>
                <a:close/>
                <a:moveTo>
                  <a:pt x="47" y="29"/>
                </a:moveTo>
                <a:cubicBezTo>
                  <a:pt x="47" y="34"/>
                  <a:pt x="47" y="34"/>
                  <a:pt x="4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9"/>
                  <a:pt x="77" y="29"/>
                  <a:pt x="77" y="29"/>
                </a:cubicBezTo>
                <a:cubicBezTo>
                  <a:pt x="47" y="29"/>
                  <a:pt x="47" y="29"/>
                  <a:pt x="47" y="29"/>
                </a:cubicBezTo>
                <a:close/>
                <a:moveTo>
                  <a:pt x="47" y="17"/>
                </a:moveTo>
                <a:cubicBezTo>
                  <a:pt x="47" y="22"/>
                  <a:pt x="47" y="22"/>
                  <a:pt x="4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17"/>
                  <a:pt x="77" y="17"/>
                  <a:pt x="77" y="17"/>
                </a:cubicBezTo>
                <a:cubicBezTo>
                  <a:pt x="47" y="17"/>
                  <a:pt x="47" y="17"/>
                  <a:pt x="47" y="17"/>
                </a:cubicBezTo>
                <a:close/>
                <a:moveTo>
                  <a:pt x="18" y="17"/>
                </a:moveTo>
                <a:cubicBezTo>
                  <a:pt x="18" y="35"/>
                  <a:pt x="18" y="35"/>
                  <a:pt x="18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17"/>
                  <a:pt x="40" y="17"/>
                  <a:pt x="40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F7B78A56-515E-49AD-B122-3969772DA715}"/>
              </a:ext>
            </a:extLst>
          </p:cNvPr>
          <p:cNvSpPr/>
          <p:nvPr/>
        </p:nvSpPr>
        <p:spPr>
          <a:xfrm>
            <a:off x="2767926" y="3505936"/>
            <a:ext cx="357810" cy="365760"/>
          </a:xfrm>
          <a:prstGeom prst="plus">
            <a:avLst>
              <a:gd name="adj" fmla="val 3532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C80F300-7B53-4599-9377-15C4272E5EE8}"/>
              </a:ext>
            </a:extLst>
          </p:cNvPr>
          <p:cNvSpPr/>
          <p:nvPr/>
        </p:nvSpPr>
        <p:spPr>
          <a:xfrm>
            <a:off x="3420182" y="3937359"/>
            <a:ext cx="1415772" cy="584775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1600" b="1">
                <a:latin typeface="Microsoft JhengHei"/>
                <a:ea typeface="Microsoft JhengHei"/>
              </a:rPr>
              <a:t>購買延長保固</a:t>
            </a:r>
            <a:endParaRPr lang="en-US" altLang="zh-TW" sz="1600" b="1">
              <a:latin typeface="Microsoft JhengHei"/>
              <a:ea typeface="Microsoft JhengHei"/>
            </a:endParaRPr>
          </a:p>
          <a:p>
            <a:r>
              <a:rPr lang="zh-TW" altLang="en-US" sz="1600" b="1">
                <a:latin typeface="Microsoft JhengHei"/>
                <a:ea typeface="Microsoft JhengHei"/>
              </a:rPr>
              <a:t>並在</a:t>
            </a:r>
            <a:r>
              <a:rPr lang="zh-TW" altLang="en-US" sz="1600" b="1">
                <a:solidFill>
                  <a:srgbClr val="C00000"/>
                </a:solidFill>
                <a:latin typeface="Microsoft JhengHei"/>
                <a:ea typeface="Microsoft JhengHei"/>
              </a:rPr>
              <a:t>線上註冊</a:t>
            </a:r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B464F46D-B4CD-428C-A2CB-716BBE7E3C4B}"/>
              </a:ext>
            </a:extLst>
          </p:cNvPr>
          <p:cNvGrpSpPr/>
          <p:nvPr/>
        </p:nvGrpSpPr>
        <p:grpSpPr>
          <a:xfrm>
            <a:off x="3302814" y="3360789"/>
            <a:ext cx="405896" cy="398166"/>
            <a:chOff x="6786562" y="796925"/>
            <a:chExt cx="500063" cy="490538"/>
          </a:xfrm>
          <a:solidFill>
            <a:srgbClr val="E62A2A"/>
          </a:solidFill>
        </p:grpSpPr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77111425-00DA-4565-AE7B-3D8C5A2977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95C8F5C2-0440-4A01-AC60-E3FE7C2AD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E47E3DE2-DEDD-4A07-BA16-70A921571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7E93CAF0-7016-4187-9B20-63C30CB7E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</p:grp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EFF10B73-77EF-4B66-B196-56AC1FCD026B}"/>
              </a:ext>
            </a:extLst>
          </p:cNvPr>
          <p:cNvCxnSpPr/>
          <p:nvPr/>
        </p:nvCxnSpPr>
        <p:spPr>
          <a:xfrm>
            <a:off x="5532579" y="942470"/>
            <a:ext cx="0" cy="361040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75">
            <a:extLst>
              <a:ext uri="{FF2B5EF4-FFF2-40B4-BE49-F238E27FC236}">
                <a16:creationId xmlns:a16="http://schemas.microsoft.com/office/drawing/2014/main" id="{85C42D5F-089F-4614-8E26-BE5C78E401C1}"/>
              </a:ext>
            </a:extLst>
          </p:cNvPr>
          <p:cNvSpPr>
            <a:spLocks noEditPoints="1"/>
          </p:cNvSpPr>
          <p:nvPr/>
        </p:nvSpPr>
        <p:spPr bwMode="auto">
          <a:xfrm>
            <a:off x="3788597" y="2962700"/>
            <a:ext cx="901832" cy="944177"/>
          </a:xfrm>
          <a:custGeom>
            <a:avLst/>
            <a:gdLst>
              <a:gd name="T0" fmla="*/ 89 w 93"/>
              <a:gd name="T1" fmla="*/ 0 h 88"/>
              <a:gd name="T2" fmla="*/ 93 w 93"/>
              <a:gd name="T3" fmla="*/ 5 h 88"/>
              <a:gd name="T4" fmla="*/ 93 w 93"/>
              <a:gd name="T5" fmla="*/ 74 h 88"/>
              <a:gd name="T6" fmla="*/ 81 w 93"/>
              <a:gd name="T7" fmla="*/ 74 h 88"/>
              <a:gd name="T8" fmla="*/ 82 w 93"/>
              <a:gd name="T9" fmla="*/ 65 h 88"/>
              <a:gd name="T10" fmla="*/ 84 w 93"/>
              <a:gd name="T11" fmla="*/ 10 h 88"/>
              <a:gd name="T12" fmla="*/ 10 w 93"/>
              <a:gd name="T13" fmla="*/ 65 h 88"/>
              <a:gd name="T14" fmla="*/ 48 w 93"/>
              <a:gd name="T15" fmla="*/ 72 h 88"/>
              <a:gd name="T16" fmla="*/ 5 w 93"/>
              <a:gd name="T17" fmla="*/ 74 h 88"/>
              <a:gd name="T18" fmla="*/ 0 w 93"/>
              <a:gd name="T19" fmla="*/ 69 h 88"/>
              <a:gd name="T20" fmla="*/ 0 w 93"/>
              <a:gd name="T21" fmla="*/ 0 h 88"/>
              <a:gd name="T22" fmla="*/ 64 w 93"/>
              <a:gd name="T23" fmla="*/ 51 h 88"/>
              <a:gd name="T24" fmla="*/ 55 w 93"/>
              <a:gd name="T25" fmla="*/ 71 h 88"/>
              <a:gd name="T26" fmla="*/ 57 w 93"/>
              <a:gd name="T27" fmla="*/ 82 h 88"/>
              <a:gd name="T28" fmla="*/ 64 w 93"/>
              <a:gd name="T29" fmla="*/ 78 h 88"/>
              <a:gd name="T30" fmla="*/ 72 w 93"/>
              <a:gd name="T31" fmla="*/ 84 h 88"/>
              <a:gd name="T32" fmla="*/ 74 w 93"/>
              <a:gd name="T33" fmla="*/ 71 h 88"/>
              <a:gd name="T34" fmla="*/ 64 w 93"/>
              <a:gd name="T35" fmla="*/ 51 h 88"/>
              <a:gd name="T36" fmla="*/ 64 w 93"/>
              <a:gd name="T37" fmla="*/ 69 h 88"/>
              <a:gd name="T38" fmla="*/ 64 w 93"/>
              <a:gd name="T39" fmla="*/ 72 h 88"/>
              <a:gd name="T40" fmla="*/ 62 w 93"/>
              <a:gd name="T41" fmla="*/ 55 h 88"/>
              <a:gd name="T42" fmla="*/ 71 w 93"/>
              <a:gd name="T43" fmla="*/ 64 h 88"/>
              <a:gd name="T44" fmla="*/ 62 w 93"/>
              <a:gd name="T45" fmla="*/ 55 h 88"/>
              <a:gd name="T46" fmla="*/ 18 w 93"/>
              <a:gd name="T47" fmla="*/ 46 h 88"/>
              <a:gd name="T48" fmla="*/ 77 w 93"/>
              <a:gd name="T49" fmla="*/ 41 h 88"/>
              <a:gd name="T50" fmla="*/ 47 w 93"/>
              <a:gd name="T51" fmla="*/ 29 h 88"/>
              <a:gd name="T52" fmla="*/ 77 w 93"/>
              <a:gd name="T53" fmla="*/ 34 h 88"/>
              <a:gd name="T54" fmla="*/ 47 w 93"/>
              <a:gd name="T55" fmla="*/ 29 h 88"/>
              <a:gd name="T56" fmla="*/ 47 w 93"/>
              <a:gd name="T57" fmla="*/ 22 h 88"/>
              <a:gd name="T58" fmla="*/ 77 w 93"/>
              <a:gd name="T59" fmla="*/ 17 h 88"/>
              <a:gd name="T60" fmla="*/ 18 w 93"/>
              <a:gd name="T61" fmla="*/ 17 h 88"/>
              <a:gd name="T62" fmla="*/ 40 w 93"/>
              <a:gd name="T63" fmla="*/ 35 h 88"/>
              <a:gd name="T64" fmla="*/ 18 w 93"/>
              <a:gd name="T65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" h="88">
                <a:moveTo>
                  <a:pt x="5" y="0"/>
                </a:moveTo>
                <a:cubicBezTo>
                  <a:pt x="89" y="0"/>
                  <a:pt x="89" y="0"/>
                  <a:pt x="89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4"/>
                  <a:pt x="93" y="74"/>
                  <a:pt x="93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2"/>
                  <a:pt x="80" y="72"/>
                  <a:pt x="80" y="72"/>
                </a:cubicBezTo>
                <a:cubicBezTo>
                  <a:pt x="81" y="69"/>
                  <a:pt x="82" y="67"/>
                  <a:pt x="82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10"/>
                  <a:pt x="84" y="10"/>
                  <a:pt x="84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65"/>
                  <a:pt x="10" y="65"/>
                  <a:pt x="10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7"/>
                  <a:pt x="47" y="69"/>
                  <a:pt x="48" y="72"/>
                </a:cubicBezTo>
                <a:cubicBezTo>
                  <a:pt x="47" y="74"/>
                  <a:pt x="47" y="74"/>
                  <a:pt x="47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64" y="51"/>
                </a:moveTo>
                <a:cubicBezTo>
                  <a:pt x="57" y="51"/>
                  <a:pt x="52" y="56"/>
                  <a:pt x="52" y="63"/>
                </a:cubicBezTo>
                <a:cubicBezTo>
                  <a:pt x="52" y="66"/>
                  <a:pt x="53" y="69"/>
                  <a:pt x="55" y="71"/>
                </a:cubicBezTo>
                <a:cubicBezTo>
                  <a:pt x="50" y="82"/>
                  <a:pt x="50" y="82"/>
                  <a:pt x="5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61" y="86"/>
                  <a:pt x="61" y="86"/>
                  <a:pt x="61" y="86"/>
                </a:cubicBezTo>
                <a:cubicBezTo>
                  <a:pt x="64" y="78"/>
                  <a:pt x="64" y="78"/>
                  <a:pt x="64" y="78"/>
                </a:cubicBezTo>
                <a:cubicBezTo>
                  <a:pt x="68" y="88"/>
                  <a:pt x="68" y="88"/>
                  <a:pt x="68" y="88"/>
                </a:cubicBezTo>
                <a:cubicBezTo>
                  <a:pt x="72" y="84"/>
                  <a:pt x="72" y="84"/>
                  <a:pt x="72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69"/>
                  <a:pt x="76" y="66"/>
                  <a:pt x="76" y="63"/>
                </a:cubicBezTo>
                <a:cubicBezTo>
                  <a:pt x="76" y="56"/>
                  <a:pt x="71" y="51"/>
                  <a:pt x="64" y="51"/>
                </a:cubicBezTo>
                <a:close/>
                <a:moveTo>
                  <a:pt x="71" y="67"/>
                </a:moveTo>
                <a:cubicBezTo>
                  <a:pt x="69" y="68"/>
                  <a:pt x="67" y="69"/>
                  <a:pt x="64" y="69"/>
                </a:cubicBezTo>
                <a:cubicBezTo>
                  <a:pt x="62" y="69"/>
                  <a:pt x="59" y="68"/>
                  <a:pt x="57" y="67"/>
                </a:cubicBezTo>
                <a:cubicBezTo>
                  <a:pt x="58" y="69"/>
                  <a:pt x="61" y="72"/>
                  <a:pt x="64" y="72"/>
                </a:cubicBezTo>
                <a:cubicBezTo>
                  <a:pt x="67" y="72"/>
                  <a:pt x="70" y="70"/>
                  <a:pt x="71" y="67"/>
                </a:cubicBezTo>
                <a:close/>
                <a:moveTo>
                  <a:pt x="62" y="55"/>
                </a:moveTo>
                <a:cubicBezTo>
                  <a:pt x="64" y="55"/>
                  <a:pt x="66" y="56"/>
                  <a:pt x="68" y="58"/>
                </a:cubicBezTo>
                <a:cubicBezTo>
                  <a:pt x="70" y="60"/>
                  <a:pt x="71" y="62"/>
                  <a:pt x="71" y="64"/>
                </a:cubicBezTo>
                <a:cubicBezTo>
                  <a:pt x="73" y="62"/>
                  <a:pt x="72" y="58"/>
                  <a:pt x="70" y="56"/>
                </a:cubicBezTo>
                <a:cubicBezTo>
                  <a:pt x="68" y="54"/>
                  <a:pt x="65" y="54"/>
                  <a:pt x="62" y="55"/>
                </a:cubicBezTo>
                <a:close/>
                <a:moveTo>
                  <a:pt x="18" y="41"/>
                </a:moveTo>
                <a:cubicBezTo>
                  <a:pt x="18" y="46"/>
                  <a:pt x="18" y="46"/>
                  <a:pt x="18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1"/>
                  <a:pt x="77" y="41"/>
                  <a:pt x="77" y="41"/>
                </a:cubicBezTo>
                <a:cubicBezTo>
                  <a:pt x="18" y="41"/>
                  <a:pt x="18" y="41"/>
                  <a:pt x="18" y="41"/>
                </a:cubicBezTo>
                <a:close/>
                <a:moveTo>
                  <a:pt x="47" y="29"/>
                </a:moveTo>
                <a:cubicBezTo>
                  <a:pt x="47" y="34"/>
                  <a:pt x="47" y="34"/>
                  <a:pt x="4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9"/>
                  <a:pt x="77" y="29"/>
                  <a:pt x="77" y="29"/>
                </a:cubicBezTo>
                <a:cubicBezTo>
                  <a:pt x="47" y="29"/>
                  <a:pt x="47" y="29"/>
                  <a:pt x="47" y="29"/>
                </a:cubicBezTo>
                <a:close/>
                <a:moveTo>
                  <a:pt x="47" y="17"/>
                </a:moveTo>
                <a:cubicBezTo>
                  <a:pt x="47" y="22"/>
                  <a:pt x="47" y="22"/>
                  <a:pt x="4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17"/>
                  <a:pt x="77" y="17"/>
                  <a:pt x="77" y="17"/>
                </a:cubicBezTo>
                <a:cubicBezTo>
                  <a:pt x="47" y="17"/>
                  <a:pt x="47" y="17"/>
                  <a:pt x="47" y="17"/>
                </a:cubicBezTo>
                <a:close/>
                <a:moveTo>
                  <a:pt x="18" y="17"/>
                </a:moveTo>
                <a:cubicBezTo>
                  <a:pt x="18" y="35"/>
                  <a:pt x="18" y="35"/>
                  <a:pt x="18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17"/>
                  <a:pt x="40" y="17"/>
                  <a:pt x="40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" name="Group 59">
            <a:extLst>
              <a:ext uri="{FF2B5EF4-FFF2-40B4-BE49-F238E27FC236}">
                <a16:creationId xmlns:a16="http://schemas.microsoft.com/office/drawing/2014/main" id="{81A97239-0422-4162-AE01-3F903CA5C7E7}"/>
              </a:ext>
            </a:extLst>
          </p:cNvPr>
          <p:cNvGrpSpPr/>
          <p:nvPr/>
        </p:nvGrpSpPr>
        <p:grpSpPr>
          <a:xfrm>
            <a:off x="6764256" y="2653609"/>
            <a:ext cx="1672219" cy="1664403"/>
            <a:chOff x="4476326" y="1364544"/>
            <a:chExt cx="3796702" cy="3778956"/>
          </a:xfrm>
        </p:grpSpPr>
        <p:sp>
          <p:nvSpPr>
            <p:cNvPr id="17" name="Freeform: Shape 61">
              <a:extLst>
                <a:ext uri="{FF2B5EF4-FFF2-40B4-BE49-F238E27FC236}">
                  <a16:creationId xmlns:a16="http://schemas.microsoft.com/office/drawing/2014/main" id="{425D8588-0A87-4047-95FB-413F32104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783" y="1386364"/>
              <a:ext cx="2829064" cy="2829064"/>
            </a:xfrm>
            <a:custGeom>
              <a:avLst/>
              <a:gdLst>
                <a:gd name="T0" fmla="*/ 315 w 630"/>
                <a:gd name="T1" fmla="*/ 19 h 630"/>
                <a:gd name="T2" fmla="*/ 611 w 630"/>
                <a:gd name="T3" fmla="*/ 315 h 630"/>
                <a:gd name="T4" fmla="*/ 315 w 630"/>
                <a:gd name="T5" fmla="*/ 611 h 630"/>
                <a:gd name="T6" fmla="*/ 315 w 630"/>
                <a:gd name="T7" fmla="*/ 630 h 630"/>
                <a:gd name="T8" fmla="*/ 630 w 630"/>
                <a:gd name="T9" fmla="*/ 315 h 630"/>
                <a:gd name="T10" fmla="*/ 315 w 630"/>
                <a:gd name="T11" fmla="*/ 0 h 630"/>
                <a:gd name="T12" fmla="*/ 315 w 630"/>
                <a:gd name="T13" fmla="*/ 19 h 630"/>
                <a:gd name="T14" fmla="*/ 315 w 630"/>
                <a:gd name="T15" fmla="*/ 611 h 630"/>
                <a:gd name="T16" fmla="*/ 19 w 630"/>
                <a:gd name="T17" fmla="*/ 315 h 630"/>
                <a:gd name="T18" fmla="*/ 315 w 630"/>
                <a:gd name="T19" fmla="*/ 19 h 630"/>
                <a:gd name="T20" fmla="*/ 315 w 630"/>
                <a:gd name="T21" fmla="*/ 0 h 630"/>
                <a:gd name="T22" fmla="*/ 0 w 630"/>
                <a:gd name="T23" fmla="*/ 315 h 630"/>
                <a:gd name="T24" fmla="*/ 315 w 630"/>
                <a:gd name="T25" fmla="*/ 630 h 630"/>
                <a:gd name="T26" fmla="*/ 315 w 630"/>
                <a:gd name="T27" fmla="*/ 61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0" h="630">
                  <a:moveTo>
                    <a:pt x="315" y="19"/>
                  </a:moveTo>
                  <a:cubicBezTo>
                    <a:pt x="479" y="19"/>
                    <a:pt x="611" y="152"/>
                    <a:pt x="611" y="315"/>
                  </a:cubicBezTo>
                  <a:cubicBezTo>
                    <a:pt x="611" y="479"/>
                    <a:pt x="479" y="611"/>
                    <a:pt x="315" y="611"/>
                  </a:cubicBezTo>
                  <a:cubicBezTo>
                    <a:pt x="315" y="630"/>
                    <a:pt x="315" y="630"/>
                    <a:pt x="315" y="630"/>
                  </a:cubicBezTo>
                  <a:cubicBezTo>
                    <a:pt x="489" y="630"/>
                    <a:pt x="630" y="489"/>
                    <a:pt x="630" y="315"/>
                  </a:cubicBezTo>
                  <a:cubicBezTo>
                    <a:pt x="630" y="141"/>
                    <a:pt x="489" y="0"/>
                    <a:pt x="315" y="0"/>
                  </a:cubicBezTo>
                  <a:lnTo>
                    <a:pt x="315" y="19"/>
                  </a:lnTo>
                  <a:close/>
                  <a:moveTo>
                    <a:pt x="315" y="611"/>
                  </a:moveTo>
                  <a:cubicBezTo>
                    <a:pt x="152" y="611"/>
                    <a:pt x="19" y="479"/>
                    <a:pt x="19" y="315"/>
                  </a:cubicBezTo>
                  <a:cubicBezTo>
                    <a:pt x="19" y="152"/>
                    <a:pt x="152" y="19"/>
                    <a:pt x="315" y="19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141" y="0"/>
                    <a:pt x="0" y="141"/>
                    <a:pt x="0" y="315"/>
                  </a:cubicBezTo>
                  <a:cubicBezTo>
                    <a:pt x="0" y="489"/>
                    <a:pt x="141" y="630"/>
                    <a:pt x="315" y="630"/>
                  </a:cubicBezTo>
                  <a:lnTo>
                    <a:pt x="315" y="611"/>
                  </a:lnTo>
                  <a:close/>
                </a:path>
              </a:pathLst>
            </a:custGeom>
            <a:solidFill>
              <a:schemeClr val="bg1">
                <a:lumMod val="95000"/>
                <a:alpha val="61000"/>
              </a:schemeClr>
            </a:solidFill>
            <a:ln>
              <a:noFill/>
            </a:ln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62">
              <a:extLst>
                <a:ext uri="{FF2B5EF4-FFF2-40B4-BE49-F238E27FC236}">
                  <a16:creationId xmlns:a16="http://schemas.microsoft.com/office/drawing/2014/main" id="{7AAE34D5-9487-4F5E-8ACD-5A7EAED14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145" y="3801414"/>
              <a:ext cx="1376883" cy="1342086"/>
            </a:xfrm>
            <a:custGeom>
              <a:avLst/>
              <a:gdLst>
                <a:gd name="connsiteX0" fmla="*/ 246478 w 1376883"/>
                <a:gd name="connsiteY0" fmla="*/ 0 h 1342086"/>
                <a:gd name="connsiteX1" fmla="*/ 1376883 w 1376883"/>
                <a:gd name="connsiteY1" fmla="*/ 1342086 h 1342086"/>
                <a:gd name="connsiteX2" fmla="*/ 964218 w 1376883"/>
                <a:gd name="connsiteY2" fmla="*/ 1342086 h 1342086"/>
                <a:gd name="connsiteX3" fmla="*/ 0 w 1376883"/>
                <a:gd name="connsiteY3" fmla="*/ 201522 h 134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883" h="1342086">
                  <a:moveTo>
                    <a:pt x="246478" y="0"/>
                  </a:moveTo>
                  <a:lnTo>
                    <a:pt x="1376883" y="1342086"/>
                  </a:lnTo>
                  <a:lnTo>
                    <a:pt x="964218" y="1342086"/>
                  </a:lnTo>
                  <a:lnTo>
                    <a:pt x="0" y="2015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63">
              <a:extLst>
                <a:ext uri="{FF2B5EF4-FFF2-40B4-BE49-F238E27FC236}">
                  <a16:creationId xmlns:a16="http://schemas.microsoft.com/office/drawing/2014/main" id="{85BA0854-912B-4FA5-BDAD-F27246E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884" y="3702203"/>
              <a:ext cx="466602" cy="430948"/>
            </a:xfrm>
            <a:custGeom>
              <a:avLst/>
              <a:gdLst>
                <a:gd name="T0" fmla="*/ 79 w 104"/>
                <a:gd name="T1" fmla="*/ 0 h 96"/>
                <a:gd name="T2" fmla="*/ 0 w 104"/>
                <a:gd name="T3" fmla="*/ 65 h 96"/>
                <a:gd name="T4" fmla="*/ 25 w 104"/>
                <a:gd name="T5" fmla="*/ 96 h 96"/>
                <a:gd name="T6" fmla="*/ 104 w 104"/>
                <a:gd name="T7" fmla="*/ 31 h 96"/>
                <a:gd name="T8" fmla="*/ 79 w 104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6">
                  <a:moveTo>
                    <a:pt x="79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63" y="85"/>
                    <a:pt x="89" y="63"/>
                    <a:pt x="104" y="3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64">
              <a:extLst>
                <a:ext uri="{FF2B5EF4-FFF2-40B4-BE49-F238E27FC236}">
                  <a16:creationId xmlns:a16="http://schemas.microsoft.com/office/drawing/2014/main" id="{53BE418D-BDC2-43B0-ABB9-0D2E5A70F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326" y="1364544"/>
              <a:ext cx="3260012" cy="2853867"/>
            </a:xfrm>
            <a:custGeom>
              <a:avLst/>
              <a:gdLst>
                <a:gd name="T0" fmla="*/ 363 w 726"/>
                <a:gd name="T1" fmla="*/ 636 h 636"/>
                <a:gd name="T2" fmla="*/ 516 w 726"/>
                <a:gd name="T3" fmla="*/ 597 h 636"/>
                <a:gd name="T4" fmla="*/ 642 w 726"/>
                <a:gd name="T5" fmla="*/ 166 h 636"/>
                <a:gd name="T6" fmla="*/ 363 w 726"/>
                <a:gd name="T7" fmla="*/ 0 h 636"/>
                <a:gd name="T8" fmla="*/ 363 w 726"/>
                <a:gd name="T9" fmla="*/ 18 h 636"/>
                <a:gd name="T10" fmla="*/ 627 w 726"/>
                <a:gd name="T11" fmla="*/ 174 h 636"/>
                <a:gd name="T12" fmla="*/ 507 w 726"/>
                <a:gd name="T13" fmla="*/ 582 h 636"/>
                <a:gd name="T14" fmla="*/ 363 w 726"/>
                <a:gd name="T15" fmla="*/ 618 h 636"/>
                <a:gd name="T16" fmla="*/ 363 w 726"/>
                <a:gd name="T17" fmla="*/ 636 h 636"/>
                <a:gd name="T18" fmla="*/ 211 w 726"/>
                <a:gd name="T19" fmla="*/ 39 h 636"/>
                <a:gd name="T20" fmla="*/ 84 w 726"/>
                <a:gd name="T21" fmla="*/ 471 h 636"/>
                <a:gd name="T22" fmla="*/ 363 w 726"/>
                <a:gd name="T23" fmla="*/ 636 h 636"/>
                <a:gd name="T24" fmla="*/ 363 w 726"/>
                <a:gd name="T25" fmla="*/ 618 h 636"/>
                <a:gd name="T26" fmla="*/ 100 w 726"/>
                <a:gd name="T27" fmla="*/ 462 h 636"/>
                <a:gd name="T28" fmla="*/ 219 w 726"/>
                <a:gd name="T29" fmla="*/ 55 h 636"/>
                <a:gd name="T30" fmla="*/ 363 w 726"/>
                <a:gd name="T31" fmla="*/ 18 h 636"/>
                <a:gd name="T32" fmla="*/ 363 w 726"/>
                <a:gd name="T33" fmla="*/ 0 h 636"/>
                <a:gd name="T34" fmla="*/ 211 w 726"/>
                <a:gd name="T35" fmla="*/ 3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6" h="636">
                  <a:moveTo>
                    <a:pt x="363" y="636"/>
                  </a:moveTo>
                  <a:cubicBezTo>
                    <a:pt x="415" y="636"/>
                    <a:pt x="467" y="623"/>
                    <a:pt x="516" y="597"/>
                  </a:cubicBezTo>
                  <a:cubicBezTo>
                    <a:pt x="670" y="513"/>
                    <a:pt x="726" y="320"/>
                    <a:pt x="642" y="166"/>
                  </a:cubicBezTo>
                  <a:cubicBezTo>
                    <a:pt x="584" y="60"/>
                    <a:pt x="476" y="0"/>
                    <a:pt x="363" y="0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469" y="18"/>
                    <a:pt x="572" y="74"/>
                    <a:pt x="627" y="174"/>
                  </a:cubicBezTo>
                  <a:cubicBezTo>
                    <a:pt x="706" y="320"/>
                    <a:pt x="653" y="502"/>
                    <a:pt x="507" y="582"/>
                  </a:cubicBezTo>
                  <a:cubicBezTo>
                    <a:pt x="462" y="607"/>
                    <a:pt x="412" y="619"/>
                    <a:pt x="363" y="618"/>
                  </a:cubicBezTo>
                  <a:lnTo>
                    <a:pt x="363" y="636"/>
                  </a:lnTo>
                  <a:close/>
                  <a:moveTo>
                    <a:pt x="211" y="39"/>
                  </a:moveTo>
                  <a:cubicBezTo>
                    <a:pt x="57" y="124"/>
                    <a:pt x="0" y="317"/>
                    <a:pt x="84" y="471"/>
                  </a:cubicBezTo>
                  <a:cubicBezTo>
                    <a:pt x="142" y="576"/>
                    <a:pt x="251" y="636"/>
                    <a:pt x="363" y="636"/>
                  </a:cubicBezTo>
                  <a:cubicBezTo>
                    <a:pt x="363" y="618"/>
                    <a:pt x="363" y="618"/>
                    <a:pt x="363" y="618"/>
                  </a:cubicBezTo>
                  <a:cubicBezTo>
                    <a:pt x="257" y="618"/>
                    <a:pt x="154" y="562"/>
                    <a:pt x="100" y="462"/>
                  </a:cubicBezTo>
                  <a:cubicBezTo>
                    <a:pt x="20" y="317"/>
                    <a:pt x="74" y="134"/>
                    <a:pt x="219" y="55"/>
                  </a:cubicBezTo>
                  <a:cubicBezTo>
                    <a:pt x="265" y="30"/>
                    <a:pt x="315" y="18"/>
                    <a:pt x="363" y="18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12" y="0"/>
                    <a:pt x="259" y="13"/>
                    <a:pt x="211" y="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8729461A-2DEA-467B-9963-C7737210C043}"/>
              </a:ext>
            </a:extLst>
          </p:cNvPr>
          <p:cNvSpPr/>
          <p:nvPr/>
        </p:nvSpPr>
        <p:spPr>
          <a:xfrm>
            <a:off x="6225622" y="103285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購買憑證作為依據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0EBACC1-55D7-4D94-A752-B667D9B9CEFA}"/>
              </a:ext>
            </a:extLst>
          </p:cNvPr>
          <p:cNvSpPr/>
          <p:nvPr/>
        </p:nvSpPr>
        <p:spPr>
          <a:xfrm>
            <a:off x="550790" y="1032853"/>
            <a:ext cx="4264309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產品購買後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60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天內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 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購買延長保固並在線上註冊</a:t>
            </a:r>
          </a:p>
        </p:txBody>
      </p:sp>
      <p:sp>
        <p:nvSpPr>
          <p:cNvPr id="8" name="語音泡泡: 橢圓形 7">
            <a:extLst>
              <a:ext uri="{FF2B5EF4-FFF2-40B4-BE49-F238E27FC236}">
                <a16:creationId xmlns:a16="http://schemas.microsoft.com/office/drawing/2014/main" id="{5A16E422-C249-4865-8B32-12DA1F569140}"/>
              </a:ext>
            </a:extLst>
          </p:cNvPr>
          <p:cNvSpPr/>
          <p:nvPr/>
        </p:nvSpPr>
        <p:spPr>
          <a:xfrm>
            <a:off x="1930769" y="1436047"/>
            <a:ext cx="1857828" cy="1292070"/>
          </a:xfrm>
          <a:prstGeom prst="wedgeEllipseCallout">
            <a:avLst>
              <a:gd name="adj1" fmla="val -40736"/>
              <a:gd name="adj2" fmla="val 6167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 algn="ctr"/>
            <a:endParaRPr lang="en-US" altLang="zh-TW" sz="20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0" algn="ctr"/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購買</a:t>
            </a: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</a:p>
          <a:p>
            <a:pPr lvl="0" algn="ctr"/>
            <a:r>
              <a:rPr lang="en-US" altLang="zh-TW" sz="2800" b="1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60</a:t>
            </a:r>
            <a:r>
              <a:rPr lang="zh-TW" altLang="en-US" sz="2800" b="1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天內</a:t>
            </a:r>
            <a:r>
              <a:rPr lang="zh-TW" altLang="en-US" sz="28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</a:p>
          <a:p>
            <a:pPr algn="ctr"/>
            <a:endParaRPr lang="zh-TW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形 958">
            <a:extLst>
              <a:ext uri="{FF2B5EF4-FFF2-40B4-BE49-F238E27FC236}">
                <a16:creationId xmlns:a16="http://schemas.microsoft.com/office/drawing/2014/main" id="{15610167-6000-4032-9370-090B73607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0400" y="371616"/>
            <a:ext cx="6165442" cy="3635690"/>
          </a:xfrm>
          <a:prstGeom prst="rect">
            <a:avLst/>
          </a:prstGeom>
        </p:spPr>
      </p:pic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None/>
            </a:pPr>
            <a:r>
              <a:rPr lang="zh-CN" altLang="en">
                <a:latin typeface="微軟正黑體"/>
                <a:ea typeface="微軟正黑體"/>
              </a:rPr>
              <a:t>延長保固服</a:t>
            </a:r>
            <a:r>
              <a:rPr lang="zh-CN" altLang="en">
                <a:latin typeface="微軟正黑體"/>
              </a:rPr>
              <a:t>務支援地區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474B3AC-1E81-410F-BBE5-C47A0DDBD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732" y="1347073"/>
            <a:ext cx="3578295" cy="2938858"/>
          </a:xfrm>
        </p:spPr>
        <p:txBody>
          <a:bodyPr/>
          <a:lstStyle/>
          <a:p>
            <a:pPr marL="356870" indent="-242570">
              <a:buClrTx/>
            </a:pPr>
            <a:r>
              <a:rPr lang="zh-CN" altLang="en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美洲 (美國、加拿大、中南美洲)、中國、俄羅斯</a:t>
            </a:r>
            <a:r>
              <a:rPr lang="zh-CN" altLang="en">
                <a:solidFill>
                  <a:srgbClr val="000000"/>
                </a:solidFill>
                <a:latin typeface="微軟正黑體"/>
                <a:ea typeface="微軟正黑體" panose="020B0604030504040204" pitchFamily="34" charset="-120"/>
                <a:cs typeface="Arial" panose="020B0604020202020204" pitchFamily="34" charset="0"/>
              </a:rPr>
              <a:t>，由當地分公司或經銷商提供長保固服務 (無法透過網站申請)。</a:t>
            </a:r>
          </a:p>
          <a:p>
            <a:pPr marL="356870" indent="-242570">
              <a:lnSpc>
                <a:spcPct val="114999"/>
              </a:lnSpc>
              <a:buClr>
                <a:schemeClr val="tx1"/>
              </a:buClr>
            </a:pPr>
            <a:r>
              <a:rPr lang="zh-CN">
                <a:latin typeface="微軟正黑體"/>
                <a:ea typeface="微軟正黑體"/>
              </a:rPr>
              <a:t>印度暫不提供延長保固服務</a:t>
            </a:r>
            <a:r>
              <a:rPr lang="zh-TW" altLang="en-US">
                <a:latin typeface="微軟正黑體"/>
                <a:ea typeface="微軟正黑體"/>
              </a:rPr>
              <a:t>。</a:t>
            </a:r>
            <a:endParaRPr lang="zh-CN" altLang="en">
              <a:latin typeface="微軟正黑體"/>
              <a:ea typeface="微軟正黑體"/>
            </a:endParaRPr>
          </a:p>
          <a:p>
            <a:pPr marL="356870" indent="-242570">
              <a:buClrTx/>
            </a:pPr>
            <a:r>
              <a:rPr lang="zh-CN" altLang="en">
                <a:latin typeface="Microsoft JhengHei"/>
                <a:ea typeface="Microsoft JhengHei"/>
                <a:cs typeface="Arial" panose="020B0604020202020204" pitchFamily="34" charset="0"/>
              </a:rPr>
              <a:t>其餘國家均可以透過</a:t>
            </a:r>
            <a:endParaRPr lang="en-US" altLang="zh-CN">
              <a:latin typeface="Microsoft JhengHei"/>
              <a:ea typeface="Microsoft JhengHei"/>
              <a:cs typeface="Arial" panose="020B0604020202020204" pitchFamily="34" charset="0"/>
            </a:endParaRPr>
          </a:p>
          <a:p>
            <a:pPr marL="356870" indent="0">
              <a:buNone/>
            </a:pPr>
            <a:r>
              <a:rPr lang="zh-CN" altLang="en">
                <a:solidFill>
                  <a:srgbClr val="0070C0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延長保固服務網</a:t>
            </a:r>
            <a:r>
              <a:rPr lang="zh-CN" altLang="en">
                <a:latin typeface="Microsoft JhengHei"/>
                <a:ea typeface="Microsoft JhengHei"/>
                <a:cs typeface="Arial" panose="020B0604020202020204" pitchFamily="34" charset="0"/>
              </a:rPr>
              <a:t>線上延長保固</a:t>
            </a:r>
            <a:r>
              <a:rPr lang="zh-TW" altLang="en-US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CN" altLang="en">
              <a:latin typeface="Microsoft JhengHei"/>
              <a:ea typeface="Microsoft JhengHei"/>
              <a:cs typeface="Arial" panose="020B0604020202020204" pitchFamily="34" charset="0"/>
            </a:endParaRPr>
          </a:p>
          <a:p>
            <a:endParaRPr lang="en-US" altLang="zh-CN">
              <a:latin typeface="Microsoft JhengHei"/>
              <a:ea typeface="Microsoft JhengHei"/>
            </a:endParaRPr>
          </a:p>
          <a:p>
            <a:endParaRPr lang="zh-CN" altLang="zh-TW"/>
          </a:p>
          <a:p>
            <a:pPr marL="114300" indent="0">
              <a:buNone/>
            </a:pPr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B8E8649-D0B1-485B-86BA-076E0FE41B30}"/>
              </a:ext>
            </a:extLst>
          </p:cNvPr>
          <p:cNvGrpSpPr/>
          <p:nvPr/>
        </p:nvGrpSpPr>
        <p:grpSpPr>
          <a:xfrm>
            <a:off x="4162844" y="993914"/>
            <a:ext cx="3159750" cy="3779870"/>
            <a:chOff x="3959408" y="879115"/>
            <a:chExt cx="3242730" cy="3879135"/>
          </a:xfrm>
        </p:grpSpPr>
        <p:sp>
          <p:nvSpPr>
            <p:cNvPr id="13" name="弧形 557">
              <a:extLst>
                <a:ext uri="{FF2B5EF4-FFF2-40B4-BE49-F238E27FC236}">
                  <a16:creationId xmlns:a16="http://schemas.microsoft.com/office/drawing/2014/main" id="{518E82A8-0DF5-4F41-8F99-6159E70EFA21}"/>
                </a:ext>
              </a:extLst>
            </p:cNvPr>
            <p:cNvSpPr/>
            <p:nvPr/>
          </p:nvSpPr>
          <p:spPr>
            <a:xfrm rot="17650360">
              <a:off x="5137991" y="1621758"/>
              <a:ext cx="2271343" cy="852164"/>
            </a:xfrm>
            <a:custGeom>
              <a:avLst/>
              <a:gdLst>
                <a:gd name="connsiteX0" fmla="*/ 1909325 w 3818649"/>
                <a:gd name="connsiteY0" fmla="*/ 0 h 883709"/>
                <a:gd name="connsiteX1" fmla="*/ 3818650 w 3818649"/>
                <a:gd name="connsiteY1" fmla="*/ 441855 h 883709"/>
                <a:gd name="connsiteX2" fmla="*/ 1909325 w 3818649"/>
                <a:gd name="connsiteY2" fmla="*/ 441855 h 883709"/>
                <a:gd name="connsiteX3" fmla="*/ 1909325 w 3818649"/>
                <a:gd name="connsiteY3" fmla="*/ 0 h 883709"/>
                <a:gd name="connsiteX0" fmla="*/ 1909325 w 3818649"/>
                <a:gd name="connsiteY0" fmla="*/ 0 h 883709"/>
                <a:gd name="connsiteX1" fmla="*/ 3818650 w 3818649"/>
                <a:gd name="connsiteY1" fmla="*/ 441855 h 883709"/>
                <a:gd name="connsiteX0" fmla="*/ 0 w 1909325"/>
                <a:gd name="connsiteY0" fmla="*/ 223179 h 665034"/>
                <a:gd name="connsiteX1" fmla="*/ 1909325 w 1909325"/>
                <a:gd name="connsiteY1" fmla="*/ 665034 h 665034"/>
                <a:gd name="connsiteX2" fmla="*/ 0 w 1909325"/>
                <a:gd name="connsiteY2" fmla="*/ 665034 h 665034"/>
                <a:gd name="connsiteX3" fmla="*/ 0 w 1909325"/>
                <a:gd name="connsiteY3" fmla="*/ 223179 h 665034"/>
                <a:gd name="connsiteX0" fmla="*/ 0 w 1909325"/>
                <a:gd name="connsiteY0" fmla="*/ 223179 h 665034"/>
                <a:gd name="connsiteX1" fmla="*/ 908139 w 1909325"/>
                <a:gd name="connsiteY1" fmla="*/ 3671 h 665034"/>
                <a:gd name="connsiteX2" fmla="*/ 1909325 w 1909325"/>
                <a:gd name="connsiteY2" fmla="*/ 665034 h 665034"/>
                <a:gd name="connsiteX0" fmla="*/ 0 w 1909325"/>
                <a:gd name="connsiteY0" fmla="*/ 223179 h 665034"/>
                <a:gd name="connsiteX1" fmla="*/ 1909325 w 1909325"/>
                <a:gd name="connsiteY1" fmla="*/ 665034 h 665034"/>
                <a:gd name="connsiteX2" fmla="*/ 0 w 1909325"/>
                <a:gd name="connsiteY2" fmla="*/ 665034 h 665034"/>
                <a:gd name="connsiteX3" fmla="*/ 0 w 1909325"/>
                <a:gd name="connsiteY3" fmla="*/ 223179 h 665034"/>
                <a:gd name="connsiteX0" fmla="*/ 0 w 1909325"/>
                <a:gd name="connsiteY0" fmla="*/ 223179 h 665034"/>
                <a:gd name="connsiteX1" fmla="*/ 908139 w 1909325"/>
                <a:gd name="connsiteY1" fmla="*/ 3671 h 665034"/>
                <a:gd name="connsiteX2" fmla="*/ 1909325 w 1909325"/>
                <a:gd name="connsiteY2" fmla="*/ 665034 h 665034"/>
                <a:gd name="connsiteX0" fmla="*/ 0 w 1909325"/>
                <a:gd name="connsiteY0" fmla="*/ 219508 h 661363"/>
                <a:gd name="connsiteX1" fmla="*/ 1909325 w 1909325"/>
                <a:gd name="connsiteY1" fmla="*/ 661363 h 661363"/>
                <a:gd name="connsiteX2" fmla="*/ 0 w 1909325"/>
                <a:gd name="connsiteY2" fmla="*/ 661363 h 661363"/>
                <a:gd name="connsiteX3" fmla="*/ 0 w 1909325"/>
                <a:gd name="connsiteY3" fmla="*/ 219508 h 661363"/>
                <a:gd name="connsiteX0" fmla="*/ 0 w 1909325"/>
                <a:gd name="connsiteY0" fmla="*/ 219508 h 661363"/>
                <a:gd name="connsiteX1" fmla="*/ 908139 w 1909325"/>
                <a:gd name="connsiteY1" fmla="*/ 0 h 661363"/>
                <a:gd name="connsiteX2" fmla="*/ 1909325 w 1909325"/>
                <a:gd name="connsiteY2" fmla="*/ 661363 h 661363"/>
                <a:gd name="connsiteX0" fmla="*/ 0 w 2081003"/>
                <a:gd name="connsiteY0" fmla="*/ 219508 h 703221"/>
                <a:gd name="connsiteX1" fmla="*/ 1909325 w 2081003"/>
                <a:gd name="connsiteY1" fmla="*/ 661363 h 703221"/>
                <a:gd name="connsiteX2" fmla="*/ 0 w 2081003"/>
                <a:gd name="connsiteY2" fmla="*/ 661363 h 703221"/>
                <a:gd name="connsiteX3" fmla="*/ 0 w 2081003"/>
                <a:gd name="connsiteY3" fmla="*/ 219508 h 703221"/>
                <a:gd name="connsiteX0" fmla="*/ 0 w 2081003"/>
                <a:gd name="connsiteY0" fmla="*/ 219508 h 703221"/>
                <a:gd name="connsiteX1" fmla="*/ 908139 w 2081003"/>
                <a:gd name="connsiteY1" fmla="*/ 0 h 703221"/>
                <a:gd name="connsiteX2" fmla="*/ 2081003 w 2081003"/>
                <a:gd name="connsiteY2" fmla="*/ 703221 h 703221"/>
                <a:gd name="connsiteX0" fmla="*/ 155533 w 2236536"/>
                <a:gd name="connsiteY0" fmla="*/ 219508 h 703221"/>
                <a:gd name="connsiteX1" fmla="*/ 2064858 w 2236536"/>
                <a:gd name="connsiteY1" fmla="*/ 661363 h 703221"/>
                <a:gd name="connsiteX2" fmla="*/ 155533 w 2236536"/>
                <a:gd name="connsiteY2" fmla="*/ 661363 h 703221"/>
                <a:gd name="connsiteX3" fmla="*/ 155533 w 2236536"/>
                <a:gd name="connsiteY3" fmla="*/ 219508 h 703221"/>
                <a:gd name="connsiteX0" fmla="*/ 0 w 2236536"/>
                <a:gd name="connsiteY0" fmla="*/ 289317 h 703221"/>
                <a:gd name="connsiteX1" fmla="*/ 1063672 w 2236536"/>
                <a:gd name="connsiteY1" fmla="*/ 0 h 703221"/>
                <a:gd name="connsiteX2" fmla="*/ 2236536 w 2236536"/>
                <a:gd name="connsiteY2" fmla="*/ 703221 h 703221"/>
                <a:gd name="connsiteX0" fmla="*/ 155533 w 2236536"/>
                <a:gd name="connsiteY0" fmla="*/ 219508 h 703221"/>
                <a:gd name="connsiteX1" fmla="*/ 2064858 w 2236536"/>
                <a:gd name="connsiteY1" fmla="*/ 661363 h 703221"/>
                <a:gd name="connsiteX2" fmla="*/ 155533 w 2236536"/>
                <a:gd name="connsiteY2" fmla="*/ 661363 h 703221"/>
                <a:gd name="connsiteX3" fmla="*/ 155533 w 2236536"/>
                <a:gd name="connsiteY3" fmla="*/ 219508 h 703221"/>
                <a:gd name="connsiteX0" fmla="*/ 0 w 2236536"/>
                <a:gd name="connsiteY0" fmla="*/ 289317 h 703221"/>
                <a:gd name="connsiteX1" fmla="*/ 1063672 w 2236536"/>
                <a:gd name="connsiteY1" fmla="*/ 0 h 703221"/>
                <a:gd name="connsiteX2" fmla="*/ 2236536 w 2236536"/>
                <a:gd name="connsiteY2" fmla="*/ 703221 h 7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536" h="703221" stroke="0" extrusionOk="0">
                  <a:moveTo>
                    <a:pt x="155533" y="219508"/>
                  </a:moveTo>
                  <a:cubicBezTo>
                    <a:pt x="1210024" y="219508"/>
                    <a:pt x="2064858" y="417333"/>
                    <a:pt x="2064858" y="661363"/>
                  </a:cubicBezTo>
                  <a:lnTo>
                    <a:pt x="155533" y="661363"/>
                  </a:lnTo>
                  <a:lnTo>
                    <a:pt x="155533" y="219508"/>
                  </a:lnTo>
                  <a:close/>
                </a:path>
                <a:path w="2236536" h="703221" fill="none">
                  <a:moveTo>
                    <a:pt x="0" y="289317"/>
                  </a:moveTo>
                  <a:cubicBezTo>
                    <a:pt x="113279" y="167896"/>
                    <a:pt x="449346" y="30571"/>
                    <a:pt x="1063672" y="0"/>
                  </a:cubicBezTo>
                  <a:cubicBezTo>
                    <a:pt x="1533502" y="31846"/>
                    <a:pt x="2236536" y="459191"/>
                    <a:pt x="2236536" y="703221"/>
                  </a:cubicBezTo>
                </a:path>
              </a:pathLst>
            </a:custGeom>
            <a:ln>
              <a:solidFill>
                <a:srgbClr val="0070C0"/>
              </a:solidFill>
              <a:prstDash val="dash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4" name="弧形 558">
              <a:extLst>
                <a:ext uri="{FF2B5EF4-FFF2-40B4-BE49-F238E27FC236}">
                  <a16:creationId xmlns:a16="http://schemas.microsoft.com/office/drawing/2014/main" id="{E18DCF31-992B-4F28-883E-1948B4153FAC}"/>
                </a:ext>
              </a:extLst>
            </p:cNvPr>
            <p:cNvSpPr/>
            <p:nvPr/>
          </p:nvSpPr>
          <p:spPr>
            <a:xfrm rot="18076013">
              <a:off x="5658418" y="1858636"/>
              <a:ext cx="1733415" cy="845064"/>
            </a:xfrm>
            <a:custGeom>
              <a:avLst/>
              <a:gdLst>
                <a:gd name="connsiteX0" fmla="*/ 1695375 w 3390750"/>
                <a:gd name="connsiteY0" fmla="*/ 0 h 1431033"/>
                <a:gd name="connsiteX1" fmla="*/ 3390750 w 3390750"/>
                <a:gd name="connsiteY1" fmla="*/ 715517 h 1431033"/>
                <a:gd name="connsiteX2" fmla="*/ 1695375 w 3390750"/>
                <a:gd name="connsiteY2" fmla="*/ 715517 h 1431033"/>
                <a:gd name="connsiteX3" fmla="*/ 1695375 w 3390750"/>
                <a:gd name="connsiteY3" fmla="*/ 0 h 1431033"/>
                <a:gd name="connsiteX0" fmla="*/ 1695375 w 3390750"/>
                <a:gd name="connsiteY0" fmla="*/ 0 h 1431033"/>
                <a:gd name="connsiteX1" fmla="*/ 3390750 w 3390750"/>
                <a:gd name="connsiteY1" fmla="*/ 715517 h 1431033"/>
                <a:gd name="connsiteX0" fmla="*/ 159910 w 1855285"/>
                <a:gd name="connsiteY0" fmla="*/ 0 h 715517"/>
                <a:gd name="connsiteX1" fmla="*/ 1855285 w 1855285"/>
                <a:gd name="connsiteY1" fmla="*/ 715517 h 715517"/>
                <a:gd name="connsiteX2" fmla="*/ 159910 w 1855285"/>
                <a:gd name="connsiteY2" fmla="*/ 715517 h 715517"/>
                <a:gd name="connsiteX3" fmla="*/ 159910 w 1855285"/>
                <a:gd name="connsiteY3" fmla="*/ 0 h 715517"/>
                <a:gd name="connsiteX0" fmla="*/ 0 w 1855285"/>
                <a:gd name="connsiteY0" fmla="*/ 169627 h 715517"/>
                <a:gd name="connsiteX1" fmla="*/ 1855285 w 1855285"/>
                <a:gd name="connsiteY1" fmla="*/ 715517 h 715517"/>
                <a:gd name="connsiteX0" fmla="*/ 159910 w 1855285"/>
                <a:gd name="connsiteY0" fmla="*/ 0 h 715517"/>
                <a:gd name="connsiteX1" fmla="*/ 1855285 w 1855285"/>
                <a:gd name="connsiteY1" fmla="*/ 715517 h 715517"/>
                <a:gd name="connsiteX2" fmla="*/ 159910 w 1855285"/>
                <a:gd name="connsiteY2" fmla="*/ 715517 h 715517"/>
                <a:gd name="connsiteX3" fmla="*/ 159910 w 1855285"/>
                <a:gd name="connsiteY3" fmla="*/ 0 h 715517"/>
                <a:gd name="connsiteX0" fmla="*/ 0 w 1855285"/>
                <a:gd name="connsiteY0" fmla="*/ 169627 h 715517"/>
                <a:gd name="connsiteX1" fmla="*/ 1855285 w 1855285"/>
                <a:gd name="connsiteY1" fmla="*/ 715517 h 715517"/>
                <a:gd name="connsiteX0" fmla="*/ 41267 w 1736642"/>
                <a:gd name="connsiteY0" fmla="*/ 0 h 715517"/>
                <a:gd name="connsiteX1" fmla="*/ 1736642 w 1736642"/>
                <a:gd name="connsiteY1" fmla="*/ 715517 h 715517"/>
                <a:gd name="connsiteX2" fmla="*/ 41267 w 1736642"/>
                <a:gd name="connsiteY2" fmla="*/ 715517 h 715517"/>
                <a:gd name="connsiteX3" fmla="*/ 41267 w 1736642"/>
                <a:gd name="connsiteY3" fmla="*/ 0 h 715517"/>
                <a:gd name="connsiteX0" fmla="*/ 0 w 1736642"/>
                <a:gd name="connsiteY0" fmla="*/ 108743 h 715517"/>
                <a:gd name="connsiteX1" fmla="*/ 1736642 w 1736642"/>
                <a:gd name="connsiteY1" fmla="*/ 715517 h 715517"/>
                <a:gd name="connsiteX0" fmla="*/ 41267 w 1736642"/>
                <a:gd name="connsiteY0" fmla="*/ 0 h 715517"/>
                <a:gd name="connsiteX1" fmla="*/ 1736642 w 1736642"/>
                <a:gd name="connsiteY1" fmla="*/ 715517 h 715517"/>
                <a:gd name="connsiteX2" fmla="*/ 41267 w 1736642"/>
                <a:gd name="connsiteY2" fmla="*/ 715517 h 715517"/>
                <a:gd name="connsiteX3" fmla="*/ 41267 w 1736642"/>
                <a:gd name="connsiteY3" fmla="*/ 0 h 715517"/>
                <a:gd name="connsiteX0" fmla="*/ 0 w 1736642"/>
                <a:gd name="connsiteY0" fmla="*/ 108743 h 715517"/>
                <a:gd name="connsiteX1" fmla="*/ 1736642 w 1736642"/>
                <a:gd name="connsiteY1" fmla="*/ 715517 h 71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6642" h="715517" stroke="0" extrusionOk="0">
                  <a:moveTo>
                    <a:pt x="41267" y="0"/>
                  </a:moveTo>
                  <a:cubicBezTo>
                    <a:pt x="977597" y="0"/>
                    <a:pt x="1736642" y="320348"/>
                    <a:pt x="1736642" y="715517"/>
                  </a:cubicBezTo>
                  <a:lnTo>
                    <a:pt x="41267" y="715517"/>
                  </a:lnTo>
                  <a:lnTo>
                    <a:pt x="41267" y="0"/>
                  </a:lnTo>
                  <a:close/>
                </a:path>
                <a:path w="1736642" h="715517" fill="none">
                  <a:moveTo>
                    <a:pt x="0" y="108743"/>
                  </a:moveTo>
                  <a:cubicBezTo>
                    <a:pt x="1061483" y="-223308"/>
                    <a:pt x="1736642" y="320348"/>
                    <a:pt x="1736642" y="715517"/>
                  </a:cubicBezTo>
                </a:path>
              </a:pathLst>
            </a:custGeom>
            <a:ln>
              <a:solidFill>
                <a:srgbClr val="0070C0"/>
              </a:solidFill>
              <a:prstDash val="dash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1DD9872C-28A9-4D48-8747-EC0FF52D1CF8}"/>
                </a:ext>
              </a:extLst>
            </p:cNvPr>
            <p:cNvSpPr/>
            <p:nvPr/>
          </p:nvSpPr>
          <p:spPr>
            <a:xfrm rot="13761992" flipV="1">
              <a:off x="4206181" y="2732541"/>
              <a:ext cx="820036" cy="1136904"/>
            </a:xfrm>
            <a:prstGeom prst="arc">
              <a:avLst/>
            </a:prstGeom>
            <a:ln>
              <a:solidFill>
                <a:srgbClr val="0070C0"/>
              </a:solidFill>
              <a:prstDash val="dash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6" name="弧形 15">
              <a:extLst>
                <a:ext uri="{FF2B5EF4-FFF2-40B4-BE49-F238E27FC236}">
                  <a16:creationId xmlns:a16="http://schemas.microsoft.com/office/drawing/2014/main" id="{FDC3C5BB-C38E-40C4-8BE2-716918E68223}"/>
                </a:ext>
              </a:extLst>
            </p:cNvPr>
            <p:cNvSpPr/>
            <p:nvPr/>
          </p:nvSpPr>
          <p:spPr>
            <a:xfrm rot="18076013">
              <a:off x="6070905" y="2355277"/>
              <a:ext cx="1452463" cy="810002"/>
            </a:xfrm>
            <a:prstGeom prst="arc">
              <a:avLst>
                <a:gd name="adj1" fmla="val 15340672"/>
                <a:gd name="adj2" fmla="val 0"/>
              </a:avLst>
            </a:prstGeom>
            <a:ln>
              <a:solidFill>
                <a:srgbClr val="0070C0"/>
              </a:solidFill>
              <a:prstDash val="dash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C2799890-88F7-4295-BC6D-E092CDE45FA0}"/>
                </a:ext>
              </a:extLst>
            </p:cNvPr>
            <p:cNvSpPr/>
            <p:nvPr/>
          </p:nvSpPr>
          <p:spPr>
            <a:xfrm rot="16522247" flipV="1">
              <a:off x="2937992" y="2193072"/>
              <a:ext cx="3362226" cy="945081"/>
            </a:xfrm>
            <a:prstGeom prst="arc">
              <a:avLst/>
            </a:prstGeom>
            <a:ln>
              <a:solidFill>
                <a:srgbClr val="0070C0"/>
              </a:solidFill>
              <a:prstDash val="dash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8" name="弧形 960">
              <a:extLst>
                <a:ext uri="{FF2B5EF4-FFF2-40B4-BE49-F238E27FC236}">
                  <a16:creationId xmlns:a16="http://schemas.microsoft.com/office/drawing/2014/main" id="{B18E3099-08DB-4DB7-A990-D95BC2B141DD}"/>
                </a:ext>
              </a:extLst>
            </p:cNvPr>
            <p:cNvSpPr/>
            <p:nvPr/>
          </p:nvSpPr>
          <p:spPr>
            <a:xfrm rot="14655337" flipV="1">
              <a:off x="3300108" y="1538415"/>
              <a:ext cx="2102453" cy="783854"/>
            </a:xfrm>
            <a:custGeom>
              <a:avLst/>
              <a:gdLst>
                <a:gd name="connsiteX0" fmla="*/ 1377494 w 3389639"/>
                <a:gd name="connsiteY0" fmla="*/ 10871 h 1229432"/>
                <a:gd name="connsiteX1" fmla="*/ 2057601 w 3389639"/>
                <a:gd name="connsiteY1" fmla="*/ 14248 h 1229432"/>
                <a:gd name="connsiteX2" fmla="*/ 3389640 w 3389639"/>
                <a:gd name="connsiteY2" fmla="*/ 614716 h 1229432"/>
                <a:gd name="connsiteX3" fmla="*/ 1694820 w 3389639"/>
                <a:gd name="connsiteY3" fmla="*/ 614716 h 1229432"/>
                <a:gd name="connsiteX4" fmla="*/ 1377494 w 3389639"/>
                <a:gd name="connsiteY4" fmla="*/ 10871 h 1229432"/>
                <a:gd name="connsiteX0" fmla="*/ 1377494 w 3389639"/>
                <a:gd name="connsiteY0" fmla="*/ 10871 h 1229432"/>
                <a:gd name="connsiteX1" fmla="*/ 2057601 w 3389639"/>
                <a:gd name="connsiteY1" fmla="*/ 14248 h 1229432"/>
                <a:gd name="connsiteX2" fmla="*/ 3389640 w 3389639"/>
                <a:gd name="connsiteY2" fmla="*/ 614716 h 1229432"/>
                <a:gd name="connsiteX0" fmla="*/ 0 w 2012146"/>
                <a:gd name="connsiteY0" fmla="*/ 81183 h 685028"/>
                <a:gd name="connsiteX1" fmla="*/ 680107 w 2012146"/>
                <a:gd name="connsiteY1" fmla="*/ 84560 h 685028"/>
                <a:gd name="connsiteX2" fmla="*/ 2012146 w 2012146"/>
                <a:gd name="connsiteY2" fmla="*/ 685028 h 685028"/>
                <a:gd name="connsiteX3" fmla="*/ 317326 w 2012146"/>
                <a:gd name="connsiteY3" fmla="*/ 685028 h 685028"/>
                <a:gd name="connsiteX4" fmla="*/ 0 w 2012146"/>
                <a:gd name="connsiteY4" fmla="*/ 81183 h 685028"/>
                <a:gd name="connsiteX0" fmla="*/ 0 w 2012146"/>
                <a:gd name="connsiteY0" fmla="*/ 81183 h 685028"/>
                <a:gd name="connsiteX1" fmla="*/ 837435 w 2012146"/>
                <a:gd name="connsiteY1" fmla="*/ 2540 h 685028"/>
                <a:gd name="connsiteX2" fmla="*/ 2012146 w 2012146"/>
                <a:gd name="connsiteY2" fmla="*/ 685028 h 685028"/>
                <a:gd name="connsiteX0" fmla="*/ 0 w 2102453"/>
                <a:gd name="connsiteY0" fmla="*/ 81183 h 782989"/>
                <a:gd name="connsiteX1" fmla="*/ 680107 w 2102453"/>
                <a:gd name="connsiteY1" fmla="*/ 84560 h 782989"/>
                <a:gd name="connsiteX2" fmla="*/ 2012146 w 2102453"/>
                <a:gd name="connsiteY2" fmla="*/ 685028 h 782989"/>
                <a:gd name="connsiteX3" fmla="*/ 317326 w 2102453"/>
                <a:gd name="connsiteY3" fmla="*/ 685028 h 782989"/>
                <a:gd name="connsiteX4" fmla="*/ 0 w 2102453"/>
                <a:gd name="connsiteY4" fmla="*/ 81183 h 782989"/>
                <a:gd name="connsiteX0" fmla="*/ 0 w 2102453"/>
                <a:gd name="connsiteY0" fmla="*/ 81183 h 782989"/>
                <a:gd name="connsiteX1" fmla="*/ 837435 w 2102453"/>
                <a:gd name="connsiteY1" fmla="*/ 2540 h 782989"/>
                <a:gd name="connsiteX2" fmla="*/ 2102453 w 2102453"/>
                <a:gd name="connsiteY2" fmla="*/ 782989 h 782989"/>
                <a:gd name="connsiteX0" fmla="*/ 0 w 2102453"/>
                <a:gd name="connsiteY0" fmla="*/ 80525 h 782331"/>
                <a:gd name="connsiteX1" fmla="*/ 680107 w 2102453"/>
                <a:gd name="connsiteY1" fmla="*/ 83902 h 782331"/>
                <a:gd name="connsiteX2" fmla="*/ 2012146 w 2102453"/>
                <a:gd name="connsiteY2" fmla="*/ 684370 h 782331"/>
                <a:gd name="connsiteX3" fmla="*/ 317326 w 2102453"/>
                <a:gd name="connsiteY3" fmla="*/ 684370 h 782331"/>
                <a:gd name="connsiteX4" fmla="*/ 0 w 2102453"/>
                <a:gd name="connsiteY4" fmla="*/ 80525 h 782331"/>
                <a:gd name="connsiteX0" fmla="*/ 46622 w 2102453"/>
                <a:gd name="connsiteY0" fmla="*/ 113415 h 782331"/>
                <a:gd name="connsiteX1" fmla="*/ 837435 w 2102453"/>
                <a:gd name="connsiteY1" fmla="*/ 1882 h 782331"/>
                <a:gd name="connsiteX2" fmla="*/ 2102453 w 2102453"/>
                <a:gd name="connsiteY2" fmla="*/ 782331 h 782331"/>
                <a:gd name="connsiteX0" fmla="*/ 0 w 2102453"/>
                <a:gd name="connsiteY0" fmla="*/ 82048 h 783854"/>
                <a:gd name="connsiteX1" fmla="*/ 680107 w 2102453"/>
                <a:gd name="connsiteY1" fmla="*/ 85425 h 783854"/>
                <a:gd name="connsiteX2" fmla="*/ 2012146 w 2102453"/>
                <a:gd name="connsiteY2" fmla="*/ 685893 h 783854"/>
                <a:gd name="connsiteX3" fmla="*/ 317326 w 2102453"/>
                <a:gd name="connsiteY3" fmla="*/ 685893 h 783854"/>
                <a:gd name="connsiteX4" fmla="*/ 0 w 2102453"/>
                <a:gd name="connsiteY4" fmla="*/ 82048 h 783854"/>
                <a:gd name="connsiteX0" fmla="*/ 46622 w 2102453"/>
                <a:gd name="connsiteY0" fmla="*/ 114938 h 783854"/>
                <a:gd name="connsiteX1" fmla="*/ 837435 w 2102453"/>
                <a:gd name="connsiteY1" fmla="*/ 3405 h 783854"/>
                <a:gd name="connsiteX2" fmla="*/ 2102453 w 2102453"/>
                <a:gd name="connsiteY2" fmla="*/ 783854 h 78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453" h="783854" stroke="0" extrusionOk="0">
                  <a:moveTo>
                    <a:pt x="0" y="82048"/>
                  </a:moveTo>
                  <a:cubicBezTo>
                    <a:pt x="225002" y="66493"/>
                    <a:pt x="456363" y="67642"/>
                    <a:pt x="680107" y="85425"/>
                  </a:cubicBezTo>
                  <a:cubicBezTo>
                    <a:pt x="1457883" y="147242"/>
                    <a:pt x="2012146" y="397098"/>
                    <a:pt x="2012146" y="685893"/>
                  </a:cubicBezTo>
                  <a:lnTo>
                    <a:pt x="317326" y="685893"/>
                  </a:lnTo>
                  <a:lnTo>
                    <a:pt x="0" y="82048"/>
                  </a:lnTo>
                  <a:close/>
                </a:path>
                <a:path w="2102453" h="783854" fill="none">
                  <a:moveTo>
                    <a:pt x="46622" y="114938"/>
                  </a:moveTo>
                  <a:cubicBezTo>
                    <a:pt x="255130" y="39659"/>
                    <a:pt x="613691" y="-14378"/>
                    <a:pt x="837435" y="3405"/>
                  </a:cubicBezTo>
                  <a:cubicBezTo>
                    <a:pt x="1615211" y="65222"/>
                    <a:pt x="2102453" y="495059"/>
                    <a:pt x="2102453" y="783854"/>
                  </a:cubicBezTo>
                </a:path>
              </a:pathLst>
            </a:custGeom>
            <a:ln>
              <a:solidFill>
                <a:srgbClr val="0070C0"/>
              </a:solidFill>
              <a:prstDash val="dash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1C94072D-B1D0-4CA5-B416-ADFD078E4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2572" y="2532612"/>
              <a:ext cx="2058165" cy="22256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/>
              <a:t>如果保固期內產品</a:t>
            </a:r>
            <a:r>
              <a:rPr lang="zh-CN" altLang="en">
                <a:latin typeface="微軟正黑體"/>
                <a:ea typeface="微軟正黑體"/>
              </a:rPr>
              <a:t>停產</a:t>
            </a:r>
            <a:r>
              <a:rPr lang="en" err="1">
                <a:latin typeface="微軟正黑體"/>
                <a:ea typeface="微軟正黑體"/>
              </a:rPr>
              <a:t>了怎麼辦</a:t>
            </a:r>
            <a:r>
              <a:rPr lang="en"/>
              <a:t>？</a:t>
            </a:r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689196" y="1580901"/>
            <a:ext cx="4367833" cy="2220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Tx/>
              <a:buNone/>
            </a:pPr>
            <a:r>
              <a:rPr lang="en" sz="20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</a:t>
            </a:r>
            <a:r>
              <a:rPr lang="zh-CN" altLang="en" sz="20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維修中心在零件可供應的情況下仍會提供維修服務</a:t>
            </a:r>
            <a:r>
              <a:rPr lang="zh-TW" altLang="en-US" sz="20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CN" altLang="en" sz="200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n-US" altLang="zh-CN" sz="200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zh-CN" altLang="en" sz="20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如果零件無法供應，將會以</a:t>
            </a:r>
            <a:r>
              <a:rPr lang="zh-CN" altLang="en" sz="200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同級產品</a:t>
            </a:r>
            <a:r>
              <a:rPr lang="zh-CN" altLang="en" sz="20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或是</a:t>
            </a:r>
            <a:r>
              <a:rPr lang="zh-CN" altLang="en" sz="200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優規產品</a:t>
            </a:r>
            <a:r>
              <a:rPr lang="zh-CN" altLang="en" sz="20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提供維護服務</a:t>
            </a:r>
            <a:r>
              <a:rPr lang="zh-TW" altLang="en-US" sz="20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CN" altLang="en" sz="2000">
              <a:solidFill>
                <a:srgbClr val="000000"/>
              </a:solidFill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DF12DE-050A-4B03-94DC-BE0A1F116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8049" y="1055104"/>
            <a:ext cx="2736017" cy="357861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剪去對角角落 14">
            <a:extLst>
              <a:ext uri="{FF2B5EF4-FFF2-40B4-BE49-F238E27FC236}">
                <a16:creationId xmlns:a16="http://schemas.microsoft.com/office/drawing/2014/main" id="{057E5092-D7AC-4AA5-9166-F931C1594F44}"/>
              </a:ext>
            </a:extLst>
          </p:cNvPr>
          <p:cNvSpPr/>
          <p:nvPr/>
        </p:nvSpPr>
        <p:spPr>
          <a:xfrm>
            <a:off x="4675446" y="4222698"/>
            <a:ext cx="2019300" cy="3385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/>
              </a:gs>
              <a:gs pos="50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新舊制度緩衝期</a:t>
            </a: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1217961" y="855176"/>
            <a:ext cx="6717498" cy="3489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2018</a:t>
            </a:r>
            <a:r>
              <a:rPr lang="zh-TW" altLang="en-US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年</a:t>
            </a:r>
            <a:r>
              <a:rPr 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12</a:t>
            </a:r>
            <a:r>
              <a:rPr lang="zh-TW" alt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月至2019</a:t>
            </a:r>
            <a:r>
              <a:rPr lang="zh-TW" altLang="en-US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年</a:t>
            </a:r>
            <a:r>
              <a:rPr lang="zh-TW" alt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1月</a:t>
            </a:r>
            <a:r>
              <a:rPr 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為緩衝期</a:t>
            </a:r>
            <a:r>
              <a:rPr lang="zh-CN" alt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，客戶可選擇舊制或新制</a:t>
            </a: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2019-02-01</a:t>
            </a:r>
            <a:r>
              <a:rPr lang="zh-TW" altLang="en-US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正式啟用新制</a:t>
            </a:r>
            <a:r>
              <a:rPr lang="zh-CN" alt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，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舊制就不再販售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2019-02-01</a:t>
            </a:r>
            <a:r>
              <a:rPr lang="zh-TW" altLang="en-US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舊制的保固依然有效</a:t>
            </a:r>
            <a:r>
              <a:rPr lang="zh-CN" alt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，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可以線上查詢到期日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0CDCAC1-CDF4-4DBA-9973-FF1AA92BB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78" y="2483942"/>
            <a:ext cx="6049312" cy="155753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B7DC60E-3D41-4874-880C-1FCD06FAAC2B}"/>
              </a:ext>
            </a:extLst>
          </p:cNvPr>
          <p:cNvSpPr txBox="1"/>
          <p:nvPr/>
        </p:nvSpPr>
        <p:spPr>
          <a:xfrm>
            <a:off x="2104856" y="2908764"/>
            <a:ext cx="180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保固及延長保固新舊制並存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731FC02-C9AD-4D2A-904E-2D6EA4D5A8C6}"/>
              </a:ext>
            </a:extLst>
          </p:cNvPr>
          <p:cNvSpPr txBox="1"/>
          <p:nvPr/>
        </p:nvSpPr>
        <p:spPr>
          <a:xfrm>
            <a:off x="4840519" y="2920563"/>
            <a:ext cx="202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保固及延長保固新制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11FFE04-57C7-49B0-8BCB-2472DB14041A}"/>
              </a:ext>
            </a:extLst>
          </p:cNvPr>
          <p:cNvSpPr txBox="1"/>
          <p:nvPr/>
        </p:nvSpPr>
        <p:spPr>
          <a:xfrm>
            <a:off x="1528792" y="3892335"/>
            <a:ext cx="235268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2000" b="1">
                <a:solidFill>
                  <a:srgbClr val="00B050"/>
                </a:solidFill>
              </a:rPr>
              <a:t>2018/12-2019/01</a:t>
            </a:r>
            <a:endParaRPr lang="zh-TW" altLang="en-US" sz="2000" b="1">
              <a:solidFill>
                <a:srgbClr val="00B05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F14F92E-BDD5-4052-B56D-7BA453ECA2BC}"/>
              </a:ext>
            </a:extLst>
          </p:cNvPr>
          <p:cNvSpPr txBox="1"/>
          <p:nvPr/>
        </p:nvSpPr>
        <p:spPr>
          <a:xfrm>
            <a:off x="4342066" y="3892335"/>
            <a:ext cx="2352680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2000" b="1">
                <a:solidFill>
                  <a:srgbClr val="0070C0"/>
                </a:solidFill>
              </a:rPr>
              <a:t>2019/02/01</a:t>
            </a:r>
          </a:p>
          <a:p>
            <a:pPr algn="ctr"/>
            <a:r>
              <a:rPr lang="en" altLang="zh-TW" sz="1800" b="1">
                <a:solidFill>
                  <a:srgbClr val="C00000"/>
                </a:solidFill>
                <a:latin typeface="Microsoft JhengHei"/>
                <a:ea typeface="Microsoft JhengHei"/>
              </a:rPr>
              <a:t>新制正式啟用</a:t>
            </a:r>
            <a:r>
              <a:rPr lang="en-US" altLang="zh-TW" sz="1800" b="1">
                <a:solidFill>
                  <a:srgbClr val="C00000"/>
                </a:solidFill>
                <a:latin typeface="Microsoft JhengHei"/>
                <a:ea typeface="Microsoft JhengHei"/>
              </a:rPr>
              <a:t>!</a:t>
            </a:r>
            <a:endParaRPr lang="zh-TW" altLang="en-US" sz="1800" b="1">
              <a:solidFill>
                <a:srgbClr val="C00000"/>
              </a:solidFill>
              <a:latin typeface="Microsoft JhengHei"/>
              <a:ea typeface="Microsoft JhengHe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FC0565F-4004-4035-996C-5070E75AC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954" y="1787387"/>
            <a:ext cx="3154102" cy="75798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5B1D3A7-0D7F-424B-BFA1-06B2C87C50E3}"/>
              </a:ext>
            </a:extLst>
          </p:cNvPr>
          <p:cNvSpPr/>
          <p:nvPr/>
        </p:nvSpPr>
        <p:spPr>
          <a:xfrm>
            <a:off x="4862958" y="1956745"/>
            <a:ext cx="2416246" cy="46166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en-US" altLang="zh-TW" sz="12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2019-02-01</a:t>
            </a:r>
            <a:r>
              <a:rPr lang="zh-TW" altLang="en-US" sz="12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舊制的保固依然有效</a:t>
            </a:r>
            <a:r>
              <a:rPr lang="en-US" altLang="zh-TW" sz="12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 </a:t>
            </a:r>
            <a:r>
              <a:rPr lang="zh-TW" altLang="en-US" sz="12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可以線上查詢到期日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群組 447">
            <a:extLst>
              <a:ext uri="{FF2B5EF4-FFF2-40B4-BE49-F238E27FC236}">
                <a16:creationId xmlns:a16="http://schemas.microsoft.com/office/drawing/2014/main" id="{A1706429-59B2-4978-A031-D6FDD6F5783C}"/>
              </a:ext>
            </a:extLst>
          </p:cNvPr>
          <p:cNvGrpSpPr/>
          <p:nvPr/>
        </p:nvGrpSpPr>
        <p:grpSpPr>
          <a:xfrm>
            <a:off x="1761654" y="1773732"/>
            <a:ext cx="3674745" cy="2738305"/>
            <a:chOff x="1103274" y="1770142"/>
            <a:chExt cx="3674745" cy="2738305"/>
          </a:xfrm>
        </p:grpSpPr>
        <p:sp>
          <p:nvSpPr>
            <p:cNvPr id="35" name="手繪多邊形: 圖案 34">
              <a:extLst>
                <a:ext uri="{FF2B5EF4-FFF2-40B4-BE49-F238E27FC236}">
                  <a16:creationId xmlns:a16="http://schemas.microsoft.com/office/drawing/2014/main" id="{0AECCF0E-4D33-44DB-987E-6C3EC12D9437}"/>
                </a:ext>
              </a:extLst>
            </p:cNvPr>
            <p:cNvSpPr/>
            <p:nvPr/>
          </p:nvSpPr>
          <p:spPr>
            <a:xfrm>
              <a:off x="1675781" y="2207980"/>
              <a:ext cx="54765" cy="65717"/>
            </a:xfrm>
            <a:custGeom>
              <a:avLst/>
              <a:gdLst>
                <a:gd name="connsiteX0" fmla="*/ 39452 w 45086"/>
                <a:gd name="connsiteY0" fmla="*/ 43239 h 54103"/>
                <a:gd name="connsiteX1" fmla="*/ 38190 w 45086"/>
                <a:gd name="connsiteY1" fmla="*/ 38821 h 54103"/>
                <a:gd name="connsiteX2" fmla="*/ 35033 w 45086"/>
                <a:gd name="connsiteY2" fmla="*/ 39452 h 54103"/>
                <a:gd name="connsiteX3" fmla="*/ 31877 w 45086"/>
                <a:gd name="connsiteY3" fmla="*/ 36296 h 54103"/>
                <a:gd name="connsiteX4" fmla="*/ 32509 w 45086"/>
                <a:gd name="connsiteY4" fmla="*/ 32509 h 54103"/>
                <a:gd name="connsiteX5" fmla="*/ 35665 w 45086"/>
                <a:gd name="connsiteY5" fmla="*/ 30615 h 54103"/>
                <a:gd name="connsiteX6" fmla="*/ 39452 w 45086"/>
                <a:gd name="connsiteY6" fmla="*/ 29984 h 54103"/>
                <a:gd name="connsiteX7" fmla="*/ 41346 w 45086"/>
                <a:gd name="connsiteY7" fmla="*/ 27459 h 54103"/>
                <a:gd name="connsiteX8" fmla="*/ 41346 w 45086"/>
                <a:gd name="connsiteY8" fmla="*/ 23040 h 54103"/>
                <a:gd name="connsiteX9" fmla="*/ 37558 w 45086"/>
                <a:gd name="connsiteY9" fmla="*/ 23040 h 54103"/>
                <a:gd name="connsiteX10" fmla="*/ 34402 w 45086"/>
                <a:gd name="connsiteY10" fmla="*/ 20516 h 54103"/>
                <a:gd name="connsiteX11" fmla="*/ 33140 w 45086"/>
                <a:gd name="connsiteY11" fmla="*/ 16097 h 54103"/>
                <a:gd name="connsiteX12" fmla="*/ 36927 w 45086"/>
                <a:gd name="connsiteY12" fmla="*/ 11679 h 54103"/>
                <a:gd name="connsiteX13" fmla="*/ 37558 w 45086"/>
                <a:gd name="connsiteY13" fmla="*/ 9154 h 54103"/>
                <a:gd name="connsiteX14" fmla="*/ 38190 w 45086"/>
                <a:gd name="connsiteY14" fmla="*/ 4104 h 54103"/>
                <a:gd name="connsiteX15" fmla="*/ 35033 w 45086"/>
                <a:gd name="connsiteY15" fmla="*/ 5998 h 54103"/>
                <a:gd name="connsiteX16" fmla="*/ 31246 w 45086"/>
                <a:gd name="connsiteY16" fmla="*/ 5998 h 54103"/>
                <a:gd name="connsiteX17" fmla="*/ 29352 w 45086"/>
                <a:gd name="connsiteY17" fmla="*/ 7260 h 54103"/>
                <a:gd name="connsiteX18" fmla="*/ 26196 w 45086"/>
                <a:gd name="connsiteY18" fmla="*/ 9785 h 54103"/>
                <a:gd name="connsiteX19" fmla="*/ 22409 w 45086"/>
                <a:gd name="connsiteY19" fmla="*/ 13572 h 54103"/>
                <a:gd name="connsiteX20" fmla="*/ 17360 w 45086"/>
                <a:gd name="connsiteY20" fmla="*/ 14835 h 54103"/>
                <a:gd name="connsiteX21" fmla="*/ 14835 w 45086"/>
                <a:gd name="connsiteY21" fmla="*/ 14835 h 54103"/>
                <a:gd name="connsiteX22" fmla="*/ 11679 w 45086"/>
                <a:gd name="connsiteY22" fmla="*/ 14835 h 54103"/>
                <a:gd name="connsiteX23" fmla="*/ 8523 w 45086"/>
                <a:gd name="connsiteY23" fmla="*/ 17360 h 54103"/>
                <a:gd name="connsiteX24" fmla="*/ 7260 w 45086"/>
                <a:gd name="connsiteY24" fmla="*/ 21147 h 54103"/>
                <a:gd name="connsiteX25" fmla="*/ 4104 w 45086"/>
                <a:gd name="connsiteY25" fmla="*/ 26828 h 54103"/>
                <a:gd name="connsiteX26" fmla="*/ 4735 w 45086"/>
                <a:gd name="connsiteY26" fmla="*/ 30615 h 54103"/>
                <a:gd name="connsiteX27" fmla="*/ 6629 w 45086"/>
                <a:gd name="connsiteY27" fmla="*/ 34402 h 54103"/>
                <a:gd name="connsiteX28" fmla="*/ 5366 w 45086"/>
                <a:gd name="connsiteY28" fmla="*/ 36296 h 54103"/>
                <a:gd name="connsiteX29" fmla="*/ 5366 w 45086"/>
                <a:gd name="connsiteY29" fmla="*/ 40714 h 54103"/>
                <a:gd name="connsiteX30" fmla="*/ 9154 w 45086"/>
                <a:gd name="connsiteY30" fmla="*/ 42608 h 54103"/>
                <a:gd name="connsiteX31" fmla="*/ 11047 w 45086"/>
                <a:gd name="connsiteY31" fmla="*/ 43239 h 54103"/>
                <a:gd name="connsiteX32" fmla="*/ 10416 w 45086"/>
                <a:gd name="connsiteY32" fmla="*/ 46395 h 54103"/>
                <a:gd name="connsiteX33" fmla="*/ 9785 w 45086"/>
                <a:gd name="connsiteY33" fmla="*/ 48920 h 54103"/>
                <a:gd name="connsiteX34" fmla="*/ 11859 w 45086"/>
                <a:gd name="connsiteY34" fmla="*/ 52076 h 54103"/>
                <a:gd name="connsiteX35" fmla="*/ 14384 w 45086"/>
                <a:gd name="connsiteY35" fmla="*/ 52076 h 54103"/>
                <a:gd name="connsiteX36" fmla="*/ 17765 w 45086"/>
                <a:gd name="connsiteY36" fmla="*/ 52482 h 54103"/>
                <a:gd name="connsiteX37" fmla="*/ 19884 w 45086"/>
                <a:gd name="connsiteY37" fmla="*/ 53744 h 54103"/>
                <a:gd name="connsiteX38" fmla="*/ 23221 w 45086"/>
                <a:gd name="connsiteY38" fmla="*/ 53744 h 54103"/>
                <a:gd name="connsiteX39" fmla="*/ 25746 w 45086"/>
                <a:gd name="connsiteY39" fmla="*/ 53339 h 54103"/>
                <a:gd name="connsiteX40" fmla="*/ 28721 w 45086"/>
                <a:gd name="connsiteY40" fmla="*/ 53339 h 54103"/>
                <a:gd name="connsiteX41" fmla="*/ 29533 w 45086"/>
                <a:gd name="connsiteY41" fmla="*/ 53789 h 54103"/>
                <a:gd name="connsiteX42" fmla="*/ 28721 w 45086"/>
                <a:gd name="connsiteY42" fmla="*/ 50183 h 54103"/>
                <a:gd name="connsiteX43" fmla="*/ 25565 w 45086"/>
                <a:gd name="connsiteY43" fmla="*/ 46395 h 54103"/>
                <a:gd name="connsiteX44" fmla="*/ 24934 w 45086"/>
                <a:gd name="connsiteY44" fmla="*/ 43239 h 54103"/>
                <a:gd name="connsiteX45" fmla="*/ 27459 w 45086"/>
                <a:gd name="connsiteY45" fmla="*/ 41977 h 54103"/>
                <a:gd name="connsiteX46" fmla="*/ 28721 w 45086"/>
                <a:gd name="connsiteY46" fmla="*/ 45133 h 54103"/>
                <a:gd name="connsiteX47" fmla="*/ 32509 w 45086"/>
                <a:gd name="connsiteY47" fmla="*/ 48289 h 54103"/>
                <a:gd name="connsiteX48" fmla="*/ 36296 w 45086"/>
                <a:gd name="connsiteY48" fmla="*/ 50183 h 54103"/>
                <a:gd name="connsiteX49" fmla="*/ 38821 w 45086"/>
                <a:gd name="connsiteY49" fmla="*/ 52707 h 54103"/>
                <a:gd name="connsiteX50" fmla="*/ 43239 w 45086"/>
                <a:gd name="connsiteY50" fmla="*/ 48920 h 54103"/>
                <a:gd name="connsiteX51" fmla="*/ 41346 w 45086"/>
                <a:gd name="connsiteY51" fmla="*/ 45133 h 5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5086" h="54103">
                  <a:moveTo>
                    <a:pt x="39452" y="43239"/>
                  </a:moveTo>
                  <a:lnTo>
                    <a:pt x="38190" y="38821"/>
                  </a:lnTo>
                  <a:lnTo>
                    <a:pt x="35033" y="39452"/>
                  </a:lnTo>
                  <a:lnTo>
                    <a:pt x="31877" y="36296"/>
                  </a:lnTo>
                  <a:lnTo>
                    <a:pt x="32509" y="32509"/>
                  </a:lnTo>
                  <a:lnTo>
                    <a:pt x="35665" y="30615"/>
                  </a:lnTo>
                  <a:lnTo>
                    <a:pt x="39452" y="29984"/>
                  </a:lnTo>
                  <a:lnTo>
                    <a:pt x="41346" y="27459"/>
                  </a:lnTo>
                  <a:lnTo>
                    <a:pt x="41346" y="23040"/>
                  </a:lnTo>
                  <a:lnTo>
                    <a:pt x="37558" y="23040"/>
                  </a:lnTo>
                  <a:lnTo>
                    <a:pt x="34402" y="20516"/>
                  </a:lnTo>
                  <a:lnTo>
                    <a:pt x="33140" y="16097"/>
                  </a:lnTo>
                  <a:lnTo>
                    <a:pt x="36927" y="11679"/>
                  </a:lnTo>
                  <a:lnTo>
                    <a:pt x="37558" y="9154"/>
                  </a:lnTo>
                  <a:lnTo>
                    <a:pt x="38190" y="4104"/>
                  </a:lnTo>
                  <a:lnTo>
                    <a:pt x="35033" y="5998"/>
                  </a:lnTo>
                  <a:lnTo>
                    <a:pt x="31246" y="5998"/>
                  </a:lnTo>
                  <a:lnTo>
                    <a:pt x="29352" y="7260"/>
                  </a:lnTo>
                  <a:lnTo>
                    <a:pt x="26196" y="9785"/>
                  </a:lnTo>
                  <a:lnTo>
                    <a:pt x="22409" y="13572"/>
                  </a:lnTo>
                  <a:lnTo>
                    <a:pt x="17360" y="14835"/>
                  </a:lnTo>
                  <a:lnTo>
                    <a:pt x="14835" y="14835"/>
                  </a:lnTo>
                  <a:lnTo>
                    <a:pt x="11679" y="14835"/>
                  </a:lnTo>
                  <a:lnTo>
                    <a:pt x="8523" y="17360"/>
                  </a:lnTo>
                  <a:lnTo>
                    <a:pt x="7260" y="21147"/>
                  </a:lnTo>
                  <a:lnTo>
                    <a:pt x="4104" y="26828"/>
                  </a:lnTo>
                  <a:lnTo>
                    <a:pt x="4735" y="30615"/>
                  </a:lnTo>
                  <a:lnTo>
                    <a:pt x="6629" y="34402"/>
                  </a:lnTo>
                  <a:lnTo>
                    <a:pt x="5366" y="36296"/>
                  </a:lnTo>
                  <a:lnTo>
                    <a:pt x="5366" y="40714"/>
                  </a:lnTo>
                  <a:lnTo>
                    <a:pt x="9154" y="42608"/>
                  </a:lnTo>
                  <a:lnTo>
                    <a:pt x="11047" y="43239"/>
                  </a:lnTo>
                  <a:lnTo>
                    <a:pt x="10416" y="46395"/>
                  </a:lnTo>
                  <a:lnTo>
                    <a:pt x="9785" y="48920"/>
                  </a:lnTo>
                  <a:lnTo>
                    <a:pt x="11859" y="52076"/>
                  </a:lnTo>
                  <a:lnTo>
                    <a:pt x="14384" y="52076"/>
                  </a:lnTo>
                  <a:lnTo>
                    <a:pt x="17765" y="52482"/>
                  </a:lnTo>
                  <a:lnTo>
                    <a:pt x="19884" y="53744"/>
                  </a:lnTo>
                  <a:lnTo>
                    <a:pt x="23221" y="53744"/>
                  </a:lnTo>
                  <a:lnTo>
                    <a:pt x="25746" y="53339"/>
                  </a:lnTo>
                  <a:lnTo>
                    <a:pt x="28721" y="53339"/>
                  </a:lnTo>
                  <a:lnTo>
                    <a:pt x="29533" y="53789"/>
                  </a:lnTo>
                  <a:lnTo>
                    <a:pt x="28721" y="50183"/>
                  </a:lnTo>
                  <a:lnTo>
                    <a:pt x="25565" y="46395"/>
                  </a:lnTo>
                  <a:lnTo>
                    <a:pt x="24934" y="43239"/>
                  </a:lnTo>
                  <a:lnTo>
                    <a:pt x="27459" y="41977"/>
                  </a:lnTo>
                  <a:lnTo>
                    <a:pt x="28721" y="45133"/>
                  </a:lnTo>
                  <a:lnTo>
                    <a:pt x="32509" y="48289"/>
                  </a:lnTo>
                  <a:lnTo>
                    <a:pt x="36296" y="50183"/>
                  </a:lnTo>
                  <a:lnTo>
                    <a:pt x="38821" y="52707"/>
                  </a:lnTo>
                  <a:lnTo>
                    <a:pt x="43239" y="48920"/>
                  </a:lnTo>
                  <a:lnTo>
                    <a:pt x="41346" y="4513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手繪多邊形: 圖案 35">
              <a:extLst>
                <a:ext uri="{FF2B5EF4-FFF2-40B4-BE49-F238E27FC236}">
                  <a16:creationId xmlns:a16="http://schemas.microsoft.com/office/drawing/2014/main" id="{2E9FECED-BB83-42F2-AD80-67F2F95D766F}"/>
                </a:ext>
              </a:extLst>
            </p:cNvPr>
            <p:cNvSpPr/>
            <p:nvPr/>
          </p:nvSpPr>
          <p:spPr>
            <a:xfrm>
              <a:off x="1856448" y="1984598"/>
              <a:ext cx="10953" cy="10952"/>
            </a:xfrm>
            <a:custGeom>
              <a:avLst/>
              <a:gdLst>
                <a:gd name="connsiteX0" fmla="*/ 6223 w 9017"/>
                <a:gd name="connsiteY0" fmla="*/ 4104 h 9017"/>
                <a:gd name="connsiteX1" fmla="*/ 4104 w 9017"/>
                <a:gd name="connsiteY1" fmla="*/ 4104 h 9017"/>
                <a:gd name="connsiteX2" fmla="*/ 5998 w 9017"/>
                <a:gd name="connsiteY2" fmla="*/ 4961 h 9017"/>
                <a:gd name="connsiteX3" fmla="*/ 6268 w 9017"/>
                <a:gd name="connsiteY3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6223" y="4104"/>
                  </a:moveTo>
                  <a:lnTo>
                    <a:pt x="4104" y="4104"/>
                  </a:lnTo>
                  <a:lnTo>
                    <a:pt x="5998" y="4961"/>
                  </a:lnTo>
                  <a:lnTo>
                    <a:pt x="6268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手繪多邊形: 圖案 36">
              <a:extLst>
                <a:ext uri="{FF2B5EF4-FFF2-40B4-BE49-F238E27FC236}">
                  <a16:creationId xmlns:a16="http://schemas.microsoft.com/office/drawing/2014/main" id="{C723E2AE-A8CB-4B8E-B590-5472FFCD14C6}"/>
                </a:ext>
              </a:extLst>
            </p:cNvPr>
            <p:cNvSpPr/>
            <p:nvPr/>
          </p:nvSpPr>
          <p:spPr>
            <a:xfrm>
              <a:off x="1865101" y="2258034"/>
              <a:ext cx="60241" cy="27382"/>
            </a:xfrm>
            <a:custGeom>
              <a:avLst/>
              <a:gdLst>
                <a:gd name="connsiteX0" fmla="*/ 44953 w 49595"/>
                <a:gd name="connsiteY0" fmla="*/ 20966 h 22543"/>
                <a:gd name="connsiteX1" fmla="*/ 46035 w 49595"/>
                <a:gd name="connsiteY1" fmla="*/ 20020 h 22543"/>
                <a:gd name="connsiteX2" fmla="*/ 45403 w 49595"/>
                <a:gd name="connsiteY2" fmla="*/ 19704 h 22543"/>
                <a:gd name="connsiteX3" fmla="*/ 44682 w 49595"/>
                <a:gd name="connsiteY3" fmla="*/ 17269 h 22543"/>
                <a:gd name="connsiteX4" fmla="*/ 44547 w 49595"/>
                <a:gd name="connsiteY4" fmla="*/ 16728 h 22543"/>
                <a:gd name="connsiteX5" fmla="*/ 45403 w 49595"/>
                <a:gd name="connsiteY5" fmla="*/ 13798 h 22543"/>
                <a:gd name="connsiteX6" fmla="*/ 45403 w 49595"/>
                <a:gd name="connsiteY6" fmla="*/ 11679 h 22543"/>
                <a:gd name="connsiteX7" fmla="*/ 43690 w 49595"/>
                <a:gd name="connsiteY7" fmla="*/ 10416 h 22543"/>
                <a:gd name="connsiteX8" fmla="*/ 40354 w 49595"/>
                <a:gd name="connsiteY8" fmla="*/ 10010 h 22543"/>
                <a:gd name="connsiteX9" fmla="*/ 35304 w 49595"/>
                <a:gd name="connsiteY9" fmla="*/ 8748 h 22543"/>
                <a:gd name="connsiteX10" fmla="*/ 31066 w 49595"/>
                <a:gd name="connsiteY10" fmla="*/ 6629 h 22543"/>
                <a:gd name="connsiteX11" fmla="*/ 28541 w 49595"/>
                <a:gd name="connsiteY11" fmla="*/ 6629 h 22543"/>
                <a:gd name="connsiteX12" fmla="*/ 25610 w 49595"/>
                <a:gd name="connsiteY12" fmla="*/ 6223 h 22543"/>
                <a:gd name="connsiteX13" fmla="*/ 22635 w 49595"/>
                <a:gd name="connsiteY13" fmla="*/ 4104 h 22543"/>
                <a:gd name="connsiteX14" fmla="*/ 20966 w 49595"/>
                <a:gd name="connsiteY14" fmla="*/ 4104 h 22543"/>
                <a:gd name="connsiteX15" fmla="*/ 23085 w 49595"/>
                <a:gd name="connsiteY15" fmla="*/ 5186 h 22543"/>
                <a:gd name="connsiteX16" fmla="*/ 23085 w 49595"/>
                <a:gd name="connsiteY16" fmla="*/ 8342 h 22543"/>
                <a:gd name="connsiteX17" fmla="*/ 21192 w 49595"/>
                <a:gd name="connsiteY17" fmla="*/ 10867 h 22543"/>
                <a:gd name="connsiteX18" fmla="*/ 17404 w 49595"/>
                <a:gd name="connsiteY18" fmla="*/ 10867 h 22543"/>
                <a:gd name="connsiteX19" fmla="*/ 13617 w 49595"/>
                <a:gd name="connsiteY19" fmla="*/ 10236 h 22543"/>
                <a:gd name="connsiteX20" fmla="*/ 9830 w 49595"/>
                <a:gd name="connsiteY20" fmla="*/ 9605 h 22543"/>
                <a:gd name="connsiteX21" fmla="*/ 9199 w 49595"/>
                <a:gd name="connsiteY21" fmla="*/ 13392 h 22543"/>
                <a:gd name="connsiteX22" fmla="*/ 9109 w 49595"/>
                <a:gd name="connsiteY22" fmla="*/ 13617 h 22543"/>
                <a:gd name="connsiteX23" fmla="*/ 7936 w 49595"/>
                <a:gd name="connsiteY23" fmla="*/ 16548 h 22543"/>
                <a:gd name="connsiteX24" fmla="*/ 5412 w 49595"/>
                <a:gd name="connsiteY24" fmla="*/ 17810 h 22543"/>
                <a:gd name="connsiteX25" fmla="*/ 4104 w 49595"/>
                <a:gd name="connsiteY25" fmla="*/ 18532 h 22543"/>
                <a:gd name="connsiteX26" fmla="*/ 6223 w 49595"/>
                <a:gd name="connsiteY26" fmla="*/ 20110 h 22543"/>
                <a:gd name="connsiteX27" fmla="*/ 11273 w 49595"/>
                <a:gd name="connsiteY27" fmla="*/ 20966 h 22543"/>
                <a:gd name="connsiteX28" fmla="*/ 14249 w 49595"/>
                <a:gd name="connsiteY28" fmla="*/ 20966 h 22543"/>
                <a:gd name="connsiteX29" fmla="*/ 20110 w 49595"/>
                <a:gd name="connsiteY29" fmla="*/ 21778 h 22543"/>
                <a:gd name="connsiteX30" fmla="*/ 23491 w 49595"/>
                <a:gd name="connsiteY30" fmla="*/ 22229 h 22543"/>
                <a:gd name="connsiteX31" fmla="*/ 27278 w 49595"/>
                <a:gd name="connsiteY31" fmla="*/ 22229 h 22543"/>
                <a:gd name="connsiteX32" fmla="*/ 31922 w 49595"/>
                <a:gd name="connsiteY32" fmla="*/ 22229 h 22543"/>
                <a:gd name="connsiteX33" fmla="*/ 36972 w 49595"/>
                <a:gd name="connsiteY33" fmla="*/ 21778 h 22543"/>
                <a:gd name="connsiteX34" fmla="*/ 41616 w 49595"/>
                <a:gd name="connsiteY34" fmla="*/ 21372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95" h="22543">
                  <a:moveTo>
                    <a:pt x="44953" y="20966"/>
                  </a:moveTo>
                  <a:lnTo>
                    <a:pt x="46035" y="20020"/>
                  </a:lnTo>
                  <a:lnTo>
                    <a:pt x="45403" y="19704"/>
                  </a:lnTo>
                  <a:lnTo>
                    <a:pt x="44682" y="17269"/>
                  </a:lnTo>
                  <a:lnTo>
                    <a:pt x="44547" y="16728"/>
                  </a:lnTo>
                  <a:lnTo>
                    <a:pt x="45403" y="13798"/>
                  </a:lnTo>
                  <a:lnTo>
                    <a:pt x="45403" y="11679"/>
                  </a:lnTo>
                  <a:lnTo>
                    <a:pt x="43690" y="10416"/>
                  </a:lnTo>
                  <a:lnTo>
                    <a:pt x="40354" y="10010"/>
                  </a:lnTo>
                  <a:lnTo>
                    <a:pt x="35304" y="8748"/>
                  </a:lnTo>
                  <a:lnTo>
                    <a:pt x="31066" y="6629"/>
                  </a:lnTo>
                  <a:lnTo>
                    <a:pt x="28541" y="6629"/>
                  </a:lnTo>
                  <a:lnTo>
                    <a:pt x="25610" y="6223"/>
                  </a:lnTo>
                  <a:lnTo>
                    <a:pt x="22635" y="4104"/>
                  </a:lnTo>
                  <a:lnTo>
                    <a:pt x="20966" y="4104"/>
                  </a:lnTo>
                  <a:lnTo>
                    <a:pt x="23085" y="5186"/>
                  </a:lnTo>
                  <a:lnTo>
                    <a:pt x="23085" y="8342"/>
                  </a:lnTo>
                  <a:lnTo>
                    <a:pt x="21192" y="10867"/>
                  </a:lnTo>
                  <a:lnTo>
                    <a:pt x="17404" y="10867"/>
                  </a:lnTo>
                  <a:lnTo>
                    <a:pt x="13617" y="10236"/>
                  </a:lnTo>
                  <a:lnTo>
                    <a:pt x="9830" y="9605"/>
                  </a:lnTo>
                  <a:lnTo>
                    <a:pt x="9199" y="13392"/>
                  </a:lnTo>
                  <a:lnTo>
                    <a:pt x="9109" y="13617"/>
                  </a:lnTo>
                  <a:lnTo>
                    <a:pt x="7936" y="16548"/>
                  </a:lnTo>
                  <a:lnTo>
                    <a:pt x="5412" y="17810"/>
                  </a:lnTo>
                  <a:lnTo>
                    <a:pt x="4104" y="18532"/>
                  </a:lnTo>
                  <a:lnTo>
                    <a:pt x="6223" y="20110"/>
                  </a:lnTo>
                  <a:lnTo>
                    <a:pt x="11273" y="20966"/>
                  </a:lnTo>
                  <a:lnTo>
                    <a:pt x="14249" y="20966"/>
                  </a:lnTo>
                  <a:lnTo>
                    <a:pt x="20110" y="21778"/>
                  </a:lnTo>
                  <a:lnTo>
                    <a:pt x="23491" y="22229"/>
                  </a:lnTo>
                  <a:lnTo>
                    <a:pt x="27278" y="22229"/>
                  </a:lnTo>
                  <a:lnTo>
                    <a:pt x="31922" y="22229"/>
                  </a:lnTo>
                  <a:lnTo>
                    <a:pt x="36972" y="21778"/>
                  </a:lnTo>
                  <a:lnTo>
                    <a:pt x="41616" y="213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手繪多邊形: 圖案 37">
              <a:extLst>
                <a:ext uri="{FF2B5EF4-FFF2-40B4-BE49-F238E27FC236}">
                  <a16:creationId xmlns:a16="http://schemas.microsoft.com/office/drawing/2014/main" id="{B737B225-05BE-4D43-A122-2B3D3EEC1C13}"/>
                </a:ext>
              </a:extLst>
            </p:cNvPr>
            <p:cNvSpPr/>
            <p:nvPr/>
          </p:nvSpPr>
          <p:spPr>
            <a:xfrm>
              <a:off x="2581255" y="2889572"/>
              <a:ext cx="16429" cy="27382"/>
            </a:xfrm>
            <a:custGeom>
              <a:avLst/>
              <a:gdLst>
                <a:gd name="connsiteX0" fmla="*/ 9154 w 13525"/>
                <a:gd name="connsiteY0" fmla="*/ 4104 h 22543"/>
                <a:gd name="connsiteX1" fmla="*/ 4104 w 13525"/>
                <a:gd name="connsiteY1" fmla="*/ 11047 h 22543"/>
                <a:gd name="connsiteX2" fmla="*/ 5998 w 13525"/>
                <a:gd name="connsiteY2" fmla="*/ 17360 h 22543"/>
                <a:gd name="connsiteX3" fmla="*/ 7260 w 13525"/>
                <a:gd name="connsiteY3" fmla="*/ 19253 h 22543"/>
                <a:gd name="connsiteX4" fmla="*/ 11048 w 13525"/>
                <a:gd name="connsiteY4" fmla="*/ 19975 h 22543"/>
                <a:gd name="connsiteX5" fmla="*/ 11048 w 13525"/>
                <a:gd name="connsiteY5" fmla="*/ 16728 h 22543"/>
                <a:gd name="connsiteX6" fmla="*/ 8523 w 13525"/>
                <a:gd name="connsiteY6" fmla="*/ 11047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" h="22543">
                  <a:moveTo>
                    <a:pt x="9154" y="4104"/>
                  </a:moveTo>
                  <a:lnTo>
                    <a:pt x="4104" y="11047"/>
                  </a:lnTo>
                  <a:lnTo>
                    <a:pt x="5998" y="17360"/>
                  </a:lnTo>
                  <a:lnTo>
                    <a:pt x="7260" y="19253"/>
                  </a:lnTo>
                  <a:lnTo>
                    <a:pt x="11048" y="19975"/>
                  </a:lnTo>
                  <a:lnTo>
                    <a:pt x="11048" y="16728"/>
                  </a:lnTo>
                  <a:lnTo>
                    <a:pt x="8523" y="110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手繪多邊形: 圖案 38">
              <a:extLst>
                <a:ext uri="{FF2B5EF4-FFF2-40B4-BE49-F238E27FC236}">
                  <a16:creationId xmlns:a16="http://schemas.microsoft.com/office/drawing/2014/main" id="{3B4FB022-A965-4F81-B4DC-6264504B9195}"/>
                </a:ext>
              </a:extLst>
            </p:cNvPr>
            <p:cNvSpPr/>
            <p:nvPr/>
          </p:nvSpPr>
          <p:spPr>
            <a:xfrm>
              <a:off x="2513511" y="2920239"/>
              <a:ext cx="153340" cy="191674"/>
            </a:xfrm>
            <a:custGeom>
              <a:avLst/>
              <a:gdLst>
                <a:gd name="connsiteX0" fmla="*/ 113529 w 126242"/>
                <a:gd name="connsiteY0" fmla="*/ 38190 h 157802"/>
                <a:gd name="connsiteX1" fmla="*/ 109742 w 126242"/>
                <a:gd name="connsiteY1" fmla="*/ 33140 h 157802"/>
                <a:gd name="connsiteX2" fmla="*/ 105955 w 126242"/>
                <a:gd name="connsiteY2" fmla="*/ 30615 h 157802"/>
                <a:gd name="connsiteX3" fmla="*/ 100274 w 126242"/>
                <a:gd name="connsiteY3" fmla="*/ 27459 h 157802"/>
                <a:gd name="connsiteX4" fmla="*/ 90806 w 126242"/>
                <a:gd name="connsiteY4" fmla="*/ 25565 h 157802"/>
                <a:gd name="connsiteX5" fmla="*/ 81969 w 126242"/>
                <a:gd name="connsiteY5" fmla="*/ 21147 h 157802"/>
                <a:gd name="connsiteX6" fmla="*/ 70607 w 126242"/>
                <a:gd name="connsiteY6" fmla="*/ 11679 h 157802"/>
                <a:gd name="connsiteX7" fmla="*/ 66188 w 126242"/>
                <a:gd name="connsiteY7" fmla="*/ 4735 h 157802"/>
                <a:gd name="connsiteX8" fmla="*/ 63032 w 126242"/>
                <a:gd name="connsiteY8" fmla="*/ 6629 h 157802"/>
                <a:gd name="connsiteX9" fmla="*/ 57983 w 126242"/>
                <a:gd name="connsiteY9" fmla="*/ 4104 h 157802"/>
                <a:gd name="connsiteX10" fmla="*/ 56720 w 126242"/>
                <a:gd name="connsiteY10" fmla="*/ 10416 h 157802"/>
                <a:gd name="connsiteX11" fmla="*/ 57983 w 126242"/>
                <a:gd name="connsiteY11" fmla="*/ 16097 h 157802"/>
                <a:gd name="connsiteX12" fmla="*/ 55458 w 126242"/>
                <a:gd name="connsiteY12" fmla="*/ 23040 h 157802"/>
                <a:gd name="connsiteX13" fmla="*/ 52302 w 126242"/>
                <a:gd name="connsiteY13" fmla="*/ 27459 h 157802"/>
                <a:gd name="connsiteX14" fmla="*/ 52302 w 126242"/>
                <a:gd name="connsiteY14" fmla="*/ 35033 h 157802"/>
                <a:gd name="connsiteX15" fmla="*/ 52302 w 126242"/>
                <a:gd name="connsiteY15" fmla="*/ 43870 h 157802"/>
                <a:gd name="connsiteX16" fmla="*/ 51851 w 126242"/>
                <a:gd name="connsiteY16" fmla="*/ 46170 h 157802"/>
                <a:gd name="connsiteX17" fmla="*/ 57983 w 126242"/>
                <a:gd name="connsiteY17" fmla="*/ 58388 h 157802"/>
                <a:gd name="connsiteX18" fmla="*/ 51039 w 126242"/>
                <a:gd name="connsiteY18" fmla="*/ 94999 h 157802"/>
                <a:gd name="connsiteX19" fmla="*/ 4104 w 126242"/>
                <a:gd name="connsiteY19" fmla="*/ 113033 h 157802"/>
                <a:gd name="connsiteX20" fmla="*/ 23672 w 126242"/>
                <a:gd name="connsiteY20" fmla="*/ 154107 h 157802"/>
                <a:gd name="connsiteX21" fmla="*/ 24574 w 126242"/>
                <a:gd name="connsiteY21" fmla="*/ 153656 h 157802"/>
                <a:gd name="connsiteX22" fmla="*/ 29623 w 126242"/>
                <a:gd name="connsiteY22" fmla="*/ 152394 h 157802"/>
                <a:gd name="connsiteX23" fmla="*/ 37829 w 126242"/>
                <a:gd name="connsiteY23" fmla="*/ 149238 h 157802"/>
                <a:gd name="connsiteX24" fmla="*/ 43510 w 126242"/>
                <a:gd name="connsiteY24" fmla="*/ 149238 h 157802"/>
                <a:gd name="connsiteX25" fmla="*/ 52978 w 126242"/>
                <a:gd name="connsiteY25" fmla="*/ 148606 h 157802"/>
                <a:gd name="connsiteX26" fmla="*/ 56765 w 126242"/>
                <a:gd name="connsiteY26" fmla="*/ 142294 h 157802"/>
                <a:gd name="connsiteX27" fmla="*/ 61815 w 126242"/>
                <a:gd name="connsiteY27" fmla="*/ 134720 h 157802"/>
                <a:gd name="connsiteX28" fmla="*/ 66865 w 126242"/>
                <a:gd name="connsiteY28" fmla="*/ 133457 h 157802"/>
                <a:gd name="connsiteX29" fmla="*/ 76333 w 126242"/>
                <a:gd name="connsiteY29" fmla="*/ 132195 h 157802"/>
                <a:gd name="connsiteX30" fmla="*/ 76964 w 126242"/>
                <a:gd name="connsiteY30" fmla="*/ 128408 h 157802"/>
                <a:gd name="connsiteX31" fmla="*/ 78858 w 126242"/>
                <a:gd name="connsiteY31" fmla="*/ 122727 h 157802"/>
                <a:gd name="connsiteX32" fmla="*/ 83276 w 126242"/>
                <a:gd name="connsiteY32" fmla="*/ 117677 h 157802"/>
                <a:gd name="connsiteX33" fmla="*/ 87695 w 126242"/>
                <a:gd name="connsiteY33" fmla="*/ 113259 h 157802"/>
                <a:gd name="connsiteX34" fmla="*/ 94638 w 126242"/>
                <a:gd name="connsiteY34" fmla="*/ 112627 h 157802"/>
                <a:gd name="connsiteX35" fmla="*/ 95900 w 126242"/>
                <a:gd name="connsiteY35" fmla="*/ 108840 h 157802"/>
                <a:gd name="connsiteX36" fmla="*/ 95900 w 126242"/>
                <a:gd name="connsiteY36" fmla="*/ 101266 h 157802"/>
                <a:gd name="connsiteX37" fmla="*/ 95900 w 126242"/>
                <a:gd name="connsiteY37" fmla="*/ 93691 h 157802"/>
                <a:gd name="connsiteX38" fmla="*/ 99688 w 126242"/>
                <a:gd name="connsiteY38" fmla="*/ 86116 h 157802"/>
                <a:gd name="connsiteX39" fmla="*/ 105369 w 126242"/>
                <a:gd name="connsiteY39" fmla="*/ 85485 h 157802"/>
                <a:gd name="connsiteX40" fmla="*/ 109787 w 126242"/>
                <a:gd name="connsiteY40" fmla="*/ 78542 h 157802"/>
                <a:gd name="connsiteX41" fmla="*/ 112943 w 126242"/>
                <a:gd name="connsiteY41" fmla="*/ 71599 h 157802"/>
                <a:gd name="connsiteX42" fmla="*/ 116730 w 126242"/>
                <a:gd name="connsiteY42" fmla="*/ 67811 h 157802"/>
                <a:gd name="connsiteX43" fmla="*/ 120518 w 126242"/>
                <a:gd name="connsiteY43" fmla="*/ 62130 h 157802"/>
                <a:gd name="connsiteX44" fmla="*/ 123674 w 126242"/>
                <a:gd name="connsiteY44" fmla="*/ 53925 h 157802"/>
                <a:gd name="connsiteX45" fmla="*/ 123674 w 126242"/>
                <a:gd name="connsiteY45" fmla="*/ 45088 h 157802"/>
                <a:gd name="connsiteX46" fmla="*/ 117361 w 126242"/>
                <a:gd name="connsiteY46" fmla="*/ 45088 h 157802"/>
                <a:gd name="connsiteX47" fmla="*/ 113529 w 126242"/>
                <a:gd name="connsiteY47" fmla="*/ 38190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242" h="157802">
                  <a:moveTo>
                    <a:pt x="113529" y="38190"/>
                  </a:moveTo>
                  <a:lnTo>
                    <a:pt x="109742" y="33140"/>
                  </a:lnTo>
                  <a:lnTo>
                    <a:pt x="105955" y="30615"/>
                  </a:lnTo>
                  <a:lnTo>
                    <a:pt x="100274" y="27459"/>
                  </a:lnTo>
                  <a:lnTo>
                    <a:pt x="90806" y="25565"/>
                  </a:lnTo>
                  <a:lnTo>
                    <a:pt x="81969" y="21147"/>
                  </a:lnTo>
                  <a:lnTo>
                    <a:pt x="70607" y="11679"/>
                  </a:lnTo>
                  <a:lnTo>
                    <a:pt x="66188" y="4735"/>
                  </a:lnTo>
                  <a:lnTo>
                    <a:pt x="63032" y="6629"/>
                  </a:lnTo>
                  <a:lnTo>
                    <a:pt x="57983" y="4104"/>
                  </a:lnTo>
                  <a:lnTo>
                    <a:pt x="56720" y="10416"/>
                  </a:lnTo>
                  <a:lnTo>
                    <a:pt x="57983" y="16097"/>
                  </a:lnTo>
                  <a:lnTo>
                    <a:pt x="55458" y="23040"/>
                  </a:lnTo>
                  <a:lnTo>
                    <a:pt x="52302" y="27459"/>
                  </a:lnTo>
                  <a:lnTo>
                    <a:pt x="52302" y="35033"/>
                  </a:lnTo>
                  <a:lnTo>
                    <a:pt x="52302" y="43870"/>
                  </a:lnTo>
                  <a:cubicBezTo>
                    <a:pt x="52302" y="43870"/>
                    <a:pt x="52121" y="44772"/>
                    <a:pt x="51851" y="46170"/>
                  </a:cubicBezTo>
                  <a:lnTo>
                    <a:pt x="57983" y="58388"/>
                  </a:lnTo>
                  <a:lnTo>
                    <a:pt x="51039" y="94999"/>
                  </a:lnTo>
                  <a:lnTo>
                    <a:pt x="4104" y="113033"/>
                  </a:lnTo>
                  <a:lnTo>
                    <a:pt x="23672" y="154107"/>
                  </a:lnTo>
                  <a:lnTo>
                    <a:pt x="24574" y="153656"/>
                  </a:lnTo>
                  <a:lnTo>
                    <a:pt x="29623" y="152394"/>
                  </a:lnTo>
                  <a:lnTo>
                    <a:pt x="37829" y="149238"/>
                  </a:lnTo>
                  <a:lnTo>
                    <a:pt x="43510" y="149238"/>
                  </a:lnTo>
                  <a:lnTo>
                    <a:pt x="52978" y="148606"/>
                  </a:lnTo>
                  <a:lnTo>
                    <a:pt x="56765" y="142294"/>
                  </a:lnTo>
                  <a:lnTo>
                    <a:pt x="61815" y="134720"/>
                  </a:lnTo>
                  <a:lnTo>
                    <a:pt x="66865" y="133457"/>
                  </a:lnTo>
                  <a:lnTo>
                    <a:pt x="76333" y="132195"/>
                  </a:lnTo>
                  <a:lnTo>
                    <a:pt x="76964" y="128408"/>
                  </a:lnTo>
                  <a:lnTo>
                    <a:pt x="78858" y="122727"/>
                  </a:lnTo>
                  <a:lnTo>
                    <a:pt x="83276" y="117677"/>
                  </a:lnTo>
                  <a:lnTo>
                    <a:pt x="87695" y="113259"/>
                  </a:lnTo>
                  <a:lnTo>
                    <a:pt x="94638" y="112627"/>
                  </a:lnTo>
                  <a:lnTo>
                    <a:pt x="95900" y="108840"/>
                  </a:lnTo>
                  <a:lnTo>
                    <a:pt x="95900" y="101266"/>
                  </a:lnTo>
                  <a:lnTo>
                    <a:pt x="95900" y="93691"/>
                  </a:lnTo>
                  <a:lnTo>
                    <a:pt x="99688" y="86116"/>
                  </a:lnTo>
                  <a:lnTo>
                    <a:pt x="105369" y="85485"/>
                  </a:lnTo>
                  <a:lnTo>
                    <a:pt x="109787" y="78542"/>
                  </a:lnTo>
                  <a:lnTo>
                    <a:pt x="112943" y="71599"/>
                  </a:lnTo>
                  <a:lnTo>
                    <a:pt x="116730" y="67811"/>
                  </a:lnTo>
                  <a:lnTo>
                    <a:pt x="120518" y="62130"/>
                  </a:lnTo>
                  <a:lnTo>
                    <a:pt x="123674" y="53925"/>
                  </a:lnTo>
                  <a:lnTo>
                    <a:pt x="123674" y="45088"/>
                  </a:lnTo>
                  <a:lnTo>
                    <a:pt x="117361" y="45088"/>
                  </a:lnTo>
                  <a:lnTo>
                    <a:pt x="113529" y="381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手繪多邊形: 圖案 39">
              <a:extLst>
                <a:ext uri="{FF2B5EF4-FFF2-40B4-BE49-F238E27FC236}">
                  <a16:creationId xmlns:a16="http://schemas.microsoft.com/office/drawing/2014/main" id="{B24B1624-5FA0-4F1C-A3F9-ED93167081C2}"/>
                </a:ext>
              </a:extLst>
            </p:cNvPr>
            <p:cNvSpPr/>
            <p:nvPr/>
          </p:nvSpPr>
          <p:spPr>
            <a:xfrm>
              <a:off x="2501518" y="2898005"/>
              <a:ext cx="93099" cy="82146"/>
            </a:xfrm>
            <a:custGeom>
              <a:avLst/>
              <a:gdLst>
                <a:gd name="connsiteX0" fmla="*/ 71644 w 76647"/>
                <a:gd name="connsiteY0" fmla="*/ 10416 h 67629"/>
                <a:gd name="connsiteX1" fmla="*/ 69750 w 76647"/>
                <a:gd name="connsiteY1" fmla="*/ 4104 h 67629"/>
                <a:gd name="connsiteX2" fmla="*/ 65963 w 76647"/>
                <a:gd name="connsiteY2" fmla="*/ 7260 h 67629"/>
                <a:gd name="connsiteX3" fmla="*/ 62807 w 76647"/>
                <a:gd name="connsiteY3" fmla="*/ 11047 h 67629"/>
                <a:gd name="connsiteX4" fmla="*/ 57757 w 76647"/>
                <a:gd name="connsiteY4" fmla="*/ 17360 h 67629"/>
                <a:gd name="connsiteX5" fmla="*/ 51445 w 76647"/>
                <a:gd name="connsiteY5" fmla="*/ 23041 h 67629"/>
                <a:gd name="connsiteX6" fmla="*/ 49551 w 76647"/>
                <a:gd name="connsiteY6" fmla="*/ 27459 h 67629"/>
                <a:gd name="connsiteX7" fmla="*/ 45764 w 76647"/>
                <a:gd name="connsiteY7" fmla="*/ 35033 h 67629"/>
                <a:gd name="connsiteX8" fmla="*/ 38190 w 76647"/>
                <a:gd name="connsiteY8" fmla="*/ 35665 h 67629"/>
                <a:gd name="connsiteX9" fmla="*/ 35665 w 76647"/>
                <a:gd name="connsiteY9" fmla="*/ 37558 h 67629"/>
                <a:gd name="connsiteX10" fmla="*/ 26828 w 76647"/>
                <a:gd name="connsiteY10" fmla="*/ 37558 h 67629"/>
                <a:gd name="connsiteX11" fmla="*/ 19253 w 76647"/>
                <a:gd name="connsiteY11" fmla="*/ 38190 h 67629"/>
                <a:gd name="connsiteX12" fmla="*/ 12941 w 76647"/>
                <a:gd name="connsiteY12" fmla="*/ 37558 h 67629"/>
                <a:gd name="connsiteX13" fmla="*/ 7892 w 76647"/>
                <a:gd name="connsiteY13" fmla="*/ 36927 h 67629"/>
                <a:gd name="connsiteX14" fmla="*/ 4104 w 76647"/>
                <a:gd name="connsiteY14" fmla="*/ 35033 h 67629"/>
                <a:gd name="connsiteX15" fmla="*/ 9154 w 76647"/>
                <a:gd name="connsiteY15" fmla="*/ 47658 h 67629"/>
                <a:gd name="connsiteX16" fmla="*/ 16728 w 76647"/>
                <a:gd name="connsiteY16" fmla="*/ 54601 h 67629"/>
                <a:gd name="connsiteX17" fmla="*/ 26197 w 76647"/>
                <a:gd name="connsiteY17" fmla="*/ 58388 h 67629"/>
                <a:gd name="connsiteX18" fmla="*/ 35033 w 76647"/>
                <a:gd name="connsiteY18" fmla="*/ 59651 h 67629"/>
                <a:gd name="connsiteX19" fmla="*/ 41977 w 76647"/>
                <a:gd name="connsiteY19" fmla="*/ 62807 h 67629"/>
                <a:gd name="connsiteX20" fmla="*/ 61544 w 76647"/>
                <a:gd name="connsiteY20" fmla="*/ 64069 h 67629"/>
                <a:gd name="connsiteX21" fmla="*/ 61725 w 76647"/>
                <a:gd name="connsiteY21" fmla="*/ 64475 h 67629"/>
                <a:gd name="connsiteX22" fmla="*/ 62176 w 76647"/>
                <a:gd name="connsiteY22" fmla="*/ 62176 h 67629"/>
                <a:gd name="connsiteX23" fmla="*/ 62176 w 76647"/>
                <a:gd name="connsiteY23" fmla="*/ 53339 h 67629"/>
                <a:gd name="connsiteX24" fmla="*/ 62176 w 76647"/>
                <a:gd name="connsiteY24" fmla="*/ 45764 h 67629"/>
                <a:gd name="connsiteX25" fmla="*/ 65332 w 76647"/>
                <a:gd name="connsiteY25" fmla="*/ 41346 h 67629"/>
                <a:gd name="connsiteX26" fmla="*/ 67857 w 76647"/>
                <a:gd name="connsiteY26" fmla="*/ 34402 h 67629"/>
                <a:gd name="connsiteX27" fmla="*/ 66594 w 76647"/>
                <a:gd name="connsiteY27" fmla="*/ 28721 h 67629"/>
                <a:gd name="connsiteX28" fmla="*/ 67857 w 76647"/>
                <a:gd name="connsiteY28" fmla="*/ 22409 h 67629"/>
                <a:gd name="connsiteX29" fmla="*/ 72906 w 76647"/>
                <a:gd name="connsiteY29" fmla="*/ 24934 h 67629"/>
                <a:gd name="connsiteX30" fmla="*/ 76062 w 76647"/>
                <a:gd name="connsiteY30" fmla="*/ 23041 h 67629"/>
                <a:gd name="connsiteX31" fmla="*/ 76694 w 76647"/>
                <a:gd name="connsiteY31" fmla="*/ 16097 h 67629"/>
                <a:gd name="connsiteX32" fmla="*/ 76694 w 76647"/>
                <a:gd name="connsiteY32" fmla="*/ 13031 h 67629"/>
                <a:gd name="connsiteX33" fmla="*/ 72906 w 76647"/>
                <a:gd name="connsiteY33" fmla="*/ 12310 h 67629"/>
                <a:gd name="connsiteX34" fmla="*/ 71644 w 76647"/>
                <a:gd name="connsiteY34" fmla="*/ 10416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647" h="67629">
                  <a:moveTo>
                    <a:pt x="71644" y="10416"/>
                  </a:moveTo>
                  <a:lnTo>
                    <a:pt x="69750" y="4104"/>
                  </a:lnTo>
                  <a:lnTo>
                    <a:pt x="65963" y="7260"/>
                  </a:lnTo>
                  <a:lnTo>
                    <a:pt x="62807" y="11047"/>
                  </a:lnTo>
                  <a:lnTo>
                    <a:pt x="57757" y="17360"/>
                  </a:lnTo>
                  <a:lnTo>
                    <a:pt x="51445" y="23041"/>
                  </a:lnTo>
                  <a:lnTo>
                    <a:pt x="49551" y="27459"/>
                  </a:lnTo>
                  <a:lnTo>
                    <a:pt x="45764" y="35033"/>
                  </a:lnTo>
                  <a:lnTo>
                    <a:pt x="38190" y="35665"/>
                  </a:lnTo>
                  <a:lnTo>
                    <a:pt x="35665" y="37558"/>
                  </a:lnTo>
                  <a:lnTo>
                    <a:pt x="26828" y="37558"/>
                  </a:lnTo>
                  <a:lnTo>
                    <a:pt x="19253" y="38190"/>
                  </a:lnTo>
                  <a:lnTo>
                    <a:pt x="12941" y="37558"/>
                  </a:lnTo>
                  <a:lnTo>
                    <a:pt x="7892" y="36927"/>
                  </a:lnTo>
                  <a:lnTo>
                    <a:pt x="4104" y="35033"/>
                  </a:lnTo>
                  <a:lnTo>
                    <a:pt x="9154" y="47658"/>
                  </a:lnTo>
                  <a:lnTo>
                    <a:pt x="16728" y="54601"/>
                  </a:lnTo>
                  <a:lnTo>
                    <a:pt x="26197" y="58388"/>
                  </a:lnTo>
                  <a:lnTo>
                    <a:pt x="35033" y="59651"/>
                  </a:lnTo>
                  <a:lnTo>
                    <a:pt x="41977" y="62807"/>
                  </a:lnTo>
                  <a:lnTo>
                    <a:pt x="61544" y="64069"/>
                  </a:lnTo>
                  <a:lnTo>
                    <a:pt x="61725" y="64475"/>
                  </a:lnTo>
                  <a:cubicBezTo>
                    <a:pt x="61995" y="63122"/>
                    <a:pt x="62176" y="62176"/>
                    <a:pt x="62176" y="62176"/>
                  </a:cubicBezTo>
                  <a:lnTo>
                    <a:pt x="62176" y="53339"/>
                  </a:lnTo>
                  <a:lnTo>
                    <a:pt x="62176" y="45764"/>
                  </a:lnTo>
                  <a:lnTo>
                    <a:pt x="65332" y="41346"/>
                  </a:lnTo>
                  <a:lnTo>
                    <a:pt x="67857" y="34402"/>
                  </a:lnTo>
                  <a:lnTo>
                    <a:pt x="66594" y="28721"/>
                  </a:lnTo>
                  <a:lnTo>
                    <a:pt x="67857" y="22409"/>
                  </a:lnTo>
                  <a:lnTo>
                    <a:pt x="72906" y="24934"/>
                  </a:lnTo>
                  <a:lnTo>
                    <a:pt x="76062" y="23041"/>
                  </a:lnTo>
                  <a:lnTo>
                    <a:pt x="76694" y="16097"/>
                  </a:lnTo>
                  <a:lnTo>
                    <a:pt x="76694" y="13031"/>
                  </a:lnTo>
                  <a:lnTo>
                    <a:pt x="72906" y="12310"/>
                  </a:lnTo>
                  <a:lnTo>
                    <a:pt x="71644" y="104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手繪多邊形: 圖案 40">
              <a:extLst>
                <a:ext uri="{FF2B5EF4-FFF2-40B4-BE49-F238E27FC236}">
                  <a16:creationId xmlns:a16="http://schemas.microsoft.com/office/drawing/2014/main" id="{345E3BD2-E76F-45B7-BFDB-D6877C54E9D5}"/>
                </a:ext>
              </a:extLst>
            </p:cNvPr>
            <p:cNvSpPr/>
            <p:nvPr/>
          </p:nvSpPr>
          <p:spPr>
            <a:xfrm>
              <a:off x="2336678" y="3052603"/>
              <a:ext cx="208105" cy="147863"/>
            </a:xfrm>
            <a:custGeom>
              <a:avLst/>
              <a:gdLst>
                <a:gd name="connsiteX0" fmla="*/ 147389 w 171328"/>
                <a:gd name="connsiteY0" fmla="*/ 4961 h 121733"/>
                <a:gd name="connsiteX1" fmla="*/ 113935 w 171328"/>
                <a:gd name="connsiteY1" fmla="*/ 8748 h 121733"/>
                <a:gd name="connsiteX2" fmla="*/ 103204 w 171328"/>
                <a:gd name="connsiteY2" fmla="*/ 10010 h 121733"/>
                <a:gd name="connsiteX3" fmla="*/ 93105 w 171328"/>
                <a:gd name="connsiteY3" fmla="*/ 16323 h 121733"/>
                <a:gd name="connsiteX4" fmla="*/ 84899 w 171328"/>
                <a:gd name="connsiteY4" fmla="*/ 27684 h 121733"/>
                <a:gd name="connsiteX5" fmla="*/ 80481 w 171328"/>
                <a:gd name="connsiteY5" fmla="*/ 36521 h 121733"/>
                <a:gd name="connsiteX6" fmla="*/ 76062 w 171328"/>
                <a:gd name="connsiteY6" fmla="*/ 40309 h 121733"/>
                <a:gd name="connsiteX7" fmla="*/ 67857 w 171328"/>
                <a:gd name="connsiteY7" fmla="*/ 37153 h 121733"/>
                <a:gd name="connsiteX8" fmla="*/ 62807 w 171328"/>
                <a:gd name="connsiteY8" fmla="*/ 34628 h 121733"/>
                <a:gd name="connsiteX9" fmla="*/ 53339 w 171328"/>
                <a:gd name="connsiteY9" fmla="*/ 32734 h 121733"/>
                <a:gd name="connsiteX10" fmla="*/ 45133 w 171328"/>
                <a:gd name="connsiteY10" fmla="*/ 30209 h 121733"/>
                <a:gd name="connsiteX11" fmla="*/ 35665 w 171328"/>
                <a:gd name="connsiteY11" fmla="*/ 31472 h 121733"/>
                <a:gd name="connsiteX12" fmla="*/ 28090 w 171328"/>
                <a:gd name="connsiteY12" fmla="*/ 32103 h 121733"/>
                <a:gd name="connsiteX13" fmla="*/ 21778 w 171328"/>
                <a:gd name="connsiteY13" fmla="*/ 32103 h 121733"/>
                <a:gd name="connsiteX14" fmla="*/ 16097 w 171328"/>
                <a:gd name="connsiteY14" fmla="*/ 28316 h 121733"/>
                <a:gd name="connsiteX15" fmla="*/ 12310 w 171328"/>
                <a:gd name="connsiteY15" fmla="*/ 34628 h 121733"/>
                <a:gd name="connsiteX16" fmla="*/ 13572 w 171328"/>
                <a:gd name="connsiteY16" fmla="*/ 43465 h 121733"/>
                <a:gd name="connsiteX17" fmla="*/ 8523 w 171328"/>
                <a:gd name="connsiteY17" fmla="*/ 49146 h 121733"/>
                <a:gd name="connsiteX18" fmla="*/ 5637 w 171328"/>
                <a:gd name="connsiteY18" fmla="*/ 50453 h 121733"/>
                <a:gd name="connsiteX19" fmla="*/ 4104 w 171328"/>
                <a:gd name="connsiteY19" fmla="*/ 56089 h 121733"/>
                <a:gd name="connsiteX20" fmla="*/ 4104 w 171328"/>
                <a:gd name="connsiteY20" fmla="*/ 63663 h 121733"/>
                <a:gd name="connsiteX21" fmla="*/ 7891 w 171328"/>
                <a:gd name="connsiteY21" fmla="*/ 71238 h 121733"/>
                <a:gd name="connsiteX22" fmla="*/ 9154 w 171328"/>
                <a:gd name="connsiteY22" fmla="*/ 78812 h 121733"/>
                <a:gd name="connsiteX23" fmla="*/ 9785 w 171328"/>
                <a:gd name="connsiteY23" fmla="*/ 84493 h 121733"/>
                <a:gd name="connsiteX24" fmla="*/ 12941 w 171328"/>
                <a:gd name="connsiteY24" fmla="*/ 92068 h 121733"/>
                <a:gd name="connsiteX25" fmla="*/ 17360 w 171328"/>
                <a:gd name="connsiteY25" fmla="*/ 100274 h 121733"/>
                <a:gd name="connsiteX26" fmla="*/ 17360 w 171328"/>
                <a:gd name="connsiteY26" fmla="*/ 105323 h 121733"/>
                <a:gd name="connsiteX27" fmla="*/ 17991 w 171328"/>
                <a:gd name="connsiteY27" fmla="*/ 111635 h 121733"/>
                <a:gd name="connsiteX28" fmla="*/ 20516 w 171328"/>
                <a:gd name="connsiteY28" fmla="*/ 116685 h 121733"/>
                <a:gd name="connsiteX29" fmla="*/ 27459 w 171328"/>
                <a:gd name="connsiteY29" fmla="*/ 120472 h 121733"/>
                <a:gd name="connsiteX30" fmla="*/ 37558 w 171328"/>
                <a:gd name="connsiteY30" fmla="*/ 115423 h 121733"/>
                <a:gd name="connsiteX31" fmla="*/ 46395 w 171328"/>
                <a:gd name="connsiteY31" fmla="*/ 114792 h 121733"/>
                <a:gd name="connsiteX32" fmla="*/ 53339 w 171328"/>
                <a:gd name="connsiteY32" fmla="*/ 107848 h 121733"/>
                <a:gd name="connsiteX33" fmla="*/ 59651 w 171328"/>
                <a:gd name="connsiteY33" fmla="*/ 103430 h 121733"/>
                <a:gd name="connsiteX34" fmla="*/ 68488 w 171328"/>
                <a:gd name="connsiteY34" fmla="*/ 101536 h 121733"/>
                <a:gd name="connsiteX35" fmla="*/ 79218 w 171328"/>
                <a:gd name="connsiteY35" fmla="*/ 100905 h 121733"/>
                <a:gd name="connsiteX36" fmla="*/ 86162 w 171328"/>
                <a:gd name="connsiteY36" fmla="*/ 95224 h 121733"/>
                <a:gd name="connsiteX37" fmla="*/ 94998 w 171328"/>
                <a:gd name="connsiteY37" fmla="*/ 94593 h 121733"/>
                <a:gd name="connsiteX38" fmla="*/ 101311 w 171328"/>
                <a:gd name="connsiteY38" fmla="*/ 94593 h 121733"/>
                <a:gd name="connsiteX39" fmla="*/ 109516 w 171328"/>
                <a:gd name="connsiteY39" fmla="*/ 85125 h 121733"/>
                <a:gd name="connsiteX40" fmla="*/ 112041 w 171328"/>
                <a:gd name="connsiteY40" fmla="*/ 83862 h 121733"/>
                <a:gd name="connsiteX41" fmla="*/ 118985 w 171328"/>
                <a:gd name="connsiteY41" fmla="*/ 81337 h 121733"/>
                <a:gd name="connsiteX42" fmla="*/ 125297 w 171328"/>
                <a:gd name="connsiteY42" fmla="*/ 80075 h 121733"/>
                <a:gd name="connsiteX43" fmla="*/ 137921 w 171328"/>
                <a:gd name="connsiteY43" fmla="*/ 74394 h 121733"/>
                <a:gd name="connsiteX44" fmla="*/ 147389 w 171328"/>
                <a:gd name="connsiteY44" fmla="*/ 70607 h 121733"/>
                <a:gd name="connsiteX45" fmla="*/ 153070 w 171328"/>
                <a:gd name="connsiteY45" fmla="*/ 66188 h 121733"/>
                <a:gd name="connsiteX46" fmla="*/ 156857 w 171328"/>
                <a:gd name="connsiteY46" fmla="*/ 62401 h 121733"/>
                <a:gd name="connsiteX47" fmla="*/ 156857 w 171328"/>
                <a:gd name="connsiteY47" fmla="*/ 56720 h 121733"/>
                <a:gd name="connsiteX48" fmla="*/ 158120 w 171328"/>
                <a:gd name="connsiteY48" fmla="*/ 52933 h 121733"/>
                <a:gd name="connsiteX49" fmla="*/ 160013 w 171328"/>
                <a:gd name="connsiteY49" fmla="*/ 52933 h 121733"/>
                <a:gd name="connsiteX50" fmla="*/ 163801 w 171328"/>
                <a:gd name="connsiteY50" fmla="*/ 47883 h 121733"/>
                <a:gd name="connsiteX51" fmla="*/ 169256 w 171328"/>
                <a:gd name="connsiteY51" fmla="*/ 45178 h 121733"/>
                <a:gd name="connsiteX52" fmla="*/ 149688 w 171328"/>
                <a:gd name="connsiteY52" fmla="*/ 4104 h 12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1328" h="121733">
                  <a:moveTo>
                    <a:pt x="147389" y="4961"/>
                  </a:moveTo>
                  <a:lnTo>
                    <a:pt x="113935" y="8748"/>
                  </a:lnTo>
                  <a:lnTo>
                    <a:pt x="103204" y="10010"/>
                  </a:lnTo>
                  <a:lnTo>
                    <a:pt x="93105" y="16323"/>
                  </a:lnTo>
                  <a:lnTo>
                    <a:pt x="84899" y="27684"/>
                  </a:lnTo>
                  <a:lnTo>
                    <a:pt x="80481" y="36521"/>
                  </a:lnTo>
                  <a:lnTo>
                    <a:pt x="76062" y="40309"/>
                  </a:lnTo>
                  <a:lnTo>
                    <a:pt x="67857" y="37153"/>
                  </a:lnTo>
                  <a:lnTo>
                    <a:pt x="62807" y="34628"/>
                  </a:lnTo>
                  <a:lnTo>
                    <a:pt x="53339" y="32734"/>
                  </a:lnTo>
                  <a:lnTo>
                    <a:pt x="45133" y="30209"/>
                  </a:lnTo>
                  <a:lnTo>
                    <a:pt x="35665" y="31472"/>
                  </a:lnTo>
                  <a:lnTo>
                    <a:pt x="28090" y="32103"/>
                  </a:lnTo>
                  <a:lnTo>
                    <a:pt x="21778" y="32103"/>
                  </a:lnTo>
                  <a:lnTo>
                    <a:pt x="16097" y="28316"/>
                  </a:lnTo>
                  <a:lnTo>
                    <a:pt x="12310" y="34628"/>
                  </a:lnTo>
                  <a:lnTo>
                    <a:pt x="13572" y="43465"/>
                  </a:lnTo>
                  <a:lnTo>
                    <a:pt x="8523" y="49146"/>
                  </a:lnTo>
                  <a:lnTo>
                    <a:pt x="5637" y="50453"/>
                  </a:lnTo>
                  <a:lnTo>
                    <a:pt x="4104" y="56089"/>
                  </a:lnTo>
                  <a:lnTo>
                    <a:pt x="4104" y="63663"/>
                  </a:lnTo>
                  <a:lnTo>
                    <a:pt x="7891" y="71238"/>
                  </a:lnTo>
                  <a:lnTo>
                    <a:pt x="9154" y="78812"/>
                  </a:lnTo>
                  <a:lnTo>
                    <a:pt x="9785" y="84493"/>
                  </a:lnTo>
                  <a:lnTo>
                    <a:pt x="12941" y="92068"/>
                  </a:lnTo>
                  <a:lnTo>
                    <a:pt x="17360" y="100274"/>
                  </a:lnTo>
                  <a:lnTo>
                    <a:pt x="17360" y="105323"/>
                  </a:lnTo>
                  <a:lnTo>
                    <a:pt x="17991" y="111635"/>
                  </a:lnTo>
                  <a:lnTo>
                    <a:pt x="20516" y="116685"/>
                  </a:lnTo>
                  <a:lnTo>
                    <a:pt x="27459" y="120472"/>
                  </a:lnTo>
                  <a:lnTo>
                    <a:pt x="37558" y="115423"/>
                  </a:lnTo>
                  <a:lnTo>
                    <a:pt x="46395" y="114792"/>
                  </a:lnTo>
                  <a:lnTo>
                    <a:pt x="53339" y="107848"/>
                  </a:lnTo>
                  <a:lnTo>
                    <a:pt x="59651" y="103430"/>
                  </a:lnTo>
                  <a:lnTo>
                    <a:pt x="68488" y="101536"/>
                  </a:lnTo>
                  <a:lnTo>
                    <a:pt x="79218" y="100905"/>
                  </a:lnTo>
                  <a:lnTo>
                    <a:pt x="86162" y="95224"/>
                  </a:lnTo>
                  <a:lnTo>
                    <a:pt x="94998" y="94593"/>
                  </a:lnTo>
                  <a:lnTo>
                    <a:pt x="101311" y="94593"/>
                  </a:lnTo>
                  <a:lnTo>
                    <a:pt x="109516" y="85125"/>
                  </a:lnTo>
                  <a:lnTo>
                    <a:pt x="112041" y="83862"/>
                  </a:lnTo>
                  <a:lnTo>
                    <a:pt x="118985" y="81337"/>
                  </a:lnTo>
                  <a:lnTo>
                    <a:pt x="125297" y="80075"/>
                  </a:lnTo>
                  <a:lnTo>
                    <a:pt x="137921" y="74394"/>
                  </a:lnTo>
                  <a:lnTo>
                    <a:pt x="147389" y="70607"/>
                  </a:lnTo>
                  <a:lnTo>
                    <a:pt x="153070" y="66188"/>
                  </a:lnTo>
                  <a:lnTo>
                    <a:pt x="156857" y="62401"/>
                  </a:lnTo>
                  <a:lnTo>
                    <a:pt x="156857" y="56720"/>
                  </a:lnTo>
                  <a:lnTo>
                    <a:pt x="158120" y="52933"/>
                  </a:lnTo>
                  <a:lnTo>
                    <a:pt x="160013" y="52933"/>
                  </a:lnTo>
                  <a:lnTo>
                    <a:pt x="163801" y="47883"/>
                  </a:lnTo>
                  <a:lnTo>
                    <a:pt x="169256" y="45178"/>
                  </a:lnTo>
                  <a:lnTo>
                    <a:pt x="149688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2" name="手繪多邊形: 圖案 41">
              <a:extLst>
                <a:ext uri="{FF2B5EF4-FFF2-40B4-BE49-F238E27FC236}">
                  <a16:creationId xmlns:a16="http://schemas.microsoft.com/office/drawing/2014/main" id="{AD0AA63C-96DE-440D-AEC1-515736BA44C0}"/>
                </a:ext>
              </a:extLst>
            </p:cNvPr>
            <p:cNvSpPr/>
            <p:nvPr/>
          </p:nvSpPr>
          <p:spPr>
            <a:xfrm>
              <a:off x="2479284" y="2893405"/>
              <a:ext cx="27382" cy="43811"/>
            </a:xfrm>
            <a:custGeom>
              <a:avLst/>
              <a:gdLst>
                <a:gd name="connsiteX0" fmla="*/ 16728 w 22543"/>
                <a:gd name="connsiteY0" fmla="*/ 13572 h 36069"/>
                <a:gd name="connsiteX1" fmla="*/ 17360 w 22543"/>
                <a:gd name="connsiteY1" fmla="*/ 8523 h 36069"/>
                <a:gd name="connsiteX2" fmla="*/ 13572 w 22543"/>
                <a:gd name="connsiteY2" fmla="*/ 4735 h 36069"/>
                <a:gd name="connsiteX3" fmla="*/ 9154 w 22543"/>
                <a:gd name="connsiteY3" fmla="*/ 4104 h 36069"/>
                <a:gd name="connsiteX4" fmla="*/ 7892 w 22543"/>
                <a:gd name="connsiteY4" fmla="*/ 7891 h 36069"/>
                <a:gd name="connsiteX5" fmla="*/ 7260 w 22543"/>
                <a:gd name="connsiteY5" fmla="*/ 15466 h 36069"/>
                <a:gd name="connsiteX6" fmla="*/ 4735 w 22543"/>
                <a:gd name="connsiteY6" fmla="*/ 19253 h 36069"/>
                <a:gd name="connsiteX7" fmla="*/ 4104 w 22543"/>
                <a:gd name="connsiteY7" fmla="*/ 23672 h 36069"/>
                <a:gd name="connsiteX8" fmla="*/ 6629 w 22543"/>
                <a:gd name="connsiteY8" fmla="*/ 27459 h 36069"/>
                <a:gd name="connsiteX9" fmla="*/ 10416 w 22543"/>
                <a:gd name="connsiteY9" fmla="*/ 32509 h 36069"/>
                <a:gd name="connsiteX10" fmla="*/ 14203 w 22543"/>
                <a:gd name="connsiteY10" fmla="*/ 33140 h 36069"/>
                <a:gd name="connsiteX11" fmla="*/ 16819 w 22543"/>
                <a:gd name="connsiteY11" fmla="*/ 33906 h 36069"/>
                <a:gd name="connsiteX12" fmla="*/ 19253 w 22543"/>
                <a:gd name="connsiteY12" fmla="*/ 29984 h 36069"/>
                <a:gd name="connsiteX13" fmla="*/ 19253 w 22543"/>
                <a:gd name="connsiteY13" fmla="*/ 23040 h 36069"/>
                <a:gd name="connsiteX14" fmla="*/ 17991 w 22543"/>
                <a:gd name="connsiteY14" fmla="*/ 17991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43" h="36069">
                  <a:moveTo>
                    <a:pt x="16728" y="13572"/>
                  </a:moveTo>
                  <a:lnTo>
                    <a:pt x="17360" y="8523"/>
                  </a:lnTo>
                  <a:lnTo>
                    <a:pt x="13572" y="4735"/>
                  </a:lnTo>
                  <a:lnTo>
                    <a:pt x="9154" y="4104"/>
                  </a:lnTo>
                  <a:lnTo>
                    <a:pt x="7892" y="7891"/>
                  </a:lnTo>
                  <a:lnTo>
                    <a:pt x="7260" y="15466"/>
                  </a:lnTo>
                  <a:lnTo>
                    <a:pt x="4735" y="19253"/>
                  </a:lnTo>
                  <a:lnTo>
                    <a:pt x="4104" y="23672"/>
                  </a:lnTo>
                  <a:lnTo>
                    <a:pt x="6629" y="27459"/>
                  </a:lnTo>
                  <a:lnTo>
                    <a:pt x="10416" y="32509"/>
                  </a:lnTo>
                  <a:lnTo>
                    <a:pt x="14203" y="33140"/>
                  </a:lnTo>
                  <a:lnTo>
                    <a:pt x="16819" y="33906"/>
                  </a:lnTo>
                  <a:lnTo>
                    <a:pt x="19253" y="29984"/>
                  </a:lnTo>
                  <a:lnTo>
                    <a:pt x="19253" y="23040"/>
                  </a:lnTo>
                  <a:lnTo>
                    <a:pt x="17991" y="1799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3" name="手繪多邊形: 圖案 42">
              <a:extLst>
                <a:ext uri="{FF2B5EF4-FFF2-40B4-BE49-F238E27FC236}">
                  <a16:creationId xmlns:a16="http://schemas.microsoft.com/office/drawing/2014/main" id="{C50C72EC-B304-4B59-9095-ED8D416D4DAA}"/>
                </a:ext>
              </a:extLst>
            </p:cNvPr>
            <p:cNvSpPr/>
            <p:nvPr/>
          </p:nvSpPr>
          <p:spPr>
            <a:xfrm>
              <a:off x="2392373" y="2808302"/>
              <a:ext cx="49288" cy="38335"/>
            </a:xfrm>
            <a:custGeom>
              <a:avLst/>
              <a:gdLst>
                <a:gd name="connsiteX0" fmla="*/ 33365 w 40577"/>
                <a:gd name="connsiteY0" fmla="*/ 23040 h 31560"/>
                <a:gd name="connsiteX1" fmla="*/ 30209 w 40577"/>
                <a:gd name="connsiteY1" fmla="*/ 17991 h 31560"/>
                <a:gd name="connsiteX2" fmla="*/ 28316 w 40577"/>
                <a:gd name="connsiteY2" fmla="*/ 14203 h 31560"/>
                <a:gd name="connsiteX3" fmla="*/ 28316 w 40577"/>
                <a:gd name="connsiteY3" fmla="*/ 13572 h 31560"/>
                <a:gd name="connsiteX4" fmla="*/ 28316 w 40577"/>
                <a:gd name="connsiteY4" fmla="*/ 7891 h 31560"/>
                <a:gd name="connsiteX5" fmla="*/ 29308 w 40577"/>
                <a:gd name="connsiteY5" fmla="*/ 4420 h 31560"/>
                <a:gd name="connsiteX6" fmla="*/ 27053 w 40577"/>
                <a:gd name="connsiteY6" fmla="*/ 4735 h 31560"/>
                <a:gd name="connsiteX7" fmla="*/ 22004 w 40577"/>
                <a:gd name="connsiteY7" fmla="*/ 4104 h 31560"/>
                <a:gd name="connsiteX8" fmla="*/ 18216 w 40577"/>
                <a:gd name="connsiteY8" fmla="*/ 4104 h 31560"/>
                <a:gd name="connsiteX9" fmla="*/ 12761 w 40577"/>
                <a:gd name="connsiteY9" fmla="*/ 6584 h 31560"/>
                <a:gd name="connsiteX10" fmla="*/ 11273 w 40577"/>
                <a:gd name="connsiteY10" fmla="*/ 7260 h 31560"/>
                <a:gd name="connsiteX11" fmla="*/ 11273 w 40577"/>
                <a:gd name="connsiteY11" fmla="*/ 13572 h 31560"/>
                <a:gd name="connsiteX12" fmla="*/ 6223 w 40577"/>
                <a:gd name="connsiteY12" fmla="*/ 18622 h 31560"/>
                <a:gd name="connsiteX13" fmla="*/ 4104 w 40577"/>
                <a:gd name="connsiteY13" fmla="*/ 20876 h 31560"/>
                <a:gd name="connsiteX14" fmla="*/ 6223 w 40577"/>
                <a:gd name="connsiteY14" fmla="*/ 21147 h 31560"/>
                <a:gd name="connsiteX15" fmla="*/ 14429 w 40577"/>
                <a:gd name="connsiteY15" fmla="*/ 20516 h 31560"/>
                <a:gd name="connsiteX16" fmla="*/ 18848 w 40577"/>
                <a:gd name="connsiteY16" fmla="*/ 22409 h 31560"/>
                <a:gd name="connsiteX17" fmla="*/ 23266 w 40577"/>
                <a:gd name="connsiteY17" fmla="*/ 28090 h 31560"/>
                <a:gd name="connsiteX18" fmla="*/ 28947 w 40577"/>
                <a:gd name="connsiteY18" fmla="*/ 30615 h 31560"/>
                <a:gd name="connsiteX19" fmla="*/ 35890 w 40577"/>
                <a:gd name="connsiteY19" fmla="*/ 30615 h 31560"/>
                <a:gd name="connsiteX20" fmla="*/ 37784 w 40577"/>
                <a:gd name="connsiteY20" fmla="*/ 30750 h 31560"/>
                <a:gd name="connsiteX21" fmla="*/ 37784 w 40577"/>
                <a:gd name="connsiteY21" fmla="*/ 28090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577" h="31560">
                  <a:moveTo>
                    <a:pt x="33365" y="23040"/>
                  </a:moveTo>
                  <a:lnTo>
                    <a:pt x="30209" y="17991"/>
                  </a:lnTo>
                  <a:lnTo>
                    <a:pt x="28316" y="14203"/>
                  </a:lnTo>
                  <a:lnTo>
                    <a:pt x="28316" y="13572"/>
                  </a:lnTo>
                  <a:lnTo>
                    <a:pt x="28316" y="7891"/>
                  </a:lnTo>
                  <a:lnTo>
                    <a:pt x="29308" y="4420"/>
                  </a:lnTo>
                  <a:lnTo>
                    <a:pt x="27053" y="4735"/>
                  </a:lnTo>
                  <a:lnTo>
                    <a:pt x="22004" y="4104"/>
                  </a:lnTo>
                  <a:lnTo>
                    <a:pt x="18216" y="4104"/>
                  </a:lnTo>
                  <a:lnTo>
                    <a:pt x="12761" y="6584"/>
                  </a:lnTo>
                  <a:lnTo>
                    <a:pt x="11273" y="7260"/>
                  </a:lnTo>
                  <a:lnTo>
                    <a:pt x="11273" y="13572"/>
                  </a:lnTo>
                  <a:lnTo>
                    <a:pt x="6223" y="18622"/>
                  </a:lnTo>
                  <a:lnTo>
                    <a:pt x="4104" y="20876"/>
                  </a:lnTo>
                  <a:lnTo>
                    <a:pt x="6223" y="21147"/>
                  </a:lnTo>
                  <a:lnTo>
                    <a:pt x="14429" y="20516"/>
                  </a:lnTo>
                  <a:lnTo>
                    <a:pt x="18848" y="22409"/>
                  </a:lnTo>
                  <a:lnTo>
                    <a:pt x="23266" y="28090"/>
                  </a:lnTo>
                  <a:lnTo>
                    <a:pt x="28947" y="30615"/>
                  </a:lnTo>
                  <a:lnTo>
                    <a:pt x="35890" y="30615"/>
                  </a:lnTo>
                  <a:lnTo>
                    <a:pt x="37784" y="30750"/>
                  </a:lnTo>
                  <a:lnTo>
                    <a:pt x="37784" y="280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手繪多邊形: 圖案 43">
              <a:extLst>
                <a:ext uri="{FF2B5EF4-FFF2-40B4-BE49-F238E27FC236}">
                  <a16:creationId xmlns:a16="http://schemas.microsoft.com/office/drawing/2014/main" id="{27EFAFE5-8B6B-4FE5-A96D-C5770ADE2492}"/>
                </a:ext>
              </a:extLst>
            </p:cNvPr>
            <p:cNvSpPr/>
            <p:nvPr/>
          </p:nvSpPr>
          <p:spPr>
            <a:xfrm>
              <a:off x="3461592" y="3323520"/>
              <a:ext cx="93099" cy="125957"/>
            </a:xfrm>
            <a:custGeom>
              <a:avLst/>
              <a:gdLst>
                <a:gd name="connsiteX0" fmla="*/ 70922 w 76647"/>
                <a:gd name="connsiteY0" fmla="*/ 84313 h 103699"/>
                <a:gd name="connsiteX1" fmla="*/ 64610 w 76647"/>
                <a:gd name="connsiteY1" fmla="*/ 77370 h 103699"/>
                <a:gd name="connsiteX2" fmla="*/ 62086 w 76647"/>
                <a:gd name="connsiteY2" fmla="*/ 69119 h 103699"/>
                <a:gd name="connsiteX3" fmla="*/ 62086 w 76647"/>
                <a:gd name="connsiteY3" fmla="*/ 59651 h 103699"/>
                <a:gd name="connsiteX4" fmla="*/ 62086 w 76647"/>
                <a:gd name="connsiteY4" fmla="*/ 52707 h 103699"/>
                <a:gd name="connsiteX5" fmla="*/ 60192 w 76647"/>
                <a:gd name="connsiteY5" fmla="*/ 45133 h 103699"/>
                <a:gd name="connsiteX6" fmla="*/ 60823 w 76647"/>
                <a:gd name="connsiteY6" fmla="*/ 37558 h 103699"/>
                <a:gd name="connsiteX7" fmla="*/ 57036 w 76647"/>
                <a:gd name="connsiteY7" fmla="*/ 29984 h 103699"/>
                <a:gd name="connsiteX8" fmla="*/ 51986 w 76647"/>
                <a:gd name="connsiteY8" fmla="*/ 24934 h 103699"/>
                <a:gd name="connsiteX9" fmla="*/ 45674 w 76647"/>
                <a:gd name="connsiteY9" fmla="*/ 18622 h 103699"/>
                <a:gd name="connsiteX10" fmla="*/ 40624 w 76647"/>
                <a:gd name="connsiteY10" fmla="*/ 13572 h 103699"/>
                <a:gd name="connsiteX11" fmla="*/ 38054 w 76647"/>
                <a:gd name="connsiteY11" fmla="*/ 12310 h 103699"/>
                <a:gd name="connsiteX12" fmla="*/ 35575 w 76647"/>
                <a:gd name="connsiteY12" fmla="*/ 16728 h 103699"/>
                <a:gd name="connsiteX13" fmla="*/ 33050 w 76647"/>
                <a:gd name="connsiteY13" fmla="*/ 19884 h 103699"/>
                <a:gd name="connsiteX14" fmla="*/ 30525 w 76647"/>
                <a:gd name="connsiteY14" fmla="*/ 17991 h 103699"/>
                <a:gd name="connsiteX15" fmla="*/ 27369 w 76647"/>
                <a:gd name="connsiteY15" fmla="*/ 18622 h 103699"/>
                <a:gd name="connsiteX16" fmla="*/ 25475 w 76647"/>
                <a:gd name="connsiteY16" fmla="*/ 20516 h 103699"/>
                <a:gd name="connsiteX17" fmla="*/ 21688 w 76647"/>
                <a:gd name="connsiteY17" fmla="*/ 22409 h 103699"/>
                <a:gd name="connsiteX18" fmla="*/ 21688 w 76647"/>
                <a:gd name="connsiteY18" fmla="*/ 17991 h 103699"/>
                <a:gd name="connsiteX19" fmla="*/ 21688 w 76647"/>
                <a:gd name="connsiteY19" fmla="*/ 15466 h 103699"/>
                <a:gd name="connsiteX20" fmla="*/ 21688 w 76647"/>
                <a:gd name="connsiteY20" fmla="*/ 11679 h 103699"/>
                <a:gd name="connsiteX21" fmla="*/ 19163 w 76647"/>
                <a:gd name="connsiteY21" fmla="*/ 11047 h 103699"/>
                <a:gd name="connsiteX22" fmla="*/ 16638 w 76647"/>
                <a:gd name="connsiteY22" fmla="*/ 9154 h 103699"/>
                <a:gd name="connsiteX23" fmla="*/ 14745 w 76647"/>
                <a:gd name="connsiteY23" fmla="*/ 6629 h 103699"/>
                <a:gd name="connsiteX24" fmla="*/ 9695 w 76647"/>
                <a:gd name="connsiteY24" fmla="*/ 5998 h 103699"/>
                <a:gd name="connsiteX25" fmla="*/ 6539 w 76647"/>
                <a:gd name="connsiteY25" fmla="*/ 4104 h 103699"/>
                <a:gd name="connsiteX26" fmla="*/ 5908 w 76647"/>
                <a:gd name="connsiteY26" fmla="*/ 7891 h 103699"/>
                <a:gd name="connsiteX27" fmla="*/ 4104 w 76647"/>
                <a:gd name="connsiteY27" fmla="*/ 8342 h 103699"/>
                <a:gd name="connsiteX28" fmla="*/ 6539 w 76647"/>
                <a:gd name="connsiteY28" fmla="*/ 11047 h 103699"/>
                <a:gd name="connsiteX29" fmla="*/ 9064 w 76647"/>
                <a:gd name="connsiteY29" fmla="*/ 16728 h 103699"/>
                <a:gd name="connsiteX30" fmla="*/ 9064 w 76647"/>
                <a:gd name="connsiteY30" fmla="*/ 21778 h 103699"/>
                <a:gd name="connsiteX31" fmla="*/ 10326 w 76647"/>
                <a:gd name="connsiteY31" fmla="*/ 28090 h 103699"/>
                <a:gd name="connsiteX32" fmla="*/ 10326 w 76647"/>
                <a:gd name="connsiteY32" fmla="*/ 33771 h 103699"/>
                <a:gd name="connsiteX33" fmla="*/ 12851 w 76647"/>
                <a:gd name="connsiteY33" fmla="*/ 40128 h 103699"/>
                <a:gd name="connsiteX34" fmla="*/ 13482 w 76647"/>
                <a:gd name="connsiteY34" fmla="*/ 45133 h 103699"/>
                <a:gd name="connsiteX35" fmla="*/ 17901 w 76647"/>
                <a:gd name="connsiteY35" fmla="*/ 52076 h 103699"/>
                <a:gd name="connsiteX36" fmla="*/ 17901 w 76647"/>
                <a:gd name="connsiteY36" fmla="*/ 54601 h 103699"/>
                <a:gd name="connsiteX37" fmla="*/ 21057 w 76647"/>
                <a:gd name="connsiteY37" fmla="*/ 59651 h 103699"/>
                <a:gd name="connsiteX38" fmla="*/ 25475 w 76647"/>
                <a:gd name="connsiteY38" fmla="*/ 64700 h 103699"/>
                <a:gd name="connsiteX39" fmla="*/ 28000 w 76647"/>
                <a:gd name="connsiteY39" fmla="*/ 69750 h 103699"/>
                <a:gd name="connsiteX40" fmla="*/ 28631 w 76647"/>
                <a:gd name="connsiteY40" fmla="*/ 75431 h 103699"/>
                <a:gd name="connsiteX41" fmla="*/ 36837 w 76647"/>
                <a:gd name="connsiteY41" fmla="*/ 82374 h 103699"/>
                <a:gd name="connsiteX42" fmla="*/ 43149 w 76647"/>
                <a:gd name="connsiteY42" fmla="*/ 85530 h 103699"/>
                <a:gd name="connsiteX43" fmla="*/ 50724 w 76647"/>
                <a:gd name="connsiteY43" fmla="*/ 92474 h 103699"/>
                <a:gd name="connsiteX44" fmla="*/ 56405 w 76647"/>
                <a:gd name="connsiteY44" fmla="*/ 96261 h 103699"/>
                <a:gd name="connsiteX45" fmla="*/ 63348 w 76647"/>
                <a:gd name="connsiteY45" fmla="*/ 101942 h 103699"/>
                <a:gd name="connsiteX46" fmla="*/ 69660 w 76647"/>
                <a:gd name="connsiteY46" fmla="*/ 101942 h 103699"/>
                <a:gd name="connsiteX47" fmla="*/ 74710 w 76647"/>
                <a:gd name="connsiteY47" fmla="*/ 101942 h 103699"/>
                <a:gd name="connsiteX48" fmla="*/ 75972 w 76647"/>
                <a:gd name="connsiteY48" fmla="*/ 98200 h 103699"/>
                <a:gd name="connsiteX49" fmla="*/ 73447 w 76647"/>
                <a:gd name="connsiteY49" fmla="*/ 92474 h 10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647" h="103699">
                  <a:moveTo>
                    <a:pt x="70922" y="84313"/>
                  </a:moveTo>
                  <a:lnTo>
                    <a:pt x="64610" y="77370"/>
                  </a:lnTo>
                  <a:lnTo>
                    <a:pt x="62086" y="69119"/>
                  </a:lnTo>
                  <a:lnTo>
                    <a:pt x="62086" y="59651"/>
                  </a:lnTo>
                  <a:lnTo>
                    <a:pt x="62086" y="52707"/>
                  </a:lnTo>
                  <a:lnTo>
                    <a:pt x="60192" y="45133"/>
                  </a:lnTo>
                  <a:lnTo>
                    <a:pt x="60823" y="37558"/>
                  </a:lnTo>
                  <a:lnTo>
                    <a:pt x="57036" y="29984"/>
                  </a:lnTo>
                  <a:lnTo>
                    <a:pt x="51986" y="24934"/>
                  </a:lnTo>
                  <a:lnTo>
                    <a:pt x="45674" y="18622"/>
                  </a:lnTo>
                  <a:lnTo>
                    <a:pt x="40624" y="13572"/>
                  </a:lnTo>
                  <a:lnTo>
                    <a:pt x="38054" y="12310"/>
                  </a:lnTo>
                  <a:lnTo>
                    <a:pt x="35575" y="16728"/>
                  </a:lnTo>
                  <a:lnTo>
                    <a:pt x="33050" y="19884"/>
                  </a:lnTo>
                  <a:lnTo>
                    <a:pt x="30525" y="17991"/>
                  </a:lnTo>
                  <a:lnTo>
                    <a:pt x="27369" y="18622"/>
                  </a:lnTo>
                  <a:lnTo>
                    <a:pt x="25475" y="20516"/>
                  </a:lnTo>
                  <a:lnTo>
                    <a:pt x="21688" y="22409"/>
                  </a:lnTo>
                  <a:lnTo>
                    <a:pt x="21688" y="17991"/>
                  </a:lnTo>
                  <a:lnTo>
                    <a:pt x="21688" y="15466"/>
                  </a:lnTo>
                  <a:lnTo>
                    <a:pt x="21688" y="11679"/>
                  </a:lnTo>
                  <a:lnTo>
                    <a:pt x="19163" y="11047"/>
                  </a:lnTo>
                  <a:lnTo>
                    <a:pt x="16638" y="9154"/>
                  </a:lnTo>
                  <a:lnTo>
                    <a:pt x="14745" y="6629"/>
                  </a:lnTo>
                  <a:lnTo>
                    <a:pt x="9695" y="5998"/>
                  </a:lnTo>
                  <a:lnTo>
                    <a:pt x="6539" y="4104"/>
                  </a:lnTo>
                  <a:lnTo>
                    <a:pt x="5908" y="7891"/>
                  </a:lnTo>
                  <a:lnTo>
                    <a:pt x="4104" y="8342"/>
                  </a:lnTo>
                  <a:lnTo>
                    <a:pt x="6539" y="11047"/>
                  </a:lnTo>
                  <a:lnTo>
                    <a:pt x="9064" y="16728"/>
                  </a:lnTo>
                  <a:lnTo>
                    <a:pt x="9064" y="21778"/>
                  </a:lnTo>
                  <a:lnTo>
                    <a:pt x="10326" y="28090"/>
                  </a:lnTo>
                  <a:lnTo>
                    <a:pt x="10326" y="33771"/>
                  </a:lnTo>
                  <a:lnTo>
                    <a:pt x="12851" y="40128"/>
                  </a:lnTo>
                  <a:lnTo>
                    <a:pt x="13482" y="45133"/>
                  </a:lnTo>
                  <a:lnTo>
                    <a:pt x="17901" y="52076"/>
                  </a:lnTo>
                  <a:lnTo>
                    <a:pt x="17901" y="54601"/>
                  </a:lnTo>
                  <a:lnTo>
                    <a:pt x="21057" y="59651"/>
                  </a:lnTo>
                  <a:lnTo>
                    <a:pt x="25475" y="64700"/>
                  </a:lnTo>
                  <a:lnTo>
                    <a:pt x="28000" y="69750"/>
                  </a:lnTo>
                  <a:lnTo>
                    <a:pt x="28631" y="75431"/>
                  </a:lnTo>
                  <a:lnTo>
                    <a:pt x="36837" y="82374"/>
                  </a:lnTo>
                  <a:lnTo>
                    <a:pt x="43149" y="85530"/>
                  </a:lnTo>
                  <a:lnTo>
                    <a:pt x="50724" y="92474"/>
                  </a:lnTo>
                  <a:lnTo>
                    <a:pt x="56405" y="96261"/>
                  </a:lnTo>
                  <a:lnTo>
                    <a:pt x="63348" y="101942"/>
                  </a:lnTo>
                  <a:lnTo>
                    <a:pt x="69660" y="101942"/>
                  </a:lnTo>
                  <a:lnTo>
                    <a:pt x="74710" y="101942"/>
                  </a:lnTo>
                  <a:lnTo>
                    <a:pt x="75972" y="98200"/>
                  </a:lnTo>
                  <a:lnTo>
                    <a:pt x="73447" y="9247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手繪多邊形: 圖案 44">
              <a:extLst>
                <a:ext uri="{FF2B5EF4-FFF2-40B4-BE49-F238E27FC236}">
                  <a16:creationId xmlns:a16="http://schemas.microsoft.com/office/drawing/2014/main" id="{B7493A62-BE2B-45E3-8F9F-1583B035914E}"/>
                </a:ext>
              </a:extLst>
            </p:cNvPr>
            <p:cNvSpPr/>
            <p:nvPr/>
          </p:nvSpPr>
          <p:spPr>
            <a:xfrm>
              <a:off x="2858090" y="2297464"/>
              <a:ext cx="1007665" cy="733837"/>
            </a:xfrm>
            <a:custGeom>
              <a:avLst/>
              <a:gdLst>
                <a:gd name="connsiteX0" fmla="*/ 825716 w 829592"/>
                <a:gd name="connsiteY0" fmla="*/ 123583 h 604159"/>
                <a:gd name="connsiteX1" fmla="*/ 823191 w 829592"/>
                <a:gd name="connsiteY1" fmla="*/ 113484 h 604159"/>
                <a:gd name="connsiteX2" fmla="*/ 826573 w 829592"/>
                <a:gd name="connsiteY2" fmla="*/ 104241 h 604159"/>
                <a:gd name="connsiteX3" fmla="*/ 818998 w 829592"/>
                <a:gd name="connsiteY3" fmla="*/ 94999 h 604159"/>
                <a:gd name="connsiteX4" fmla="*/ 808899 w 829592"/>
                <a:gd name="connsiteY4" fmla="*/ 98380 h 604159"/>
                <a:gd name="connsiteX5" fmla="*/ 795418 w 829592"/>
                <a:gd name="connsiteY5" fmla="*/ 98380 h 604159"/>
                <a:gd name="connsiteX6" fmla="*/ 789512 w 829592"/>
                <a:gd name="connsiteY6" fmla="*/ 105955 h 604159"/>
                <a:gd name="connsiteX7" fmla="*/ 775219 w 829592"/>
                <a:gd name="connsiteY7" fmla="*/ 105098 h 604159"/>
                <a:gd name="connsiteX8" fmla="*/ 769313 w 829592"/>
                <a:gd name="connsiteY8" fmla="*/ 99192 h 604159"/>
                <a:gd name="connsiteX9" fmla="*/ 761738 w 829592"/>
                <a:gd name="connsiteY9" fmla="*/ 92474 h 604159"/>
                <a:gd name="connsiteX10" fmla="*/ 750783 w 829592"/>
                <a:gd name="connsiteY10" fmla="*/ 84043 h 604159"/>
                <a:gd name="connsiteX11" fmla="*/ 744065 w 829592"/>
                <a:gd name="connsiteY11" fmla="*/ 82374 h 604159"/>
                <a:gd name="connsiteX12" fmla="*/ 730584 w 829592"/>
                <a:gd name="connsiteY12" fmla="*/ 75656 h 604159"/>
                <a:gd name="connsiteX13" fmla="*/ 721341 w 829592"/>
                <a:gd name="connsiteY13" fmla="*/ 71463 h 604159"/>
                <a:gd name="connsiteX14" fmla="*/ 709573 w 829592"/>
                <a:gd name="connsiteY14" fmla="*/ 70607 h 604159"/>
                <a:gd name="connsiteX15" fmla="*/ 698617 w 829592"/>
                <a:gd name="connsiteY15" fmla="*/ 68939 h 604159"/>
                <a:gd name="connsiteX16" fmla="*/ 692711 w 829592"/>
                <a:gd name="connsiteY16" fmla="*/ 62221 h 604159"/>
                <a:gd name="connsiteX17" fmla="*/ 689330 w 829592"/>
                <a:gd name="connsiteY17" fmla="*/ 54646 h 604159"/>
                <a:gd name="connsiteX18" fmla="*/ 679230 w 829592"/>
                <a:gd name="connsiteY18" fmla="*/ 44547 h 604159"/>
                <a:gd name="connsiteX19" fmla="*/ 667462 w 829592"/>
                <a:gd name="connsiteY19" fmla="*/ 36972 h 604159"/>
                <a:gd name="connsiteX20" fmla="*/ 661556 w 829592"/>
                <a:gd name="connsiteY20" fmla="*/ 31923 h 604159"/>
                <a:gd name="connsiteX21" fmla="*/ 650600 w 829592"/>
                <a:gd name="connsiteY21" fmla="*/ 20967 h 604159"/>
                <a:gd name="connsiteX22" fmla="*/ 643026 w 829592"/>
                <a:gd name="connsiteY22" fmla="*/ 15060 h 604159"/>
                <a:gd name="connsiteX23" fmla="*/ 637119 w 829592"/>
                <a:gd name="connsiteY23" fmla="*/ 10867 h 604159"/>
                <a:gd name="connsiteX24" fmla="*/ 625352 w 829592"/>
                <a:gd name="connsiteY24" fmla="*/ 10010 h 604159"/>
                <a:gd name="connsiteX25" fmla="*/ 611871 w 829592"/>
                <a:gd name="connsiteY25" fmla="*/ 4104 h 604159"/>
                <a:gd name="connsiteX26" fmla="*/ 600915 w 829592"/>
                <a:gd name="connsiteY26" fmla="*/ 4104 h 604159"/>
                <a:gd name="connsiteX27" fmla="*/ 585856 w 829592"/>
                <a:gd name="connsiteY27" fmla="*/ 4104 h 604159"/>
                <a:gd name="connsiteX28" fmla="*/ 578281 w 829592"/>
                <a:gd name="connsiteY28" fmla="*/ 7486 h 604159"/>
                <a:gd name="connsiteX29" fmla="*/ 571564 w 829592"/>
                <a:gd name="connsiteY29" fmla="*/ 10010 h 604159"/>
                <a:gd name="connsiteX30" fmla="*/ 566514 w 829592"/>
                <a:gd name="connsiteY30" fmla="*/ 11679 h 604159"/>
                <a:gd name="connsiteX31" fmla="*/ 563132 w 829592"/>
                <a:gd name="connsiteY31" fmla="*/ 17585 h 604159"/>
                <a:gd name="connsiteX32" fmla="*/ 570707 w 829592"/>
                <a:gd name="connsiteY32" fmla="*/ 17585 h 604159"/>
                <a:gd name="connsiteX33" fmla="*/ 576613 w 829592"/>
                <a:gd name="connsiteY33" fmla="*/ 26016 h 604159"/>
                <a:gd name="connsiteX34" fmla="*/ 579138 w 829592"/>
                <a:gd name="connsiteY34" fmla="*/ 31923 h 604159"/>
                <a:gd name="connsiteX35" fmla="*/ 579138 w 829592"/>
                <a:gd name="connsiteY35" fmla="*/ 34447 h 604159"/>
                <a:gd name="connsiteX36" fmla="*/ 579138 w 829592"/>
                <a:gd name="connsiteY36" fmla="*/ 40354 h 604159"/>
                <a:gd name="connsiteX37" fmla="*/ 576613 w 829592"/>
                <a:gd name="connsiteY37" fmla="*/ 48785 h 604159"/>
                <a:gd name="connsiteX38" fmla="*/ 576613 w 829592"/>
                <a:gd name="connsiteY38" fmla="*/ 56359 h 604159"/>
                <a:gd name="connsiteX39" fmla="*/ 577470 w 829592"/>
                <a:gd name="connsiteY39" fmla="*/ 62266 h 604159"/>
                <a:gd name="connsiteX40" fmla="*/ 575757 w 829592"/>
                <a:gd name="connsiteY40" fmla="*/ 68984 h 604159"/>
                <a:gd name="connsiteX41" fmla="*/ 564801 w 829592"/>
                <a:gd name="connsiteY41" fmla="*/ 68984 h 604159"/>
                <a:gd name="connsiteX42" fmla="*/ 553845 w 829592"/>
                <a:gd name="connsiteY42" fmla="*/ 68127 h 604159"/>
                <a:gd name="connsiteX43" fmla="*/ 547938 w 829592"/>
                <a:gd name="connsiteY43" fmla="*/ 63934 h 604159"/>
                <a:gd name="connsiteX44" fmla="*/ 544692 w 829592"/>
                <a:gd name="connsiteY44" fmla="*/ 63303 h 604159"/>
                <a:gd name="connsiteX45" fmla="*/ 546270 w 829592"/>
                <a:gd name="connsiteY45" fmla="*/ 65647 h 604159"/>
                <a:gd name="connsiteX46" fmla="*/ 549651 w 829592"/>
                <a:gd name="connsiteY46" fmla="*/ 69840 h 604159"/>
                <a:gd name="connsiteX47" fmla="*/ 549651 w 829592"/>
                <a:gd name="connsiteY47" fmla="*/ 79083 h 604159"/>
                <a:gd name="connsiteX48" fmla="*/ 549651 w 829592"/>
                <a:gd name="connsiteY48" fmla="*/ 84989 h 604159"/>
                <a:gd name="connsiteX49" fmla="*/ 549651 w 829592"/>
                <a:gd name="connsiteY49" fmla="*/ 94232 h 604159"/>
                <a:gd name="connsiteX50" fmla="*/ 556369 w 829592"/>
                <a:gd name="connsiteY50" fmla="*/ 102663 h 604159"/>
                <a:gd name="connsiteX51" fmla="*/ 566469 w 829592"/>
                <a:gd name="connsiteY51" fmla="*/ 100995 h 604159"/>
                <a:gd name="connsiteX52" fmla="*/ 574900 w 829592"/>
                <a:gd name="connsiteY52" fmla="*/ 101852 h 604159"/>
                <a:gd name="connsiteX53" fmla="*/ 582474 w 829592"/>
                <a:gd name="connsiteY53" fmla="*/ 102708 h 604159"/>
                <a:gd name="connsiteX54" fmla="*/ 587524 w 829592"/>
                <a:gd name="connsiteY54" fmla="*/ 100184 h 604159"/>
                <a:gd name="connsiteX55" fmla="*/ 594287 w 829592"/>
                <a:gd name="connsiteY55" fmla="*/ 102708 h 604159"/>
                <a:gd name="connsiteX56" fmla="*/ 600193 w 829592"/>
                <a:gd name="connsiteY56" fmla="*/ 105233 h 604159"/>
                <a:gd name="connsiteX57" fmla="*/ 607768 w 829592"/>
                <a:gd name="connsiteY57" fmla="*/ 106901 h 604159"/>
                <a:gd name="connsiteX58" fmla="*/ 619535 w 829592"/>
                <a:gd name="connsiteY58" fmla="*/ 112808 h 604159"/>
                <a:gd name="connsiteX59" fmla="*/ 622917 w 829592"/>
                <a:gd name="connsiteY59" fmla="*/ 122051 h 604159"/>
                <a:gd name="connsiteX60" fmla="*/ 611149 w 829592"/>
                <a:gd name="connsiteY60" fmla="*/ 121194 h 604159"/>
                <a:gd name="connsiteX61" fmla="*/ 601050 w 829592"/>
                <a:gd name="connsiteY61" fmla="*/ 122051 h 604159"/>
                <a:gd name="connsiteX62" fmla="*/ 590951 w 829592"/>
                <a:gd name="connsiteY62" fmla="*/ 122051 h 604159"/>
                <a:gd name="connsiteX63" fmla="*/ 590139 w 829592"/>
                <a:gd name="connsiteY63" fmla="*/ 128768 h 604159"/>
                <a:gd name="connsiteX64" fmla="*/ 583421 w 829592"/>
                <a:gd name="connsiteY64" fmla="*/ 128768 h 604159"/>
                <a:gd name="connsiteX65" fmla="*/ 581753 w 829592"/>
                <a:gd name="connsiteY65" fmla="*/ 132962 h 604159"/>
                <a:gd name="connsiteX66" fmla="*/ 580085 w 829592"/>
                <a:gd name="connsiteY66" fmla="*/ 138868 h 604159"/>
                <a:gd name="connsiteX67" fmla="*/ 573367 w 829592"/>
                <a:gd name="connsiteY67" fmla="*/ 143918 h 604159"/>
                <a:gd name="connsiteX68" fmla="*/ 560743 w 829592"/>
                <a:gd name="connsiteY68" fmla="*/ 145586 h 604159"/>
                <a:gd name="connsiteX69" fmla="*/ 554836 w 829592"/>
                <a:gd name="connsiteY69" fmla="*/ 151492 h 604159"/>
                <a:gd name="connsiteX70" fmla="*/ 544737 w 829592"/>
                <a:gd name="connsiteY70" fmla="*/ 155685 h 604159"/>
                <a:gd name="connsiteX71" fmla="*/ 532969 w 829592"/>
                <a:gd name="connsiteY71" fmla="*/ 153160 h 604159"/>
                <a:gd name="connsiteX72" fmla="*/ 527920 w 829592"/>
                <a:gd name="connsiteY72" fmla="*/ 151492 h 604159"/>
                <a:gd name="connsiteX73" fmla="*/ 525395 w 829592"/>
                <a:gd name="connsiteY73" fmla="*/ 158210 h 604159"/>
                <a:gd name="connsiteX74" fmla="*/ 525395 w 829592"/>
                <a:gd name="connsiteY74" fmla="*/ 162403 h 604159"/>
                <a:gd name="connsiteX75" fmla="*/ 534638 w 829592"/>
                <a:gd name="connsiteY75" fmla="*/ 169121 h 604159"/>
                <a:gd name="connsiteX76" fmla="*/ 534638 w 829592"/>
                <a:gd name="connsiteY76" fmla="*/ 175839 h 604159"/>
                <a:gd name="connsiteX77" fmla="*/ 527063 w 829592"/>
                <a:gd name="connsiteY77" fmla="*/ 180888 h 604159"/>
                <a:gd name="connsiteX78" fmla="*/ 521157 w 829592"/>
                <a:gd name="connsiteY78" fmla="*/ 187606 h 604159"/>
                <a:gd name="connsiteX79" fmla="*/ 518632 w 829592"/>
                <a:gd name="connsiteY79" fmla="*/ 196849 h 604159"/>
                <a:gd name="connsiteX80" fmla="*/ 508532 w 829592"/>
                <a:gd name="connsiteY80" fmla="*/ 201042 h 604159"/>
                <a:gd name="connsiteX81" fmla="*/ 495052 w 829592"/>
                <a:gd name="connsiteY81" fmla="*/ 201042 h 604159"/>
                <a:gd name="connsiteX82" fmla="*/ 477378 w 829592"/>
                <a:gd name="connsiteY82" fmla="*/ 202710 h 604159"/>
                <a:gd name="connsiteX83" fmla="*/ 466422 w 829592"/>
                <a:gd name="connsiteY83" fmla="*/ 206903 h 604159"/>
                <a:gd name="connsiteX84" fmla="*/ 454654 w 829592"/>
                <a:gd name="connsiteY84" fmla="*/ 212810 h 604159"/>
                <a:gd name="connsiteX85" fmla="*/ 448748 w 829592"/>
                <a:gd name="connsiteY85" fmla="*/ 211953 h 604159"/>
                <a:gd name="connsiteX86" fmla="*/ 441173 w 829592"/>
                <a:gd name="connsiteY86" fmla="*/ 208572 h 604159"/>
                <a:gd name="connsiteX87" fmla="*/ 431930 w 829592"/>
                <a:gd name="connsiteY87" fmla="*/ 210240 h 604159"/>
                <a:gd name="connsiteX88" fmla="*/ 426024 w 829592"/>
                <a:gd name="connsiteY88" fmla="*/ 206858 h 604159"/>
                <a:gd name="connsiteX89" fmla="*/ 417593 w 829592"/>
                <a:gd name="connsiteY89" fmla="*/ 205190 h 604159"/>
                <a:gd name="connsiteX90" fmla="*/ 406637 w 829592"/>
                <a:gd name="connsiteY90" fmla="*/ 204333 h 604159"/>
                <a:gd name="connsiteX91" fmla="*/ 401587 w 829592"/>
                <a:gd name="connsiteY91" fmla="*/ 196759 h 604159"/>
                <a:gd name="connsiteX92" fmla="*/ 389820 w 829592"/>
                <a:gd name="connsiteY92" fmla="*/ 196759 h 604159"/>
                <a:gd name="connsiteX93" fmla="*/ 379720 w 829592"/>
                <a:gd name="connsiteY93" fmla="*/ 195091 h 604159"/>
                <a:gd name="connsiteX94" fmla="*/ 369621 w 829592"/>
                <a:gd name="connsiteY94" fmla="*/ 195091 h 604159"/>
                <a:gd name="connsiteX95" fmla="*/ 360378 w 829592"/>
                <a:gd name="connsiteY95" fmla="*/ 196759 h 604159"/>
                <a:gd name="connsiteX96" fmla="*/ 347754 w 829592"/>
                <a:gd name="connsiteY96" fmla="*/ 195091 h 604159"/>
                <a:gd name="connsiteX97" fmla="*/ 335986 w 829592"/>
                <a:gd name="connsiteY97" fmla="*/ 195091 h 604159"/>
                <a:gd name="connsiteX98" fmla="*/ 323362 w 829592"/>
                <a:gd name="connsiteY98" fmla="*/ 195091 h 604159"/>
                <a:gd name="connsiteX99" fmla="*/ 315787 w 829592"/>
                <a:gd name="connsiteY99" fmla="*/ 190041 h 604159"/>
                <a:gd name="connsiteX100" fmla="*/ 308213 w 829592"/>
                <a:gd name="connsiteY100" fmla="*/ 180798 h 604159"/>
                <a:gd name="connsiteX101" fmla="*/ 303163 w 829592"/>
                <a:gd name="connsiteY101" fmla="*/ 177417 h 604159"/>
                <a:gd name="connsiteX102" fmla="*/ 298970 w 829592"/>
                <a:gd name="connsiteY102" fmla="*/ 169842 h 604159"/>
                <a:gd name="connsiteX103" fmla="*/ 291396 w 829592"/>
                <a:gd name="connsiteY103" fmla="*/ 165649 h 604159"/>
                <a:gd name="connsiteX104" fmla="*/ 285489 w 829592"/>
                <a:gd name="connsiteY104" fmla="*/ 164793 h 604159"/>
                <a:gd name="connsiteX105" fmla="*/ 277915 w 829592"/>
                <a:gd name="connsiteY105" fmla="*/ 158886 h 604159"/>
                <a:gd name="connsiteX106" fmla="*/ 269484 w 829592"/>
                <a:gd name="connsiteY106" fmla="*/ 156361 h 604159"/>
                <a:gd name="connsiteX107" fmla="*/ 263577 w 829592"/>
                <a:gd name="connsiteY107" fmla="*/ 153837 h 604159"/>
                <a:gd name="connsiteX108" fmla="*/ 250097 w 829592"/>
                <a:gd name="connsiteY108" fmla="*/ 152980 h 604159"/>
                <a:gd name="connsiteX109" fmla="*/ 243378 w 829592"/>
                <a:gd name="connsiteY109" fmla="*/ 149598 h 604159"/>
                <a:gd name="connsiteX110" fmla="*/ 234947 w 829592"/>
                <a:gd name="connsiteY110" fmla="*/ 149598 h 604159"/>
                <a:gd name="connsiteX111" fmla="*/ 224848 w 829592"/>
                <a:gd name="connsiteY111" fmla="*/ 148742 h 604159"/>
                <a:gd name="connsiteX112" fmla="*/ 217273 w 829592"/>
                <a:gd name="connsiteY112" fmla="*/ 143692 h 604159"/>
                <a:gd name="connsiteX113" fmla="*/ 213892 w 829592"/>
                <a:gd name="connsiteY113" fmla="*/ 134449 h 604159"/>
                <a:gd name="connsiteX114" fmla="*/ 213892 w 829592"/>
                <a:gd name="connsiteY114" fmla="*/ 126875 h 604159"/>
                <a:gd name="connsiteX115" fmla="*/ 213892 w 829592"/>
                <a:gd name="connsiteY115" fmla="*/ 119300 h 604159"/>
                <a:gd name="connsiteX116" fmla="*/ 207986 w 829592"/>
                <a:gd name="connsiteY116" fmla="*/ 117632 h 604159"/>
                <a:gd name="connsiteX117" fmla="*/ 202079 w 829592"/>
                <a:gd name="connsiteY117" fmla="*/ 110057 h 604159"/>
                <a:gd name="connsiteX118" fmla="*/ 193648 w 829592"/>
                <a:gd name="connsiteY118" fmla="*/ 105008 h 604159"/>
                <a:gd name="connsiteX119" fmla="*/ 188598 w 829592"/>
                <a:gd name="connsiteY119" fmla="*/ 101626 h 604159"/>
                <a:gd name="connsiteX120" fmla="*/ 181024 w 829592"/>
                <a:gd name="connsiteY120" fmla="*/ 99101 h 604159"/>
                <a:gd name="connsiteX121" fmla="*/ 175118 w 829592"/>
                <a:gd name="connsiteY121" fmla="*/ 98245 h 604159"/>
                <a:gd name="connsiteX122" fmla="*/ 170068 w 829592"/>
                <a:gd name="connsiteY122" fmla="*/ 97388 h 604159"/>
                <a:gd name="connsiteX123" fmla="*/ 164161 w 829592"/>
                <a:gd name="connsiteY123" fmla="*/ 91482 h 604159"/>
                <a:gd name="connsiteX124" fmla="*/ 156587 w 829592"/>
                <a:gd name="connsiteY124" fmla="*/ 88957 h 604159"/>
                <a:gd name="connsiteX125" fmla="*/ 153205 w 829592"/>
                <a:gd name="connsiteY125" fmla="*/ 85576 h 604159"/>
                <a:gd name="connsiteX126" fmla="*/ 151537 w 829592"/>
                <a:gd name="connsiteY126" fmla="*/ 78858 h 604159"/>
                <a:gd name="connsiteX127" fmla="*/ 151041 w 829592"/>
                <a:gd name="connsiteY127" fmla="*/ 75702 h 604159"/>
                <a:gd name="connsiteX128" fmla="*/ 148967 w 829592"/>
                <a:gd name="connsiteY128" fmla="*/ 77144 h 604159"/>
                <a:gd name="connsiteX129" fmla="*/ 142159 w 829592"/>
                <a:gd name="connsiteY129" fmla="*/ 77144 h 604159"/>
                <a:gd name="connsiteX130" fmla="*/ 141573 w 829592"/>
                <a:gd name="connsiteY130" fmla="*/ 79263 h 604159"/>
                <a:gd name="connsiteX131" fmla="*/ 136524 w 829592"/>
                <a:gd name="connsiteY131" fmla="*/ 81157 h 604159"/>
                <a:gd name="connsiteX132" fmla="*/ 136524 w 829592"/>
                <a:gd name="connsiteY132" fmla="*/ 87469 h 604159"/>
                <a:gd name="connsiteX133" fmla="*/ 132736 w 829592"/>
                <a:gd name="connsiteY133" fmla="*/ 90625 h 604159"/>
                <a:gd name="connsiteX134" fmla="*/ 125162 w 829592"/>
                <a:gd name="connsiteY134" fmla="*/ 93150 h 604159"/>
                <a:gd name="connsiteX135" fmla="*/ 125162 w 829592"/>
                <a:gd name="connsiteY135" fmla="*/ 98200 h 604159"/>
                <a:gd name="connsiteX136" fmla="*/ 127055 w 829592"/>
                <a:gd name="connsiteY136" fmla="*/ 104512 h 604159"/>
                <a:gd name="connsiteX137" fmla="*/ 132105 w 829592"/>
                <a:gd name="connsiteY137" fmla="*/ 110193 h 604159"/>
                <a:gd name="connsiteX138" fmla="*/ 128949 w 829592"/>
                <a:gd name="connsiteY138" fmla="*/ 115242 h 604159"/>
                <a:gd name="connsiteX139" fmla="*/ 123899 w 829592"/>
                <a:gd name="connsiteY139" fmla="*/ 119030 h 604159"/>
                <a:gd name="connsiteX140" fmla="*/ 119481 w 829592"/>
                <a:gd name="connsiteY140" fmla="*/ 118399 h 604159"/>
                <a:gd name="connsiteX141" fmla="*/ 112537 w 829592"/>
                <a:gd name="connsiteY141" fmla="*/ 117136 h 604159"/>
                <a:gd name="connsiteX142" fmla="*/ 109381 w 829592"/>
                <a:gd name="connsiteY142" fmla="*/ 116505 h 604159"/>
                <a:gd name="connsiteX143" fmla="*/ 103700 w 829592"/>
                <a:gd name="connsiteY143" fmla="*/ 113349 h 604159"/>
                <a:gd name="connsiteX144" fmla="*/ 98019 w 829592"/>
                <a:gd name="connsiteY144" fmla="*/ 113349 h 604159"/>
                <a:gd name="connsiteX145" fmla="*/ 95495 w 829592"/>
                <a:gd name="connsiteY145" fmla="*/ 113349 h 604159"/>
                <a:gd name="connsiteX146" fmla="*/ 95495 w 829592"/>
                <a:gd name="connsiteY146" fmla="*/ 119030 h 604159"/>
                <a:gd name="connsiteX147" fmla="*/ 94863 w 829592"/>
                <a:gd name="connsiteY147" fmla="*/ 129129 h 604159"/>
                <a:gd name="connsiteX148" fmla="*/ 95495 w 829592"/>
                <a:gd name="connsiteY148" fmla="*/ 141122 h 604159"/>
                <a:gd name="connsiteX149" fmla="*/ 98651 w 829592"/>
                <a:gd name="connsiteY149" fmla="*/ 144909 h 604159"/>
                <a:gd name="connsiteX150" fmla="*/ 102438 w 829592"/>
                <a:gd name="connsiteY150" fmla="*/ 148697 h 604159"/>
                <a:gd name="connsiteX151" fmla="*/ 98651 w 829592"/>
                <a:gd name="connsiteY151" fmla="*/ 148697 h 604159"/>
                <a:gd name="connsiteX152" fmla="*/ 94863 w 829592"/>
                <a:gd name="connsiteY152" fmla="*/ 148697 h 604159"/>
                <a:gd name="connsiteX153" fmla="*/ 89183 w 829592"/>
                <a:gd name="connsiteY153" fmla="*/ 146803 h 604159"/>
                <a:gd name="connsiteX154" fmla="*/ 84133 w 829592"/>
                <a:gd name="connsiteY154" fmla="*/ 147434 h 604159"/>
                <a:gd name="connsiteX155" fmla="*/ 74665 w 829592"/>
                <a:gd name="connsiteY155" fmla="*/ 150590 h 604159"/>
                <a:gd name="connsiteX156" fmla="*/ 67721 w 829592"/>
                <a:gd name="connsiteY156" fmla="*/ 151221 h 604159"/>
                <a:gd name="connsiteX157" fmla="*/ 65197 w 829592"/>
                <a:gd name="connsiteY157" fmla="*/ 154378 h 604159"/>
                <a:gd name="connsiteX158" fmla="*/ 70246 w 829592"/>
                <a:gd name="connsiteY158" fmla="*/ 156902 h 604159"/>
                <a:gd name="connsiteX159" fmla="*/ 74033 w 829592"/>
                <a:gd name="connsiteY159" fmla="*/ 159427 h 604159"/>
                <a:gd name="connsiteX160" fmla="*/ 74033 w 829592"/>
                <a:gd name="connsiteY160" fmla="*/ 164477 h 604159"/>
                <a:gd name="connsiteX161" fmla="*/ 77821 w 829592"/>
                <a:gd name="connsiteY161" fmla="*/ 169527 h 604159"/>
                <a:gd name="connsiteX162" fmla="*/ 84764 w 829592"/>
                <a:gd name="connsiteY162" fmla="*/ 177101 h 604159"/>
                <a:gd name="connsiteX163" fmla="*/ 87920 w 829592"/>
                <a:gd name="connsiteY163" fmla="*/ 182151 h 604159"/>
                <a:gd name="connsiteX164" fmla="*/ 87289 w 829592"/>
                <a:gd name="connsiteY164" fmla="*/ 185938 h 604159"/>
                <a:gd name="connsiteX165" fmla="*/ 82870 w 829592"/>
                <a:gd name="connsiteY165" fmla="*/ 187832 h 604159"/>
                <a:gd name="connsiteX166" fmla="*/ 84133 w 829592"/>
                <a:gd name="connsiteY166" fmla="*/ 191619 h 604159"/>
                <a:gd name="connsiteX167" fmla="*/ 80977 w 829592"/>
                <a:gd name="connsiteY167" fmla="*/ 194144 h 604159"/>
                <a:gd name="connsiteX168" fmla="*/ 82510 w 829592"/>
                <a:gd name="connsiteY168" fmla="*/ 198743 h 604159"/>
                <a:gd name="connsiteX169" fmla="*/ 85395 w 829592"/>
                <a:gd name="connsiteY169" fmla="*/ 202350 h 604159"/>
                <a:gd name="connsiteX170" fmla="*/ 83502 w 829592"/>
                <a:gd name="connsiteY170" fmla="*/ 206137 h 604159"/>
                <a:gd name="connsiteX171" fmla="*/ 78452 w 829592"/>
                <a:gd name="connsiteY171" fmla="*/ 208031 h 604159"/>
                <a:gd name="connsiteX172" fmla="*/ 73402 w 829592"/>
                <a:gd name="connsiteY172" fmla="*/ 211187 h 604159"/>
                <a:gd name="connsiteX173" fmla="*/ 67090 w 829592"/>
                <a:gd name="connsiteY173" fmla="*/ 213711 h 604159"/>
                <a:gd name="connsiteX174" fmla="*/ 62040 w 829592"/>
                <a:gd name="connsiteY174" fmla="*/ 216236 h 604159"/>
                <a:gd name="connsiteX175" fmla="*/ 62040 w 829592"/>
                <a:gd name="connsiteY175" fmla="*/ 221286 h 604159"/>
                <a:gd name="connsiteX176" fmla="*/ 57622 w 829592"/>
                <a:gd name="connsiteY176" fmla="*/ 221917 h 604159"/>
                <a:gd name="connsiteX177" fmla="*/ 50679 w 829592"/>
                <a:gd name="connsiteY177" fmla="*/ 223180 h 604159"/>
                <a:gd name="connsiteX178" fmla="*/ 45629 w 829592"/>
                <a:gd name="connsiteY178" fmla="*/ 224442 h 604159"/>
                <a:gd name="connsiteX179" fmla="*/ 41842 w 829592"/>
                <a:gd name="connsiteY179" fmla="*/ 226336 h 604159"/>
                <a:gd name="connsiteX180" fmla="*/ 41211 w 829592"/>
                <a:gd name="connsiteY180" fmla="*/ 233279 h 604159"/>
                <a:gd name="connsiteX181" fmla="*/ 35530 w 829592"/>
                <a:gd name="connsiteY181" fmla="*/ 235804 h 604159"/>
                <a:gd name="connsiteX182" fmla="*/ 30480 w 829592"/>
                <a:gd name="connsiteY182" fmla="*/ 237066 h 604159"/>
                <a:gd name="connsiteX183" fmla="*/ 27324 w 829592"/>
                <a:gd name="connsiteY183" fmla="*/ 232017 h 604159"/>
                <a:gd name="connsiteX184" fmla="*/ 21643 w 829592"/>
                <a:gd name="connsiteY184" fmla="*/ 232648 h 604159"/>
                <a:gd name="connsiteX185" fmla="*/ 14068 w 829592"/>
                <a:gd name="connsiteY185" fmla="*/ 232648 h 604159"/>
                <a:gd name="connsiteX186" fmla="*/ 14068 w 829592"/>
                <a:gd name="connsiteY186" fmla="*/ 239591 h 604159"/>
                <a:gd name="connsiteX187" fmla="*/ 7756 w 829592"/>
                <a:gd name="connsiteY187" fmla="*/ 239591 h 604159"/>
                <a:gd name="connsiteX188" fmla="*/ 5231 w 829592"/>
                <a:gd name="connsiteY188" fmla="*/ 243378 h 604159"/>
                <a:gd name="connsiteX189" fmla="*/ 5863 w 829592"/>
                <a:gd name="connsiteY189" fmla="*/ 249059 h 604159"/>
                <a:gd name="connsiteX190" fmla="*/ 4104 w 829592"/>
                <a:gd name="connsiteY190" fmla="*/ 253072 h 604159"/>
                <a:gd name="connsiteX191" fmla="*/ 4600 w 829592"/>
                <a:gd name="connsiteY191" fmla="*/ 256003 h 604159"/>
                <a:gd name="connsiteX192" fmla="*/ 7125 w 829592"/>
                <a:gd name="connsiteY192" fmla="*/ 260421 h 604159"/>
                <a:gd name="connsiteX193" fmla="*/ 7125 w 829592"/>
                <a:gd name="connsiteY193" fmla="*/ 264208 h 604159"/>
                <a:gd name="connsiteX194" fmla="*/ 8387 w 829592"/>
                <a:gd name="connsiteY194" fmla="*/ 266102 h 604159"/>
                <a:gd name="connsiteX195" fmla="*/ 11544 w 829592"/>
                <a:gd name="connsiteY195" fmla="*/ 266733 h 604159"/>
                <a:gd name="connsiteX196" fmla="*/ 15331 w 829592"/>
                <a:gd name="connsiteY196" fmla="*/ 267364 h 604159"/>
                <a:gd name="connsiteX197" fmla="*/ 19749 w 829592"/>
                <a:gd name="connsiteY197" fmla="*/ 267364 h 604159"/>
                <a:gd name="connsiteX198" fmla="*/ 24168 w 829592"/>
                <a:gd name="connsiteY198" fmla="*/ 270521 h 604159"/>
                <a:gd name="connsiteX199" fmla="*/ 25430 w 829592"/>
                <a:gd name="connsiteY199" fmla="*/ 273045 h 604159"/>
                <a:gd name="connsiteX200" fmla="*/ 25430 w 829592"/>
                <a:gd name="connsiteY200" fmla="*/ 278095 h 604159"/>
                <a:gd name="connsiteX201" fmla="*/ 27955 w 829592"/>
                <a:gd name="connsiteY201" fmla="*/ 281882 h 604159"/>
                <a:gd name="connsiteX202" fmla="*/ 32373 w 829592"/>
                <a:gd name="connsiteY202" fmla="*/ 285670 h 604159"/>
                <a:gd name="connsiteX203" fmla="*/ 33636 w 829592"/>
                <a:gd name="connsiteY203" fmla="*/ 291350 h 604159"/>
                <a:gd name="connsiteX204" fmla="*/ 25430 w 829592"/>
                <a:gd name="connsiteY204" fmla="*/ 290088 h 604159"/>
                <a:gd name="connsiteX205" fmla="*/ 26062 w 829592"/>
                <a:gd name="connsiteY205" fmla="*/ 295138 h 604159"/>
                <a:gd name="connsiteX206" fmla="*/ 24033 w 829592"/>
                <a:gd name="connsiteY206" fmla="*/ 296851 h 604159"/>
                <a:gd name="connsiteX207" fmla="*/ 26062 w 829592"/>
                <a:gd name="connsiteY207" fmla="*/ 297031 h 604159"/>
                <a:gd name="connsiteX208" fmla="*/ 31111 w 829592"/>
                <a:gd name="connsiteY208" fmla="*/ 296400 h 604159"/>
                <a:gd name="connsiteX209" fmla="*/ 37423 w 829592"/>
                <a:gd name="connsiteY209" fmla="*/ 296400 h 604159"/>
                <a:gd name="connsiteX210" fmla="*/ 40579 w 829592"/>
                <a:gd name="connsiteY210" fmla="*/ 300187 h 604159"/>
                <a:gd name="connsiteX211" fmla="*/ 42473 w 829592"/>
                <a:gd name="connsiteY211" fmla="*/ 300819 h 604159"/>
                <a:gd name="connsiteX212" fmla="*/ 46891 w 829592"/>
                <a:gd name="connsiteY212" fmla="*/ 300819 h 604159"/>
                <a:gd name="connsiteX213" fmla="*/ 49416 w 829592"/>
                <a:gd name="connsiteY213" fmla="*/ 305237 h 604159"/>
                <a:gd name="connsiteX214" fmla="*/ 51941 w 829592"/>
                <a:gd name="connsiteY214" fmla="*/ 310287 h 604159"/>
                <a:gd name="connsiteX215" fmla="*/ 51941 w 829592"/>
                <a:gd name="connsiteY215" fmla="*/ 315337 h 604159"/>
                <a:gd name="connsiteX216" fmla="*/ 53835 w 829592"/>
                <a:gd name="connsiteY216" fmla="*/ 315337 h 604159"/>
                <a:gd name="connsiteX217" fmla="*/ 58253 w 829592"/>
                <a:gd name="connsiteY217" fmla="*/ 317861 h 604159"/>
                <a:gd name="connsiteX218" fmla="*/ 62672 w 829592"/>
                <a:gd name="connsiteY218" fmla="*/ 315968 h 604159"/>
                <a:gd name="connsiteX219" fmla="*/ 63934 w 829592"/>
                <a:gd name="connsiteY219" fmla="*/ 320386 h 604159"/>
                <a:gd name="connsiteX220" fmla="*/ 69615 w 829592"/>
                <a:gd name="connsiteY220" fmla="*/ 321649 h 604159"/>
                <a:gd name="connsiteX221" fmla="*/ 72771 w 829592"/>
                <a:gd name="connsiteY221" fmla="*/ 322911 h 604159"/>
                <a:gd name="connsiteX222" fmla="*/ 77821 w 829592"/>
                <a:gd name="connsiteY222" fmla="*/ 324173 h 604159"/>
                <a:gd name="connsiteX223" fmla="*/ 84133 w 829592"/>
                <a:gd name="connsiteY223" fmla="*/ 324173 h 604159"/>
                <a:gd name="connsiteX224" fmla="*/ 87289 w 829592"/>
                <a:gd name="connsiteY224" fmla="*/ 320386 h 604159"/>
                <a:gd name="connsiteX225" fmla="*/ 91708 w 829592"/>
                <a:gd name="connsiteY225" fmla="*/ 319124 h 604159"/>
                <a:gd name="connsiteX226" fmla="*/ 94863 w 829592"/>
                <a:gd name="connsiteY226" fmla="*/ 315337 h 604159"/>
                <a:gd name="connsiteX227" fmla="*/ 99282 w 829592"/>
                <a:gd name="connsiteY227" fmla="*/ 315337 h 604159"/>
                <a:gd name="connsiteX228" fmla="*/ 103700 w 829592"/>
                <a:gd name="connsiteY228" fmla="*/ 314074 h 604159"/>
                <a:gd name="connsiteX229" fmla="*/ 106857 w 829592"/>
                <a:gd name="connsiteY229" fmla="*/ 316599 h 604159"/>
                <a:gd name="connsiteX230" fmla="*/ 111275 w 829592"/>
                <a:gd name="connsiteY230" fmla="*/ 321017 h 604159"/>
                <a:gd name="connsiteX231" fmla="*/ 117587 w 829592"/>
                <a:gd name="connsiteY231" fmla="*/ 322280 h 604159"/>
                <a:gd name="connsiteX232" fmla="*/ 122637 w 829592"/>
                <a:gd name="connsiteY232" fmla="*/ 323542 h 604159"/>
                <a:gd name="connsiteX233" fmla="*/ 121374 w 829592"/>
                <a:gd name="connsiteY233" fmla="*/ 329854 h 604159"/>
                <a:gd name="connsiteX234" fmla="*/ 120743 w 829592"/>
                <a:gd name="connsiteY234" fmla="*/ 337429 h 604159"/>
                <a:gd name="connsiteX235" fmla="*/ 117587 w 829592"/>
                <a:gd name="connsiteY235" fmla="*/ 341216 h 604159"/>
                <a:gd name="connsiteX236" fmla="*/ 115693 w 829592"/>
                <a:gd name="connsiteY236" fmla="*/ 344372 h 604159"/>
                <a:gd name="connsiteX237" fmla="*/ 113168 w 829592"/>
                <a:gd name="connsiteY237" fmla="*/ 348791 h 604159"/>
                <a:gd name="connsiteX238" fmla="*/ 110644 w 829592"/>
                <a:gd name="connsiteY238" fmla="*/ 351316 h 604159"/>
                <a:gd name="connsiteX239" fmla="*/ 104963 w 829592"/>
                <a:gd name="connsiteY239" fmla="*/ 351316 h 604159"/>
                <a:gd name="connsiteX240" fmla="*/ 103700 w 829592"/>
                <a:gd name="connsiteY240" fmla="*/ 354472 h 604159"/>
                <a:gd name="connsiteX241" fmla="*/ 105594 w 829592"/>
                <a:gd name="connsiteY241" fmla="*/ 358259 h 604159"/>
                <a:gd name="connsiteX242" fmla="*/ 108119 w 829592"/>
                <a:gd name="connsiteY242" fmla="*/ 362046 h 604159"/>
                <a:gd name="connsiteX243" fmla="*/ 114431 w 829592"/>
                <a:gd name="connsiteY243" fmla="*/ 366465 h 604159"/>
                <a:gd name="connsiteX244" fmla="*/ 118849 w 829592"/>
                <a:gd name="connsiteY244" fmla="*/ 370883 h 604159"/>
                <a:gd name="connsiteX245" fmla="*/ 116956 w 829592"/>
                <a:gd name="connsiteY245" fmla="*/ 379720 h 604159"/>
                <a:gd name="connsiteX246" fmla="*/ 112537 w 829592"/>
                <a:gd name="connsiteY246" fmla="*/ 380983 h 604159"/>
                <a:gd name="connsiteX247" fmla="*/ 108119 w 829592"/>
                <a:gd name="connsiteY247" fmla="*/ 377195 h 604159"/>
                <a:gd name="connsiteX248" fmla="*/ 103069 w 829592"/>
                <a:gd name="connsiteY248" fmla="*/ 378458 h 604159"/>
                <a:gd name="connsiteX249" fmla="*/ 105594 w 829592"/>
                <a:gd name="connsiteY249" fmla="*/ 383507 h 604159"/>
                <a:gd name="connsiteX250" fmla="*/ 110644 w 829592"/>
                <a:gd name="connsiteY250" fmla="*/ 386663 h 604159"/>
                <a:gd name="connsiteX251" fmla="*/ 112537 w 829592"/>
                <a:gd name="connsiteY251" fmla="*/ 389188 h 604159"/>
                <a:gd name="connsiteX252" fmla="*/ 113168 w 829592"/>
                <a:gd name="connsiteY252" fmla="*/ 395500 h 604159"/>
                <a:gd name="connsiteX253" fmla="*/ 115062 w 829592"/>
                <a:gd name="connsiteY253" fmla="*/ 399919 h 604159"/>
                <a:gd name="connsiteX254" fmla="*/ 119481 w 829592"/>
                <a:gd name="connsiteY254" fmla="*/ 399288 h 604159"/>
                <a:gd name="connsiteX255" fmla="*/ 124530 w 829592"/>
                <a:gd name="connsiteY255" fmla="*/ 404969 h 604159"/>
                <a:gd name="connsiteX256" fmla="*/ 130843 w 829592"/>
                <a:gd name="connsiteY256" fmla="*/ 405600 h 604159"/>
                <a:gd name="connsiteX257" fmla="*/ 133999 w 829592"/>
                <a:gd name="connsiteY257" fmla="*/ 408125 h 604159"/>
                <a:gd name="connsiteX258" fmla="*/ 140311 w 829592"/>
                <a:gd name="connsiteY258" fmla="*/ 413174 h 604159"/>
                <a:gd name="connsiteX259" fmla="*/ 145992 w 829592"/>
                <a:gd name="connsiteY259" fmla="*/ 418224 h 604159"/>
                <a:gd name="connsiteX260" fmla="*/ 152935 w 829592"/>
                <a:gd name="connsiteY260" fmla="*/ 420118 h 604159"/>
                <a:gd name="connsiteX261" fmla="*/ 155460 w 829592"/>
                <a:gd name="connsiteY261" fmla="*/ 424536 h 604159"/>
                <a:gd name="connsiteX262" fmla="*/ 157353 w 829592"/>
                <a:gd name="connsiteY262" fmla="*/ 422011 h 604159"/>
                <a:gd name="connsiteX263" fmla="*/ 157353 w 829592"/>
                <a:gd name="connsiteY263" fmla="*/ 416962 h 604159"/>
                <a:gd name="connsiteX264" fmla="*/ 161772 w 829592"/>
                <a:gd name="connsiteY264" fmla="*/ 416962 h 604159"/>
                <a:gd name="connsiteX265" fmla="*/ 168084 w 829592"/>
                <a:gd name="connsiteY265" fmla="*/ 416962 h 604159"/>
                <a:gd name="connsiteX266" fmla="*/ 171871 w 829592"/>
                <a:gd name="connsiteY266" fmla="*/ 418855 h 604159"/>
                <a:gd name="connsiteX267" fmla="*/ 173134 w 829592"/>
                <a:gd name="connsiteY267" fmla="*/ 423274 h 604159"/>
                <a:gd name="connsiteX268" fmla="*/ 178814 w 829592"/>
                <a:gd name="connsiteY268" fmla="*/ 426430 h 604159"/>
                <a:gd name="connsiteX269" fmla="*/ 181971 w 829592"/>
                <a:gd name="connsiteY269" fmla="*/ 429586 h 604159"/>
                <a:gd name="connsiteX270" fmla="*/ 187652 w 829592"/>
                <a:gd name="connsiteY270" fmla="*/ 429586 h 604159"/>
                <a:gd name="connsiteX271" fmla="*/ 190176 w 829592"/>
                <a:gd name="connsiteY271" fmla="*/ 433373 h 604159"/>
                <a:gd name="connsiteX272" fmla="*/ 193332 w 829592"/>
                <a:gd name="connsiteY272" fmla="*/ 437160 h 604159"/>
                <a:gd name="connsiteX273" fmla="*/ 198382 w 829592"/>
                <a:gd name="connsiteY273" fmla="*/ 435898 h 604159"/>
                <a:gd name="connsiteX274" fmla="*/ 203432 w 829592"/>
                <a:gd name="connsiteY274" fmla="*/ 437160 h 604159"/>
                <a:gd name="connsiteX275" fmla="*/ 206588 w 829592"/>
                <a:gd name="connsiteY275" fmla="*/ 442210 h 604159"/>
                <a:gd name="connsiteX276" fmla="*/ 211006 w 829592"/>
                <a:gd name="connsiteY276" fmla="*/ 445997 h 604159"/>
                <a:gd name="connsiteX277" fmla="*/ 216056 w 829592"/>
                <a:gd name="connsiteY277" fmla="*/ 449785 h 604159"/>
                <a:gd name="connsiteX278" fmla="*/ 220475 w 829592"/>
                <a:gd name="connsiteY278" fmla="*/ 449785 h 604159"/>
                <a:gd name="connsiteX279" fmla="*/ 222999 w 829592"/>
                <a:gd name="connsiteY279" fmla="*/ 452941 h 604159"/>
                <a:gd name="connsiteX280" fmla="*/ 228049 w 829592"/>
                <a:gd name="connsiteY280" fmla="*/ 453572 h 604159"/>
                <a:gd name="connsiteX281" fmla="*/ 231836 w 829592"/>
                <a:gd name="connsiteY281" fmla="*/ 454203 h 604159"/>
                <a:gd name="connsiteX282" fmla="*/ 233730 w 829592"/>
                <a:gd name="connsiteY282" fmla="*/ 457990 h 604159"/>
                <a:gd name="connsiteX283" fmla="*/ 238148 w 829592"/>
                <a:gd name="connsiteY283" fmla="*/ 457990 h 604159"/>
                <a:gd name="connsiteX284" fmla="*/ 243198 w 829592"/>
                <a:gd name="connsiteY284" fmla="*/ 461146 h 604159"/>
                <a:gd name="connsiteX285" fmla="*/ 247617 w 829592"/>
                <a:gd name="connsiteY285" fmla="*/ 459884 h 604159"/>
                <a:gd name="connsiteX286" fmla="*/ 254560 w 829592"/>
                <a:gd name="connsiteY286" fmla="*/ 461778 h 604159"/>
                <a:gd name="connsiteX287" fmla="*/ 262766 w 829592"/>
                <a:gd name="connsiteY287" fmla="*/ 462409 h 604159"/>
                <a:gd name="connsiteX288" fmla="*/ 269078 w 829592"/>
                <a:gd name="connsiteY288" fmla="*/ 462409 h 604159"/>
                <a:gd name="connsiteX289" fmla="*/ 270971 w 829592"/>
                <a:gd name="connsiteY289" fmla="*/ 467459 h 604159"/>
                <a:gd name="connsiteX290" fmla="*/ 271242 w 829592"/>
                <a:gd name="connsiteY290" fmla="*/ 467504 h 604159"/>
                <a:gd name="connsiteX291" fmla="*/ 270971 w 829592"/>
                <a:gd name="connsiteY291" fmla="*/ 465565 h 604159"/>
                <a:gd name="connsiteX292" fmla="*/ 270971 w 829592"/>
                <a:gd name="connsiteY292" fmla="*/ 461778 h 604159"/>
                <a:gd name="connsiteX293" fmla="*/ 274759 w 829592"/>
                <a:gd name="connsiteY293" fmla="*/ 460515 h 604159"/>
                <a:gd name="connsiteX294" fmla="*/ 277915 w 829592"/>
                <a:gd name="connsiteY294" fmla="*/ 458622 h 604159"/>
                <a:gd name="connsiteX295" fmla="*/ 281702 w 829592"/>
                <a:gd name="connsiteY295" fmla="*/ 460515 h 604159"/>
                <a:gd name="connsiteX296" fmla="*/ 282965 w 829592"/>
                <a:gd name="connsiteY296" fmla="*/ 467459 h 604159"/>
                <a:gd name="connsiteX297" fmla="*/ 283596 w 829592"/>
                <a:gd name="connsiteY297" fmla="*/ 469352 h 604159"/>
                <a:gd name="connsiteX298" fmla="*/ 283596 w 829592"/>
                <a:gd name="connsiteY298" fmla="*/ 471516 h 604159"/>
                <a:gd name="connsiteX299" fmla="*/ 284227 w 829592"/>
                <a:gd name="connsiteY299" fmla="*/ 471246 h 604159"/>
                <a:gd name="connsiteX300" fmla="*/ 286752 w 829592"/>
                <a:gd name="connsiteY300" fmla="*/ 466827 h 604159"/>
                <a:gd name="connsiteX301" fmla="*/ 287383 w 829592"/>
                <a:gd name="connsiteY301" fmla="*/ 463671 h 604159"/>
                <a:gd name="connsiteX302" fmla="*/ 289908 w 829592"/>
                <a:gd name="connsiteY302" fmla="*/ 461778 h 604159"/>
                <a:gd name="connsiteX303" fmla="*/ 292433 w 829592"/>
                <a:gd name="connsiteY303" fmla="*/ 457359 h 604159"/>
                <a:gd name="connsiteX304" fmla="*/ 296851 w 829592"/>
                <a:gd name="connsiteY304" fmla="*/ 455466 h 604159"/>
                <a:gd name="connsiteX305" fmla="*/ 302532 w 829592"/>
                <a:gd name="connsiteY305" fmla="*/ 454834 h 604159"/>
                <a:gd name="connsiteX306" fmla="*/ 307582 w 829592"/>
                <a:gd name="connsiteY306" fmla="*/ 457990 h 604159"/>
                <a:gd name="connsiteX307" fmla="*/ 312632 w 829592"/>
                <a:gd name="connsiteY307" fmla="*/ 459253 h 604159"/>
                <a:gd name="connsiteX308" fmla="*/ 317050 w 829592"/>
                <a:gd name="connsiteY308" fmla="*/ 458622 h 604159"/>
                <a:gd name="connsiteX309" fmla="*/ 322100 w 829592"/>
                <a:gd name="connsiteY309" fmla="*/ 459253 h 604159"/>
                <a:gd name="connsiteX310" fmla="*/ 325256 w 829592"/>
                <a:gd name="connsiteY310" fmla="*/ 461778 h 604159"/>
                <a:gd name="connsiteX311" fmla="*/ 328367 w 829592"/>
                <a:gd name="connsiteY311" fmla="*/ 464618 h 604159"/>
                <a:gd name="connsiteX312" fmla="*/ 330937 w 829592"/>
                <a:gd name="connsiteY312" fmla="*/ 463040 h 604159"/>
                <a:gd name="connsiteX313" fmla="*/ 335355 w 829592"/>
                <a:gd name="connsiteY313" fmla="*/ 463040 h 604159"/>
                <a:gd name="connsiteX314" fmla="*/ 341667 w 829592"/>
                <a:gd name="connsiteY314" fmla="*/ 463040 h 604159"/>
                <a:gd name="connsiteX315" fmla="*/ 341667 w 829592"/>
                <a:gd name="connsiteY315" fmla="*/ 458622 h 604159"/>
                <a:gd name="connsiteX316" fmla="*/ 344823 w 829592"/>
                <a:gd name="connsiteY316" fmla="*/ 454203 h 604159"/>
                <a:gd name="connsiteX317" fmla="*/ 345454 w 829592"/>
                <a:gd name="connsiteY317" fmla="*/ 451678 h 604159"/>
                <a:gd name="connsiteX318" fmla="*/ 349873 w 829592"/>
                <a:gd name="connsiteY318" fmla="*/ 451047 h 604159"/>
                <a:gd name="connsiteX319" fmla="*/ 354291 w 829592"/>
                <a:gd name="connsiteY319" fmla="*/ 447891 h 604159"/>
                <a:gd name="connsiteX320" fmla="*/ 357448 w 829592"/>
                <a:gd name="connsiteY320" fmla="*/ 442210 h 604159"/>
                <a:gd name="connsiteX321" fmla="*/ 363128 w 829592"/>
                <a:gd name="connsiteY321" fmla="*/ 439054 h 604159"/>
                <a:gd name="connsiteX322" fmla="*/ 367547 w 829592"/>
                <a:gd name="connsiteY322" fmla="*/ 437792 h 604159"/>
                <a:gd name="connsiteX323" fmla="*/ 370703 w 829592"/>
                <a:gd name="connsiteY323" fmla="*/ 439685 h 604159"/>
                <a:gd name="connsiteX324" fmla="*/ 375753 w 829592"/>
                <a:gd name="connsiteY324" fmla="*/ 439685 h 604159"/>
                <a:gd name="connsiteX325" fmla="*/ 380171 w 829592"/>
                <a:gd name="connsiteY325" fmla="*/ 438423 h 604159"/>
                <a:gd name="connsiteX326" fmla="*/ 384589 w 829592"/>
                <a:gd name="connsiteY326" fmla="*/ 435267 h 604159"/>
                <a:gd name="connsiteX327" fmla="*/ 389008 w 829592"/>
                <a:gd name="connsiteY327" fmla="*/ 434636 h 604159"/>
                <a:gd name="connsiteX328" fmla="*/ 389639 w 829592"/>
                <a:gd name="connsiteY328" fmla="*/ 439054 h 604159"/>
                <a:gd name="connsiteX329" fmla="*/ 392164 w 829592"/>
                <a:gd name="connsiteY329" fmla="*/ 442210 h 604159"/>
                <a:gd name="connsiteX330" fmla="*/ 395951 w 829592"/>
                <a:gd name="connsiteY330" fmla="*/ 442841 h 604159"/>
                <a:gd name="connsiteX331" fmla="*/ 397845 w 829592"/>
                <a:gd name="connsiteY331" fmla="*/ 445997 h 604159"/>
                <a:gd name="connsiteX332" fmla="*/ 397214 w 829592"/>
                <a:gd name="connsiteY332" fmla="*/ 449785 h 604159"/>
                <a:gd name="connsiteX333" fmla="*/ 399738 w 829592"/>
                <a:gd name="connsiteY333" fmla="*/ 454203 h 604159"/>
                <a:gd name="connsiteX334" fmla="*/ 404788 w 829592"/>
                <a:gd name="connsiteY334" fmla="*/ 454203 h 604159"/>
                <a:gd name="connsiteX335" fmla="*/ 410469 w 829592"/>
                <a:gd name="connsiteY335" fmla="*/ 454203 h 604159"/>
                <a:gd name="connsiteX336" fmla="*/ 410469 w 829592"/>
                <a:gd name="connsiteY336" fmla="*/ 457945 h 604159"/>
                <a:gd name="connsiteX337" fmla="*/ 412363 w 829592"/>
                <a:gd name="connsiteY337" fmla="*/ 457359 h 604159"/>
                <a:gd name="connsiteX338" fmla="*/ 413625 w 829592"/>
                <a:gd name="connsiteY338" fmla="*/ 455466 h 604159"/>
                <a:gd name="connsiteX339" fmla="*/ 414888 w 829592"/>
                <a:gd name="connsiteY339" fmla="*/ 449785 h 604159"/>
                <a:gd name="connsiteX340" fmla="*/ 419306 w 829592"/>
                <a:gd name="connsiteY340" fmla="*/ 452941 h 604159"/>
                <a:gd name="connsiteX341" fmla="*/ 423094 w 829592"/>
                <a:gd name="connsiteY341" fmla="*/ 457990 h 604159"/>
                <a:gd name="connsiteX342" fmla="*/ 427512 w 829592"/>
                <a:gd name="connsiteY342" fmla="*/ 463040 h 604159"/>
                <a:gd name="connsiteX343" fmla="*/ 429406 w 829592"/>
                <a:gd name="connsiteY343" fmla="*/ 468721 h 604159"/>
                <a:gd name="connsiteX344" fmla="*/ 433824 w 829592"/>
                <a:gd name="connsiteY344" fmla="*/ 463671 h 604159"/>
                <a:gd name="connsiteX345" fmla="*/ 438243 w 829592"/>
                <a:gd name="connsiteY345" fmla="*/ 468721 h 604159"/>
                <a:gd name="connsiteX346" fmla="*/ 436980 w 829592"/>
                <a:gd name="connsiteY346" fmla="*/ 472508 h 604159"/>
                <a:gd name="connsiteX347" fmla="*/ 439505 w 829592"/>
                <a:gd name="connsiteY347" fmla="*/ 478189 h 604159"/>
                <a:gd name="connsiteX348" fmla="*/ 440767 w 829592"/>
                <a:gd name="connsiteY348" fmla="*/ 485133 h 604159"/>
                <a:gd name="connsiteX349" fmla="*/ 440767 w 829592"/>
                <a:gd name="connsiteY349" fmla="*/ 491445 h 604159"/>
                <a:gd name="connsiteX350" fmla="*/ 440767 w 829592"/>
                <a:gd name="connsiteY350" fmla="*/ 499019 h 604159"/>
                <a:gd name="connsiteX351" fmla="*/ 436980 w 829592"/>
                <a:gd name="connsiteY351" fmla="*/ 504069 h 604159"/>
                <a:gd name="connsiteX352" fmla="*/ 434455 w 829592"/>
                <a:gd name="connsiteY352" fmla="*/ 504069 h 604159"/>
                <a:gd name="connsiteX353" fmla="*/ 431299 w 829592"/>
                <a:gd name="connsiteY353" fmla="*/ 508487 h 604159"/>
                <a:gd name="connsiteX354" fmla="*/ 428774 w 829592"/>
                <a:gd name="connsiteY354" fmla="*/ 513537 h 604159"/>
                <a:gd name="connsiteX355" fmla="*/ 428774 w 829592"/>
                <a:gd name="connsiteY355" fmla="*/ 519218 h 604159"/>
                <a:gd name="connsiteX356" fmla="*/ 428774 w 829592"/>
                <a:gd name="connsiteY356" fmla="*/ 524899 h 604159"/>
                <a:gd name="connsiteX357" fmla="*/ 431930 w 829592"/>
                <a:gd name="connsiteY357" fmla="*/ 528686 h 604159"/>
                <a:gd name="connsiteX358" fmla="*/ 430037 w 829592"/>
                <a:gd name="connsiteY358" fmla="*/ 533105 h 604159"/>
                <a:gd name="connsiteX359" fmla="*/ 435718 w 829592"/>
                <a:gd name="connsiteY359" fmla="*/ 531842 h 604159"/>
                <a:gd name="connsiteX360" fmla="*/ 440136 w 829592"/>
                <a:gd name="connsiteY360" fmla="*/ 531211 h 604159"/>
                <a:gd name="connsiteX361" fmla="*/ 443292 w 829592"/>
                <a:gd name="connsiteY361" fmla="*/ 531211 h 604159"/>
                <a:gd name="connsiteX362" fmla="*/ 449604 w 829592"/>
                <a:gd name="connsiteY362" fmla="*/ 531211 h 604159"/>
                <a:gd name="connsiteX363" fmla="*/ 447079 w 829592"/>
                <a:gd name="connsiteY363" fmla="*/ 535629 h 604159"/>
                <a:gd name="connsiteX364" fmla="*/ 450867 w 829592"/>
                <a:gd name="connsiteY364" fmla="*/ 540679 h 604159"/>
                <a:gd name="connsiteX365" fmla="*/ 452760 w 829592"/>
                <a:gd name="connsiteY365" fmla="*/ 545098 h 604159"/>
                <a:gd name="connsiteX366" fmla="*/ 456548 w 829592"/>
                <a:gd name="connsiteY366" fmla="*/ 549516 h 604159"/>
                <a:gd name="connsiteX367" fmla="*/ 462229 w 829592"/>
                <a:gd name="connsiteY367" fmla="*/ 552041 h 604159"/>
                <a:gd name="connsiteX368" fmla="*/ 462229 w 829592"/>
                <a:gd name="connsiteY368" fmla="*/ 557722 h 604159"/>
                <a:gd name="connsiteX369" fmla="*/ 461597 w 829592"/>
                <a:gd name="connsiteY369" fmla="*/ 561509 h 604159"/>
                <a:gd name="connsiteX370" fmla="*/ 459704 w 829592"/>
                <a:gd name="connsiteY370" fmla="*/ 565296 h 604159"/>
                <a:gd name="connsiteX371" fmla="*/ 464753 w 829592"/>
                <a:gd name="connsiteY371" fmla="*/ 569084 h 604159"/>
                <a:gd name="connsiteX372" fmla="*/ 470434 w 829592"/>
                <a:gd name="connsiteY372" fmla="*/ 569084 h 604159"/>
                <a:gd name="connsiteX373" fmla="*/ 474853 w 829592"/>
                <a:gd name="connsiteY373" fmla="*/ 574133 h 604159"/>
                <a:gd name="connsiteX374" fmla="*/ 476746 w 829592"/>
                <a:gd name="connsiteY374" fmla="*/ 578552 h 604159"/>
                <a:gd name="connsiteX375" fmla="*/ 479902 w 829592"/>
                <a:gd name="connsiteY375" fmla="*/ 579814 h 604159"/>
                <a:gd name="connsiteX376" fmla="*/ 484321 w 829592"/>
                <a:gd name="connsiteY376" fmla="*/ 577289 h 604159"/>
                <a:gd name="connsiteX377" fmla="*/ 488740 w 829592"/>
                <a:gd name="connsiteY377" fmla="*/ 576027 h 604159"/>
                <a:gd name="connsiteX378" fmla="*/ 491895 w 829592"/>
                <a:gd name="connsiteY378" fmla="*/ 574765 h 604159"/>
                <a:gd name="connsiteX379" fmla="*/ 491264 w 829592"/>
                <a:gd name="connsiteY379" fmla="*/ 577921 h 604159"/>
                <a:gd name="connsiteX380" fmla="*/ 493158 w 829592"/>
                <a:gd name="connsiteY380" fmla="*/ 580445 h 604159"/>
                <a:gd name="connsiteX381" fmla="*/ 496314 w 829592"/>
                <a:gd name="connsiteY381" fmla="*/ 583602 h 604159"/>
                <a:gd name="connsiteX382" fmla="*/ 500732 w 829592"/>
                <a:gd name="connsiteY382" fmla="*/ 583602 h 604159"/>
                <a:gd name="connsiteX383" fmla="*/ 503889 w 829592"/>
                <a:gd name="connsiteY383" fmla="*/ 582970 h 604159"/>
                <a:gd name="connsiteX384" fmla="*/ 501995 w 829592"/>
                <a:gd name="connsiteY384" fmla="*/ 577921 h 604159"/>
                <a:gd name="connsiteX385" fmla="*/ 501995 w 829592"/>
                <a:gd name="connsiteY385" fmla="*/ 572871 h 604159"/>
                <a:gd name="connsiteX386" fmla="*/ 497576 w 829592"/>
                <a:gd name="connsiteY386" fmla="*/ 569084 h 604159"/>
                <a:gd name="connsiteX387" fmla="*/ 497576 w 829592"/>
                <a:gd name="connsiteY387" fmla="*/ 566559 h 604159"/>
                <a:gd name="connsiteX388" fmla="*/ 497576 w 829592"/>
                <a:gd name="connsiteY388" fmla="*/ 563403 h 604159"/>
                <a:gd name="connsiteX389" fmla="*/ 499470 w 829592"/>
                <a:gd name="connsiteY389" fmla="*/ 560878 h 604159"/>
                <a:gd name="connsiteX390" fmla="*/ 505151 w 829592"/>
                <a:gd name="connsiteY390" fmla="*/ 561509 h 604159"/>
                <a:gd name="connsiteX391" fmla="*/ 507045 w 829592"/>
                <a:gd name="connsiteY391" fmla="*/ 564350 h 604159"/>
                <a:gd name="connsiteX392" fmla="*/ 507045 w 829592"/>
                <a:gd name="connsiteY392" fmla="*/ 562140 h 604159"/>
                <a:gd name="connsiteX393" fmla="*/ 511463 w 829592"/>
                <a:gd name="connsiteY393" fmla="*/ 555197 h 604159"/>
                <a:gd name="connsiteX394" fmla="*/ 517144 w 829592"/>
                <a:gd name="connsiteY394" fmla="*/ 556459 h 604159"/>
                <a:gd name="connsiteX395" fmla="*/ 520931 w 829592"/>
                <a:gd name="connsiteY395" fmla="*/ 556459 h 604159"/>
                <a:gd name="connsiteX396" fmla="*/ 524719 w 829592"/>
                <a:gd name="connsiteY396" fmla="*/ 558353 h 604159"/>
                <a:gd name="connsiteX397" fmla="*/ 527243 w 829592"/>
                <a:gd name="connsiteY397" fmla="*/ 555828 h 604159"/>
                <a:gd name="connsiteX398" fmla="*/ 530399 w 829592"/>
                <a:gd name="connsiteY398" fmla="*/ 557091 h 604159"/>
                <a:gd name="connsiteX399" fmla="*/ 535449 w 829592"/>
                <a:gd name="connsiteY399" fmla="*/ 556459 h 604159"/>
                <a:gd name="connsiteX400" fmla="*/ 537974 w 829592"/>
                <a:gd name="connsiteY400" fmla="*/ 553303 h 604159"/>
                <a:gd name="connsiteX401" fmla="*/ 541130 w 829592"/>
                <a:gd name="connsiteY401" fmla="*/ 552041 h 604159"/>
                <a:gd name="connsiteX402" fmla="*/ 545548 w 829592"/>
                <a:gd name="connsiteY402" fmla="*/ 553935 h 604159"/>
                <a:gd name="connsiteX403" fmla="*/ 545548 w 829592"/>
                <a:gd name="connsiteY403" fmla="*/ 546991 h 604159"/>
                <a:gd name="connsiteX404" fmla="*/ 551861 w 829592"/>
                <a:gd name="connsiteY404" fmla="*/ 545729 h 604159"/>
                <a:gd name="connsiteX405" fmla="*/ 555648 w 829592"/>
                <a:gd name="connsiteY405" fmla="*/ 546360 h 604159"/>
                <a:gd name="connsiteX406" fmla="*/ 560067 w 829592"/>
                <a:gd name="connsiteY406" fmla="*/ 551410 h 604159"/>
                <a:gd name="connsiteX407" fmla="*/ 565747 w 829592"/>
                <a:gd name="connsiteY407" fmla="*/ 551410 h 604159"/>
                <a:gd name="connsiteX408" fmla="*/ 571428 w 829592"/>
                <a:gd name="connsiteY408" fmla="*/ 553303 h 604159"/>
                <a:gd name="connsiteX409" fmla="*/ 577109 w 829592"/>
                <a:gd name="connsiteY409" fmla="*/ 553303 h 604159"/>
                <a:gd name="connsiteX410" fmla="*/ 578372 w 829592"/>
                <a:gd name="connsiteY410" fmla="*/ 557722 h 604159"/>
                <a:gd name="connsiteX411" fmla="*/ 575847 w 829592"/>
                <a:gd name="connsiteY411" fmla="*/ 560878 h 604159"/>
                <a:gd name="connsiteX412" fmla="*/ 578372 w 829592"/>
                <a:gd name="connsiteY412" fmla="*/ 565928 h 604159"/>
                <a:gd name="connsiteX413" fmla="*/ 581527 w 829592"/>
                <a:gd name="connsiteY413" fmla="*/ 569715 h 604159"/>
                <a:gd name="connsiteX414" fmla="*/ 585946 w 829592"/>
                <a:gd name="connsiteY414" fmla="*/ 570977 h 604159"/>
                <a:gd name="connsiteX415" fmla="*/ 587840 w 829592"/>
                <a:gd name="connsiteY415" fmla="*/ 574765 h 604159"/>
                <a:gd name="connsiteX416" fmla="*/ 594152 w 829592"/>
                <a:gd name="connsiteY416" fmla="*/ 576027 h 604159"/>
                <a:gd name="connsiteX417" fmla="*/ 600464 w 829592"/>
                <a:gd name="connsiteY417" fmla="*/ 577289 h 604159"/>
                <a:gd name="connsiteX418" fmla="*/ 604251 w 829592"/>
                <a:gd name="connsiteY418" fmla="*/ 576027 h 604159"/>
                <a:gd name="connsiteX419" fmla="*/ 609932 w 829592"/>
                <a:gd name="connsiteY419" fmla="*/ 575396 h 604159"/>
                <a:gd name="connsiteX420" fmla="*/ 614351 w 829592"/>
                <a:gd name="connsiteY420" fmla="*/ 577921 h 604159"/>
                <a:gd name="connsiteX421" fmla="*/ 617507 w 829592"/>
                <a:gd name="connsiteY421" fmla="*/ 577921 h 604159"/>
                <a:gd name="connsiteX422" fmla="*/ 623188 w 829592"/>
                <a:gd name="connsiteY422" fmla="*/ 577921 h 604159"/>
                <a:gd name="connsiteX423" fmla="*/ 628868 w 829592"/>
                <a:gd name="connsiteY423" fmla="*/ 577921 h 604159"/>
                <a:gd name="connsiteX424" fmla="*/ 628868 w 829592"/>
                <a:gd name="connsiteY424" fmla="*/ 585495 h 604159"/>
                <a:gd name="connsiteX425" fmla="*/ 628868 w 829592"/>
                <a:gd name="connsiteY425" fmla="*/ 589914 h 604159"/>
                <a:gd name="connsiteX426" fmla="*/ 629500 w 829592"/>
                <a:gd name="connsiteY426" fmla="*/ 594963 h 604159"/>
                <a:gd name="connsiteX427" fmla="*/ 631393 w 829592"/>
                <a:gd name="connsiteY427" fmla="*/ 598119 h 604159"/>
                <a:gd name="connsiteX428" fmla="*/ 636443 w 829592"/>
                <a:gd name="connsiteY428" fmla="*/ 601275 h 604159"/>
                <a:gd name="connsiteX429" fmla="*/ 640862 w 829592"/>
                <a:gd name="connsiteY429" fmla="*/ 600644 h 604159"/>
                <a:gd name="connsiteX430" fmla="*/ 640862 w 829592"/>
                <a:gd name="connsiteY430" fmla="*/ 593701 h 604159"/>
                <a:gd name="connsiteX431" fmla="*/ 637705 w 829592"/>
                <a:gd name="connsiteY431" fmla="*/ 589282 h 604159"/>
                <a:gd name="connsiteX432" fmla="*/ 637705 w 829592"/>
                <a:gd name="connsiteY432" fmla="*/ 584864 h 604159"/>
                <a:gd name="connsiteX433" fmla="*/ 642124 w 829592"/>
                <a:gd name="connsiteY433" fmla="*/ 581708 h 604159"/>
                <a:gd name="connsiteX434" fmla="*/ 647173 w 829592"/>
                <a:gd name="connsiteY434" fmla="*/ 579183 h 604159"/>
                <a:gd name="connsiteX435" fmla="*/ 651592 w 829592"/>
                <a:gd name="connsiteY435" fmla="*/ 579183 h 604159"/>
                <a:gd name="connsiteX436" fmla="*/ 653486 w 829592"/>
                <a:gd name="connsiteY436" fmla="*/ 577289 h 604159"/>
                <a:gd name="connsiteX437" fmla="*/ 661060 w 829592"/>
                <a:gd name="connsiteY437" fmla="*/ 576658 h 604159"/>
                <a:gd name="connsiteX438" fmla="*/ 666741 w 829592"/>
                <a:gd name="connsiteY438" fmla="*/ 573502 h 604159"/>
                <a:gd name="connsiteX439" fmla="*/ 672422 w 829592"/>
                <a:gd name="connsiteY439" fmla="*/ 575396 h 604159"/>
                <a:gd name="connsiteX440" fmla="*/ 676840 w 829592"/>
                <a:gd name="connsiteY440" fmla="*/ 570977 h 604159"/>
                <a:gd name="connsiteX441" fmla="*/ 680628 w 829592"/>
                <a:gd name="connsiteY441" fmla="*/ 568452 h 604159"/>
                <a:gd name="connsiteX442" fmla="*/ 683784 w 829592"/>
                <a:gd name="connsiteY442" fmla="*/ 565928 h 604159"/>
                <a:gd name="connsiteX443" fmla="*/ 686309 w 829592"/>
                <a:gd name="connsiteY443" fmla="*/ 564034 h 604159"/>
                <a:gd name="connsiteX444" fmla="*/ 682521 w 829592"/>
                <a:gd name="connsiteY444" fmla="*/ 557091 h 604159"/>
                <a:gd name="connsiteX445" fmla="*/ 679997 w 829592"/>
                <a:gd name="connsiteY445" fmla="*/ 553303 h 604159"/>
                <a:gd name="connsiteX446" fmla="*/ 683153 w 829592"/>
                <a:gd name="connsiteY446" fmla="*/ 553303 h 604159"/>
                <a:gd name="connsiteX447" fmla="*/ 686940 w 829592"/>
                <a:gd name="connsiteY447" fmla="*/ 558353 h 604159"/>
                <a:gd name="connsiteX448" fmla="*/ 691989 w 829592"/>
                <a:gd name="connsiteY448" fmla="*/ 562140 h 604159"/>
                <a:gd name="connsiteX449" fmla="*/ 699564 w 829592"/>
                <a:gd name="connsiteY449" fmla="*/ 560878 h 604159"/>
                <a:gd name="connsiteX450" fmla="*/ 705876 w 829592"/>
                <a:gd name="connsiteY450" fmla="*/ 557722 h 604159"/>
                <a:gd name="connsiteX451" fmla="*/ 710295 w 829592"/>
                <a:gd name="connsiteY451" fmla="*/ 556459 h 604159"/>
                <a:gd name="connsiteX452" fmla="*/ 715976 w 829592"/>
                <a:gd name="connsiteY452" fmla="*/ 556459 h 604159"/>
                <a:gd name="connsiteX453" fmla="*/ 719763 w 829592"/>
                <a:gd name="connsiteY453" fmla="*/ 556459 h 604159"/>
                <a:gd name="connsiteX454" fmla="*/ 725444 w 829592"/>
                <a:gd name="connsiteY454" fmla="*/ 553935 h 604159"/>
                <a:gd name="connsiteX455" fmla="*/ 729862 w 829592"/>
                <a:gd name="connsiteY455" fmla="*/ 549516 h 604159"/>
                <a:gd name="connsiteX456" fmla="*/ 731756 w 829592"/>
                <a:gd name="connsiteY456" fmla="*/ 542573 h 604159"/>
                <a:gd name="connsiteX457" fmla="*/ 736806 w 829592"/>
                <a:gd name="connsiteY457" fmla="*/ 541942 h 604159"/>
                <a:gd name="connsiteX458" fmla="*/ 742486 w 829592"/>
                <a:gd name="connsiteY458" fmla="*/ 538154 h 604159"/>
                <a:gd name="connsiteX459" fmla="*/ 747536 w 829592"/>
                <a:gd name="connsiteY459" fmla="*/ 531211 h 604159"/>
                <a:gd name="connsiteX460" fmla="*/ 748167 w 829592"/>
                <a:gd name="connsiteY460" fmla="*/ 527424 h 604159"/>
                <a:gd name="connsiteX461" fmla="*/ 753217 w 829592"/>
                <a:gd name="connsiteY461" fmla="*/ 523005 h 604159"/>
                <a:gd name="connsiteX462" fmla="*/ 759529 w 829592"/>
                <a:gd name="connsiteY462" fmla="*/ 516693 h 604159"/>
                <a:gd name="connsiteX463" fmla="*/ 759529 w 829592"/>
                <a:gd name="connsiteY463" fmla="*/ 511643 h 604159"/>
                <a:gd name="connsiteX464" fmla="*/ 765841 w 829592"/>
                <a:gd name="connsiteY464" fmla="*/ 505962 h 604159"/>
                <a:gd name="connsiteX465" fmla="*/ 770260 w 829592"/>
                <a:gd name="connsiteY465" fmla="*/ 505962 h 604159"/>
                <a:gd name="connsiteX466" fmla="*/ 767735 w 829592"/>
                <a:gd name="connsiteY466" fmla="*/ 500913 h 604159"/>
                <a:gd name="connsiteX467" fmla="*/ 767735 w 829592"/>
                <a:gd name="connsiteY467" fmla="*/ 494601 h 604159"/>
                <a:gd name="connsiteX468" fmla="*/ 765841 w 829592"/>
                <a:gd name="connsiteY468" fmla="*/ 490813 h 604159"/>
                <a:gd name="connsiteX469" fmla="*/ 767735 w 829592"/>
                <a:gd name="connsiteY469" fmla="*/ 483870 h 604159"/>
                <a:gd name="connsiteX470" fmla="*/ 772785 w 829592"/>
                <a:gd name="connsiteY470" fmla="*/ 479452 h 604159"/>
                <a:gd name="connsiteX471" fmla="*/ 775310 w 829592"/>
                <a:gd name="connsiteY471" fmla="*/ 476296 h 604159"/>
                <a:gd name="connsiteX472" fmla="*/ 777834 w 829592"/>
                <a:gd name="connsiteY472" fmla="*/ 473771 h 604159"/>
                <a:gd name="connsiteX473" fmla="*/ 777834 w 829592"/>
                <a:gd name="connsiteY473" fmla="*/ 466196 h 604159"/>
                <a:gd name="connsiteX474" fmla="*/ 779097 w 829592"/>
                <a:gd name="connsiteY474" fmla="*/ 461146 h 604159"/>
                <a:gd name="connsiteX475" fmla="*/ 783515 w 829592"/>
                <a:gd name="connsiteY475" fmla="*/ 454203 h 604159"/>
                <a:gd name="connsiteX476" fmla="*/ 787302 w 829592"/>
                <a:gd name="connsiteY476" fmla="*/ 456097 h 604159"/>
                <a:gd name="connsiteX477" fmla="*/ 786040 w 829592"/>
                <a:gd name="connsiteY477" fmla="*/ 450416 h 604159"/>
                <a:gd name="connsiteX478" fmla="*/ 783515 w 829592"/>
                <a:gd name="connsiteY478" fmla="*/ 444735 h 604159"/>
                <a:gd name="connsiteX479" fmla="*/ 787302 w 829592"/>
                <a:gd name="connsiteY479" fmla="*/ 439054 h 604159"/>
                <a:gd name="connsiteX480" fmla="*/ 782884 w 829592"/>
                <a:gd name="connsiteY480" fmla="*/ 435898 h 604159"/>
                <a:gd name="connsiteX481" fmla="*/ 786671 w 829592"/>
                <a:gd name="connsiteY481" fmla="*/ 432742 h 604159"/>
                <a:gd name="connsiteX482" fmla="*/ 789196 w 829592"/>
                <a:gd name="connsiteY482" fmla="*/ 429586 h 604159"/>
                <a:gd name="connsiteX483" fmla="*/ 785409 w 829592"/>
                <a:gd name="connsiteY483" fmla="*/ 426430 h 604159"/>
                <a:gd name="connsiteX484" fmla="*/ 777834 w 829592"/>
                <a:gd name="connsiteY484" fmla="*/ 422643 h 604159"/>
                <a:gd name="connsiteX485" fmla="*/ 770891 w 829592"/>
                <a:gd name="connsiteY485" fmla="*/ 420749 h 604159"/>
                <a:gd name="connsiteX486" fmla="*/ 767104 w 829592"/>
                <a:gd name="connsiteY486" fmla="*/ 422011 h 604159"/>
                <a:gd name="connsiteX487" fmla="*/ 763948 w 829592"/>
                <a:gd name="connsiteY487" fmla="*/ 420749 h 604159"/>
                <a:gd name="connsiteX488" fmla="*/ 767104 w 829592"/>
                <a:gd name="connsiteY488" fmla="*/ 415699 h 604159"/>
                <a:gd name="connsiteX489" fmla="*/ 770891 w 829592"/>
                <a:gd name="connsiteY489" fmla="*/ 412543 h 604159"/>
                <a:gd name="connsiteX490" fmla="*/ 772153 w 829592"/>
                <a:gd name="connsiteY490" fmla="*/ 409387 h 604159"/>
                <a:gd name="connsiteX491" fmla="*/ 775941 w 829592"/>
                <a:gd name="connsiteY491" fmla="*/ 405600 h 604159"/>
                <a:gd name="connsiteX492" fmla="*/ 772785 w 829592"/>
                <a:gd name="connsiteY492" fmla="*/ 398656 h 604159"/>
                <a:gd name="connsiteX493" fmla="*/ 762685 w 829592"/>
                <a:gd name="connsiteY493" fmla="*/ 396763 h 604159"/>
                <a:gd name="connsiteX494" fmla="*/ 753848 w 829592"/>
                <a:gd name="connsiteY494" fmla="*/ 391082 h 604159"/>
                <a:gd name="connsiteX495" fmla="*/ 750692 w 829592"/>
                <a:gd name="connsiteY495" fmla="*/ 386663 h 604159"/>
                <a:gd name="connsiteX496" fmla="*/ 755742 w 829592"/>
                <a:gd name="connsiteY496" fmla="*/ 388557 h 604159"/>
                <a:gd name="connsiteX497" fmla="*/ 760792 w 829592"/>
                <a:gd name="connsiteY497" fmla="*/ 391082 h 604159"/>
                <a:gd name="connsiteX498" fmla="*/ 767104 w 829592"/>
                <a:gd name="connsiteY498" fmla="*/ 393607 h 604159"/>
                <a:gd name="connsiteX499" fmla="*/ 773416 w 829592"/>
                <a:gd name="connsiteY499" fmla="*/ 391713 h 604159"/>
                <a:gd name="connsiteX500" fmla="*/ 767104 w 829592"/>
                <a:gd name="connsiteY500" fmla="*/ 387926 h 604159"/>
                <a:gd name="connsiteX501" fmla="*/ 762685 w 829592"/>
                <a:gd name="connsiteY501" fmla="*/ 383507 h 604159"/>
                <a:gd name="connsiteX502" fmla="*/ 758898 w 829592"/>
                <a:gd name="connsiteY502" fmla="*/ 380983 h 604159"/>
                <a:gd name="connsiteX503" fmla="*/ 753217 w 829592"/>
                <a:gd name="connsiteY503" fmla="*/ 377195 h 604159"/>
                <a:gd name="connsiteX504" fmla="*/ 753217 w 829592"/>
                <a:gd name="connsiteY504" fmla="*/ 370883 h 604159"/>
                <a:gd name="connsiteX505" fmla="*/ 746905 w 829592"/>
                <a:gd name="connsiteY505" fmla="*/ 366465 h 604159"/>
                <a:gd name="connsiteX506" fmla="*/ 741224 w 829592"/>
                <a:gd name="connsiteY506" fmla="*/ 358890 h 604159"/>
                <a:gd name="connsiteX507" fmla="*/ 736175 w 829592"/>
                <a:gd name="connsiteY507" fmla="*/ 352578 h 604159"/>
                <a:gd name="connsiteX508" fmla="*/ 733650 w 829592"/>
                <a:gd name="connsiteY508" fmla="*/ 346266 h 604159"/>
                <a:gd name="connsiteX509" fmla="*/ 725444 w 829592"/>
                <a:gd name="connsiteY509" fmla="*/ 343110 h 604159"/>
                <a:gd name="connsiteX510" fmla="*/ 718500 w 829592"/>
                <a:gd name="connsiteY510" fmla="*/ 339323 h 604159"/>
                <a:gd name="connsiteX511" fmla="*/ 714713 w 829592"/>
                <a:gd name="connsiteY511" fmla="*/ 334904 h 604159"/>
                <a:gd name="connsiteX512" fmla="*/ 714713 w 829592"/>
                <a:gd name="connsiteY512" fmla="*/ 326698 h 604159"/>
                <a:gd name="connsiteX513" fmla="*/ 717869 w 829592"/>
                <a:gd name="connsiteY513" fmla="*/ 319755 h 604159"/>
                <a:gd name="connsiteX514" fmla="*/ 719132 w 829592"/>
                <a:gd name="connsiteY514" fmla="*/ 312812 h 604159"/>
                <a:gd name="connsiteX515" fmla="*/ 724181 w 829592"/>
                <a:gd name="connsiteY515" fmla="*/ 309656 h 604159"/>
                <a:gd name="connsiteX516" fmla="*/ 726075 w 829592"/>
                <a:gd name="connsiteY516" fmla="*/ 304606 h 604159"/>
                <a:gd name="connsiteX517" fmla="*/ 729862 w 829592"/>
                <a:gd name="connsiteY517" fmla="*/ 300819 h 604159"/>
                <a:gd name="connsiteX518" fmla="*/ 736175 w 829592"/>
                <a:gd name="connsiteY518" fmla="*/ 302081 h 604159"/>
                <a:gd name="connsiteX519" fmla="*/ 740593 w 829592"/>
                <a:gd name="connsiteY519" fmla="*/ 297663 h 604159"/>
                <a:gd name="connsiteX520" fmla="*/ 745011 w 829592"/>
                <a:gd name="connsiteY520" fmla="*/ 298294 h 604159"/>
                <a:gd name="connsiteX521" fmla="*/ 748167 w 829592"/>
                <a:gd name="connsiteY521" fmla="*/ 299556 h 604159"/>
                <a:gd name="connsiteX522" fmla="*/ 748167 w 829592"/>
                <a:gd name="connsiteY522" fmla="*/ 293875 h 604159"/>
                <a:gd name="connsiteX523" fmla="*/ 747536 w 829592"/>
                <a:gd name="connsiteY523" fmla="*/ 290088 h 604159"/>
                <a:gd name="connsiteX524" fmla="*/ 740593 w 829592"/>
                <a:gd name="connsiteY524" fmla="*/ 289457 h 604159"/>
                <a:gd name="connsiteX525" fmla="*/ 734912 w 829592"/>
                <a:gd name="connsiteY525" fmla="*/ 288194 h 604159"/>
                <a:gd name="connsiteX526" fmla="*/ 729862 w 829592"/>
                <a:gd name="connsiteY526" fmla="*/ 286932 h 604159"/>
                <a:gd name="connsiteX527" fmla="*/ 724813 w 829592"/>
                <a:gd name="connsiteY527" fmla="*/ 286301 h 604159"/>
                <a:gd name="connsiteX528" fmla="*/ 722288 w 829592"/>
                <a:gd name="connsiteY528" fmla="*/ 283776 h 604159"/>
                <a:gd name="connsiteX529" fmla="*/ 715344 w 829592"/>
                <a:gd name="connsiteY529" fmla="*/ 281882 h 604159"/>
                <a:gd name="connsiteX530" fmla="*/ 710295 w 829592"/>
                <a:gd name="connsiteY530" fmla="*/ 285038 h 604159"/>
                <a:gd name="connsiteX531" fmla="*/ 706507 w 829592"/>
                <a:gd name="connsiteY531" fmla="*/ 290719 h 604159"/>
                <a:gd name="connsiteX532" fmla="*/ 702720 w 829592"/>
                <a:gd name="connsiteY532" fmla="*/ 293244 h 604159"/>
                <a:gd name="connsiteX533" fmla="*/ 697670 w 829592"/>
                <a:gd name="connsiteY533" fmla="*/ 293875 h 604159"/>
                <a:gd name="connsiteX534" fmla="*/ 691989 w 829592"/>
                <a:gd name="connsiteY534" fmla="*/ 290088 h 604159"/>
                <a:gd name="connsiteX535" fmla="*/ 691358 w 829592"/>
                <a:gd name="connsiteY535" fmla="*/ 285038 h 604159"/>
                <a:gd name="connsiteX536" fmla="*/ 687571 w 829592"/>
                <a:gd name="connsiteY536" fmla="*/ 279989 h 604159"/>
                <a:gd name="connsiteX537" fmla="*/ 687571 w 829592"/>
                <a:gd name="connsiteY537" fmla="*/ 274939 h 604159"/>
                <a:gd name="connsiteX538" fmla="*/ 682521 w 829592"/>
                <a:gd name="connsiteY538" fmla="*/ 273677 h 604159"/>
                <a:gd name="connsiteX539" fmla="*/ 681259 w 829592"/>
                <a:gd name="connsiteY539" fmla="*/ 278726 h 604159"/>
                <a:gd name="connsiteX540" fmla="*/ 674947 w 829592"/>
                <a:gd name="connsiteY540" fmla="*/ 277464 h 604159"/>
                <a:gd name="connsiteX541" fmla="*/ 671160 w 829592"/>
                <a:gd name="connsiteY541" fmla="*/ 275570 h 604159"/>
                <a:gd name="connsiteX542" fmla="*/ 666110 w 829592"/>
                <a:gd name="connsiteY542" fmla="*/ 271152 h 604159"/>
                <a:gd name="connsiteX543" fmla="*/ 663585 w 829592"/>
                <a:gd name="connsiteY543" fmla="*/ 269889 h 604159"/>
                <a:gd name="connsiteX544" fmla="*/ 662323 w 829592"/>
                <a:gd name="connsiteY544" fmla="*/ 266102 h 604159"/>
                <a:gd name="connsiteX545" fmla="*/ 662323 w 829592"/>
                <a:gd name="connsiteY545" fmla="*/ 259159 h 604159"/>
                <a:gd name="connsiteX546" fmla="*/ 666741 w 829592"/>
                <a:gd name="connsiteY546" fmla="*/ 259159 h 604159"/>
                <a:gd name="connsiteX547" fmla="*/ 674947 w 829592"/>
                <a:gd name="connsiteY547" fmla="*/ 257265 h 604159"/>
                <a:gd name="connsiteX548" fmla="*/ 679997 w 829592"/>
                <a:gd name="connsiteY548" fmla="*/ 253478 h 604159"/>
                <a:gd name="connsiteX549" fmla="*/ 679997 w 829592"/>
                <a:gd name="connsiteY549" fmla="*/ 247166 h 604159"/>
                <a:gd name="connsiteX550" fmla="*/ 683784 w 829592"/>
                <a:gd name="connsiteY550" fmla="*/ 244010 h 604159"/>
                <a:gd name="connsiteX551" fmla="*/ 688202 w 829592"/>
                <a:gd name="connsiteY551" fmla="*/ 240222 h 604159"/>
                <a:gd name="connsiteX552" fmla="*/ 691358 w 829592"/>
                <a:gd name="connsiteY552" fmla="*/ 234541 h 604159"/>
                <a:gd name="connsiteX553" fmla="*/ 691358 w 829592"/>
                <a:gd name="connsiteY553" fmla="*/ 229492 h 604159"/>
                <a:gd name="connsiteX554" fmla="*/ 697039 w 829592"/>
                <a:gd name="connsiteY554" fmla="*/ 227598 h 604159"/>
                <a:gd name="connsiteX555" fmla="*/ 703351 w 829592"/>
                <a:gd name="connsiteY555" fmla="*/ 227598 h 604159"/>
                <a:gd name="connsiteX556" fmla="*/ 709032 w 829592"/>
                <a:gd name="connsiteY556" fmla="*/ 230123 h 604159"/>
                <a:gd name="connsiteX557" fmla="*/ 714713 w 829592"/>
                <a:gd name="connsiteY557" fmla="*/ 232017 h 604159"/>
                <a:gd name="connsiteX558" fmla="*/ 714713 w 829592"/>
                <a:gd name="connsiteY558" fmla="*/ 238329 h 604159"/>
                <a:gd name="connsiteX559" fmla="*/ 714082 w 829592"/>
                <a:gd name="connsiteY559" fmla="*/ 243378 h 604159"/>
                <a:gd name="connsiteX560" fmla="*/ 711557 w 829592"/>
                <a:gd name="connsiteY560" fmla="*/ 245903 h 604159"/>
                <a:gd name="connsiteX561" fmla="*/ 715976 w 829592"/>
                <a:gd name="connsiteY561" fmla="*/ 252215 h 604159"/>
                <a:gd name="connsiteX562" fmla="*/ 717869 w 829592"/>
                <a:gd name="connsiteY562" fmla="*/ 257896 h 604159"/>
                <a:gd name="connsiteX563" fmla="*/ 714713 w 829592"/>
                <a:gd name="connsiteY563" fmla="*/ 259790 h 604159"/>
                <a:gd name="connsiteX564" fmla="*/ 712819 w 829592"/>
                <a:gd name="connsiteY564" fmla="*/ 265471 h 604159"/>
                <a:gd name="connsiteX565" fmla="*/ 718500 w 829592"/>
                <a:gd name="connsiteY565" fmla="*/ 262946 h 604159"/>
                <a:gd name="connsiteX566" fmla="*/ 722288 w 829592"/>
                <a:gd name="connsiteY566" fmla="*/ 261052 h 604159"/>
                <a:gd name="connsiteX567" fmla="*/ 727337 w 829592"/>
                <a:gd name="connsiteY567" fmla="*/ 258527 h 604159"/>
                <a:gd name="connsiteX568" fmla="*/ 727969 w 829592"/>
                <a:gd name="connsiteY568" fmla="*/ 254740 h 604159"/>
                <a:gd name="connsiteX569" fmla="*/ 730494 w 829592"/>
                <a:gd name="connsiteY569" fmla="*/ 251584 h 604159"/>
                <a:gd name="connsiteX570" fmla="*/ 738068 w 829592"/>
                <a:gd name="connsiteY570" fmla="*/ 247797 h 604159"/>
                <a:gd name="connsiteX571" fmla="*/ 741855 w 829592"/>
                <a:gd name="connsiteY571" fmla="*/ 245903 h 604159"/>
                <a:gd name="connsiteX572" fmla="*/ 746905 w 829592"/>
                <a:gd name="connsiteY572" fmla="*/ 245903 h 604159"/>
                <a:gd name="connsiteX573" fmla="*/ 749700 w 829592"/>
                <a:gd name="connsiteY573" fmla="*/ 245002 h 604159"/>
                <a:gd name="connsiteX574" fmla="*/ 749430 w 829592"/>
                <a:gd name="connsiteY574" fmla="*/ 241485 h 604159"/>
                <a:gd name="connsiteX575" fmla="*/ 751324 w 829592"/>
                <a:gd name="connsiteY575" fmla="*/ 237698 h 604159"/>
                <a:gd name="connsiteX576" fmla="*/ 753217 w 829592"/>
                <a:gd name="connsiteY576" fmla="*/ 233279 h 604159"/>
                <a:gd name="connsiteX577" fmla="*/ 758898 w 829592"/>
                <a:gd name="connsiteY577" fmla="*/ 230754 h 604159"/>
                <a:gd name="connsiteX578" fmla="*/ 762054 w 829592"/>
                <a:gd name="connsiteY578" fmla="*/ 225704 h 604159"/>
                <a:gd name="connsiteX579" fmla="*/ 767735 w 829592"/>
                <a:gd name="connsiteY579" fmla="*/ 225704 h 604159"/>
                <a:gd name="connsiteX580" fmla="*/ 769629 w 829592"/>
                <a:gd name="connsiteY580" fmla="*/ 220655 h 604159"/>
                <a:gd name="connsiteX581" fmla="*/ 770260 w 829592"/>
                <a:gd name="connsiteY581" fmla="*/ 213711 h 604159"/>
                <a:gd name="connsiteX582" fmla="*/ 769629 w 829592"/>
                <a:gd name="connsiteY582" fmla="*/ 210555 h 604159"/>
                <a:gd name="connsiteX583" fmla="*/ 775941 w 829592"/>
                <a:gd name="connsiteY583" fmla="*/ 211818 h 604159"/>
                <a:gd name="connsiteX584" fmla="*/ 779097 w 829592"/>
                <a:gd name="connsiteY584" fmla="*/ 216236 h 604159"/>
                <a:gd name="connsiteX585" fmla="*/ 790459 w 829592"/>
                <a:gd name="connsiteY585" fmla="*/ 216236 h 604159"/>
                <a:gd name="connsiteX586" fmla="*/ 794246 w 829592"/>
                <a:gd name="connsiteY586" fmla="*/ 216868 h 604159"/>
                <a:gd name="connsiteX587" fmla="*/ 793615 w 829592"/>
                <a:gd name="connsiteY587" fmla="*/ 212449 h 604159"/>
                <a:gd name="connsiteX588" fmla="*/ 790459 w 829592"/>
                <a:gd name="connsiteY588" fmla="*/ 208031 h 604159"/>
                <a:gd name="connsiteX589" fmla="*/ 787934 w 829592"/>
                <a:gd name="connsiteY589" fmla="*/ 205506 h 604159"/>
                <a:gd name="connsiteX590" fmla="*/ 792352 w 829592"/>
                <a:gd name="connsiteY590" fmla="*/ 205506 h 604159"/>
                <a:gd name="connsiteX591" fmla="*/ 797402 w 829592"/>
                <a:gd name="connsiteY591" fmla="*/ 205506 h 604159"/>
                <a:gd name="connsiteX592" fmla="*/ 802451 w 829592"/>
                <a:gd name="connsiteY592" fmla="*/ 205506 h 604159"/>
                <a:gd name="connsiteX593" fmla="*/ 802451 w 829592"/>
                <a:gd name="connsiteY593" fmla="*/ 201718 h 604159"/>
                <a:gd name="connsiteX594" fmla="*/ 802451 w 829592"/>
                <a:gd name="connsiteY594" fmla="*/ 197931 h 604159"/>
                <a:gd name="connsiteX595" fmla="*/ 806239 w 829592"/>
                <a:gd name="connsiteY595" fmla="*/ 198562 h 604159"/>
                <a:gd name="connsiteX596" fmla="*/ 805608 w 829592"/>
                <a:gd name="connsiteY596" fmla="*/ 196669 h 604159"/>
                <a:gd name="connsiteX597" fmla="*/ 803714 w 829592"/>
                <a:gd name="connsiteY597" fmla="*/ 192250 h 604159"/>
                <a:gd name="connsiteX598" fmla="*/ 804345 w 829592"/>
                <a:gd name="connsiteY598" fmla="*/ 187832 h 604159"/>
                <a:gd name="connsiteX599" fmla="*/ 808132 w 829592"/>
                <a:gd name="connsiteY599" fmla="*/ 187832 h 604159"/>
                <a:gd name="connsiteX600" fmla="*/ 810657 w 829592"/>
                <a:gd name="connsiteY600" fmla="*/ 189725 h 604159"/>
                <a:gd name="connsiteX601" fmla="*/ 814445 w 829592"/>
                <a:gd name="connsiteY601" fmla="*/ 192881 h 604159"/>
                <a:gd name="connsiteX602" fmla="*/ 816564 w 829592"/>
                <a:gd name="connsiteY602" fmla="*/ 193918 h 604159"/>
                <a:gd name="connsiteX603" fmla="*/ 823913 w 829592"/>
                <a:gd name="connsiteY603" fmla="*/ 186569 h 604159"/>
                <a:gd name="connsiteX604" fmla="*/ 818006 w 829592"/>
                <a:gd name="connsiteY604" fmla="*/ 179851 h 604159"/>
                <a:gd name="connsiteX605" fmla="*/ 816338 w 829592"/>
                <a:gd name="connsiteY605" fmla="*/ 173134 h 604159"/>
                <a:gd name="connsiteX606" fmla="*/ 812145 w 829592"/>
                <a:gd name="connsiteY606" fmla="*/ 163891 h 604159"/>
                <a:gd name="connsiteX607" fmla="*/ 803714 w 829592"/>
                <a:gd name="connsiteY607" fmla="*/ 162223 h 604159"/>
                <a:gd name="connsiteX608" fmla="*/ 797808 w 829592"/>
                <a:gd name="connsiteY608" fmla="*/ 156316 h 604159"/>
                <a:gd name="connsiteX609" fmla="*/ 807907 w 829592"/>
                <a:gd name="connsiteY609" fmla="*/ 152935 h 604159"/>
                <a:gd name="connsiteX610" fmla="*/ 808764 w 829592"/>
                <a:gd name="connsiteY610" fmla="*/ 146217 h 604159"/>
                <a:gd name="connsiteX611" fmla="*/ 817195 w 829592"/>
                <a:gd name="connsiteY611" fmla="*/ 147885 h 604159"/>
                <a:gd name="connsiteX612" fmla="*/ 823101 w 829592"/>
                <a:gd name="connsiteY612" fmla="*/ 149553 h 604159"/>
                <a:gd name="connsiteX613" fmla="*/ 829819 w 829592"/>
                <a:gd name="connsiteY613" fmla="*/ 148697 h 604159"/>
                <a:gd name="connsiteX614" fmla="*/ 829819 w 829592"/>
                <a:gd name="connsiteY614" fmla="*/ 140266 h 604159"/>
                <a:gd name="connsiteX615" fmla="*/ 828151 w 829592"/>
                <a:gd name="connsiteY615" fmla="*/ 135216 h 604159"/>
                <a:gd name="connsiteX616" fmla="*/ 825716 w 829592"/>
                <a:gd name="connsiteY616" fmla="*/ 123583 h 60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</a:cxnLst>
              <a:rect l="l" t="t" r="r" b="b"/>
              <a:pathLst>
                <a:path w="829592" h="604159">
                  <a:moveTo>
                    <a:pt x="825716" y="123583"/>
                  </a:moveTo>
                  <a:lnTo>
                    <a:pt x="823191" y="113484"/>
                  </a:lnTo>
                  <a:lnTo>
                    <a:pt x="826573" y="104241"/>
                  </a:lnTo>
                  <a:lnTo>
                    <a:pt x="818998" y="94999"/>
                  </a:lnTo>
                  <a:lnTo>
                    <a:pt x="808899" y="98380"/>
                  </a:lnTo>
                  <a:lnTo>
                    <a:pt x="795418" y="98380"/>
                  </a:lnTo>
                  <a:lnTo>
                    <a:pt x="789512" y="105955"/>
                  </a:lnTo>
                  <a:lnTo>
                    <a:pt x="775219" y="105098"/>
                  </a:lnTo>
                  <a:lnTo>
                    <a:pt x="769313" y="99192"/>
                  </a:lnTo>
                  <a:lnTo>
                    <a:pt x="761738" y="92474"/>
                  </a:lnTo>
                  <a:lnTo>
                    <a:pt x="750783" y="84043"/>
                  </a:lnTo>
                  <a:lnTo>
                    <a:pt x="744065" y="82374"/>
                  </a:lnTo>
                  <a:lnTo>
                    <a:pt x="730584" y="75656"/>
                  </a:lnTo>
                  <a:lnTo>
                    <a:pt x="721341" y="71463"/>
                  </a:lnTo>
                  <a:lnTo>
                    <a:pt x="709573" y="70607"/>
                  </a:lnTo>
                  <a:lnTo>
                    <a:pt x="698617" y="68939"/>
                  </a:lnTo>
                  <a:lnTo>
                    <a:pt x="692711" y="62221"/>
                  </a:lnTo>
                  <a:lnTo>
                    <a:pt x="689330" y="54646"/>
                  </a:lnTo>
                  <a:lnTo>
                    <a:pt x="679230" y="44547"/>
                  </a:lnTo>
                  <a:lnTo>
                    <a:pt x="667462" y="36972"/>
                  </a:lnTo>
                  <a:lnTo>
                    <a:pt x="661556" y="31923"/>
                  </a:lnTo>
                  <a:lnTo>
                    <a:pt x="650600" y="20967"/>
                  </a:lnTo>
                  <a:lnTo>
                    <a:pt x="643026" y="15060"/>
                  </a:lnTo>
                  <a:lnTo>
                    <a:pt x="637119" y="10867"/>
                  </a:lnTo>
                  <a:lnTo>
                    <a:pt x="625352" y="10010"/>
                  </a:lnTo>
                  <a:lnTo>
                    <a:pt x="611871" y="4104"/>
                  </a:lnTo>
                  <a:lnTo>
                    <a:pt x="600915" y="4104"/>
                  </a:lnTo>
                  <a:lnTo>
                    <a:pt x="585856" y="4104"/>
                  </a:lnTo>
                  <a:lnTo>
                    <a:pt x="578281" y="7486"/>
                  </a:lnTo>
                  <a:lnTo>
                    <a:pt x="571564" y="10010"/>
                  </a:lnTo>
                  <a:lnTo>
                    <a:pt x="566514" y="11679"/>
                  </a:lnTo>
                  <a:lnTo>
                    <a:pt x="563132" y="17585"/>
                  </a:lnTo>
                  <a:lnTo>
                    <a:pt x="570707" y="17585"/>
                  </a:lnTo>
                  <a:lnTo>
                    <a:pt x="576613" y="26016"/>
                  </a:lnTo>
                  <a:lnTo>
                    <a:pt x="579138" y="31923"/>
                  </a:lnTo>
                  <a:lnTo>
                    <a:pt x="579138" y="34447"/>
                  </a:lnTo>
                  <a:lnTo>
                    <a:pt x="579138" y="40354"/>
                  </a:lnTo>
                  <a:lnTo>
                    <a:pt x="576613" y="48785"/>
                  </a:lnTo>
                  <a:lnTo>
                    <a:pt x="576613" y="56359"/>
                  </a:lnTo>
                  <a:lnTo>
                    <a:pt x="577470" y="62266"/>
                  </a:lnTo>
                  <a:lnTo>
                    <a:pt x="575757" y="68984"/>
                  </a:lnTo>
                  <a:lnTo>
                    <a:pt x="564801" y="68984"/>
                  </a:lnTo>
                  <a:lnTo>
                    <a:pt x="553845" y="68127"/>
                  </a:lnTo>
                  <a:lnTo>
                    <a:pt x="547938" y="63934"/>
                  </a:lnTo>
                  <a:lnTo>
                    <a:pt x="544692" y="63303"/>
                  </a:lnTo>
                  <a:lnTo>
                    <a:pt x="546270" y="65647"/>
                  </a:lnTo>
                  <a:lnTo>
                    <a:pt x="549651" y="69840"/>
                  </a:lnTo>
                  <a:lnTo>
                    <a:pt x="549651" y="79083"/>
                  </a:lnTo>
                  <a:lnTo>
                    <a:pt x="549651" y="84989"/>
                  </a:lnTo>
                  <a:lnTo>
                    <a:pt x="549651" y="94232"/>
                  </a:lnTo>
                  <a:lnTo>
                    <a:pt x="556369" y="102663"/>
                  </a:lnTo>
                  <a:lnTo>
                    <a:pt x="566469" y="100995"/>
                  </a:lnTo>
                  <a:lnTo>
                    <a:pt x="574900" y="101852"/>
                  </a:lnTo>
                  <a:lnTo>
                    <a:pt x="582474" y="102708"/>
                  </a:lnTo>
                  <a:lnTo>
                    <a:pt x="587524" y="100184"/>
                  </a:lnTo>
                  <a:lnTo>
                    <a:pt x="594287" y="102708"/>
                  </a:lnTo>
                  <a:lnTo>
                    <a:pt x="600193" y="105233"/>
                  </a:lnTo>
                  <a:lnTo>
                    <a:pt x="607768" y="106901"/>
                  </a:lnTo>
                  <a:lnTo>
                    <a:pt x="619535" y="112808"/>
                  </a:lnTo>
                  <a:lnTo>
                    <a:pt x="622917" y="122051"/>
                  </a:lnTo>
                  <a:lnTo>
                    <a:pt x="611149" y="121194"/>
                  </a:lnTo>
                  <a:lnTo>
                    <a:pt x="601050" y="122051"/>
                  </a:lnTo>
                  <a:lnTo>
                    <a:pt x="590951" y="122051"/>
                  </a:lnTo>
                  <a:lnTo>
                    <a:pt x="590139" y="128768"/>
                  </a:lnTo>
                  <a:lnTo>
                    <a:pt x="583421" y="128768"/>
                  </a:lnTo>
                  <a:lnTo>
                    <a:pt x="581753" y="132962"/>
                  </a:lnTo>
                  <a:lnTo>
                    <a:pt x="580085" y="138868"/>
                  </a:lnTo>
                  <a:lnTo>
                    <a:pt x="573367" y="143918"/>
                  </a:lnTo>
                  <a:lnTo>
                    <a:pt x="560743" y="145586"/>
                  </a:lnTo>
                  <a:lnTo>
                    <a:pt x="554836" y="151492"/>
                  </a:lnTo>
                  <a:lnTo>
                    <a:pt x="544737" y="155685"/>
                  </a:lnTo>
                  <a:lnTo>
                    <a:pt x="532969" y="153160"/>
                  </a:lnTo>
                  <a:lnTo>
                    <a:pt x="527920" y="151492"/>
                  </a:lnTo>
                  <a:lnTo>
                    <a:pt x="525395" y="158210"/>
                  </a:lnTo>
                  <a:lnTo>
                    <a:pt x="525395" y="162403"/>
                  </a:lnTo>
                  <a:lnTo>
                    <a:pt x="534638" y="169121"/>
                  </a:lnTo>
                  <a:lnTo>
                    <a:pt x="534638" y="175839"/>
                  </a:lnTo>
                  <a:lnTo>
                    <a:pt x="527063" y="180888"/>
                  </a:lnTo>
                  <a:lnTo>
                    <a:pt x="521157" y="187606"/>
                  </a:lnTo>
                  <a:lnTo>
                    <a:pt x="518632" y="196849"/>
                  </a:lnTo>
                  <a:lnTo>
                    <a:pt x="508532" y="201042"/>
                  </a:lnTo>
                  <a:lnTo>
                    <a:pt x="495052" y="201042"/>
                  </a:lnTo>
                  <a:lnTo>
                    <a:pt x="477378" y="202710"/>
                  </a:lnTo>
                  <a:lnTo>
                    <a:pt x="466422" y="206903"/>
                  </a:lnTo>
                  <a:lnTo>
                    <a:pt x="454654" y="212810"/>
                  </a:lnTo>
                  <a:lnTo>
                    <a:pt x="448748" y="211953"/>
                  </a:lnTo>
                  <a:lnTo>
                    <a:pt x="441173" y="208572"/>
                  </a:lnTo>
                  <a:lnTo>
                    <a:pt x="431930" y="210240"/>
                  </a:lnTo>
                  <a:lnTo>
                    <a:pt x="426024" y="206858"/>
                  </a:lnTo>
                  <a:lnTo>
                    <a:pt x="417593" y="205190"/>
                  </a:lnTo>
                  <a:lnTo>
                    <a:pt x="406637" y="204333"/>
                  </a:lnTo>
                  <a:lnTo>
                    <a:pt x="401587" y="196759"/>
                  </a:lnTo>
                  <a:lnTo>
                    <a:pt x="389820" y="196759"/>
                  </a:lnTo>
                  <a:lnTo>
                    <a:pt x="379720" y="195091"/>
                  </a:lnTo>
                  <a:lnTo>
                    <a:pt x="369621" y="195091"/>
                  </a:lnTo>
                  <a:lnTo>
                    <a:pt x="360378" y="196759"/>
                  </a:lnTo>
                  <a:lnTo>
                    <a:pt x="347754" y="195091"/>
                  </a:lnTo>
                  <a:lnTo>
                    <a:pt x="335986" y="195091"/>
                  </a:lnTo>
                  <a:lnTo>
                    <a:pt x="323362" y="195091"/>
                  </a:lnTo>
                  <a:lnTo>
                    <a:pt x="315787" y="190041"/>
                  </a:lnTo>
                  <a:lnTo>
                    <a:pt x="308213" y="180798"/>
                  </a:lnTo>
                  <a:lnTo>
                    <a:pt x="303163" y="177417"/>
                  </a:lnTo>
                  <a:lnTo>
                    <a:pt x="298970" y="169842"/>
                  </a:lnTo>
                  <a:lnTo>
                    <a:pt x="291396" y="165649"/>
                  </a:lnTo>
                  <a:lnTo>
                    <a:pt x="285489" y="164793"/>
                  </a:lnTo>
                  <a:lnTo>
                    <a:pt x="277915" y="158886"/>
                  </a:lnTo>
                  <a:lnTo>
                    <a:pt x="269484" y="156361"/>
                  </a:lnTo>
                  <a:lnTo>
                    <a:pt x="263577" y="153837"/>
                  </a:lnTo>
                  <a:lnTo>
                    <a:pt x="250097" y="152980"/>
                  </a:lnTo>
                  <a:lnTo>
                    <a:pt x="243378" y="149598"/>
                  </a:lnTo>
                  <a:lnTo>
                    <a:pt x="234947" y="149598"/>
                  </a:lnTo>
                  <a:lnTo>
                    <a:pt x="224848" y="148742"/>
                  </a:lnTo>
                  <a:lnTo>
                    <a:pt x="217273" y="143692"/>
                  </a:lnTo>
                  <a:lnTo>
                    <a:pt x="213892" y="134449"/>
                  </a:lnTo>
                  <a:lnTo>
                    <a:pt x="213892" y="126875"/>
                  </a:lnTo>
                  <a:lnTo>
                    <a:pt x="213892" y="119300"/>
                  </a:lnTo>
                  <a:lnTo>
                    <a:pt x="207986" y="117632"/>
                  </a:lnTo>
                  <a:lnTo>
                    <a:pt x="202079" y="110057"/>
                  </a:lnTo>
                  <a:lnTo>
                    <a:pt x="193648" y="105008"/>
                  </a:lnTo>
                  <a:lnTo>
                    <a:pt x="188598" y="101626"/>
                  </a:lnTo>
                  <a:lnTo>
                    <a:pt x="181024" y="99101"/>
                  </a:lnTo>
                  <a:lnTo>
                    <a:pt x="175118" y="98245"/>
                  </a:lnTo>
                  <a:lnTo>
                    <a:pt x="170068" y="97388"/>
                  </a:lnTo>
                  <a:lnTo>
                    <a:pt x="164161" y="91482"/>
                  </a:lnTo>
                  <a:lnTo>
                    <a:pt x="156587" y="88957"/>
                  </a:lnTo>
                  <a:lnTo>
                    <a:pt x="153205" y="85576"/>
                  </a:lnTo>
                  <a:lnTo>
                    <a:pt x="151537" y="78858"/>
                  </a:lnTo>
                  <a:lnTo>
                    <a:pt x="151041" y="75702"/>
                  </a:lnTo>
                  <a:lnTo>
                    <a:pt x="148967" y="77144"/>
                  </a:lnTo>
                  <a:lnTo>
                    <a:pt x="142159" y="77144"/>
                  </a:lnTo>
                  <a:lnTo>
                    <a:pt x="141573" y="79263"/>
                  </a:lnTo>
                  <a:lnTo>
                    <a:pt x="136524" y="81157"/>
                  </a:lnTo>
                  <a:lnTo>
                    <a:pt x="136524" y="87469"/>
                  </a:lnTo>
                  <a:lnTo>
                    <a:pt x="132736" y="90625"/>
                  </a:lnTo>
                  <a:lnTo>
                    <a:pt x="125162" y="93150"/>
                  </a:lnTo>
                  <a:lnTo>
                    <a:pt x="125162" y="98200"/>
                  </a:lnTo>
                  <a:lnTo>
                    <a:pt x="127055" y="104512"/>
                  </a:lnTo>
                  <a:lnTo>
                    <a:pt x="132105" y="110193"/>
                  </a:lnTo>
                  <a:lnTo>
                    <a:pt x="128949" y="115242"/>
                  </a:lnTo>
                  <a:lnTo>
                    <a:pt x="123899" y="119030"/>
                  </a:lnTo>
                  <a:lnTo>
                    <a:pt x="119481" y="118399"/>
                  </a:lnTo>
                  <a:lnTo>
                    <a:pt x="112537" y="117136"/>
                  </a:lnTo>
                  <a:lnTo>
                    <a:pt x="109381" y="116505"/>
                  </a:lnTo>
                  <a:lnTo>
                    <a:pt x="103700" y="113349"/>
                  </a:lnTo>
                  <a:lnTo>
                    <a:pt x="98019" y="113349"/>
                  </a:lnTo>
                  <a:lnTo>
                    <a:pt x="95495" y="113349"/>
                  </a:lnTo>
                  <a:lnTo>
                    <a:pt x="95495" y="119030"/>
                  </a:lnTo>
                  <a:lnTo>
                    <a:pt x="94863" y="129129"/>
                  </a:lnTo>
                  <a:lnTo>
                    <a:pt x="95495" y="141122"/>
                  </a:lnTo>
                  <a:lnTo>
                    <a:pt x="98651" y="144909"/>
                  </a:lnTo>
                  <a:lnTo>
                    <a:pt x="102438" y="148697"/>
                  </a:lnTo>
                  <a:lnTo>
                    <a:pt x="98651" y="148697"/>
                  </a:lnTo>
                  <a:lnTo>
                    <a:pt x="94863" y="148697"/>
                  </a:lnTo>
                  <a:lnTo>
                    <a:pt x="89183" y="146803"/>
                  </a:lnTo>
                  <a:lnTo>
                    <a:pt x="84133" y="147434"/>
                  </a:lnTo>
                  <a:lnTo>
                    <a:pt x="74665" y="150590"/>
                  </a:lnTo>
                  <a:lnTo>
                    <a:pt x="67721" y="151221"/>
                  </a:lnTo>
                  <a:lnTo>
                    <a:pt x="65197" y="154378"/>
                  </a:lnTo>
                  <a:lnTo>
                    <a:pt x="70246" y="156902"/>
                  </a:lnTo>
                  <a:lnTo>
                    <a:pt x="74033" y="159427"/>
                  </a:lnTo>
                  <a:lnTo>
                    <a:pt x="74033" y="164477"/>
                  </a:lnTo>
                  <a:lnTo>
                    <a:pt x="77821" y="169527"/>
                  </a:lnTo>
                  <a:lnTo>
                    <a:pt x="84764" y="177101"/>
                  </a:lnTo>
                  <a:lnTo>
                    <a:pt x="87920" y="182151"/>
                  </a:lnTo>
                  <a:lnTo>
                    <a:pt x="87289" y="185938"/>
                  </a:lnTo>
                  <a:lnTo>
                    <a:pt x="82870" y="187832"/>
                  </a:lnTo>
                  <a:lnTo>
                    <a:pt x="84133" y="191619"/>
                  </a:lnTo>
                  <a:lnTo>
                    <a:pt x="80977" y="194144"/>
                  </a:lnTo>
                  <a:lnTo>
                    <a:pt x="82510" y="198743"/>
                  </a:lnTo>
                  <a:lnTo>
                    <a:pt x="85395" y="202350"/>
                  </a:lnTo>
                  <a:lnTo>
                    <a:pt x="83502" y="206137"/>
                  </a:lnTo>
                  <a:lnTo>
                    <a:pt x="78452" y="208031"/>
                  </a:lnTo>
                  <a:lnTo>
                    <a:pt x="73402" y="211187"/>
                  </a:lnTo>
                  <a:lnTo>
                    <a:pt x="67090" y="213711"/>
                  </a:lnTo>
                  <a:lnTo>
                    <a:pt x="62040" y="216236"/>
                  </a:lnTo>
                  <a:lnTo>
                    <a:pt x="62040" y="221286"/>
                  </a:lnTo>
                  <a:lnTo>
                    <a:pt x="57622" y="221917"/>
                  </a:lnTo>
                  <a:lnTo>
                    <a:pt x="50679" y="223180"/>
                  </a:lnTo>
                  <a:lnTo>
                    <a:pt x="45629" y="224442"/>
                  </a:lnTo>
                  <a:lnTo>
                    <a:pt x="41842" y="226336"/>
                  </a:lnTo>
                  <a:lnTo>
                    <a:pt x="41211" y="233279"/>
                  </a:lnTo>
                  <a:lnTo>
                    <a:pt x="35530" y="235804"/>
                  </a:lnTo>
                  <a:lnTo>
                    <a:pt x="30480" y="237066"/>
                  </a:lnTo>
                  <a:lnTo>
                    <a:pt x="27324" y="232017"/>
                  </a:lnTo>
                  <a:lnTo>
                    <a:pt x="21643" y="232648"/>
                  </a:lnTo>
                  <a:lnTo>
                    <a:pt x="14068" y="232648"/>
                  </a:lnTo>
                  <a:lnTo>
                    <a:pt x="14068" y="239591"/>
                  </a:lnTo>
                  <a:lnTo>
                    <a:pt x="7756" y="239591"/>
                  </a:lnTo>
                  <a:lnTo>
                    <a:pt x="5231" y="243378"/>
                  </a:lnTo>
                  <a:lnTo>
                    <a:pt x="5863" y="249059"/>
                  </a:lnTo>
                  <a:lnTo>
                    <a:pt x="4104" y="253072"/>
                  </a:lnTo>
                  <a:lnTo>
                    <a:pt x="4600" y="256003"/>
                  </a:lnTo>
                  <a:lnTo>
                    <a:pt x="7125" y="260421"/>
                  </a:lnTo>
                  <a:lnTo>
                    <a:pt x="7125" y="264208"/>
                  </a:lnTo>
                  <a:lnTo>
                    <a:pt x="8387" y="266102"/>
                  </a:lnTo>
                  <a:lnTo>
                    <a:pt x="11544" y="266733"/>
                  </a:lnTo>
                  <a:lnTo>
                    <a:pt x="15331" y="267364"/>
                  </a:lnTo>
                  <a:lnTo>
                    <a:pt x="19749" y="267364"/>
                  </a:lnTo>
                  <a:lnTo>
                    <a:pt x="24168" y="270521"/>
                  </a:lnTo>
                  <a:lnTo>
                    <a:pt x="25430" y="273045"/>
                  </a:lnTo>
                  <a:lnTo>
                    <a:pt x="25430" y="278095"/>
                  </a:lnTo>
                  <a:lnTo>
                    <a:pt x="27955" y="281882"/>
                  </a:lnTo>
                  <a:lnTo>
                    <a:pt x="32373" y="285670"/>
                  </a:lnTo>
                  <a:lnTo>
                    <a:pt x="33636" y="291350"/>
                  </a:lnTo>
                  <a:lnTo>
                    <a:pt x="25430" y="290088"/>
                  </a:lnTo>
                  <a:lnTo>
                    <a:pt x="26062" y="295138"/>
                  </a:lnTo>
                  <a:lnTo>
                    <a:pt x="24033" y="296851"/>
                  </a:lnTo>
                  <a:lnTo>
                    <a:pt x="26062" y="297031"/>
                  </a:lnTo>
                  <a:lnTo>
                    <a:pt x="31111" y="296400"/>
                  </a:lnTo>
                  <a:lnTo>
                    <a:pt x="37423" y="296400"/>
                  </a:lnTo>
                  <a:lnTo>
                    <a:pt x="40579" y="300187"/>
                  </a:lnTo>
                  <a:lnTo>
                    <a:pt x="42473" y="300819"/>
                  </a:lnTo>
                  <a:lnTo>
                    <a:pt x="46891" y="300819"/>
                  </a:lnTo>
                  <a:lnTo>
                    <a:pt x="49416" y="305237"/>
                  </a:lnTo>
                  <a:lnTo>
                    <a:pt x="51941" y="310287"/>
                  </a:lnTo>
                  <a:lnTo>
                    <a:pt x="51941" y="315337"/>
                  </a:lnTo>
                  <a:lnTo>
                    <a:pt x="53835" y="315337"/>
                  </a:lnTo>
                  <a:lnTo>
                    <a:pt x="58253" y="317861"/>
                  </a:lnTo>
                  <a:lnTo>
                    <a:pt x="62672" y="315968"/>
                  </a:lnTo>
                  <a:lnTo>
                    <a:pt x="63934" y="320386"/>
                  </a:lnTo>
                  <a:lnTo>
                    <a:pt x="69615" y="321649"/>
                  </a:lnTo>
                  <a:lnTo>
                    <a:pt x="72771" y="322911"/>
                  </a:lnTo>
                  <a:lnTo>
                    <a:pt x="77821" y="324173"/>
                  </a:lnTo>
                  <a:lnTo>
                    <a:pt x="84133" y="324173"/>
                  </a:lnTo>
                  <a:lnTo>
                    <a:pt x="87289" y="320386"/>
                  </a:lnTo>
                  <a:lnTo>
                    <a:pt x="91708" y="319124"/>
                  </a:lnTo>
                  <a:lnTo>
                    <a:pt x="94863" y="315337"/>
                  </a:lnTo>
                  <a:lnTo>
                    <a:pt x="99282" y="315337"/>
                  </a:lnTo>
                  <a:lnTo>
                    <a:pt x="103700" y="314074"/>
                  </a:lnTo>
                  <a:lnTo>
                    <a:pt x="106857" y="316599"/>
                  </a:lnTo>
                  <a:lnTo>
                    <a:pt x="111275" y="321017"/>
                  </a:lnTo>
                  <a:lnTo>
                    <a:pt x="117587" y="322280"/>
                  </a:lnTo>
                  <a:lnTo>
                    <a:pt x="122637" y="323542"/>
                  </a:lnTo>
                  <a:lnTo>
                    <a:pt x="121374" y="329854"/>
                  </a:lnTo>
                  <a:lnTo>
                    <a:pt x="120743" y="337429"/>
                  </a:lnTo>
                  <a:lnTo>
                    <a:pt x="117587" y="341216"/>
                  </a:lnTo>
                  <a:lnTo>
                    <a:pt x="115693" y="344372"/>
                  </a:lnTo>
                  <a:lnTo>
                    <a:pt x="113168" y="348791"/>
                  </a:lnTo>
                  <a:lnTo>
                    <a:pt x="110644" y="351316"/>
                  </a:lnTo>
                  <a:lnTo>
                    <a:pt x="104963" y="351316"/>
                  </a:lnTo>
                  <a:lnTo>
                    <a:pt x="103700" y="354472"/>
                  </a:lnTo>
                  <a:lnTo>
                    <a:pt x="105594" y="358259"/>
                  </a:lnTo>
                  <a:lnTo>
                    <a:pt x="108119" y="362046"/>
                  </a:lnTo>
                  <a:lnTo>
                    <a:pt x="114431" y="366465"/>
                  </a:lnTo>
                  <a:lnTo>
                    <a:pt x="118849" y="370883"/>
                  </a:lnTo>
                  <a:lnTo>
                    <a:pt x="116956" y="379720"/>
                  </a:lnTo>
                  <a:lnTo>
                    <a:pt x="112537" y="380983"/>
                  </a:lnTo>
                  <a:lnTo>
                    <a:pt x="108119" y="377195"/>
                  </a:lnTo>
                  <a:lnTo>
                    <a:pt x="103069" y="378458"/>
                  </a:lnTo>
                  <a:lnTo>
                    <a:pt x="105594" y="383507"/>
                  </a:lnTo>
                  <a:lnTo>
                    <a:pt x="110644" y="386663"/>
                  </a:lnTo>
                  <a:lnTo>
                    <a:pt x="112537" y="389188"/>
                  </a:lnTo>
                  <a:lnTo>
                    <a:pt x="113168" y="395500"/>
                  </a:lnTo>
                  <a:lnTo>
                    <a:pt x="115062" y="399919"/>
                  </a:lnTo>
                  <a:lnTo>
                    <a:pt x="119481" y="399288"/>
                  </a:lnTo>
                  <a:lnTo>
                    <a:pt x="124530" y="404969"/>
                  </a:lnTo>
                  <a:lnTo>
                    <a:pt x="130843" y="405600"/>
                  </a:lnTo>
                  <a:lnTo>
                    <a:pt x="133999" y="408125"/>
                  </a:lnTo>
                  <a:lnTo>
                    <a:pt x="140311" y="413174"/>
                  </a:lnTo>
                  <a:lnTo>
                    <a:pt x="145992" y="418224"/>
                  </a:lnTo>
                  <a:lnTo>
                    <a:pt x="152935" y="420118"/>
                  </a:lnTo>
                  <a:lnTo>
                    <a:pt x="155460" y="424536"/>
                  </a:lnTo>
                  <a:lnTo>
                    <a:pt x="157353" y="422011"/>
                  </a:lnTo>
                  <a:lnTo>
                    <a:pt x="157353" y="416962"/>
                  </a:lnTo>
                  <a:lnTo>
                    <a:pt x="161772" y="416962"/>
                  </a:lnTo>
                  <a:lnTo>
                    <a:pt x="168084" y="416962"/>
                  </a:lnTo>
                  <a:lnTo>
                    <a:pt x="171871" y="418855"/>
                  </a:lnTo>
                  <a:lnTo>
                    <a:pt x="173134" y="423274"/>
                  </a:lnTo>
                  <a:lnTo>
                    <a:pt x="178814" y="426430"/>
                  </a:lnTo>
                  <a:lnTo>
                    <a:pt x="181971" y="429586"/>
                  </a:lnTo>
                  <a:lnTo>
                    <a:pt x="187652" y="429586"/>
                  </a:lnTo>
                  <a:lnTo>
                    <a:pt x="190176" y="433373"/>
                  </a:lnTo>
                  <a:lnTo>
                    <a:pt x="193332" y="437160"/>
                  </a:lnTo>
                  <a:lnTo>
                    <a:pt x="198382" y="435898"/>
                  </a:lnTo>
                  <a:lnTo>
                    <a:pt x="203432" y="437160"/>
                  </a:lnTo>
                  <a:lnTo>
                    <a:pt x="206588" y="442210"/>
                  </a:lnTo>
                  <a:lnTo>
                    <a:pt x="211006" y="445997"/>
                  </a:lnTo>
                  <a:lnTo>
                    <a:pt x="216056" y="449785"/>
                  </a:lnTo>
                  <a:lnTo>
                    <a:pt x="220475" y="449785"/>
                  </a:lnTo>
                  <a:lnTo>
                    <a:pt x="222999" y="452941"/>
                  </a:lnTo>
                  <a:lnTo>
                    <a:pt x="228049" y="453572"/>
                  </a:lnTo>
                  <a:lnTo>
                    <a:pt x="231836" y="454203"/>
                  </a:lnTo>
                  <a:lnTo>
                    <a:pt x="233730" y="457990"/>
                  </a:lnTo>
                  <a:lnTo>
                    <a:pt x="238148" y="457990"/>
                  </a:lnTo>
                  <a:lnTo>
                    <a:pt x="243198" y="461146"/>
                  </a:lnTo>
                  <a:lnTo>
                    <a:pt x="247617" y="459884"/>
                  </a:lnTo>
                  <a:lnTo>
                    <a:pt x="254560" y="461778"/>
                  </a:lnTo>
                  <a:lnTo>
                    <a:pt x="262766" y="462409"/>
                  </a:lnTo>
                  <a:lnTo>
                    <a:pt x="269078" y="462409"/>
                  </a:lnTo>
                  <a:lnTo>
                    <a:pt x="270971" y="467459"/>
                  </a:lnTo>
                  <a:lnTo>
                    <a:pt x="271242" y="467504"/>
                  </a:lnTo>
                  <a:lnTo>
                    <a:pt x="270971" y="465565"/>
                  </a:lnTo>
                  <a:lnTo>
                    <a:pt x="270971" y="461778"/>
                  </a:lnTo>
                  <a:lnTo>
                    <a:pt x="274759" y="460515"/>
                  </a:lnTo>
                  <a:lnTo>
                    <a:pt x="277915" y="458622"/>
                  </a:lnTo>
                  <a:lnTo>
                    <a:pt x="281702" y="460515"/>
                  </a:lnTo>
                  <a:lnTo>
                    <a:pt x="282965" y="467459"/>
                  </a:lnTo>
                  <a:lnTo>
                    <a:pt x="283596" y="469352"/>
                  </a:lnTo>
                  <a:lnTo>
                    <a:pt x="283596" y="471516"/>
                  </a:lnTo>
                  <a:lnTo>
                    <a:pt x="284227" y="471246"/>
                  </a:lnTo>
                  <a:lnTo>
                    <a:pt x="286752" y="466827"/>
                  </a:lnTo>
                  <a:lnTo>
                    <a:pt x="287383" y="463671"/>
                  </a:lnTo>
                  <a:lnTo>
                    <a:pt x="289908" y="461778"/>
                  </a:lnTo>
                  <a:lnTo>
                    <a:pt x="292433" y="457359"/>
                  </a:lnTo>
                  <a:lnTo>
                    <a:pt x="296851" y="455466"/>
                  </a:lnTo>
                  <a:lnTo>
                    <a:pt x="302532" y="454834"/>
                  </a:lnTo>
                  <a:lnTo>
                    <a:pt x="307582" y="457990"/>
                  </a:lnTo>
                  <a:lnTo>
                    <a:pt x="312632" y="459253"/>
                  </a:lnTo>
                  <a:lnTo>
                    <a:pt x="317050" y="458622"/>
                  </a:lnTo>
                  <a:lnTo>
                    <a:pt x="322100" y="459253"/>
                  </a:lnTo>
                  <a:lnTo>
                    <a:pt x="325256" y="461778"/>
                  </a:lnTo>
                  <a:lnTo>
                    <a:pt x="328367" y="464618"/>
                  </a:lnTo>
                  <a:lnTo>
                    <a:pt x="330937" y="463040"/>
                  </a:lnTo>
                  <a:lnTo>
                    <a:pt x="335355" y="463040"/>
                  </a:lnTo>
                  <a:lnTo>
                    <a:pt x="341667" y="463040"/>
                  </a:lnTo>
                  <a:lnTo>
                    <a:pt x="341667" y="458622"/>
                  </a:lnTo>
                  <a:lnTo>
                    <a:pt x="344823" y="454203"/>
                  </a:lnTo>
                  <a:lnTo>
                    <a:pt x="345454" y="451678"/>
                  </a:lnTo>
                  <a:lnTo>
                    <a:pt x="349873" y="451047"/>
                  </a:lnTo>
                  <a:lnTo>
                    <a:pt x="354291" y="447891"/>
                  </a:lnTo>
                  <a:lnTo>
                    <a:pt x="357448" y="442210"/>
                  </a:lnTo>
                  <a:lnTo>
                    <a:pt x="363128" y="439054"/>
                  </a:lnTo>
                  <a:lnTo>
                    <a:pt x="367547" y="437792"/>
                  </a:lnTo>
                  <a:lnTo>
                    <a:pt x="370703" y="439685"/>
                  </a:lnTo>
                  <a:lnTo>
                    <a:pt x="375753" y="439685"/>
                  </a:lnTo>
                  <a:lnTo>
                    <a:pt x="380171" y="438423"/>
                  </a:lnTo>
                  <a:lnTo>
                    <a:pt x="384589" y="435267"/>
                  </a:lnTo>
                  <a:lnTo>
                    <a:pt x="389008" y="434636"/>
                  </a:lnTo>
                  <a:lnTo>
                    <a:pt x="389639" y="439054"/>
                  </a:lnTo>
                  <a:lnTo>
                    <a:pt x="392164" y="442210"/>
                  </a:lnTo>
                  <a:lnTo>
                    <a:pt x="395951" y="442841"/>
                  </a:lnTo>
                  <a:lnTo>
                    <a:pt x="397845" y="445997"/>
                  </a:lnTo>
                  <a:lnTo>
                    <a:pt x="397214" y="449785"/>
                  </a:lnTo>
                  <a:lnTo>
                    <a:pt x="399738" y="454203"/>
                  </a:lnTo>
                  <a:lnTo>
                    <a:pt x="404788" y="454203"/>
                  </a:lnTo>
                  <a:lnTo>
                    <a:pt x="410469" y="454203"/>
                  </a:lnTo>
                  <a:lnTo>
                    <a:pt x="410469" y="457945"/>
                  </a:lnTo>
                  <a:lnTo>
                    <a:pt x="412363" y="457359"/>
                  </a:lnTo>
                  <a:lnTo>
                    <a:pt x="413625" y="455466"/>
                  </a:lnTo>
                  <a:lnTo>
                    <a:pt x="414888" y="449785"/>
                  </a:lnTo>
                  <a:lnTo>
                    <a:pt x="419306" y="452941"/>
                  </a:lnTo>
                  <a:lnTo>
                    <a:pt x="423094" y="457990"/>
                  </a:lnTo>
                  <a:lnTo>
                    <a:pt x="427512" y="463040"/>
                  </a:lnTo>
                  <a:lnTo>
                    <a:pt x="429406" y="468721"/>
                  </a:lnTo>
                  <a:lnTo>
                    <a:pt x="433824" y="463671"/>
                  </a:lnTo>
                  <a:lnTo>
                    <a:pt x="438243" y="468721"/>
                  </a:lnTo>
                  <a:lnTo>
                    <a:pt x="436980" y="472508"/>
                  </a:lnTo>
                  <a:lnTo>
                    <a:pt x="439505" y="478189"/>
                  </a:lnTo>
                  <a:lnTo>
                    <a:pt x="440767" y="485133"/>
                  </a:lnTo>
                  <a:lnTo>
                    <a:pt x="440767" y="491445"/>
                  </a:lnTo>
                  <a:lnTo>
                    <a:pt x="440767" y="499019"/>
                  </a:lnTo>
                  <a:lnTo>
                    <a:pt x="436980" y="504069"/>
                  </a:lnTo>
                  <a:lnTo>
                    <a:pt x="434455" y="504069"/>
                  </a:lnTo>
                  <a:lnTo>
                    <a:pt x="431299" y="508487"/>
                  </a:lnTo>
                  <a:lnTo>
                    <a:pt x="428774" y="513537"/>
                  </a:lnTo>
                  <a:lnTo>
                    <a:pt x="428774" y="519218"/>
                  </a:lnTo>
                  <a:lnTo>
                    <a:pt x="428774" y="524899"/>
                  </a:lnTo>
                  <a:lnTo>
                    <a:pt x="431930" y="528686"/>
                  </a:lnTo>
                  <a:lnTo>
                    <a:pt x="430037" y="533105"/>
                  </a:lnTo>
                  <a:lnTo>
                    <a:pt x="435718" y="531842"/>
                  </a:lnTo>
                  <a:lnTo>
                    <a:pt x="440136" y="531211"/>
                  </a:lnTo>
                  <a:lnTo>
                    <a:pt x="443292" y="531211"/>
                  </a:lnTo>
                  <a:lnTo>
                    <a:pt x="449604" y="531211"/>
                  </a:lnTo>
                  <a:lnTo>
                    <a:pt x="447079" y="535629"/>
                  </a:lnTo>
                  <a:lnTo>
                    <a:pt x="450867" y="540679"/>
                  </a:lnTo>
                  <a:lnTo>
                    <a:pt x="452760" y="545098"/>
                  </a:lnTo>
                  <a:lnTo>
                    <a:pt x="456548" y="549516"/>
                  </a:lnTo>
                  <a:lnTo>
                    <a:pt x="462229" y="552041"/>
                  </a:lnTo>
                  <a:lnTo>
                    <a:pt x="462229" y="557722"/>
                  </a:lnTo>
                  <a:lnTo>
                    <a:pt x="461597" y="561509"/>
                  </a:lnTo>
                  <a:lnTo>
                    <a:pt x="459704" y="565296"/>
                  </a:lnTo>
                  <a:lnTo>
                    <a:pt x="464753" y="569084"/>
                  </a:lnTo>
                  <a:lnTo>
                    <a:pt x="470434" y="569084"/>
                  </a:lnTo>
                  <a:lnTo>
                    <a:pt x="474853" y="574133"/>
                  </a:lnTo>
                  <a:lnTo>
                    <a:pt x="476746" y="578552"/>
                  </a:lnTo>
                  <a:lnTo>
                    <a:pt x="479902" y="579814"/>
                  </a:lnTo>
                  <a:lnTo>
                    <a:pt x="484321" y="577289"/>
                  </a:lnTo>
                  <a:lnTo>
                    <a:pt x="488740" y="576027"/>
                  </a:lnTo>
                  <a:lnTo>
                    <a:pt x="491895" y="574765"/>
                  </a:lnTo>
                  <a:lnTo>
                    <a:pt x="491264" y="577921"/>
                  </a:lnTo>
                  <a:lnTo>
                    <a:pt x="493158" y="580445"/>
                  </a:lnTo>
                  <a:lnTo>
                    <a:pt x="496314" y="583602"/>
                  </a:lnTo>
                  <a:lnTo>
                    <a:pt x="500732" y="583602"/>
                  </a:lnTo>
                  <a:lnTo>
                    <a:pt x="503889" y="582970"/>
                  </a:lnTo>
                  <a:lnTo>
                    <a:pt x="501995" y="577921"/>
                  </a:lnTo>
                  <a:lnTo>
                    <a:pt x="501995" y="572871"/>
                  </a:lnTo>
                  <a:lnTo>
                    <a:pt x="497576" y="569084"/>
                  </a:lnTo>
                  <a:lnTo>
                    <a:pt x="497576" y="566559"/>
                  </a:lnTo>
                  <a:lnTo>
                    <a:pt x="497576" y="563403"/>
                  </a:lnTo>
                  <a:lnTo>
                    <a:pt x="499470" y="560878"/>
                  </a:lnTo>
                  <a:lnTo>
                    <a:pt x="505151" y="561509"/>
                  </a:lnTo>
                  <a:lnTo>
                    <a:pt x="507045" y="564350"/>
                  </a:lnTo>
                  <a:lnTo>
                    <a:pt x="507045" y="562140"/>
                  </a:lnTo>
                  <a:lnTo>
                    <a:pt x="511463" y="555197"/>
                  </a:lnTo>
                  <a:lnTo>
                    <a:pt x="517144" y="556459"/>
                  </a:lnTo>
                  <a:lnTo>
                    <a:pt x="520931" y="556459"/>
                  </a:lnTo>
                  <a:lnTo>
                    <a:pt x="524719" y="558353"/>
                  </a:lnTo>
                  <a:lnTo>
                    <a:pt x="527243" y="555828"/>
                  </a:lnTo>
                  <a:lnTo>
                    <a:pt x="530399" y="557091"/>
                  </a:lnTo>
                  <a:lnTo>
                    <a:pt x="535449" y="556459"/>
                  </a:lnTo>
                  <a:lnTo>
                    <a:pt x="537974" y="553303"/>
                  </a:lnTo>
                  <a:lnTo>
                    <a:pt x="541130" y="552041"/>
                  </a:lnTo>
                  <a:lnTo>
                    <a:pt x="545548" y="553935"/>
                  </a:lnTo>
                  <a:lnTo>
                    <a:pt x="545548" y="546991"/>
                  </a:lnTo>
                  <a:lnTo>
                    <a:pt x="551861" y="545729"/>
                  </a:lnTo>
                  <a:lnTo>
                    <a:pt x="555648" y="546360"/>
                  </a:lnTo>
                  <a:lnTo>
                    <a:pt x="560067" y="551410"/>
                  </a:lnTo>
                  <a:lnTo>
                    <a:pt x="565747" y="551410"/>
                  </a:lnTo>
                  <a:lnTo>
                    <a:pt x="571428" y="553303"/>
                  </a:lnTo>
                  <a:lnTo>
                    <a:pt x="577109" y="553303"/>
                  </a:lnTo>
                  <a:lnTo>
                    <a:pt x="578372" y="557722"/>
                  </a:lnTo>
                  <a:lnTo>
                    <a:pt x="575847" y="560878"/>
                  </a:lnTo>
                  <a:lnTo>
                    <a:pt x="578372" y="565928"/>
                  </a:lnTo>
                  <a:lnTo>
                    <a:pt x="581527" y="569715"/>
                  </a:lnTo>
                  <a:lnTo>
                    <a:pt x="585946" y="570977"/>
                  </a:lnTo>
                  <a:lnTo>
                    <a:pt x="587840" y="574765"/>
                  </a:lnTo>
                  <a:lnTo>
                    <a:pt x="594152" y="576027"/>
                  </a:lnTo>
                  <a:lnTo>
                    <a:pt x="600464" y="577289"/>
                  </a:lnTo>
                  <a:lnTo>
                    <a:pt x="604251" y="576027"/>
                  </a:lnTo>
                  <a:lnTo>
                    <a:pt x="609932" y="575396"/>
                  </a:lnTo>
                  <a:lnTo>
                    <a:pt x="614351" y="577921"/>
                  </a:lnTo>
                  <a:lnTo>
                    <a:pt x="617507" y="577921"/>
                  </a:lnTo>
                  <a:lnTo>
                    <a:pt x="623188" y="577921"/>
                  </a:lnTo>
                  <a:lnTo>
                    <a:pt x="628868" y="577921"/>
                  </a:lnTo>
                  <a:lnTo>
                    <a:pt x="628868" y="585495"/>
                  </a:lnTo>
                  <a:lnTo>
                    <a:pt x="628868" y="589914"/>
                  </a:lnTo>
                  <a:lnTo>
                    <a:pt x="629500" y="594963"/>
                  </a:lnTo>
                  <a:lnTo>
                    <a:pt x="631393" y="598119"/>
                  </a:lnTo>
                  <a:lnTo>
                    <a:pt x="636443" y="601275"/>
                  </a:lnTo>
                  <a:lnTo>
                    <a:pt x="640862" y="600644"/>
                  </a:lnTo>
                  <a:lnTo>
                    <a:pt x="640862" y="593701"/>
                  </a:lnTo>
                  <a:cubicBezTo>
                    <a:pt x="640862" y="593701"/>
                    <a:pt x="638337" y="591807"/>
                    <a:pt x="637705" y="589282"/>
                  </a:cubicBezTo>
                  <a:cubicBezTo>
                    <a:pt x="637074" y="586758"/>
                    <a:pt x="637705" y="584864"/>
                    <a:pt x="637705" y="584864"/>
                  </a:cubicBezTo>
                  <a:lnTo>
                    <a:pt x="642124" y="581708"/>
                  </a:lnTo>
                  <a:lnTo>
                    <a:pt x="647173" y="579183"/>
                  </a:lnTo>
                  <a:lnTo>
                    <a:pt x="651592" y="579183"/>
                  </a:lnTo>
                  <a:lnTo>
                    <a:pt x="653486" y="577289"/>
                  </a:lnTo>
                  <a:lnTo>
                    <a:pt x="661060" y="576658"/>
                  </a:lnTo>
                  <a:lnTo>
                    <a:pt x="666741" y="573502"/>
                  </a:lnTo>
                  <a:lnTo>
                    <a:pt x="672422" y="575396"/>
                  </a:lnTo>
                  <a:lnTo>
                    <a:pt x="676840" y="570977"/>
                  </a:lnTo>
                  <a:lnTo>
                    <a:pt x="680628" y="568452"/>
                  </a:lnTo>
                  <a:lnTo>
                    <a:pt x="683784" y="565928"/>
                  </a:lnTo>
                  <a:lnTo>
                    <a:pt x="686309" y="564034"/>
                  </a:lnTo>
                  <a:lnTo>
                    <a:pt x="682521" y="557091"/>
                  </a:lnTo>
                  <a:lnTo>
                    <a:pt x="679997" y="553303"/>
                  </a:lnTo>
                  <a:lnTo>
                    <a:pt x="683153" y="553303"/>
                  </a:lnTo>
                  <a:lnTo>
                    <a:pt x="686940" y="558353"/>
                  </a:lnTo>
                  <a:lnTo>
                    <a:pt x="691989" y="562140"/>
                  </a:lnTo>
                  <a:lnTo>
                    <a:pt x="699564" y="560878"/>
                  </a:lnTo>
                  <a:lnTo>
                    <a:pt x="705876" y="557722"/>
                  </a:lnTo>
                  <a:lnTo>
                    <a:pt x="710295" y="556459"/>
                  </a:lnTo>
                  <a:lnTo>
                    <a:pt x="715976" y="556459"/>
                  </a:lnTo>
                  <a:lnTo>
                    <a:pt x="719763" y="556459"/>
                  </a:lnTo>
                  <a:lnTo>
                    <a:pt x="725444" y="553935"/>
                  </a:lnTo>
                  <a:lnTo>
                    <a:pt x="729862" y="549516"/>
                  </a:lnTo>
                  <a:lnTo>
                    <a:pt x="731756" y="542573"/>
                  </a:lnTo>
                  <a:lnTo>
                    <a:pt x="736806" y="541942"/>
                  </a:lnTo>
                  <a:lnTo>
                    <a:pt x="742486" y="538154"/>
                  </a:lnTo>
                  <a:cubicBezTo>
                    <a:pt x="742486" y="538154"/>
                    <a:pt x="744380" y="533105"/>
                    <a:pt x="747536" y="531211"/>
                  </a:cubicBezTo>
                  <a:cubicBezTo>
                    <a:pt x="750692" y="529317"/>
                    <a:pt x="748167" y="527424"/>
                    <a:pt x="748167" y="527424"/>
                  </a:cubicBezTo>
                  <a:lnTo>
                    <a:pt x="753217" y="523005"/>
                  </a:lnTo>
                  <a:lnTo>
                    <a:pt x="759529" y="516693"/>
                  </a:lnTo>
                  <a:lnTo>
                    <a:pt x="759529" y="511643"/>
                  </a:lnTo>
                  <a:lnTo>
                    <a:pt x="765841" y="505962"/>
                  </a:lnTo>
                  <a:lnTo>
                    <a:pt x="770260" y="505962"/>
                  </a:lnTo>
                  <a:lnTo>
                    <a:pt x="767735" y="500913"/>
                  </a:lnTo>
                  <a:lnTo>
                    <a:pt x="767735" y="494601"/>
                  </a:lnTo>
                  <a:lnTo>
                    <a:pt x="765841" y="490813"/>
                  </a:lnTo>
                  <a:lnTo>
                    <a:pt x="767735" y="483870"/>
                  </a:lnTo>
                  <a:lnTo>
                    <a:pt x="772785" y="479452"/>
                  </a:lnTo>
                  <a:lnTo>
                    <a:pt x="775310" y="476296"/>
                  </a:lnTo>
                  <a:lnTo>
                    <a:pt x="777834" y="473771"/>
                  </a:lnTo>
                  <a:lnTo>
                    <a:pt x="777834" y="466196"/>
                  </a:lnTo>
                  <a:lnTo>
                    <a:pt x="779097" y="461146"/>
                  </a:lnTo>
                  <a:lnTo>
                    <a:pt x="783515" y="454203"/>
                  </a:lnTo>
                  <a:lnTo>
                    <a:pt x="787302" y="456097"/>
                  </a:lnTo>
                  <a:lnTo>
                    <a:pt x="786040" y="450416"/>
                  </a:lnTo>
                  <a:lnTo>
                    <a:pt x="783515" y="444735"/>
                  </a:lnTo>
                  <a:lnTo>
                    <a:pt x="787302" y="439054"/>
                  </a:lnTo>
                  <a:lnTo>
                    <a:pt x="782884" y="435898"/>
                  </a:lnTo>
                  <a:lnTo>
                    <a:pt x="786671" y="432742"/>
                  </a:lnTo>
                  <a:lnTo>
                    <a:pt x="789196" y="429586"/>
                  </a:lnTo>
                  <a:lnTo>
                    <a:pt x="785409" y="426430"/>
                  </a:lnTo>
                  <a:lnTo>
                    <a:pt x="777834" y="422643"/>
                  </a:lnTo>
                  <a:lnTo>
                    <a:pt x="770891" y="420749"/>
                  </a:lnTo>
                  <a:lnTo>
                    <a:pt x="767104" y="422011"/>
                  </a:lnTo>
                  <a:lnTo>
                    <a:pt x="763948" y="420749"/>
                  </a:lnTo>
                  <a:lnTo>
                    <a:pt x="767104" y="415699"/>
                  </a:lnTo>
                  <a:lnTo>
                    <a:pt x="770891" y="412543"/>
                  </a:lnTo>
                  <a:lnTo>
                    <a:pt x="772153" y="409387"/>
                  </a:lnTo>
                  <a:lnTo>
                    <a:pt x="775941" y="405600"/>
                  </a:lnTo>
                  <a:lnTo>
                    <a:pt x="772785" y="398656"/>
                  </a:lnTo>
                  <a:lnTo>
                    <a:pt x="762685" y="396763"/>
                  </a:lnTo>
                  <a:lnTo>
                    <a:pt x="753848" y="391082"/>
                  </a:lnTo>
                  <a:lnTo>
                    <a:pt x="750692" y="386663"/>
                  </a:lnTo>
                  <a:lnTo>
                    <a:pt x="755742" y="388557"/>
                  </a:lnTo>
                  <a:lnTo>
                    <a:pt x="760792" y="391082"/>
                  </a:lnTo>
                  <a:lnTo>
                    <a:pt x="767104" y="393607"/>
                  </a:lnTo>
                  <a:lnTo>
                    <a:pt x="773416" y="391713"/>
                  </a:lnTo>
                  <a:lnTo>
                    <a:pt x="767104" y="387926"/>
                  </a:lnTo>
                  <a:lnTo>
                    <a:pt x="762685" y="383507"/>
                  </a:lnTo>
                  <a:lnTo>
                    <a:pt x="758898" y="380983"/>
                  </a:lnTo>
                  <a:lnTo>
                    <a:pt x="753217" y="377195"/>
                  </a:lnTo>
                  <a:lnTo>
                    <a:pt x="753217" y="370883"/>
                  </a:lnTo>
                  <a:lnTo>
                    <a:pt x="746905" y="366465"/>
                  </a:lnTo>
                  <a:lnTo>
                    <a:pt x="741224" y="358890"/>
                  </a:lnTo>
                  <a:lnTo>
                    <a:pt x="736175" y="352578"/>
                  </a:lnTo>
                  <a:lnTo>
                    <a:pt x="733650" y="346266"/>
                  </a:lnTo>
                  <a:lnTo>
                    <a:pt x="725444" y="343110"/>
                  </a:lnTo>
                  <a:lnTo>
                    <a:pt x="718500" y="339323"/>
                  </a:lnTo>
                  <a:lnTo>
                    <a:pt x="714713" y="334904"/>
                  </a:lnTo>
                  <a:lnTo>
                    <a:pt x="714713" y="326698"/>
                  </a:lnTo>
                  <a:lnTo>
                    <a:pt x="717869" y="319755"/>
                  </a:lnTo>
                  <a:lnTo>
                    <a:pt x="719132" y="312812"/>
                  </a:lnTo>
                  <a:lnTo>
                    <a:pt x="724181" y="309656"/>
                  </a:lnTo>
                  <a:lnTo>
                    <a:pt x="726075" y="304606"/>
                  </a:lnTo>
                  <a:lnTo>
                    <a:pt x="729862" y="300819"/>
                  </a:lnTo>
                  <a:lnTo>
                    <a:pt x="736175" y="302081"/>
                  </a:lnTo>
                  <a:lnTo>
                    <a:pt x="740593" y="297663"/>
                  </a:lnTo>
                  <a:lnTo>
                    <a:pt x="745011" y="298294"/>
                  </a:lnTo>
                  <a:lnTo>
                    <a:pt x="748167" y="299556"/>
                  </a:lnTo>
                  <a:lnTo>
                    <a:pt x="748167" y="293875"/>
                  </a:lnTo>
                  <a:lnTo>
                    <a:pt x="747536" y="290088"/>
                  </a:lnTo>
                  <a:lnTo>
                    <a:pt x="740593" y="289457"/>
                  </a:lnTo>
                  <a:lnTo>
                    <a:pt x="734912" y="288194"/>
                  </a:lnTo>
                  <a:lnTo>
                    <a:pt x="729862" y="286932"/>
                  </a:lnTo>
                  <a:lnTo>
                    <a:pt x="724813" y="286301"/>
                  </a:lnTo>
                  <a:lnTo>
                    <a:pt x="722288" y="283776"/>
                  </a:lnTo>
                  <a:lnTo>
                    <a:pt x="715344" y="281882"/>
                  </a:lnTo>
                  <a:lnTo>
                    <a:pt x="710295" y="285038"/>
                  </a:lnTo>
                  <a:lnTo>
                    <a:pt x="706507" y="290719"/>
                  </a:lnTo>
                  <a:lnTo>
                    <a:pt x="702720" y="293244"/>
                  </a:lnTo>
                  <a:lnTo>
                    <a:pt x="697670" y="293875"/>
                  </a:lnTo>
                  <a:lnTo>
                    <a:pt x="691989" y="290088"/>
                  </a:lnTo>
                  <a:lnTo>
                    <a:pt x="691358" y="285038"/>
                  </a:lnTo>
                  <a:lnTo>
                    <a:pt x="687571" y="279989"/>
                  </a:lnTo>
                  <a:lnTo>
                    <a:pt x="687571" y="274939"/>
                  </a:lnTo>
                  <a:lnTo>
                    <a:pt x="682521" y="273677"/>
                  </a:lnTo>
                  <a:lnTo>
                    <a:pt x="681259" y="278726"/>
                  </a:lnTo>
                  <a:lnTo>
                    <a:pt x="674947" y="277464"/>
                  </a:lnTo>
                  <a:lnTo>
                    <a:pt x="671160" y="275570"/>
                  </a:lnTo>
                  <a:lnTo>
                    <a:pt x="666110" y="271152"/>
                  </a:lnTo>
                  <a:lnTo>
                    <a:pt x="663585" y="269889"/>
                  </a:lnTo>
                  <a:lnTo>
                    <a:pt x="662323" y="266102"/>
                  </a:lnTo>
                  <a:lnTo>
                    <a:pt x="662323" y="259159"/>
                  </a:lnTo>
                  <a:lnTo>
                    <a:pt x="666741" y="259159"/>
                  </a:lnTo>
                  <a:lnTo>
                    <a:pt x="674947" y="257265"/>
                  </a:lnTo>
                  <a:lnTo>
                    <a:pt x="679997" y="253478"/>
                  </a:lnTo>
                  <a:lnTo>
                    <a:pt x="679997" y="247166"/>
                  </a:lnTo>
                  <a:lnTo>
                    <a:pt x="683784" y="244010"/>
                  </a:lnTo>
                  <a:lnTo>
                    <a:pt x="688202" y="240222"/>
                  </a:lnTo>
                  <a:lnTo>
                    <a:pt x="691358" y="234541"/>
                  </a:lnTo>
                  <a:lnTo>
                    <a:pt x="691358" y="229492"/>
                  </a:lnTo>
                  <a:lnTo>
                    <a:pt x="697039" y="227598"/>
                  </a:lnTo>
                  <a:lnTo>
                    <a:pt x="703351" y="227598"/>
                  </a:lnTo>
                  <a:lnTo>
                    <a:pt x="709032" y="230123"/>
                  </a:lnTo>
                  <a:lnTo>
                    <a:pt x="714713" y="232017"/>
                  </a:lnTo>
                  <a:lnTo>
                    <a:pt x="714713" y="238329"/>
                  </a:lnTo>
                  <a:lnTo>
                    <a:pt x="714082" y="243378"/>
                  </a:lnTo>
                  <a:lnTo>
                    <a:pt x="711557" y="245903"/>
                  </a:lnTo>
                  <a:lnTo>
                    <a:pt x="715976" y="252215"/>
                  </a:lnTo>
                  <a:lnTo>
                    <a:pt x="717869" y="257896"/>
                  </a:lnTo>
                  <a:lnTo>
                    <a:pt x="714713" y="259790"/>
                  </a:lnTo>
                  <a:lnTo>
                    <a:pt x="712819" y="265471"/>
                  </a:lnTo>
                  <a:lnTo>
                    <a:pt x="718500" y="262946"/>
                  </a:lnTo>
                  <a:lnTo>
                    <a:pt x="722288" y="261052"/>
                  </a:lnTo>
                  <a:lnTo>
                    <a:pt x="727337" y="258527"/>
                  </a:lnTo>
                  <a:lnTo>
                    <a:pt x="727969" y="254740"/>
                  </a:lnTo>
                  <a:lnTo>
                    <a:pt x="730494" y="251584"/>
                  </a:lnTo>
                  <a:lnTo>
                    <a:pt x="738068" y="247797"/>
                  </a:lnTo>
                  <a:lnTo>
                    <a:pt x="741855" y="245903"/>
                  </a:lnTo>
                  <a:lnTo>
                    <a:pt x="746905" y="245903"/>
                  </a:lnTo>
                  <a:lnTo>
                    <a:pt x="749700" y="245002"/>
                  </a:lnTo>
                  <a:lnTo>
                    <a:pt x="749430" y="241485"/>
                  </a:lnTo>
                  <a:lnTo>
                    <a:pt x="751324" y="237698"/>
                  </a:lnTo>
                  <a:lnTo>
                    <a:pt x="753217" y="233279"/>
                  </a:lnTo>
                  <a:lnTo>
                    <a:pt x="758898" y="230754"/>
                  </a:lnTo>
                  <a:lnTo>
                    <a:pt x="762054" y="225704"/>
                  </a:lnTo>
                  <a:lnTo>
                    <a:pt x="767735" y="225704"/>
                  </a:lnTo>
                  <a:lnTo>
                    <a:pt x="769629" y="220655"/>
                  </a:lnTo>
                  <a:lnTo>
                    <a:pt x="770260" y="213711"/>
                  </a:lnTo>
                  <a:lnTo>
                    <a:pt x="769629" y="210555"/>
                  </a:lnTo>
                  <a:lnTo>
                    <a:pt x="775941" y="211818"/>
                  </a:lnTo>
                  <a:lnTo>
                    <a:pt x="779097" y="216236"/>
                  </a:lnTo>
                  <a:lnTo>
                    <a:pt x="790459" y="216236"/>
                  </a:lnTo>
                  <a:lnTo>
                    <a:pt x="794246" y="216868"/>
                  </a:lnTo>
                  <a:lnTo>
                    <a:pt x="793615" y="212449"/>
                  </a:lnTo>
                  <a:lnTo>
                    <a:pt x="790459" y="208031"/>
                  </a:lnTo>
                  <a:lnTo>
                    <a:pt x="787934" y="205506"/>
                  </a:lnTo>
                  <a:lnTo>
                    <a:pt x="792352" y="205506"/>
                  </a:lnTo>
                  <a:lnTo>
                    <a:pt x="797402" y="205506"/>
                  </a:lnTo>
                  <a:lnTo>
                    <a:pt x="802451" y="205506"/>
                  </a:lnTo>
                  <a:lnTo>
                    <a:pt x="802451" y="201718"/>
                  </a:lnTo>
                  <a:lnTo>
                    <a:pt x="802451" y="197931"/>
                  </a:lnTo>
                  <a:lnTo>
                    <a:pt x="806239" y="198562"/>
                  </a:lnTo>
                  <a:lnTo>
                    <a:pt x="805608" y="196669"/>
                  </a:lnTo>
                  <a:lnTo>
                    <a:pt x="803714" y="192250"/>
                  </a:lnTo>
                  <a:lnTo>
                    <a:pt x="804345" y="187832"/>
                  </a:lnTo>
                  <a:lnTo>
                    <a:pt x="808132" y="187832"/>
                  </a:lnTo>
                  <a:lnTo>
                    <a:pt x="810657" y="189725"/>
                  </a:lnTo>
                  <a:lnTo>
                    <a:pt x="814445" y="192881"/>
                  </a:lnTo>
                  <a:lnTo>
                    <a:pt x="816564" y="193918"/>
                  </a:lnTo>
                  <a:lnTo>
                    <a:pt x="823913" y="186569"/>
                  </a:lnTo>
                  <a:lnTo>
                    <a:pt x="818006" y="179851"/>
                  </a:lnTo>
                  <a:lnTo>
                    <a:pt x="816338" y="173134"/>
                  </a:lnTo>
                  <a:lnTo>
                    <a:pt x="812145" y="163891"/>
                  </a:lnTo>
                  <a:lnTo>
                    <a:pt x="803714" y="162223"/>
                  </a:lnTo>
                  <a:lnTo>
                    <a:pt x="797808" y="156316"/>
                  </a:lnTo>
                  <a:lnTo>
                    <a:pt x="807907" y="152935"/>
                  </a:lnTo>
                  <a:lnTo>
                    <a:pt x="808764" y="146217"/>
                  </a:lnTo>
                  <a:lnTo>
                    <a:pt x="817195" y="147885"/>
                  </a:lnTo>
                  <a:lnTo>
                    <a:pt x="823101" y="149553"/>
                  </a:lnTo>
                  <a:lnTo>
                    <a:pt x="829819" y="148697"/>
                  </a:lnTo>
                  <a:lnTo>
                    <a:pt x="829819" y="140266"/>
                  </a:lnTo>
                  <a:lnTo>
                    <a:pt x="828151" y="135216"/>
                  </a:lnTo>
                  <a:lnTo>
                    <a:pt x="825716" y="12358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手繪多邊形: 圖案 45">
              <a:extLst>
                <a:ext uri="{FF2B5EF4-FFF2-40B4-BE49-F238E27FC236}">
                  <a16:creationId xmlns:a16="http://schemas.microsoft.com/office/drawing/2014/main" id="{95F1C91E-DADF-4DC4-94C0-CBD5C8FA413F}"/>
                </a:ext>
              </a:extLst>
            </p:cNvPr>
            <p:cNvSpPr/>
            <p:nvPr/>
          </p:nvSpPr>
          <p:spPr>
            <a:xfrm>
              <a:off x="3036621" y="2327037"/>
              <a:ext cx="580502" cy="230008"/>
            </a:xfrm>
            <a:custGeom>
              <a:avLst/>
              <a:gdLst>
                <a:gd name="connsiteX0" fmla="*/ 472553 w 477917"/>
                <a:gd name="connsiteY0" fmla="*/ 88281 h 189363"/>
                <a:gd name="connsiteX1" fmla="*/ 460786 w 477917"/>
                <a:gd name="connsiteY1" fmla="*/ 82374 h 189363"/>
                <a:gd name="connsiteX2" fmla="*/ 453211 w 477917"/>
                <a:gd name="connsiteY2" fmla="*/ 80706 h 189363"/>
                <a:gd name="connsiteX3" fmla="*/ 447305 w 477917"/>
                <a:gd name="connsiteY3" fmla="*/ 78181 h 189363"/>
                <a:gd name="connsiteX4" fmla="*/ 440587 w 477917"/>
                <a:gd name="connsiteY4" fmla="*/ 75656 h 189363"/>
                <a:gd name="connsiteX5" fmla="*/ 435537 w 477917"/>
                <a:gd name="connsiteY5" fmla="*/ 78181 h 189363"/>
                <a:gd name="connsiteX6" fmla="*/ 427963 w 477917"/>
                <a:gd name="connsiteY6" fmla="*/ 77325 h 189363"/>
                <a:gd name="connsiteX7" fmla="*/ 419532 w 477917"/>
                <a:gd name="connsiteY7" fmla="*/ 76513 h 189363"/>
                <a:gd name="connsiteX8" fmla="*/ 409432 w 477917"/>
                <a:gd name="connsiteY8" fmla="*/ 78181 h 189363"/>
                <a:gd name="connsiteX9" fmla="*/ 402714 w 477917"/>
                <a:gd name="connsiteY9" fmla="*/ 69750 h 189363"/>
                <a:gd name="connsiteX10" fmla="*/ 402714 w 477917"/>
                <a:gd name="connsiteY10" fmla="*/ 60507 h 189363"/>
                <a:gd name="connsiteX11" fmla="*/ 402714 w 477917"/>
                <a:gd name="connsiteY11" fmla="*/ 54601 h 189363"/>
                <a:gd name="connsiteX12" fmla="*/ 402714 w 477917"/>
                <a:gd name="connsiteY12" fmla="*/ 45358 h 189363"/>
                <a:gd name="connsiteX13" fmla="*/ 399333 w 477917"/>
                <a:gd name="connsiteY13" fmla="*/ 41165 h 189363"/>
                <a:gd name="connsiteX14" fmla="*/ 397755 w 477917"/>
                <a:gd name="connsiteY14" fmla="*/ 38821 h 189363"/>
                <a:gd name="connsiteX15" fmla="*/ 392615 w 477917"/>
                <a:gd name="connsiteY15" fmla="*/ 37784 h 189363"/>
                <a:gd name="connsiteX16" fmla="*/ 383327 w 477917"/>
                <a:gd name="connsiteY16" fmla="*/ 36116 h 189363"/>
                <a:gd name="connsiteX17" fmla="*/ 369846 w 477917"/>
                <a:gd name="connsiteY17" fmla="*/ 35259 h 189363"/>
                <a:gd name="connsiteX18" fmla="*/ 359792 w 477917"/>
                <a:gd name="connsiteY18" fmla="*/ 36116 h 189363"/>
                <a:gd name="connsiteX19" fmla="*/ 354742 w 477917"/>
                <a:gd name="connsiteY19" fmla="*/ 45358 h 189363"/>
                <a:gd name="connsiteX20" fmla="*/ 347979 w 477917"/>
                <a:gd name="connsiteY20" fmla="*/ 48740 h 189363"/>
                <a:gd name="connsiteX21" fmla="*/ 334543 w 477917"/>
                <a:gd name="connsiteY21" fmla="*/ 50408 h 189363"/>
                <a:gd name="connsiteX22" fmla="*/ 322731 w 477917"/>
                <a:gd name="connsiteY22" fmla="*/ 54601 h 189363"/>
                <a:gd name="connsiteX23" fmla="*/ 306770 w 477917"/>
                <a:gd name="connsiteY23" fmla="*/ 52933 h 189363"/>
                <a:gd name="connsiteX24" fmla="*/ 297482 w 477917"/>
                <a:gd name="connsiteY24" fmla="*/ 51265 h 189363"/>
                <a:gd name="connsiteX25" fmla="*/ 289908 w 477917"/>
                <a:gd name="connsiteY25" fmla="*/ 47883 h 189363"/>
                <a:gd name="connsiteX26" fmla="*/ 285715 w 477917"/>
                <a:gd name="connsiteY26" fmla="*/ 45358 h 189363"/>
                <a:gd name="connsiteX27" fmla="*/ 278140 w 477917"/>
                <a:gd name="connsiteY27" fmla="*/ 39452 h 189363"/>
                <a:gd name="connsiteX28" fmla="*/ 269709 w 477917"/>
                <a:gd name="connsiteY28" fmla="*/ 39452 h 189363"/>
                <a:gd name="connsiteX29" fmla="*/ 262134 w 477917"/>
                <a:gd name="connsiteY29" fmla="*/ 33591 h 189363"/>
                <a:gd name="connsiteX30" fmla="*/ 253748 w 477917"/>
                <a:gd name="connsiteY30" fmla="*/ 32734 h 189363"/>
                <a:gd name="connsiteX31" fmla="*/ 246174 w 477917"/>
                <a:gd name="connsiteY31" fmla="*/ 32734 h 189363"/>
                <a:gd name="connsiteX32" fmla="*/ 233504 w 477917"/>
                <a:gd name="connsiteY32" fmla="*/ 32734 h 189363"/>
                <a:gd name="connsiteX33" fmla="*/ 225118 w 477917"/>
                <a:gd name="connsiteY33" fmla="*/ 36927 h 189363"/>
                <a:gd name="connsiteX34" fmla="*/ 214162 w 477917"/>
                <a:gd name="connsiteY34" fmla="*/ 36927 h 189363"/>
                <a:gd name="connsiteX35" fmla="*/ 202169 w 477917"/>
                <a:gd name="connsiteY35" fmla="*/ 32960 h 189363"/>
                <a:gd name="connsiteX36" fmla="*/ 201538 w 477917"/>
                <a:gd name="connsiteY36" fmla="*/ 32734 h 189363"/>
                <a:gd name="connsiteX37" fmla="*/ 193107 w 477917"/>
                <a:gd name="connsiteY37" fmla="*/ 27684 h 189363"/>
                <a:gd name="connsiteX38" fmla="*/ 188914 w 477917"/>
                <a:gd name="connsiteY38" fmla="*/ 22635 h 189363"/>
                <a:gd name="connsiteX39" fmla="*/ 181339 w 477917"/>
                <a:gd name="connsiteY39" fmla="*/ 15060 h 189363"/>
                <a:gd name="connsiteX40" fmla="*/ 173765 w 477917"/>
                <a:gd name="connsiteY40" fmla="*/ 10867 h 189363"/>
                <a:gd name="connsiteX41" fmla="*/ 160329 w 477917"/>
                <a:gd name="connsiteY41" fmla="*/ 9154 h 189363"/>
                <a:gd name="connsiteX42" fmla="*/ 153566 w 477917"/>
                <a:gd name="connsiteY42" fmla="*/ 7486 h 189363"/>
                <a:gd name="connsiteX43" fmla="*/ 144323 w 477917"/>
                <a:gd name="connsiteY43" fmla="*/ 6629 h 189363"/>
                <a:gd name="connsiteX44" fmla="*/ 135035 w 477917"/>
                <a:gd name="connsiteY44" fmla="*/ 4104 h 189363"/>
                <a:gd name="connsiteX45" fmla="*/ 129986 w 477917"/>
                <a:gd name="connsiteY45" fmla="*/ 7486 h 189363"/>
                <a:gd name="connsiteX46" fmla="*/ 129986 w 477917"/>
                <a:gd name="connsiteY46" fmla="*/ 11679 h 189363"/>
                <a:gd name="connsiteX47" fmla="*/ 127461 w 477917"/>
                <a:gd name="connsiteY47" fmla="*/ 16728 h 189363"/>
                <a:gd name="connsiteX48" fmla="*/ 128317 w 477917"/>
                <a:gd name="connsiteY48" fmla="*/ 20110 h 189363"/>
                <a:gd name="connsiteX49" fmla="*/ 129986 w 477917"/>
                <a:gd name="connsiteY49" fmla="*/ 24303 h 189363"/>
                <a:gd name="connsiteX50" fmla="*/ 134224 w 477917"/>
                <a:gd name="connsiteY50" fmla="*/ 28541 h 189363"/>
                <a:gd name="connsiteX51" fmla="*/ 140942 w 477917"/>
                <a:gd name="connsiteY51" fmla="*/ 30209 h 189363"/>
                <a:gd name="connsiteX52" fmla="*/ 138417 w 477917"/>
                <a:gd name="connsiteY52" fmla="*/ 36927 h 189363"/>
                <a:gd name="connsiteX53" fmla="*/ 134224 w 477917"/>
                <a:gd name="connsiteY53" fmla="*/ 40309 h 189363"/>
                <a:gd name="connsiteX54" fmla="*/ 125793 w 477917"/>
                <a:gd name="connsiteY54" fmla="*/ 40309 h 189363"/>
                <a:gd name="connsiteX55" fmla="*/ 118218 w 477917"/>
                <a:gd name="connsiteY55" fmla="*/ 39452 h 189363"/>
                <a:gd name="connsiteX56" fmla="*/ 108975 w 477917"/>
                <a:gd name="connsiteY56" fmla="*/ 39452 h 189363"/>
                <a:gd name="connsiteX57" fmla="*/ 101401 w 477917"/>
                <a:gd name="connsiteY57" fmla="*/ 35259 h 189363"/>
                <a:gd name="connsiteX58" fmla="*/ 91301 w 477917"/>
                <a:gd name="connsiteY58" fmla="*/ 33591 h 189363"/>
                <a:gd name="connsiteX59" fmla="*/ 84538 w 477917"/>
                <a:gd name="connsiteY59" fmla="*/ 31877 h 189363"/>
                <a:gd name="connsiteX60" fmla="*/ 80345 w 477917"/>
                <a:gd name="connsiteY60" fmla="*/ 27684 h 189363"/>
                <a:gd name="connsiteX61" fmla="*/ 72771 w 477917"/>
                <a:gd name="connsiteY61" fmla="*/ 27684 h 189363"/>
                <a:gd name="connsiteX62" fmla="*/ 66865 w 477917"/>
                <a:gd name="connsiteY62" fmla="*/ 26828 h 189363"/>
                <a:gd name="connsiteX63" fmla="*/ 55954 w 477917"/>
                <a:gd name="connsiteY63" fmla="*/ 26828 h 189363"/>
                <a:gd name="connsiteX64" fmla="*/ 49191 w 477917"/>
                <a:gd name="connsiteY64" fmla="*/ 27684 h 189363"/>
                <a:gd name="connsiteX65" fmla="*/ 44998 w 477917"/>
                <a:gd name="connsiteY65" fmla="*/ 29353 h 189363"/>
                <a:gd name="connsiteX66" fmla="*/ 42473 w 477917"/>
                <a:gd name="connsiteY66" fmla="*/ 32734 h 189363"/>
                <a:gd name="connsiteX67" fmla="*/ 38505 w 477917"/>
                <a:gd name="connsiteY67" fmla="*/ 34222 h 189363"/>
                <a:gd name="connsiteX68" fmla="*/ 35755 w 477917"/>
                <a:gd name="connsiteY68" fmla="*/ 35259 h 189363"/>
                <a:gd name="connsiteX69" fmla="*/ 26467 w 477917"/>
                <a:gd name="connsiteY69" fmla="*/ 40309 h 189363"/>
                <a:gd name="connsiteX70" fmla="*/ 20606 w 477917"/>
                <a:gd name="connsiteY70" fmla="*/ 40309 h 189363"/>
                <a:gd name="connsiteX71" fmla="*/ 18892 w 477917"/>
                <a:gd name="connsiteY71" fmla="*/ 48740 h 189363"/>
                <a:gd name="connsiteX72" fmla="*/ 7981 w 477917"/>
                <a:gd name="connsiteY72" fmla="*/ 48740 h 189363"/>
                <a:gd name="connsiteX73" fmla="*/ 4104 w 477917"/>
                <a:gd name="connsiteY73" fmla="*/ 51490 h 189363"/>
                <a:gd name="connsiteX74" fmla="*/ 4600 w 477917"/>
                <a:gd name="connsiteY74" fmla="*/ 54601 h 189363"/>
                <a:gd name="connsiteX75" fmla="*/ 6268 w 477917"/>
                <a:gd name="connsiteY75" fmla="*/ 61364 h 189363"/>
                <a:gd name="connsiteX76" fmla="*/ 9650 w 477917"/>
                <a:gd name="connsiteY76" fmla="*/ 64700 h 189363"/>
                <a:gd name="connsiteX77" fmla="*/ 17224 w 477917"/>
                <a:gd name="connsiteY77" fmla="*/ 67225 h 189363"/>
                <a:gd name="connsiteX78" fmla="*/ 23131 w 477917"/>
                <a:gd name="connsiteY78" fmla="*/ 73132 h 189363"/>
                <a:gd name="connsiteX79" fmla="*/ 28180 w 477917"/>
                <a:gd name="connsiteY79" fmla="*/ 73988 h 189363"/>
                <a:gd name="connsiteX80" fmla="*/ 34042 w 477917"/>
                <a:gd name="connsiteY80" fmla="*/ 74800 h 189363"/>
                <a:gd name="connsiteX81" fmla="*/ 41616 w 477917"/>
                <a:gd name="connsiteY81" fmla="*/ 77325 h 189363"/>
                <a:gd name="connsiteX82" fmla="*/ 46666 w 477917"/>
                <a:gd name="connsiteY82" fmla="*/ 80706 h 189363"/>
                <a:gd name="connsiteX83" fmla="*/ 55097 w 477917"/>
                <a:gd name="connsiteY83" fmla="*/ 85756 h 189363"/>
                <a:gd name="connsiteX84" fmla="*/ 61003 w 477917"/>
                <a:gd name="connsiteY84" fmla="*/ 93330 h 189363"/>
                <a:gd name="connsiteX85" fmla="*/ 66865 w 477917"/>
                <a:gd name="connsiteY85" fmla="*/ 94999 h 189363"/>
                <a:gd name="connsiteX86" fmla="*/ 66865 w 477917"/>
                <a:gd name="connsiteY86" fmla="*/ 102573 h 189363"/>
                <a:gd name="connsiteX87" fmla="*/ 66865 w 477917"/>
                <a:gd name="connsiteY87" fmla="*/ 110148 h 189363"/>
                <a:gd name="connsiteX88" fmla="*/ 70246 w 477917"/>
                <a:gd name="connsiteY88" fmla="*/ 119436 h 189363"/>
                <a:gd name="connsiteX89" fmla="*/ 77820 w 477917"/>
                <a:gd name="connsiteY89" fmla="*/ 124485 h 189363"/>
                <a:gd name="connsiteX90" fmla="*/ 87920 w 477917"/>
                <a:gd name="connsiteY90" fmla="*/ 125297 h 189363"/>
                <a:gd name="connsiteX91" fmla="*/ 96351 w 477917"/>
                <a:gd name="connsiteY91" fmla="*/ 125297 h 189363"/>
                <a:gd name="connsiteX92" fmla="*/ 103069 w 477917"/>
                <a:gd name="connsiteY92" fmla="*/ 128678 h 189363"/>
                <a:gd name="connsiteX93" fmla="*/ 116550 w 477917"/>
                <a:gd name="connsiteY93" fmla="*/ 129535 h 189363"/>
                <a:gd name="connsiteX94" fmla="*/ 122411 w 477917"/>
                <a:gd name="connsiteY94" fmla="*/ 132060 h 189363"/>
                <a:gd name="connsiteX95" fmla="*/ 130842 w 477917"/>
                <a:gd name="connsiteY95" fmla="*/ 134585 h 189363"/>
                <a:gd name="connsiteX96" fmla="*/ 138417 w 477917"/>
                <a:gd name="connsiteY96" fmla="*/ 140446 h 189363"/>
                <a:gd name="connsiteX97" fmla="*/ 144323 w 477917"/>
                <a:gd name="connsiteY97" fmla="*/ 141303 h 189363"/>
                <a:gd name="connsiteX98" fmla="*/ 151898 w 477917"/>
                <a:gd name="connsiteY98" fmla="*/ 145496 h 189363"/>
                <a:gd name="connsiteX99" fmla="*/ 156091 w 477917"/>
                <a:gd name="connsiteY99" fmla="*/ 153070 h 189363"/>
                <a:gd name="connsiteX100" fmla="*/ 161141 w 477917"/>
                <a:gd name="connsiteY100" fmla="*/ 156452 h 189363"/>
                <a:gd name="connsiteX101" fmla="*/ 168715 w 477917"/>
                <a:gd name="connsiteY101" fmla="*/ 165739 h 189363"/>
                <a:gd name="connsiteX102" fmla="*/ 176290 w 477917"/>
                <a:gd name="connsiteY102" fmla="*/ 170789 h 189363"/>
                <a:gd name="connsiteX103" fmla="*/ 188914 w 477917"/>
                <a:gd name="connsiteY103" fmla="*/ 170789 h 189363"/>
                <a:gd name="connsiteX104" fmla="*/ 200681 w 477917"/>
                <a:gd name="connsiteY104" fmla="*/ 170789 h 189363"/>
                <a:gd name="connsiteX105" fmla="*/ 213305 w 477917"/>
                <a:gd name="connsiteY105" fmla="*/ 172457 h 189363"/>
                <a:gd name="connsiteX106" fmla="*/ 222594 w 477917"/>
                <a:gd name="connsiteY106" fmla="*/ 170789 h 189363"/>
                <a:gd name="connsiteX107" fmla="*/ 232693 w 477917"/>
                <a:gd name="connsiteY107" fmla="*/ 170789 h 189363"/>
                <a:gd name="connsiteX108" fmla="*/ 242792 w 477917"/>
                <a:gd name="connsiteY108" fmla="*/ 172457 h 189363"/>
                <a:gd name="connsiteX109" fmla="*/ 254560 w 477917"/>
                <a:gd name="connsiteY109" fmla="*/ 172457 h 189363"/>
                <a:gd name="connsiteX110" fmla="*/ 259609 w 477917"/>
                <a:gd name="connsiteY110" fmla="*/ 180032 h 189363"/>
                <a:gd name="connsiteX111" fmla="*/ 270565 w 477917"/>
                <a:gd name="connsiteY111" fmla="*/ 180888 h 189363"/>
                <a:gd name="connsiteX112" fmla="*/ 278952 w 477917"/>
                <a:gd name="connsiteY112" fmla="*/ 182557 h 189363"/>
                <a:gd name="connsiteX113" fmla="*/ 284858 w 477917"/>
                <a:gd name="connsiteY113" fmla="*/ 185938 h 189363"/>
                <a:gd name="connsiteX114" fmla="*/ 294101 w 477917"/>
                <a:gd name="connsiteY114" fmla="*/ 184225 h 189363"/>
                <a:gd name="connsiteX115" fmla="*/ 301675 w 477917"/>
                <a:gd name="connsiteY115" fmla="*/ 187606 h 189363"/>
                <a:gd name="connsiteX116" fmla="*/ 307582 w 477917"/>
                <a:gd name="connsiteY116" fmla="*/ 188463 h 189363"/>
                <a:gd name="connsiteX117" fmla="*/ 319349 w 477917"/>
                <a:gd name="connsiteY117" fmla="*/ 182557 h 189363"/>
                <a:gd name="connsiteX118" fmla="*/ 330305 w 477917"/>
                <a:gd name="connsiteY118" fmla="*/ 178364 h 189363"/>
                <a:gd name="connsiteX119" fmla="*/ 347979 w 477917"/>
                <a:gd name="connsiteY119" fmla="*/ 176650 h 189363"/>
                <a:gd name="connsiteX120" fmla="*/ 361460 w 477917"/>
                <a:gd name="connsiteY120" fmla="*/ 176650 h 189363"/>
                <a:gd name="connsiteX121" fmla="*/ 371559 w 477917"/>
                <a:gd name="connsiteY121" fmla="*/ 172457 h 189363"/>
                <a:gd name="connsiteX122" fmla="*/ 374084 w 477917"/>
                <a:gd name="connsiteY122" fmla="*/ 163169 h 189363"/>
                <a:gd name="connsiteX123" fmla="*/ 379945 w 477917"/>
                <a:gd name="connsiteY123" fmla="*/ 156452 h 189363"/>
                <a:gd name="connsiteX124" fmla="*/ 387565 w 477917"/>
                <a:gd name="connsiteY124" fmla="*/ 151402 h 189363"/>
                <a:gd name="connsiteX125" fmla="*/ 387565 w 477917"/>
                <a:gd name="connsiteY125" fmla="*/ 144684 h 189363"/>
                <a:gd name="connsiteX126" fmla="*/ 378277 w 477917"/>
                <a:gd name="connsiteY126" fmla="*/ 137921 h 189363"/>
                <a:gd name="connsiteX127" fmla="*/ 378277 w 477917"/>
                <a:gd name="connsiteY127" fmla="*/ 133728 h 189363"/>
                <a:gd name="connsiteX128" fmla="*/ 380802 w 477917"/>
                <a:gd name="connsiteY128" fmla="*/ 127010 h 189363"/>
                <a:gd name="connsiteX129" fmla="*/ 385852 w 477917"/>
                <a:gd name="connsiteY129" fmla="*/ 128678 h 189363"/>
                <a:gd name="connsiteX130" fmla="*/ 397664 w 477917"/>
                <a:gd name="connsiteY130" fmla="*/ 131203 h 189363"/>
                <a:gd name="connsiteX131" fmla="*/ 407719 w 477917"/>
                <a:gd name="connsiteY131" fmla="*/ 127010 h 189363"/>
                <a:gd name="connsiteX132" fmla="*/ 413625 w 477917"/>
                <a:gd name="connsiteY132" fmla="*/ 121104 h 189363"/>
                <a:gd name="connsiteX133" fmla="*/ 426249 w 477917"/>
                <a:gd name="connsiteY133" fmla="*/ 119436 h 189363"/>
                <a:gd name="connsiteX134" fmla="*/ 433012 w 477917"/>
                <a:gd name="connsiteY134" fmla="*/ 114386 h 189363"/>
                <a:gd name="connsiteX135" fmla="*/ 434681 w 477917"/>
                <a:gd name="connsiteY135" fmla="*/ 108479 h 189363"/>
                <a:gd name="connsiteX136" fmla="*/ 436349 w 477917"/>
                <a:gd name="connsiteY136" fmla="*/ 104286 h 189363"/>
                <a:gd name="connsiteX137" fmla="*/ 443112 w 477917"/>
                <a:gd name="connsiteY137" fmla="*/ 104286 h 189363"/>
                <a:gd name="connsiteX138" fmla="*/ 443923 w 477917"/>
                <a:gd name="connsiteY138" fmla="*/ 97523 h 189363"/>
                <a:gd name="connsiteX139" fmla="*/ 454023 w 477917"/>
                <a:gd name="connsiteY139" fmla="*/ 97523 h 189363"/>
                <a:gd name="connsiteX140" fmla="*/ 464122 w 477917"/>
                <a:gd name="connsiteY140" fmla="*/ 96712 h 189363"/>
                <a:gd name="connsiteX141" fmla="*/ 475935 w 477917"/>
                <a:gd name="connsiteY141" fmla="*/ 97523 h 18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77917" h="189363">
                  <a:moveTo>
                    <a:pt x="472553" y="88281"/>
                  </a:moveTo>
                  <a:lnTo>
                    <a:pt x="460786" y="82374"/>
                  </a:lnTo>
                  <a:lnTo>
                    <a:pt x="453211" y="80706"/>
                  </a:lnTo>
                  <a:lnTo>
                    <a:pt x="447305" y="78181"/>
                  </a:lnTo>
                  <a:lnTo>
                    <a:pt x="440587" y="75656"/>
                  </a:lnTo>
                  <a:lnTo>
                    <a:pt x="435537" y="78181"/>
                  </a:lnTo>
                  <a:lnTo>
                    <a:pt x="427963" y="77325"/>
                  </a:lnTo>
                  <a:lnTo>
                    <a:pt x="419532" y="76513"/>
                  </a:lnTo>
                  <a:lnTo>
                    <a:pt x="409432" y="78181"/>
                  </a:lnTo>
                  <a:lnTo>
                    <a:pt x="402714" y="69750"/>
                  </a:lnTo>
                  <a:lnTo>
                    <a:pt x="402714" y="60507"/>
                  </a:lnTo>
                  <a:lnTo>
                    <a:pt x="402714" y="54601"/>
                  </a:lnTo>
                  <a:lnTo>
                    <a:pt x="402714" y="45358"/>
                  </a:lnTo>
                  <a:lnTo>
                    <a:pt x="399333" y="41165"/>
                  </a:lnTo>
                  <a:lnTo>
                    <a:pt x="397755" y="38821"/>
                  </a:lnTo>
                  <a:lnTo>
                    <a:pt x="392615" y="37784"/>
                  </a:lnTo>
                  <a:lnTo>
                    <a:pt x="383327" y="36116"/>
                  </a:lnTo>
                  <a:lnTo>
                    <a:pt x="369846" y="35259"/>
                  </a:lnTo>
                  <a:lnTo>
                    <a:pt x="359792" y="36116"/>
                  </a:lnTo>
                  <a:lnTo>
                    <a:pt x="354742" y="45358"/>
                  </a:lnTo>
                  <a:lnTo>
                    <a:pt x="347979" y="48740"/>
                  </a:lnTo>
                  <a:lnTo>
                    <a:pt x="334543" y="50408"/>
                  </a:lnTo>
                  <a:lnTo>
                    <a:pt x="322731" y="54601"/>
                  </a:lnTo>
                  <a:lnTo>
                    <a:pt x="306770" y="52933"/>
                  </a:lnTo>
                  <a:lnTo>
                    <a:pt x="297482" y="51265"/>
                  </a:lnTo>
                  <a:lnTo>
                    <a:pt x="289908" y="47883"/>
                  </a:lnTo>
                  <a:lnTo>
                    <a:pt x="285715" y="45358"/>
                  </a:lnTo>
                  <a:lnTo>
                    <a:pt x="278140" y="39452"/>
                  </a:lnTo>
                  <a:lnTo>
                    <a:pt x="269709" y="39452"/>
                  </a:lnTo>
                  <a:lnTo>
                    <a:pt x="262134" y="33591"/>
                  </a:lnTo>
                  <a:lnTo>
                    <a:pt x="253748" y="32734"/>
                  </a:lnTo>
                  <a:lnTo>
                    <a:pt x="246174" y="32734"/>
                  </a:lnTo>
                  <a:lnTo>
                    <a:pt x="233504" y="32734"/>
                  </a:lnTo>
                  <a:lnTo>
                    <a:pt x="225118" y="36927"/>
                  </a:lnTo>
                  <a:lnTo>
                    <a:pt x="214162" y="36927"/>
                  </a:lnTo>
                  <a:lnTo>
                    <a:pt x="202169" y="32960"/>
                  </a:lnTo>
                  <a:lnTo>
                    <a:pt x="201538" y="32734"/>
                  </a:lnTo>
                  <a:lnTo>
                    <a:pt x="193107" y="27684"/>
                  </a:lnTo>
                  <a:lnTo>
                    <a:pt x="188914" y="22635"/>
                  </a:lnTo>
                  <a:lnTo>
                    <a:pt x="181339" y="15060"/>
                  </a:lnTo>
                  <a:lnTo>
                    <a:pt x="173765" y="10867"/>
                  </a:lnTo>
                  <a:lnTo>
                    <a:pt x="160329" y="9154"/>
                  </a:lnTo>
                  <a:lnTo>
                    <a:pt x="153566" y="7486"/>
                  </a:lnTo>
                  <a:lnTo>
                    <a:pt x="144323" y="6629"/>
                  </a:lnTo>
                  <a:lnTo>
                    <a:pt x="135035" y="4104"/>
                  </a:lnTo>
                  <a:lnTo>
                    <a:pt x="129986" y="7486"/>
                  </a:lnTo>
                  <a:lnTo>
                    <a:pt x="129986" y="11679"/>
                  </a:lnTo>
                  <a:lnTo>
                    <a:pt x="127461" y="16728"/>
                  </a:lnTo>
                  <a:lnTo>
                    <a:pt x="128317" y="20110"/>
                  </a:lnTo>
                  <a:lnTo>
                    <a:pt x="129986" y="24303"/>
                  </a:lnTo>
                  <a:lnTo>
                    <a:pt x="134224" y="28541"/>
                  </a:lnTo>
                  <a:lnTo>
                    <a:pt x="140942" y="30209"/>
                  </a:lnTo>
                  <a:lnTo>
                    <a:pt x="138417" y="36927"/>
                  </a:lnTo>
                  <a:lnTo>
                    <a:pt x="134224" y="40309"/>
                  </a:lnTo>
                  <a:lnTo>
                    <a:pt x="125793" y="40309"/>
                  </a:lnTo>
                  <a:lnTo>
                    <a:pt x="118218" y="39452"/>
                  </a:lnTo>
                  <a:lnTo>
                    <a:pt x="108975" y="39452"/>
                  </a:lnTo>
                  <a:lnTo>
                    <a:pt x="101401" y="35259"/>
                  </a:lnTo>
                  <a:lnTo>
                    <a:pt x="91301" y="33591"/>
                  </a:lnTo>
                  <a:lnTo>
                    <a:pt x="84538" y="31877"/>
                  </a:lnTo>
                  <a:lnTo>
                    <a:pt x="80345" y="27684"/>
                  </a:lnTo>
                  <a:lnTo>
                    <a:pt x="72771" y="27684"/>
                  </a:lnTo>
                  <a:lnTo>
                    <a:pt x="66865" y="26828"/>
                  </a:lnTo>
                  <a:lnTo>
                    <a:pt x="55954" y="26828"/>
                  </a:lnTo>
                  <a:lnTo>
                    <a:pt x="49191" y="27684"/>
                  </a:lnTo>
                  <a:lnTo>
                    <a:pt x="44998" y="29353"/>
                  </a:lnTo>
                  <a:lnTo>
                    <a:pt x="42473" y="32734"/>
                  </a:lnTo>
                  <a:lnTo>
                    <a:pt x="38505" y="34222"/>
                  </a:lnTo>
                  <a:lnTo>
                    <a:pt x="35755" y="35259"/>
                  </a:lnTo>
                  <a:lnTo>
                    <a:pt x="26467" y="40309"/>
                  </a:lnTo>
                  <a:lnTo>
                    <a:pt x="20606" y="40309"/>
                  </a:lnTo>
                  <a:lnTo>
                    <a:pt x="18892" y="48740"/>
                  </a:lnTo>
                  <a:lnTo>
                    <a:pt x="7981" y="48740"/>
                  </a:lnTo>
                  <a:lnTo>
                    <a:pt x="4104" y="51490"/>
                  </a:lnTo>
                  <a:lnTo>
                    <a:pt x="4600" y="54601"/>
                  </a:lnTo>
                  <a:lnTo>
                    <a:pt x="6268" y="61364"/>
                  </a:lnTo>
                  <a:lnTo>
                    <a:pt x="9650" y="64700"/>
                  </a:lnTo>
                  <a:lnTo>
                    <a:pt x="17224" y="67225"/>
                  </a:lnTo>
                  <a:lnTo>
                    <a:pt x="23131" y="73132"/>
                  </a:lnTo>
                  <a:lnTo>
                    <a:pt x="28180" y="73988"/>
                  </a:lnTo>
                  <a:lnTo>
                    <a:pt x="34042" y="74800"/>
                  </a:lnTo>
                  <a:lnTo>
                    <a:pt x="41616" y="77325"/>
                  </a:lnTo>
                  <a:lnTo>
                    <a:pt x="46666" y="80706"/>
                  </a:lnTo>
                  <a:lnTo>
                    <a:pt x="55097" y="85756"/>
                  </a:lnTo>
                  <a:lnTo>
                    <a:pt x="61003" y="93330"/>
                  </a:lnTo>
                  <a:lnTo>
                    <a:pt x="66865" y="94999"/>
                  </a:lnTo>
                  <a:lnTo>
                    <a:pt x="66865" y="102573"/>
                  </a:lnTo>
                  <a:lnTo>
                    <a:pt x="66865" y="110148"/>
                  </a:lnTo>
                  <a:lnTo>
                    <a:pt x="70246" y="119436"/>
                  </a:lnTo>
                  <a:lnTo>
                    <a:pt x="77820" y="124485"/>
                  </a:lnTo>
                  <a:lnTo>
                    <a:pt x="87920" y="125297"/>
                  </a:lnTo>
                  <a:lnTo>
                    <a:pt x="96351" y="125297"/>
                  </a:lnTo>
                  <a:lnTo>
                    <a:pt x="103069" y="128678"/>
                  </a:lnTo>
                  <a:lnTo>
                    <a:pt x="116550" y="129535"/>
                  </a:lnTo>
                  <a:lnTo>
                    <a:pt x="122411" y="132060"/>
                  </a:lnTo>
                  <a:lnTo>
                    <a:pt x="130842" y="134585"/>
                  </a:lnTo>
                  <a:lnTo>
                    <a:pt x="138417" y="140446"/>
                  </a:lnTo>
                  <a:lnTo>
                    <a:pt x="144323" y="141303"/>
                  </a:lnTo>
                  <a:lnTo>
                    <a:pt x="151898" y="145496"/>
                  </a:lnTo>
                  <a:lnTo>
                    <a:pt x="156091" y="153070"/>
                  </a:lnTo>
                  <a:lnTo>
                    <a:pt x="161141" y="156452"/>
                  </a:lnTo>
                  <a:lnTo>
                    <a:pt x="168715" y="165739"/>
                  </a:lnTo>
                  <a:lnTo>
                    <a:pt x="176290" y="170789"/>
                  </a:lnTo>
                  <a:lnTo>
                    <a:pt x="188914" y="170789"/>
                  </a:lnTo>
                  <a:lnTo>
                    <a:pt x="200681" y="170789"/>
                  </a:lnTo>
                  <a:lnTo>
                    <a:pt x="213305" y="172457"/>
                  </a:lnTo>
                  <a:lnTo>
                    <a:pt x="222594" y="170789"/>
                  </a:lnTo>
                  <a:lnTo>
                    <a:pt x="232693" y="170789"/>
                  </a:lnTo>
                  <a:lnTo>
                    <a:pt x="242792" y="172457"/>
                  </a:lnTo>
                  <a:lnTo>
                    <a:pt x="254560" y="172457"/>
                  </a:lnTo>
                  <a:lnTo>
                    <a:pt x="259609" y="180032"/>
                  </a:lnTo>
                  <a:lnTo>
                    <a:pt x="270565" y="180888"/>
                  </a:lnTo>
                  <a:lnTo>
                    <a:pt x="278952" y="182557"/>
                  </a:lnTo>
                  <a:lnTo>
                    <a:pt x="284858" y="185938"/>
                  </a:lnTo>
                  <a:lnTo>
                    <a:pt x="294101" y="184225"/>
                  </a:lnTo>
                  <a:lnTo>
                    <a:pt x="301675" y="187606"/>
                  </a:lnTo>
                  <a:lnTo>
                    <a:pt x="307582" y="188463"/>
                  </a:lnTo>
                  <a:lnTo>
                    <a:pt x="319349" y="182557"/>
                  </a:lnTo>
                  <a:lnTo>
                    <a:pt x="330305" y="178364"/>
                  </a:lnTo>
                  <a:lnTo>
                    <a:pt x="347979" y="176650"/>
                  </a:lnTo>
                  <a:lnTo>
                    <a:pt x="361460" y="176650"/>
                  </a:lnTo>
                  <a:lnTo>
                    <a:pt x="371559" y="172457"/>
                  </a:lnTo>
                  <a:lnTo>
                    <a:pt x="374084" y="163169"/>
                  </a:lnTo>
                  <a:lnTo>
                    <a:pt x="379945" y="156452"/>
                  </a:lnTo>
                  <a:lnTo>
                    <a:pt x="387565" y="151402"/>
                  </a:lnTo>
                  <a:lnTo>
                    <a:pt x="387565" y="144684"/>
                  </a:lnTo>
                  <a:lnTo>
                    <a:pt x="378277" y="137921"/>
                  </a:lnTo>
                  <a:lnTo>
                    <a:pt x="378277" y="133728"/>
                  </a:lnTo>
                  <a:lnTo>
                    <a:pt x="380802" y="127010"/>
                  </a:lnTo>
                  <a:lnTo>
                    <a:pt x="385852" y="128678"/>
                  </a:lnTo>
                  <a:lnTo>
                    <a:pt x="397664" y="131203"/>
                  </a:lnTo>
                  <a:lnTo>
                    <a:pt x="407719" y="127010"/>
                  </a:lnTo>
                  <a:lnTo>
                    <a:pt x="413625" y="121104"/>
                  </a:lnTo>
                  <a:lnTo>
                    <a:pt x="426249" y="119436"/>
                  </a:lnTo>
                  <a:lnTo>
                    <a:pt x="433012" y="114386"/>
                  </a:lnTo>
                  <a:lnTo>
                    <a:pt x="434681" y="108479"/>
                  </a:lnTo>
                  <a:lnTo>
                    <a:pt x="436349" y="104286"/>
                  </a:lnTo>
                  <a:lnTo>
                    <a:pt x="443112" y="104286"/>
                  </a:lnTo>
                  <a:lnTo>
                    <a:pt x="443923" y="97523"/>
                  </a:lnTo>
                  <a:lnTo>
                    <a:pt x="454023" y="97523"/>
                  </a:lnTo>
                  <a:lnTo>
                    <a:pt x="464122" y="96712"/>
                  </a:lnTo>
                  <a:lnTo>
                    <a:pt x="475935" y="9752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" name="手繪多邊形: 圖案 46">
              <a:extLst>
                <a:ext uri="{FF2B5EF4-FFF2-40B4-BE49-F238E27FC236}">
                  <a16:creationId xmlns:a16="http://schemas.microsoft.com/office/drawing/2014/main" id="{6619107A-F3CD-4324-B0B8-5F3867F7467A}"/>
                </a:ext>
              </a:extLst>
            </p:cNvPr>
            <p:cNvSpPr/>
            <p:nvPr/>
          </p:nvSpPr>
          <p:spPr>
            <a:xfrm>
              <a:off x="3469150" y="2955508"/>
              <a:ext cx="175246" cy="334060"/>
            </a:xfrm>
            <a:custGeom>
              <a:avLst/>
              <a:gdLst>
                <a:gd name="connsiteX0" fmla="*/ 140446 w 144276"/>
                <a:gd name="connsiteY0" fmla="*/ 190943 h 275027"/>
                <a:gd name="connsiteX1" fmla="*/ 137921 w 144276"/>
                <a:gd name="connsiteY1" fmla="*/ 184631 h 275027"/>
                <a:gd name="connsiteX2" fmla="*/ 136027 w 144276"/>
                <a:gd name="connsiteY2" fmla="*/ 175794 h 275027"/>
                <a:gd name="connsiteX3" fmla="*/ 134134 w 144276"/>
                <a:gd name="connsiteY3" fmla="*/ 165694 h 275027"/>
                <a:gd name="connsiteX4" fmla="*/ 129715 w 144276"/>
                <a:gd name="connsiteY4" fmla="*/ 154333 h 275027"/>
                <a:gd name="connsiteX5" fmla="*/ 123403 w 144276"/>
                <a:gd name="connsiteY5" fmla="*/ 147389 h 275027"/>
                <a:gd name="connsiteX6" fmla="*/ 118985 w 144276"/>
                <a:gd name="connsiteY6" fmla="*/ 140446 h 275027"/>
                <a:gd name="connsiteX7" fmla="*/ 114566 w 144276"/>
                <a:gd name="connsiteY7" fmla="*/ 135396 h 275027"/>
                <a:gd name="connsiteX8" fmla="*/ 109516 w 144276"/>
                <a:gd name="connsiteY8" fmla="*/ 131609 h 275027"/>
                <a:gd name="connsiteX9" fmla="*/ 103205 w 144276"/>
                <a:gd name="connsiteY9" fmla="*/ 125297 h 275027"/>
                <a:gd name="connsiteX10" fmla="*/ 100048 w 144276"/>
                <a:gd name="connsiteY10" fmla="*/ 120878 h 275027"/>
                <a:gd name="connsiteX11" fmla="*/ 94367 w 144276"/>
                <a:gd name="connsiteY11" fmla="*/ 117091 h 275027"/>
                <a:gd name="connsiteX12" fmla="*/ 90580 w 144276"/>
                <a:gd name="connsiteY12" fmla="*/ 110779 h 275027"/>
                <a:gd name="connsiteX13" fmla="*/ 83637 w 144276"/>
                <a:gd name="connsiteY13" fmla="*/ 108885 h 275027"/>
                <a:gd name="connsiteX14" fmla="*/ 83006 w 144276"/>
                <a:gd name="connsiteY14" fmla="*/ 103836 h 275027"/>
                <a:gd name="connsiteX15" fmla="*/ 81743 w 144276"/>
                <a:gd name="connsiteY15" fmla="*/ 99417 h 275027"/>
                <a:gd name="connsiteX16" fmla="*/ 77325 w 144276"/>
                <a:gd name="connsiteY16" fmla="*/ 95630 h 275027"/>
                <a:gd name="connsiteX17" fmla="*/ 73537 w 144276"/>
                <a:gd name="connsiteY17" fmla="*/ 94999 h 275027"/>
                <a:gd name="connsiteX18" fmla="*/ 69119 w 144276"/>
                <a:gd name="connsiteY18" fmla="*/ 89949 h 275027"/>
                <a:gd name="connsiteX19" fmla="*/ 66594 w 144276"/>
                <a:gd name="connsiteY19" fmla="*/ 83637 h 275027"/>
                <a:gd name="connsiteX20" fmla="*/ 67225 w 144276"/>
                <a:gd name="connsiteY20" fmla="*/ 74800 h 275027"/>
                <a:gd name="connsiteX21" fmla="*/ 69119 w 144276"/>
                <a:gd name="connsiteY21" fmla="*/ 67225 h 275027"/>
                <a:gd name="connsiteX22" fmla="*/ 72906 w 144276"/>
                <a:gd name="connsiteY22" fmla="*/ 61544 h 275027"/>
                <a:gd name="connsiteX23" fmla="*/ 77325 w 144276"/>
                <a:gd name="connsiteY23" fmla="*/ 57126 h 275027"/>
                <a:gd name="connsiteX24" fmla="*/ 81743 w 144276"/>
                <a:gd name="connsiteY24" fmla="*/ 52707 h 275027"/>
                <a:gd name="connsiteX25" fmla="*/ 81743 w 144276"/>
                <a:gd name="connsiteY25" fmla="*/ 50183 h 275027"/>
                <a:gd name="connsiteX26" fmla="*/ 81743 w 144276"/>
                <a:gd name="connsiteY26" fmla="*/ 46395 h 275027"/>
                <a:gd name="connsiteX27" fmla="*/ 87424 w 144276"/>
                <a:gd name="connsiteY27" fmla="*/ 45133 h 275027"/>
                <a:gd name="connsiteX28" fmla="*/ 92474 w 144276"/>
                <a:gd name="connsiteY28" fmla="*/ 41977 h 275027"/>
                <a:gd name="connsiteX29" fmla="*/ 93736 w 144276"/>
                <a:gd name="connsiteY29" fmla="*/ 37558 h 275027"/>
                <a:gd name="connsiteX30" fmla="*/ 97524 w 144276"/>
                <a:gd name="connsiteY30" fmla="*/ 35665 h 275027"/>
                <a:gd name="connsiteX31" fmla="*/ 91211 w 144276"/>
                <a:gd name="connsiteY31" fmla="*/ 34402 h 275027"/>
                <a:gd name="connsiteX32" fmla="*/ 84899 w 144276"/>
                <a:gd name="connsiteY32" fmla="*/ 33140 h 275027"/>
                <a:gd name="connsiteX33" fmla="*/ 83006 w 144276"/>
                <a:gd name="connsiteY33" fmla="*/ 29353 h 275027"/>
                <a:gd name="connsiteX34" fmla="*/ 78587 w 144276"/>
                <a:gd name="connsiteY34" fmla="*/ 28090 h 275027"/>
                <a:gd name="connsiteX35" fmla="*/ 75431 w 144276"/>
                <a:gd name="connsiteY35" fmla="*/ 24303 h 275027"/>
                <a:gd name="connsiteX36" fmla="*/ 72906 w 144276"/>
                <a:gd name="connsiteY36" fmla="*/ 19253 h 275027"/>
                <a:gd name="connsiteX37" fmla="*/ 75431 w 144276"/>
                <a:gd name="connsiteY37" fmla="*/ 16097 h 275027"/>
                <a:gd name="connsiteX38" fmla="*/ 74169 w 144276"/>
                <a:gd name="connsiteY38" fmla="*/ 11679 h 275027"/>
                <a:gd name="connsiteX39" fmla="*/ 68488 w 144276"/>
                <a:gd name="connsiteY39" fmla="*/ 11679 h 275027"/>
                <a:gd name="connsiteX40" fmla="*/ 62807 w 144276"/>
                <a:gd name="connsiteY40" fmla="*/ 9785 h 275027"/>
                <a:gd name="connsiteX41" fmla="*/ 57126 w 144276"/>
                <a:gd name="connsiteY41" fmla="*/ 9785 h 275027"/>
                <a:gd name="connsiteX42" fmla="*/ 52708 w 144276"/>
                <a:gd name="connsiteY42" fmla="*/ 4735 h 275027"/>
                <a:gd name="connsiteX43" fmla="*/ 48920 w 144276"/>
                <a:gd name="connsiteY43" fmla="*/ 4104 h 275027"/>
                <a:gd name="connsiteX44" fmla="*/ 42608 w 144276"/>
                <a:gd name="connsiteY44" fmla="*/ 5367 h 275027"/>
                <a:gd name="connsiteX45" fmla="*/ 42608 w 144276"/>
                <a:gd name="connsiteY45" fmla="*/ 12310 h 275027"/>
                <a:gd name="connsiteX46" fmla="*/ 38190 w 144276"/>
                <a:gd name="connsiteY46" fmla="*/ 10416 h 275027"/>
                <a:gd name="connsiteX47" fmla="*/ 35033 w 144276"/>
                <a:gd name="connsiteY47" fmla="*/ 11679 h 275027"/>
                <a:gd name="connsiteX48" fmla="*/ 32509 w 144276"/>
                <a:gd name="connsiteY48" fmla="*/ 14835 h 275027"/>
                <a:gd name="connsiteX49" fmla="*/ 27459 w 144276"/>
                <a:gd name="connsiteY49" fmla="*/ 15466 h 275027"/>
                <a:gd name="connsiteX50" fmla="*/ 24303 w 144276"/>
                <a:gd name="connsiteY50" fmla="*/ 14204 h 275027"/>
                <a:gd name="connsiteX51" fmla="*/ 21778 w 144276"/>
                <a:gd name="connsiteY51" fmla="*/ 16728 h 275027"/>
                <a:gd name="connsiteX52" fmla="*/ 17991 w 144276"/>
                <a:gd name="connsiteY52" fmla="*/ 14835 h 275027"/>
                <a:gd name="connsiteX53" fmla="*/ 14203 w 144276"/>
                <a:gd name="connsiteY53" fmla="*/ 14835 h 275027"/>
                <a:gd name="connsiteX54" fmla="*/ 8523 w 144276"/>
                <a:gd name="connsiteY54" fmla="*/ 13572 h 275027"/>
                <a:gd name="connsiteX55" fmla="*/ 4104 w 144276"/>
                <a:gd name="connsiteY55" fmla="*/ 20516 h 275027"/>
                <a:gd name="connsiteX56" fmla="*/ 4104 w 144276"/>
                <a:gd name="connsiteY56" fmla="*/ 22725 h 275027"/>
                <a:gd name="connsiteX57" fmla="*/ 4735 w 144276"/>
                <a:gd name="connsiteY57" fmla="*/ 23672 h 275027"/>
                <a:gd name="connsiteX58" fmla="*/ 10416 w 144276"/>
                <a:gd name="connsiteY58" fmla="*/ 26197 h 275027"/>
                <a:gd name="connsiteX59" fmla="*/ 11048 w 144276"/>
                <a:gd name="connsiteY59" fmla="*/ 30615 h 275027"/>
                <a:gd name="connsiteX60" fmla="*/ 13572 w 144276"/>
                <a:gd name="connsiteY60" fmla="*/ 34402 h 275027"/>
                <a:gd name="connsiteX61" fmla="*/ 15466 w 144276"/>
                <a:gd name="connsiteY61" fmla="*/ 30615 h 275027"/>
                <a:gd name="connsiteX62" fmla="*/ 17991 w 144276"/>
                <a:gd name="connsiteY62" fmla="*/ 32509 h 275027"/>
                <a:gd name="connsiteX63" fmla="*/ 17360 w 144276"/>
                <a:gd name="connsiteY63" fmla="*/ 36296 h 275027"/>
                <a:gd name="connsiteX64" fmla="*/ 17360 w 144276"/>
                <a:gd name="connsiteY64" fmla="*/ 42608 h 275027"/>
                <a:gd name="connsiteX65" fmla="*/ 21147 w 144276"/>
                <a:gd name="connsiteY65" fmla="*/ 45133 h 275027"/>
                <a:gd name="connsiteX66" fmla="*/ 23672 w 144276"/>
                <a:gd name="connsiteY66" fmla="*/ 47658 h 275027"/>
                <a:gd name="connsiteX67" fmla="*/ 28721 w 144276"/>
                <a:gd name="connsiteY67" fmla="*/ 49551 h 275027"/>
                <a:gd name="connsiteX68" fmla="*/ 34402 w 144276"/>
                <a:gd name="connsiteY68" fmla="*/ 48289 h 275027"/>
                <a:gd name="connsiteX69" fmla="*/ 37558 w 144276"/>
                <a:gd name="connsiteY69" fmla="*/ 47658 h 275027"/>
                <a:gd name="connsiteX70" fmla="*/ 41346 w 144276"/>
                <a:gd name="connsiteY70" fmla="*/ 49551 h 275027"/>
                <a:gd name="connsiteX71" fmla="*/ 43014 w 144276"/>
                <a:gd name="connsiteY71" fmla="*/ 50588 h 275027"/>
                <a:gd name="connsiteX72" fmla="*/ 46395 w 144276"/>
                <a:gd name="connsiteY72" fmla="*/ 52707 h 275027"/>
                <a:gd name="connsiteX73" fmla="*/ 43239 w 144276"/>
                <a:gd name="connsiteY73" fmla="*/ 55864 h 275027"/>
                <a:gd name="connsiteX74" fmla="*/ 47658 w 144276"/>
                <a:gd name="connsiteY74" fmla="*/ 59651 h 275027"/>
                <a:gd name="connsiteX75" fmla="*/ 51445 w 144276"/>
                <a:gd name="connsiteY75" fmla="*/ 60282 h 275027"/>
                <a:gd name="connsiteX76" fmla="*/ 52708 w 144276"/>
                <a:gd name="connsiteY76" fmla="*/ 64069 h 275027"/>
                <a:gd name="connsiteX77" fmla="*/ 50183 w 144276"/>
                <a:gd name="connsiteY77" fmla="*/ 68488 h 275027"/>
                <a:gd name="connsiteX78" fmla="*/ 47027 w 144276"/>
                <a:gd name="connsiteY78" fmla="*/ 71644 h 275027"/>
                <a:gd name="connsiteX79" fmla="*/ 42608 w 144276"/>
                <a:gd name="connsiteY79" fmla="*/ 69750 h 275027"/>
                <a:gd name="connsiteX80" fmla="*/ 40714 w 144276"/>
                <a:gd name="connsiteY80" fmla="*/ 71013 h 275027"/>
                <a:gd name="connsiteX81" fmla="*/ 40714 w 144276"/>
                <a:gd name="connsiteY81" fmla="*/ 74800 h 275027"/>
                <a:gd name="connsiteX82" fmla="*/ 38821 w 144276"/>
                <a:gd name="connsiteY82" fmla="*/ 76693 h 275027"/>
                <a:gd name="connsiteX83" fmla="*/ 45133 w 144276"/>
                <a:gd name="connsiteY83" fmla="*/ 80481 h 275027"/>
                <a:gd name="connsiteX84" fmla="*/ 53970 w 144276"/>
                <a:gd name="connsiteY84" fmla="*/ 86793 h 275027"/>
                <a:gd name="connsiteX85" fmla="*/ 59019 w 144276"/>
                <a:gd name="connsiteY85" fmla="*/ 87424 h 275027"/>
                <a:gd name="connsiteX86" fmla="*/ 61544 w 144276"/>
                <a:gd name="connsiteY86" fmla="*/ 91211 h 275027"/>
                <a:gd name="connsiteX87" fmla="*/ 60913 w 144276"/>
                <a:gd name="connsiteY87" fmla="*/ 94367 h 275027"/>
                <a:gd name="connsiteX88" fmla="*/ 65963 w 144276"/>
                <a:gd name="connsiteY88" fmla="*/ 97523 h 275027"/>
                <a:gd name="connsiteX89" fmla="*/ 71644 w 144276"/>
                <a:gd name="connsiteY89" fmla="*/ 105098 h 275027"/>
                <a:gd name="connsiteX90" fmla="*/ 77956 w 144276"/>
                <a:gd name="connsiteY90" fmla="*/ 110779 h 275027"/>
                <a:gd name="connsiteX91" fmla="*/ 81743 w 144276"/>
                <a:gd name="connsiteY91" fmla="*/ 115829 h 275027"/>
                <a:gd name="connsiteX92" fmla="*/ 84268 w 144276"/>
                <a:gd name="connsiteY92" fmla="*/ 118353 h 275027"/>
                <a:gd name="connsiteX93" fmla="*/ 86793 w 144276"/>
                <a:gd name="connsiteY93" fmla="*/ 120247 h 275027"/>
                <a:gd name="connsiteX94" fmla="*/ 87424 w 144276"/>
                <a:gd name="connsiteY94" fmla="*/ 125297 h 275027"/>
                <a:gd name="connsiteX95" fmla="*/ 89318 w 144276"/>
                <a:gd name="connsiteY95" fmla="*/ 127822 h 275027"/>
                <a:gd name="connsiteX96" fmla="*/ 92474 w 144276"/>
                <a:gd name="connsiteY96" fmla="*/ 126559 h 275027"/>
                <a:gd name="connsiteX97" fmla="*/ 95630 w 144276"/>
                <a:gd name="connsiteY97" fmla="*/ 130346 h 275027"/>
                <a:gd name="connsiteX98" fmla="*/ 98155 w 144276"/>
                <a:gd name="connsiteY98" fmla="*/ 134134 h 275027"/>
                <a:gd name="connsiteX99" fmla="*/ 103205 w 144276"/>
                <a:gd name="connsiteY99" fmla="*/ 137290 h 275027"/>
                <a:gd name="connsiteX100" fmla="*/ 100048 w 144276"/>
                <a:gd name="connsiteY100" fmla="*/ 139183 h 275027"/>
                <a:gd name="connsiteX101" fmla="*/ 101942 w 144276"/>
                <a:gd name="connsiteY101" fmla="*/ 142971 h 275027"/>
                <a:gd name="connsiteX102" fmla="*/ 106360 w 144276"/>
                <a:gd name="connsiteY102" fmla="*/ 147389 h 275027"/>
                <a:gd name="connsiteX103" fmla="*/ 107623 w 144276"/>
                <a:gd name="connsiteY103" fmla="*/ 151176 h 275027"/>
                <a:gd name="connsiteX104" fmla="*/ 103836 w 144276"/>
                <a:gd name="connsiteY104" fmla="*/ 154964 h 275027"/>
                <a:gd name="connsiteX105" fmla="*/ 106360 w 144276"/>
                <a:gd name="connsiteY105" fmla="*/ 160645 h 275027"/>
                <a:gd name="connsiteX106" fmla="*/ 106360 w 144276"/>
                <a:gd name="connsiteY106" fmla="*/ 165063 h 275027"/>
                <a:gd name="connsiteX107" fmla="*/ 105098 w 144276"/>
                <a:gd name="connsiteY107" fmla="*/ 168850 h 275027"/>
                <a:gd name="connsiteX108" fmla="*/ 105098 w 144276"/>
                <a:gd name="connsiteY108" fmla="*/ 175163 h 275027"/>
                <a:gd name="connsiteX109" fmla="*/ 109516 w 144276"/>
                <a:gd name="connsiteY109" fmla="*/ 177687 h 275027"/>
                <a:gd name="connsiteX110" fmla="*/ 109516 w 144276"/>
                <a:gd name="connsiteY110" fmla="*/ 183368 h 275027"/>
                <a:gd name="connsiteX111" fmla="*/ 110779 w 144276"/>
                <a:gd name="connsiteY111" fmla="*/ 187787 h 275027"/>
                <a:gd name="connsiteX112" fmla="*/ 110779 w 144276"/>
                <a:gd name="connsiteY112" fmla="*/ 191574 h 275027"/>
                <a:gd name="connsiteX113" fmla="*/ 111410 w 144276"/>
                <a:gd name="connsiteY113" fmla="*/ 197886 h 275027"/>
                <a:gd name="connsiteX114" fmla="*/ 112673 w 144276"/>
                <a:gd name="connsiteY114" fmla="*/ 202936 h 275027"/>
                <a:gd name="connsiteX115" fmla="*/ 109516 w 144276"/>
                <a:gd name="connsiteY115" fmla="*/ 204198 h 275027"/>
                <a:gd name="connsiteX116" fmla="*/ 102573 w 144276"/>
                <a:gd name="connsiteY116" fmla="*/ 206092 h 275027"/>
                <a:gd name="connsiteX117" fmla="*/ 99417 w 144276"/>
                <a:gd name="connsiteY117" fmla="*/ 210510 h 275027"/>
                <a:gd name="connsiteX118" fmla="*/ 95630 w 144276"/>
                <a:gd name="connsiteY118" fmla="*/ 211142 h 275027"/>
                <a:gd name="connsiteX119" fmla="*/ 94367 w 144276"/>
                <a:gd name="connsiteY119" fmla="*/ 216191 h 275027"/>
                <a:gd name="connsiteX120" fmla="*/ 89949 w 144276"/>
                <a:gd name="connsiteY120" fmla="*/ 214298 h 275027"/>
                <a:gd name="connsiteX121" fmla="*/ 86793 w 144276"/>
                <a:gd name="connsiteY121" fmla="*/ 216191 h 275027"/>
                <a:gd name="connsiteX122" fmla="*/ 86793 w 144276"/>
                <a:gd name="connsiteY122" fmla="*/ 221241 h 275027"/>
                <a:gd name="connsiteX123" fmla="*/ 87424 w 144276"/>
                <a:gd name="connsiteY123" fmla="*/ 224397 h 275027"/>
                <a:gd name="connsiteX124" fmla="*/ 90580 w 144276"/>
                <a:gd name="connsiteY124" fmla="*/ 225028 h 275027"/>
                <a:gd name="connsiteX125" fmla="*/ 91843 w 144276"/>
                <a:gd name="connsiteY125" fmla="*/ 228816 h 275027"/>
                <a:gd name="connsiteX126" fmla="*/ 88687 w 144276"/>
                <a:gd name="connsiteY126" fmla="*/ 230078 h 275027"/>
                <a:gd name="connsiteX127" fmla="*/ 83637 w 144276"/>
                <a:gd name="connsiteY127" fmla="*/ 227553 h 275027"/>
                <a:gd name="connsiteX128" fmla="*/ 81743 w 144276"/>
                <a:gd name="connsiteY128" fmla="*/ 229447 h 275027"/>
                <a:gd name="connsiteX129" fmla="*/ 76694 w 144276"/>
                <a:gd name="connsiteY129" fmla="*/ 228816 h 275027"/>
                <a:gd name="connsiteX130" fmla="*/ 73537 w 144276"/>
                <a:gd name="connsiteY130" fmla="*/ 228816 h 275027"/>
                <a:gd name="connsiteX131" fmla="*/ 73537 w 144276"/>
                <a:gd name="connsiteY131" fmla="*/ 234496 h 275027"/>
                <a:gd name="connsiteX132" fmla="*/ 68488 w 144276"/>
                <a:gd name="connsiteY132" fmla="*/ 235759 h 275027"/>
                <a:gd name="connsiteX133" fmla="*/ 66594 w 144276"/>
                <a:gd name="connsiteY133" fmla="*/ 238915 h 275027"/>
                <a:gd name="connsiteX134" fmla="*/ 69119 w 144276"/>
                <a:gd name="connsiteY134" fmla="*/ 242702 h 275027"/>
                <a:gd name="connsiteX135" fmla="*/ 74800 w 144276"/>
                <a:gd name="connsiteY135" fmla="*/ 245227 h 275027"/>
                <a:gd name="connsiteX136" fmla="*/ 74800 w 144276"/>
                <a:gd name="connsiteY136" fmla="*/ 250277 h 275027"/>
                <a:gd name="connsiteX137" fmla="*/ 72906 w 144276"/>
                <a:gd name="connsiteY137" fmla="*/ 256589 h 275027"/>
                <a:gd name="connsiteX138" fmla="*/ 72906 w 144276"/>
                <a:gd name="connsiteY138" fmla="*/ 261007 h 275027"/>
                <a:gd name="connsiteX139" fmla="*/ 72906 w 144276"/>
                <a:gd name="connsiteY139" fmla="*/ 267319 h 275027"/>
                <a:gd name="connsiteX140" fmla="*/ 72906 w 144276"/>
                <a:gd name="connsiteY140" fmla="*/ 271107 h 275027"/>
                <a:gd name="connsiteX141" fmla="*/ 79218 w 144276"/>
                <a:gd name="connsiteY141" fmla="*/ 268582 h 275027"/>
                <a:gd name="connsiteX142" fmla="*/ 85530 w 144276"/>
                <a:gd name="connsiteY142" fmla="*/ 262270 h 275027"/>
                <a:gd name="connsiteX143" fmla="*/ 85530 w 144276"/>
                <a:gd name="connsiteY143" fmla="*/ 257220 h 275027"/>
                <a:gd name="connsiteX144" fmla="*/ 94999 w 144276"/>
                <a:gd name="connsiteY144" fmla="*/ 256589 h 275027"/>
                <a:gd name="connsiteX145" fmla="*/ 98786 w 144276"/>
                <a:gd name="connsiteY145" fmla="*/ 252802 h 275027"/>
                <a:gd name="connsiteX146" fmla="*/ 100679 w 144276"/>
                <a:gd name="connsiteY146" fmla="*/ 249014 h 275027"/>
                <a:gd name="connsiteX147" fmla="*/ 100679 w 144276"/>
                <a:gd name="connsiteY147" fmla="*/ 243965 h 275027"/>
                <a:gd name="connsiteX148" fmla="*/ 99417 w 144276"/>
                <a:gd name="connsiteY148" fmla="*/ 238915 h 275027"/>
                <a:gd name="connsiteX149" fmla="*/ 105729 w 144276"/>
                <a:gd name="connsiteY149" fmla="*/ 236390 h 275027"/>
                <a:gd name="connsiteX150" fmla="*/ 111410 w 144276"/>
                <a:gd name="connsiteY150" fmla="*/ 238915 h 275027"/>
                <a:gd name="connsiteX151" fmla="*/ 113935 w 144276"/>
                <a:gd name="connsiteY151" fmla="*/ 236390 h 275027"/>
                <a:gd name="connsiteX152" fmla="*/ 120878 w 144276"/>
                <a:gd name="connsiteY152" fmla="*/ 233865 h 275027"/>
                <a:gd name="connsiteX153" fmla="*/ 126559 w 144276"/>
                <a:gd name="connsiteY153" fmla="*/ 232603 h 275027"/>
                <a:gd name="connsiteX154" fmla="*/ 131609 w 144276"/>
                <a:gd name="connsiteY154" fmla="*/ 226291 h 275027"/>
                <a:gd name="connsiteX155" fmla="*/ 134765 w 144276"/>
                <a:gd name="connsiteY155" fmla="*/ 220610 h 275027"/>
                <a:gd name="connsiteX156" fmla="*/ 139815 w 144276"/>
                <a:gd name="connsiteY156" fmla="*/ 215560 h 275027"/>
                <a:gd name="connsiteX157" fmla="*/ 139815 w 144276"/>
                <a:gd name="connsiteY157" fmla="*/ 208617 h 275027"/>
                <a:gd name="connsiteX158" fmla="*/ 139183 w 144276"/>
                <a:gd name="connsiteY158" fmla="*/ 201673 h 275027"/>
                <a:gd name="connsiteX159" fmla="*/ 139815 w 144276"/>
                <a:gd name="connsiteY159" fmla="*/ 195361 h 27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44276" h="275027">
                  <a:moveTo>
                    <a:pt x="140446" y="190943"/>
                  </a:moveTo>
                  <a:lnTo>
                    <a:pt x="137921" y="184631"/>
                  </a:lnTo>
                  <a:lnTo>
                    <a:pt x="136027" y="175794"/>
                  </a:lnTo>
                  <a:lnTo>
                    <a:pt x="134134" y="165694"/>
                  </a:lnTo>
                  <a:lnTo>
                    <a:pt x="129715" y="154333"/>
                  </a:lnTo>
                  <a:lnTo>
                    <a:pt x="123403" y="147389"/>
                  </a:lnTo>
                  <a:lnTo>
                    <a:pt x="118985" y="140446"/>
                  </a:lnTo>
                  <a:lnTo>
                    <a:pt x="114566" y="135396"/>
                  </a:lnTo>
                  <a:lnTo>
                    <a:pt x="109516" y="131609"/>
                  </a:lnTo>
                  <a:lnTo>
                    <a:pt x="103205" y="125297"/>
                  </a:lnTo>
                  <a:lnTo>
                    <a:pt x="100048" y="120878"/>
                  </a:lnTo>
                  <a:lnTo>
                    <a:pt x="94367" y="117091"/>
                  </a:lnTo>
                  <a:lnTo>
                    <a:pt x="90580" y="110779"/>
                  </a:lnTo>
                  <a:lnTo>
                    <a:pt x="83637" y="108885"/>
                  </a:lnTo>
                  <a:lnTo>
                    <a:pt x="83006" y="103836"/>
                  </a:lnTo>
                  <a:lnTo>
                    <a:pt x="81743" y="99417"/>
                  </a:lnTo>
                  <a:lnTo>
                    <a:pt x="77325" y="95630"/>
                  </a:lnTo>
                  <a:lnTo>
                    <a:pt x="73537" y="94999"/>
                  </a:lnTo>
                  <a:lnTo>
                    <a:pt x="69119" y="89949"/>
                  </a:lnTo>
                  <a:lnTo>
                    <a:pt x="66594" y="83637"/>
                  </a:lnTo>
                  <a:lnTo>
                    <a:pt x="67225" y="74800"/>
                  </a:lnTo>
                  <a:lnTo>
                    <a:pt x="69119" y="67225"/>
                  </a:lnTo>
                  <a:lnTo>
                    <a:pt x="72906" y="61544"/>
                  </a:lnTo>
                  <a:lnTo>
                    <a:pt x="77325" y="57126"/>
                  </a:lnTo>
                  <a:lnTo>
                    <a:pt x="81743" y="52707"/>
                  </a:lnTo>
                  <a:lnTo>
                    <a:pt x="81743" y="50183"/>
                  </a:lnTo>
                  <a:lnTo>
                    <a:pt x="81743" y="46395"/>
                  </a:lnTo>
                  <a:lnTo>
                    <a:pt x="87424" y="45133"/>
                  </a:lnTo>
                  <a:lnTo>
                    <a:pt x="92474" y="41977"/>
                  </a:lnTo>
                  <a:lnTo>
                    <a:pt x="93736" y="37558"/>
                  </a:lnTo>
                  <a:lnTo>
                    <a:pt x="97524" y="35665"/>
                  </a:lnTo>
                  <a:lnTo>
                    <a:pt x="91211" y="34402"/>
                  </a:lnTo>
                  <a:lnTo>
                    <a:pt x="84899" y="33140"/>
                  </a:lnTo>
                  <a:lnTo>
                    <a:pt x="83006" y="29353"/>
                  </a:lnTo>
                  <a:lnTo>
                    <a:pt x="78587" y="28090"/>
                  </a:lnTo>
                  <a:lnTo>
                    <a:pt x="75431" y="24303"/>
                  </a:lnTo>
                  <a:lnTo>
                    <a:pt x="72906" y="19253"/>
                  </a:lnTo>
                  <a:lnTo>
                    <a:pt x="75431" y="16097"/>
                  </a:lnTo>
                  <a:lnTo>
                    <a:pt x="74169" y="11679"/>
                  </a:lnTo>
                  <a:lnTo>
                    <a:pt x="68488" y="11679"/>
                  </a:lnTo>
                  <a:lnTo>
                    <a:pt x="62807" y="9785"/>
                  </a:lnTo>
                  <a:lnTo>
                    <a:pt x="57126" y="9785"/>
                  </a:lnTo>
                  <a:lnTo>
                    <a:pt x="52708" y="4735"/>
                  </a:lnTo>
                  <a:lnTo>
                    <a:pt x="48920" y="4104"/>
                  </a:lnTo>
                  <a:lnTo>
                    <a:pt x="42608" y="5367"/>
                  </a:lnTo>
                  <a:lnTo>
                    <a:pt x="42608" y="12310"/>
                  </a:lnTo>
                  <a:lnTo>
                    <a:pt x="38190" y="10416"/>
                  </a:lnTo>
                  <a:lnTo>
                    <a:pt x="35033" y="11679"/>
                  </a:lnTo>
                  <a:lnTo>
                    <a:pt x="32509" y="14835"/>
                  </a:lnTo>
                  <a:lnTo>
                    <a:pt x="27459" y="15466"/>
                  </a:lnTo>
                  <a:lnTo>
                    <a:pt x="24303" y="14204"/>
                  </a:lnTo>
                  <a:lnTo>
                    <a:pt x="21778" y="16728"/>
                  </a:lnTo>
                  <a:lnTo>
                    <a:pt x="17991" y="14835"/>
                  </a:lnTo>
                  <a:lnTo>
                    <a:pt x="14203" y="14835"/>
                  </a:lnTo>
                  <a:lnTo>
                    <a:pt x="8523" y="13572"/>
                  </a:lnTo>
                  <a:lnTo>
                    <a:pt x="4104" y="20516"/>
                  </a:lnTo>
                  <a:lnTo>
                    <a:pt x="4104" y="22725"/>
                  </a:lnTo>
                  <a:lnTo>
                    <a:pt x="4735" y="23672"/>
                  </a:lnTo>
                  <a:lnTo>
                    <a:pt x="10416" y="26197"/>
                  </a:lnTo>
                  <a:lnTo>
                    <a:pt x="11048" y="30615"/>
                  </a:lnTo>
                  <a:lnTo>
                    <a:pt x="13572" y="34402"/>
                  </a:lnTo>
                  <a:lnTo>
                    <a:pt x="15466" y="30615"/>
                  </a:lnTo>
                  <a:lnTo>
                    <a:pt x="17991" y="32509"/>
                  </a:lnTo>
                  <a:lnTo>
                    <a:pt x="17360" y="36296"/>
                  </a:lnTo>
                  <a:lnTo>
                    <a:pt x="17360" y="42608"/>
                  </a:lnTo>
                  <a:lnTo>
                    <a:pt x="21147" y="45133"/>
                  </a:lnTo>
                  <a:lnTo>
                    <a:pt x="23672" y="47658"/>
                  </a:lnTo>
                  <a:lnTo>
                    <a:pt x="28721" y="49551"/>
                  </a:lnTo>
                  <a:lnTo>
                    <a:pt x="34402" y="48289"/>
                  </a:lnTo>
                  <a:lnTo>
                    <a:pt x="37558" y="47658"/>
                  </a:lnTo>
                  <a:lnTo>
                    <a:pt x="41346" y="49551"/>
                  </a:lnTo>
                  <a:lnTo>
                    <a:pt x="43014" y="50588"/>
                  </a:lnTo>
                  <a:lnTo>
                    <a:pt x="46395" y="52707"/>
                  </a:lnTo>
                  <a:lnTo>
                    <a:pt x="43239" y="55864"/>
                  </a:lnTo>
                  <a:lnTo>
                    <a:pt x="47658" y="59651"/>
                  </a:lnTo>
                  <a:lnTo>
                    <a:pt x="51445" y="60282"/>
                  </a:lnTo>
                  <a:lnTo>
                    <a:pt x="52708" y="64069"/>
                  </a:lnTo>
                  <a:lnTo>
                    <a:pt x="50183" y="68488"/>
                  </a:lnTo>
                  <a:lnTo>
                    <a:pt x="47027" y="71644"/>
                  </a:lnTo>
                  <a:lnTo>
                    <a:pt x="42608" y="69750"/>
                  </a:lnTo>
                  <a:lnTo>
                    <a:pt x="40714" y="71013"/>
                  </a:lnTo>
                  <a:lnTo>
                    <a:pt x="40714" y="74800"/>
                  </a:lnTo>
                  <a:lnTo>
                    <a:pt x="38821" y="76693"/>
                  </a:lnTo>
                  <a:lnTo>
                    <a:pt x="45133" y="80481"/>
                  </a:lnTo>
                  <a:lnTo>
                    <a:pt x="53970" y="86793"/>
                  </a:lnTo>
                  <a:lnTo>
                    <a:pt x="59019" y="87424"/>
                  </a:lnTo>
                  <a:lnTo>
                    <a:pt x="61544" y="91211"/>
                  </a:lnTo>
                  <a:lnTo>
                    <a:pt x="60913" y="94367"/>
                  </a:lnTo>
                  <a:lnTo>
                    <a:pt x="65963" y="97523"/>
                  </a:lnTo>
                  <a:lnTo>
                    <a:pt x="71644" y="105098"/>
                  </a:lnTo>
                  <a:lnTo>
                    <a:pt x="77956" y="110779"/>
                  </a:lnTo>
                  <a:lnTo>
                    <a:pt x="81743" y="115829"/>
                  </a:lnTo>
                  <a:lnTo>
                    <a:pt x="84268" y="118353"/>
                  </a:lnTo>
                  <a:lnTo>
                    <a:pt x="86793" y="120247"/>
                  </a:lnTo>
                  <a:lnTo>
                    <a:pt x="87424" y="125297"/>
                  </a:lnTo>
                  <a:lnTo>
                    <a:pt x="89318" y="127822"/>
                  </a:lnTo>
                  <a:lnTo>
                    <a:pt x="92474" y="126559"/>
                  </a:lnTo>
                  <a:lnTo>
                    <a:pt x="95630" y="130346"/>
                  </a:lnTo>
                  <a:lnTo>
                    <a:pt x="98155" y="134134"/>
                  </a:lnTo>
                  <a:lnTo>
                    <a:pt x="103205" y="137290"/>
                  </a:lnTo>
                  <a:lnTo>
                    <a:pt x="100048" y="139183"/>
                  </a:lnTo>
                  <a:lnTo>
                    <a:pt x="101942" y="142971"/>
                  </a:lnTo>
                  <a:lnTo>
                    <a:pt x="106360" y="147389"/>
                  </a:lnTo>
                  <a:lnTo>
                    <a:pt x="107623" y="151176"/>
                  </a:lnTo>
                  <a:lnTo>
                    <a:pt x="103836" y="154964"/>
                  </a:lnTo>
                  <a:lnTo>
                    <a:pt x="106360" y="160645"/>
                  </a:lnTo>
                  <a:lnTo>
                    <a:pt x="106360" y="165063"/>
                  </a:lnTo>
                  <a:lnTo>
                    <a:pt x="105098" y="168850"/>
                  </a:lnTo>
                  <a:lnTo>
                    <a:pt x="105098" y="175163"/>
                  </a:lnTo>
                  <a:lnTo>
                    <a:pt x="109516" y="177687"/>
                  </a:lnTo>
                  <a:lnTo>
                    <a:pt x="109516" y="183368"/>
                  </a:lnTo>
                  <a:lnTo>
                    <a:pt x="110779" y="187787"/>
                  </a:lnTo>
                  <a:lnTo>
                    <a:pt x="110779" y="191574"/>
                  </a:lnTo>
                  <a:lnTo>
                    <a:pt x="111410" y="197886"/>
                  </a:lnTo>
                  <a:lnTo>
                    <a:pt x="112673" y="202936"/>
                  </a:lnTo>
                  <a:lnTo>
                    <a:pt x="109516" y="204198"/>
                  </a:lnTo>
                  <a:lnTo>
                    <a:pt x="102573" y="206092"/>
                  </a:lnTo>
                  <a:lnTo>
                    <a:pt x="99417" y="210510"/>
                  </a:lnTo>
                  <a:lnTo>
                    <a:pt x="95630" y="211142"/>
                  </a:lnTo>
                  <a:lnTo>
                    <a:pt x="94367" y="216191"/>
                  </a:lnTo>
                  <a:lnTo>
                    <a:pt x="89949" y="214298"/>
                  </a:lnTo>
                  <a:lnTo>
                    <a:pt x="86793" y="216191"/>
                  </a:lnTo>
                  <a:lnTo>
                    <a:pt x="86793" y="221241"/>
                  </a:lnTo>
                  <a:lnTo>
                    <a:pt x="87424" y="224397"/>
                  </a:lnTo>
                  <a:lnTo>
                    <a:pt x="90580" y="225028"/>
                  </a:lnTo>
                  <a:lnTo>
                    <a:pt x="91843" y="228816"/>
                  </a:lnTo>
                  <a:lnTo>
                    <a:pt x="88687" y="230078"/>
                  </a:lnTo>
                  <a:lnTo>
                    <a:pt x="83637" y="227553"/>
                  </a:lnTo>
                  <a:lnTo>
                    <a:pt x="81743" y="229447"/>
                  </a:lnTo>
                  <a:lnTo>
                    <a:pt x="76694" y="228816"/>
                  </a:lnTo>
                  <a:lnTo>
                    <a:pt x="73537" y="228816"/>
                  </a:lnTo>
                  <a:lnTo>
                    <a:pt x="73537" y="234496"/>
                  </a:lnTo>
                  <a:lnTo>
                    <a:pt x="68488" y="235759"/>
                  </a:lnTo>
                  <a:lnTo>
                    <a:pt x="66594" y="238915"/>
                  </a:lnTo>
                  <a:lnTo>
                    <a:pt x="69119" y="242702"/>
                  </a:lnTo>
                  <a:lnTo>
                    <a:pt x="74800" y="245227"/>
                  </a:lnTo>
                  <a:lnTo>
                    <a:pt x="74800" y="250277"/>
                  </a:lnTo>
                  <a:lnTo>
                    <a:pt x="72906" y="256589"/>
                  </a:lnTo>
                  <a:lnTo>
                    <a:pt x="72906" y="261007"/>
                  </a:lnTo>
                  <a:lnTo>
                    <a:pt x="72906" y="267319"/>
                  </a:lnTo>
                  <a:lnTo>
                    <a:pt x="72906" y="271107"/>
                  </a:lnTo>
                  <a:lnTo>
                    <a:pt x="79218" y="268582"/>
                  </a:lnTo>
                  <a:lnTo>
                    <a:pt x="85530" y="262270"/>
                  </a:lnTo>
                  <a:lnTo>
                    <a:pt x="85530" y="257220"/>
                  </a:lnTo>
                  <a:lnTo>
                    <a:pt x="94999" y="256589"/>
                  </a:lnTo>
                  <a:lnTo>
                    <a:pt x="98786" y="252802"/>
                  </a:lnTo>
                  <a:lnTo>
                    <a:pt x="100679" y="249014"/>
                  </a:lnTo>
                  <a:lnTo>
                    <a:pt x="100679" y="243965"/>
                  </a:lnTo>
                  <a:lnTo>
                    <a:pt x="99417" y="238915"/>
                  </a:lnTo>
                  <a:lnTo>
                    <a:pt x="105729" y="236390"/>
                  </a:lnTo>
                  <a:lnTo>
                    <a:pt x="111410" y="238915"/>
                  </a:lnTo>
                  <a:lnTo>
                    <a:pt x="113935" y="236390"/>
                  </a:lnTo>
                  <a:lnTo>
                    <a:pt x="120878" y="233865"/>
                  </a:lnTo>
                  <a:lnTo>
                    <a:pt x="126559" y="232603"/>
                  </a:lnTo>
                  <a:lnTo>
                    <a:pt x="131609" y="226291"/>
                  </a:lnTo>
                  <a:lnTo>
                    <a:pt x="134765" y="220610"/>
                  </a:lnTo>
                  <a:lnTo>
                    <a:pt x="139815" y="215560"/>
                  </a:lnTo>
                  <a:lnTo>
                    <a:pt x="139815" y="208617"/>
                  </a:lnTo>
                  <a:lnTo>
                    <a:pt x="139183" y="201673"/>
                  </a:lnTo>
                  <a:lnTo>
                    <a:pt x="139815" y="19536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手繪多邊形: 圖案 47">
              <a:extLst>
                <a:ext uri="{FF2B5EF4-FFF2-40B4-BE49-F238E27FC236}">
                  <a16:creationId xmlns:a16="http://schemas.microsoft.com/office/drawing/2014/main" id="{00779431-6CF9-4D5C-A6B3-27636E13DEEA}"/>
                </a:ext>
              </a:extLst>
            </p:cNvPr>
            <p:cNvSpPr/>
            <p:nvPr/>
          </p:nvSpPr>
          <p:spPr>
            <a:xfrm>
              <a:off x="3496752" y="3145647"/>
              <a:ext cx="109529" cy="104051"/>
            </a:xfrm>
            <a:custGeom>
              <a:avLst/>
              <a:gdLst>
                <a:gd name="connsiteX0" fmla="*/ 88686 w 90173"/>
                <a:gd name="connsiteY0" fmla="*/ 41346 h 85664"/>
                <a:gd name="connsiteX1" fmla="*/ 88055 w 90173"/>
                <a:gd name="connsiteY1" fmla="*/ 35033 h 85664"/>
                <a:gd name="connsiteX2" fmla="*/ 88055 w 90173"/>
                <a:gd name="connsiteY2" fmla="*/ 31246 h 85664"/>
                <a:gd name="connsiteX3" fmla="*/ 86793 w 90173"/>
                <a:gd name="connsiteY3" fmla="*/ 26828 h 85664"/>
                <a:gd name="connsiteX4" fmla="*/ 86793 w 90173"/>
                <a:gd name="connsiteY4" fmla="*/ 21147 h 85664"/>
                <a:gd name="connsiteX5" fmla="*/ 82374 w 90173"/>
                <a:gd name="connsiteY5" fmla="*/ 18622 h 85664"/>
                <a:gd name="connsiteX6" fmla="*/ 82374 w 90173"/>
                <a:gd name="connsiteY6" fmla="*/ 12310 h 85664"/>
                <a:gd name="connsiteX7" fmla="*/ 83637 w 90173"/>
                <a:gd name="connsiteY7" fmla="*/ 8523 h 85664"/>
                <a:gd name="connsiteX8" fmla="*/ 83637 w 90173"/>
                <a:gd name="connsiteY8" fmla="*/ 4104 h 85664"/>
                <a:gd name="connsiteX9" fmla="*/ 79218 w 90173"/>
                <a:gd name="connsiteY9" fmla="*/ 8523 h 85664"/>
                <a:gd name="connsiteX10" fmla="*/ 73537 w 90173"/>
                <a:gd name="connsiteY10" fmla="*/ 11679 h 85664"/>
                <a:gd name="connsiteX11" fmla="*/ 70381 w 90173"/>
                <a:gd name="connsiteY11" fmla="*/ 7891 h 85664"/>
                <a:gd name="connsiteX12" fmla="*/ 67225 w 90173"/>
                <a:gd name="connsiteY12" fmla="*/ 6629 h 85664"/>
                <a:gd name="connsiteX13" fmla="*/ 62175 w 90173"/>
                <a:gd name="connsiteY13" fmla="*/ 8523 h 85664"/>
                <a:gd name="connsiteX14" fmla="*/ 58388 w 90173"/>
                <a:gd name="connsiteY14" fmla="*/ 11047 h 85664"/>
                <a:gd name="connsiteX15" fmla="*/ 62175 w 90173"/>
                <a:gd name="connsiteY15" fmla="*/ 14204 h 85664"/>
                <a:gd name="connsiteX16" fmla="*/ 62175 w 90173"/>
                <a:gd name="connsiteY16" fmla="*/ 18622 h 85664"/>
                <a:gd name="connsiteX17" fmla="*/ 58388 w 90173"/>
                <a:gd name="connsiteY17" fmla="*/ 17360 h 85664"/>
                <a:gd name="connsiteX18" fmla="*/ 55863 w 90173"/>
                <a:gd name="connsiteY18" fmla="*/ 14835 h 85664"/>
                <a:gd name="connsiteX19" fmla="*/ 50182 w 90173"/>
                <a:gd name="connsiteY19" fmla="*/ 15466 h 85664"/>
                <a:gd name="connsiteX20" fmla="*/ 48920 w 90173"/>
                <a:gd name="connsiteY20" fmla="*/ 10416 h 85664"/>
                <a:gd name="connsiteX21" fmla="*/ 47026 w 90173"/>
                <a:gd name="connsiteY21" fmla="*/ 13572 h 85664"/>
                <a:gd name="connsiteX22" fmla="*/ 41977 w 90173"/>
                <a:gd name="connsiteY22" fmla="*/ 9785 h 85664"/>
                <a:gd name="connsiteX23" fmla="*/ 35033 w 90173"/>
                <a:gd name="connsiteY23" fmla="*/ 9785 h 85664"/>
                <a:gd name="connsiteX24" fmla="*/ 34402 w 90173"/>
                <a:gd name="connsiteY24" fmla="*/ 11679 h 85664"/>
                <a:gd name="connsiteX25" fmla="*/ 31877 w 90173"/>
                <a:gd name="connsiteY25" fmla="*/ 10416 h 85664"/>
                <a:gd name="connsiteX26" fmla="*/ 28090 w 90173"/>
                <a:gd name="connsiteY26" fmla="*/ 10416 h 85664"/>
                <a:gd name="connsiteX27" fmla="*/ 24303 w 90173"/>
                <a:gd name="connsiteY27" fmla="*/ 11047 h 85664"/>
                <a:gd name="connsiteX28" fmla="*/ 20515 w 90173"/>
                <a:gd name="connsiteY28" fmla="*/ 10416 h 85664"/>
                <a:gd name="connsiteX29" fmla="*/ 15466 w 90173"/>
                <a:gd name="connsiteY29" fmla="*/ 11047 h 85664"/>
                <a:gd name="connsiteX30" fmla="*/ 11679 w 90173"/>
                <a:gd name="connsiteY30" fmla="*/ 13572 h 85664"/>
                <a:gd name="connsiteX31" fmla="*/ 10100 w 90173"/>
                <a:gd name="connsiteY31" fmla="*/ 16728 h 85664"/>
                <a:gd name="connsiteX32" fmla="*/ 9154 w 90173"/>
                <a:gd name="connsiteY32" fmla="*/ 18622 h 85664"/>
                <a:gd name="connsiteX33" fmla="*/ 7891 w 90173"/>
                <a:gd name="connsiteY33" fmla="*/ 21778 h 85664"/>
                <a:gd name="connsiteX34" fmla="*/ 5998 w 90173"/>
                <a:gd name="connsiteY34" fmla="*/ 26197 h 85664"/>
                <a:gd name="connsiteX35" fmla="*/ 4104 w 90173"/>
                <a:gd name="connsiteY35" fmla="*/ 28090 h 85664"/>
                <a:gd name="connsiteX36" fmla="*/ 4735 w 90173"/>
                <a:gd name="connsiteY36" fmla="*/ 32509 h 85664"/>
                <a:gd name="connsiteX37" fmla="*/ 6629 w 90173"/>
                <a:gd name="connsiteY37" fmla="*/ 35033 h 85664"/>
                <a:gd name="connsiteX38" fmla="*/ 6629 w 90173"/>
                <a:gd name="connsiteY38" fmla="*/ 38821 h 85664"/>
                <a:gd name="connsiteX39" fmla="*/ 10416 w 90173"/>
                <a:gd name="connsiteY39" fmla="*/ 42608 h 85664"/>
                <a:gd name="connsiteX40" fmla="*/ 12310 w 90173"/>
                <a:gd name="connsiteY40" fmla="*/ 46395 h 85664"/>
                <a:gd name="connsiteX41" fmla="*/ 12310 w 90173"/>
                <a:gd name="connsiteY41" fmla="*/ 50183 h 85664"/>
                <a:gd name="connsiteX42" fmla="*/ 11769 w 90173"/>
                <a:gd name="connsiteY42" fmla="*/ 52572 h 85664"/>
                <a:gd name="connsiteX43" fmla="*/ 12941 w 90173"/>
                <a:gd name="connsiteY43" fmla="*/ 54601 h 85664"/>
                <a:gd name="connsiteX44" fmla="*/ 16728 w 90173"/>
                <a:gd name="connsiteY44" fmla="*/ 59651 h 85664"/>
                <a:gd name="connsiteX45" fmla="*/ 19884 w 90173"/>
                <a:gd name="connsiteY45" fmla="*/ 64701 h 85664"/>
                <a:gd name="connsiteX46" fmla="*/ 19884 w 90173"/>
                <a:gd name="connsiteY46" fmla="*/ 69119 h 85664"/>
                <a:gd name="connsiteX47" fmla="*/ 23040 w 90173"/>
                <a:gd name="connsiteY47" fmla="*/ 74800 h 85664"/>
                <a:gd name="connsiteX48" fmla="*/ 26828 w 90173"/>
                <a:gd name="connsiteY48" fmla="*/ 68488 h 85664"/>
                <a:gd name="connsiteX49" fmla="*/ 28721 w 90173"/>
                <a:gd name="connsiteY49" fmla="*/ 70381 h 85664"/>
                <a:gd name="connsiteX50" fmla="*/ 29984 w 90173"/>
                <a:gd name="connsiteY50" fmla="*/ 74169 h 85664"/>
                <a:gd name="connsiteX51" fmla="*/ 28090 w 90173"/>
                <a:gd name="connsiteY51" fmla="*/ 79850 h 85664"/>
                <a:gd name="connsiteX52" fmla="*/ 31246 w 90173"/>
                <a:gd name="connsiteY52" fmla="*/ 79850 h 85664"/>
                <a:gd name="connsiteX53" fmla="*/ 35665 w 90173"/>
                <a:gd name="connsiteY53" fmla="*/ 79354 h 85664"/>
                <a:gd name="connsiteX54" fmla="*/ 36927 w 90173"/>
                <a:gd name="connsiteY54" fmla="*/ 79218 h 85664"/>
                <a:gd name="connsiteX55" fmla="*/ 42608 w 90173"/>
                <a:gd name="connsiteY55" fmla="*/ 80481 h 85664"/>
                <a:gd name="connsiteX56" fmla="*/ 43870 w 90173"/>
                <a:gd name="connsiteY56" fmla="*/ 82374 h 85664"/>
                <a:gd name="connsiteX57" fmla="*/ 45764 w 90173"/>
                <a:gd name="connsiteY57" fmla="*/ 79218 h 85664"/>
                <a:gd name="connsiteX58" fmla="*/ 50814 w 90173"/>
                <a:gd name="connsiteY58" fmla="*/ 77956 h 85664"/>
                <a:gd name="connsiteX59" fmla="*/ 50814 w 90173"/>
                <a:gd name="connsiteY59" fmla="*/ 72275 h 85664"/>
                <a:gd name="connsiteX60" fmla="*/ 53970 w 90173"/>
                <a:gd name="connsiteY60" fmla="*/ 72275 h 85664"/>
                <a:gd name="connsiteX61" fmla="*/ 59019 w 90173"/>
                <a:gd name="connsiteY61" fmla="*/ 72906 h 85664"/>
                <a:gd name="connsiteX62" fmla="*/ 60913 w 90173"/>
                <a:gd name="connsiteY62" fmla="*/ 71013 h 85664"/>
                <a:gd name="connsiteX63" fmla="*/ 65963 w 90173"/>
                <a:gd name="connsiteY63" fmla="*/ 73537 h 85664"/>
                <a:gd name="connsiteX64" fmla="*/ 69119 w 90173"/>
                <a:gd name="connsiteY64" fmla="*/ 72275 h 85664"/>
                <a:gd name="connsiteX65" fmla="*/ 67856 w 90173"/>
                <a:gd name="connsiteY65" fmla="*/ 68488 h 85664"/>
                <a:gd name="connsiteX66" fmla="*/ 64700 w 90173"/>
                <a:gd name="connsiteY66" fmla="*/ 67856 h 85664"/>
                <a:gd name="connsiteX67" fmla="*/ 64069 w 90173"/>
                <a:gd name="connsiteY67" fmla="*/ 64701 h 85664"/>
                <a:gd name="connsiteX68" fmla="*/ 64069 w 90173"/>
                <a:gd name="connsiteY68" fmla="*/ 59651 h 85664"/>
                <a:gd name="connsiteX69" fmla="*/ 67225 w 90173"/>
                <a:gd name="connsiteY69" fmla="*/ 57757 h 85664"/>
                <a:gd name="connsiteX70" fmla="*/ 71644 w 90173"/>
                <a:gd name="connsiteY70" fmla="*/ 59651 h 85664"/>
                <a:gd name="connsiteX71" fmla="*/ 72906 w 90173"/>
                <a:gd name="connsiteY71" fmla="*/ 54601 h 85664"/>
                <a:gd name="connsiteX72" fmla="*/ 76693 w 90173"/>
                <a:gd name="connsiteY72" fmla="*/ 53970 h 85664"/>
                <a:gd name="connsiteX73" fmla="*/ 79849 w 90173"/>
                <a:gd name="connsiteY73" fmla="*/ 49551 h 85664"/>
                <a:gd name="connsiteX74" fmla="*/ 86793 w 90173"/>
                <a:gd name="connsiteY74" fmla="*/ 47658 h 85664"/>
                <a:gd name="connsiteX75" fmla="*/ 89949 w 90173"/>
                <a:gd name="connsiteY75" fmla="*/ 46395 h 8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0173" h="85664">
                  <a:moveTo>
                    <a:pt x="88686" y="41346"/>
                  </a:moveTo>
                  <a:lnTo>
                    <a:pt x="88055" y="35033"/>
                  </a:lnTo>
                  <a:lnTo>
                    <a:pt x="88055" y="31246"/>
                  </a:lnTo>
                  <a:lnTo>
                    <a:pt x="86793" y="26828"/>
                  </a:lnTo>
                  <a:lnTo>
                    <a:pt x="86793" y="21147"/>
                  </a:lnTo>
                  <a:lnTo>
                    <a:pt x="82374" y="18622"/>
                  </a:lnTo>
                  <a:lnTo>
                    <a:pt x="82374" y="12310"/>
                  </a:lnTo>
                  <a:lnTo>
                    <a:pt x="83637" y="8523"/>
                  </a:lnTo>
                  <a:lnTo>
                    <a:pt x="83637" y="4104"/>
                  </a:lnTo>
                  <a:lnTo>
                    <a:pt x="79218" y="8523"/>
                  </a:lnTo>
                  <a:lnTo>
                    <a:pt x="73537" y="11679"/>
                  </a:lnTo>
                  <a:lnTo>
                    <a:pt x="70381" y="7891"/>
                  </a:lnTo>
                  <a:lnTo>
                    <a:pt x="67225" y="6629"/>
                  </a:lnTo>
                  <a:lnTo>
                    <a:pt x="62175" y="8523"/>
                  </a:lnTo>
                  <a:lnTo>
                    <a:pt x="58388" y="11047"/>
                  </a:lnTo>
                  <a:lnTo>
                    <a:pt x="62175" y="14204"/>
                  </a:lnTo>
                  <a:lnTo>
                    <a:pt x="62175" y="18622"/>
                  </a:lnTo>
                  <a:lnTo>
                    <a:pt x="58388" y="17360"/>
                  </a:lnTo>
                  <a:lnTo>
                    <a:pt x="55863" y="14835"/>
                  </a:lnTo>
                  <a:lnTo>
                    <a:pt x="50182" y="15466"/>
                  </a:lnTo>
                  <a:lnTo>
                    <a:pt x="48920" y="10416"/>
                  </a:lnTo>
                  <a:lnTo>
                    <a:pt x="47026" y="13572"/>
                  </a:lnTo>
                  <a:lnTo>
                    <a:pt x="41977" y="9785"/>
                  </a:lnTo>
                  <a:lnTo>
                    <a:pt x="35033" y="9785"/>
                  </a:lnTo>
                  <a:lnTo>
                    <a:pt x="34402" y="11679"/>
                  </a:lnTo>
                  <a:lnTo>
                    <a:pt x="31877" y="10416"/>
                  </a:lnTo>
                  <a:lnTo>
                    <a:pt x="28090" y="10416"/>
                  </a:lnTo>
                  <a:lnTo>
                    <a:pt x="24303" y="11047"/>
                  </a:lnTo>
                  <a:lnTo>
                    <a:pt x="20515" y="10416"/>
                  </a:lnTo>
                  <a:lnTo>
                    <a:pt x="15466" y="11047"/>
                  </a:lnTo>
                  <a:lnTo>
                    <a:pt x="11679" y="13572"/>
                  </a:lnTo>
                  <a:lnTo>
                    <a:pt x="10100" y="16728"/>
                  </a:lnTo>
                  <a:lnTo>
                    <a:pt x="9154" y="18622"/>
                  </a:lnTo>
                  <a:lnTo>
                    <a:pt x="7891" y="21778"/>
                  </a:lnTo>
                  <a:lnTo>
                    <a:pt x="5998" y="26197"/>
                  </a:lnTo>
                  <a:lnTo>
                    <a:pt x="4104" y="28090"/>
                  </a:lnTo>
                  <a:lnTo>
                    <a:pt x="4735" y="32509"/>
                  </a:lnTo>
                  <a:lnTo>
                    <a:pt x="6629" y="35033"/>
                  </a:lnTo>
                  <a:lnTo>
                    <a:pt x="6629" y="38821"/>
                  </a:lnTo>
                  <a:lnTo>
                    <a:pt x="10416" y="42608"/>
                  </a:lnTo>
                  <a:lnTo>
                    <a:pt x="12310" y="46395"/>
                  </a:lnTo>
                  <a:lnTo>
                    <a:pt x="12310" y="50183"/>
                  </a:lnTo>
                  <a:lnTo>
                    <a:pt x="11769" y="52572"/>
                  </a:lnTo>
                  <a:lnTo>
                    <a:pt x="12941" y="54601"/>
                  </a:lnTo>
                  <a:lnTo>
                    <a:pt x="16728" y="59651"/>
                  </a:lnTo>
                  <a:lnTo>
                    <a:pt x="19884" y="64701"/>
                  </a:lnTo>
                  <a:lnTo>
                    <a:pt x="19884" y="69119"/>
                  </a:lnTo>
                  <a:lnTo>
                    <a:pt x="23040" y="74800"/>
                  </a:lnTo>
                  <a:lnTo>
                    <a:pt x="26828" y="68488"/>
                  </a:lnTo>
                  <a:lnTo>
                    <a:pt x="28721" y="70381"/>
                  </a:lnTo>
                  <a:lnTo>
                    <a:pt x="29984" y="74169"/>
                  </a:lnTo>
                  <a:lnTo>
                    <a:pt x="28090" y="79850"/>
                  </a:lnTo>
                  <a:lnTo>
                    <a:pt x="31246" y="79850"/>
                  </a:lnTo>
                  <a:lnTo>
                    <a:pt x="35665" y="79354"/>
                  </a:lnTo>
                  <a:lnTo>
                    <a:pt x="36927" y="79218"/>
                  </a:lnTo>
                  <a:lnTo>
                    <a:pt x="42608" y="80481"/>
                  </a:lnTo>
                  <a:lnTo>
                    <a:pt x="43870" y="82374"/>
                  </a:lnTo>
                  <a:lnTo>
                    <a:pt x="45764" y="79218"/>
                  </a:lnTo>
                  <a:lnTo>
                    <a:pt x="50814" y="77956"/>
                  </a:lnTo>
                  <a:lnTo>
                    <a:pt x="50814" y="72275"/>
                  </a:lnTo>
                  <a:lnTo>
                    <a:pt x="53970" y="72275"/>
                  </a:lnTo>
                  <a:lnTo>
                    <a:pt x="59019" y="72906"/>
                  </a:lnTo>
                  <a:lnTo>
                    <a:pt x="60913" y="71013"/>
                  </a:lnTo>
                  <a:lnTo>
                    <a:pt x="65963" y="73537"/>
                  </a:lnTo>
                  <a:lnTo>
                    <a:pt x="69119" y="72275"/>
                  </a:lnTo>
                  <a:lnTo>
                    <a:pt x="67856" y="68488"/>
                  </a:lnTo>
                  <a:lnTo>
                    <a:pt x="64700" y="67856"/>
                  </a:lnTo>
                  <a:lnTo>
                    <a:pt x="64069" y="64701"/>
                  </a:lnTo>
                  <a:lnTo>
                    <a:pt x="64069" y="59651"/>
                  </a:lnTo>
                  <a:lnTo>
                    <a:pt x="67225" y="57757"/>
                  </a:lnTo>
                  <a:lnTo>
                    <a:pt x="71644" y="59651"/>
                  </a:lnTo>
                  <a:lnTo>
                    <a:pt x="72906" y="54601"/>
                  </a:lnTo>
                  <a:lnTo>
                    <a:pt x="76693" y="53970"/>
                  </a:lnTo>
                  <a:lnTo>
                    <a:pt x="79849" y="49551"/>
                  </a:lnTo>
                  <a:lnTo>
                    <a:pt x="86793" y="47658"/>
                  </a:lnTo>
                  <a:lnTo>
                    <a:pt x="89949" y="4639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手繪多邊形: 圖案 48">
              <a:extLst>
                <a:ext uri="{FF2B5EF4-FFF2-40B4-BE49-F238E27FC236}">
                  <a16:creationId xmlns:a16="http://schemas.microsoft.com/office/drawing/2014/main" id="{8DE34002-3893-4869-9D68-702725040FB5}"/>
                </a:ext>
              </a:extLst>
            </p:cNvPr>
            <p:cNvSpPr/>
            <p:nvPr/>
          </p:nvSpPr>
          <p:spPr>
            <a:xfrm>
              <a:off x="3433883" y="2973908"/>
              <a:ext cx="169769" cy="180721"/>
            </a:xfrm>
            <a:custGeom>
              <a:avLst/>
              <a:gdLst>
                <a:gd name="connsiteX0" fmla="*/ 136659 w 139768"/>
                <a:gd name="connsiteY0" fmla="*/ 136027 h 148785"/>
                <a:gd name="connsiteX1" fmla="*/ 135396 w 139768"/>
                <a:gd name="connsiteY1" fmla="*/ 132240 h 148785"/>
                <a:gd name="connsiteX2" fmla="*/ 130978 w 139768"/>
                <a:gd name="connsiteY2" fmla="*/ 127822 h 148785"/>
                <a:gd name="connsiteX3" fmla="*/ 129084 w 139768"/>
                <a:gd name="connsiteY3" fmla="*/ 124034 h 148785"/>
                <a:gd name="connsiteX4" fmla="*/ 132240 w 139768"/>
                <a:gd name="connsiteY4" fmla="*/ 122141 h 148785"/>
                <a:gd name="connsiteX5" fmla="*/ 127190 w 139768"/>
                <a:gd name="connsiteY5" fmla="*/ 118985 h 148785"/>
                <a:gd name="connsiteX6" fmla="*/ 124665 w 139768"/>
                <a:gd name="connsiteY6" fmla="*/ 115197 h 148785"/>
                <a:gd name="connsiteX7" fmla="*/ 121510 w 139768"/>
                <a:gd name="connsiteY7" fmla="*/ 111410 h 148785"/>
                <a:gd name="connsiteX8" fmla="*/ 118354 w 139768"/>
                <a:gd name="connsiteY8" fmla="*/ 112673 h 148785"/>
                <a:gd name="connsiteX9" fmla="*/ 116460 w 139768"/>
                <a:gd name="connsiteY9" fmla="*/ 110148 h 148785"/>
                <a:gd name="connsiteX10" fmla="*/ 115829 w 139768"/>
                <a:gd name="connsiteY10" fmla="*/ 105098 h 148785"/>
                <a:gd name="connsiteX11" fmla="*/ 113304 w 139768"/>
                <a:gd name="connsiteY11" fmla="*/ 103204 h 148785"/>
                <a:gd name="connsiteX12" fmla="*/ 110779 w 139768"/>
                <a:gd name="connsiteY12" fmla="*/ 100680 h 148785"/>
                <a:gd name="connsiteX13" fmla="*/ 106992 w 139768"/>
                <a:gd name="connsiteY13" fmla="*/ 95630 h 148785"/>
                <a:gd name="connsiteX14" fmla="*/ 100680 w 139768"/>
                <a:gd name="connsiteY14" fmla="*/ 89949 h 148785"/>
                <a:gd name="connsiteX15" fmla="*/ 94999 w 139768"/>
                <a:gd name="connsiteY15" fmla="*/ 82374 h 148785"/>
                <a:gd name="connsiteX16" fmla="*/ 89949 w 139768"/>
                <a:gd name="connsiteY16" fmla="*/ 79218 h 148785"/>
                <a:gd name="connsiteX17" fmla="*/ 90580 w 139768"/>
                <a:gd name="connsiteY17" fmla="*/ 76062 h 148785"/>
                <a:gd name="connsiteX18" fmla="*/ 88055 w 139768"/>
                <a:gd name="connsiteY18" fmla="*/ 72275 h 148785"/>
                <a:gd name="connsiteX19" fmla="*/ 83006 w 139768"/>
                <a:gd name="connsiteY19" fmla="*/ 71644 h 148785"/>
                <a:gd name="connsiteX20" fmla="*/ 74169 w 139768"/>
                <a:gd name="connsiteY20" fmla="*/ 65332 h 148785"/>
                <a:gd name="connsiteX21" fmla="*/ 67857 w 139768"/>
                <a:gd name="connsiteY21" fmla="*/ 61544 h 148785"/>
                <a:gd name="connsiteX22" fmla="*/ 69750 w 139768"/>
                <a:gd name="connsiteY22" fmla="*/ 59651 h 148785"/>
                <a:gd name="connsiteX23" fmla="*/ 69750 w 139768"/>
                <a:gd name="connsiteY23" fmla="*/ 55864 h 148785"/>
                <a:gd name="connsiteX24" fmla="*/ 71644 w 139768"/>
                <a:gd name="connsiteY24" fmla="*/ 54601 h 148785"/>
                <a:gd name="connsiteX25" fmla="*/ 76062 w 139768"/>
                <a:gd name="connsiteY25" fmla="*/ 56495 h 148785"/>
                <a:gd name="connsiteX26" fmla="*/ 79218 w 139768"/>
                <a:gd name="connsiteY26" fmla="*/ 53339 h 148785"/>
                <a:gd name="connsiteX27" fmla="*/ 81743 w 139768"/>
                <a:gd name="connsiteY27" fmla="*/ 48920 h 148785"/>
                <a:gd name="connsiteX28" fmla="*/ 80481 w 139768"/>
                <a:gd name="connsiteY28" fmla="*/ 45133 h 148785"/>
                <a:gd name="connsiteX29" fmla="*/ 76694 w 139768"/>
                <a:gd name="connsiteY29" fmla="*/ 44502 h 148785"/>
                <a:gd name="connsiteX30" fmla="*/ 72275 w 139768"/>
                <a:gd name="connsiteY30" fmla="*/ 40714 h 148785"/>
                <a:gd name="connsiteX31" fmla="*/ 75431 w 139768"/>
                <a:gd name="connsiteY31" fmla="*/ 37558 h 148785"/>
                <a:gd name="connsiteX32" fmla="*/ 72050 w 139768"/>
                <a:gd name="connsiteY32" fmla="*/ 35439 h 148785"/>
                <a:gd name="connsiteX33" fmla="*/ 70381 w 139768"/>
                <a:gd name="connsiteY33" fmla="*/ 34402 h 148785"/>
                <a:gd name="connsiteX34" fmla="*/ 66594 w 139768"/>
                <a:gd name="connsiteY34" fmla="*/ 32509 h 148785"/>
                <a:gd name="connsiteX35" fmla="*/ 63438 w 139768"/>
                <a:gd name="connsiteY35" fmla="*/ 33140 h 148785"/>
                <a:gd name="connsiteX36" fmla="*/ 57757 w 139768"/>
                <a:gd name="connsiteY36" fmla="*/ 34402 h 148785"/>
                <a:gd name="connsiteX37" fmla="*/ 52708 w 139768"/>
                <a:gd name="connsiteY37" fmla="*/ 32509 h 148785"/>
                <a:gd name="connsiteX38" fmla="*/ 50183 w 139768"/>
                <a:gd name="connsiteY38" fmla="*/ 29984 h 148785"/>
                <a:gd name="connsiteX39" fmla="*/ 46395 w 139768"/>
                <a:gd name="connsiteY39" fmla="*/ 27459 h 148785"/>
                <a:gd name="connsiteX40" fmla="*/ 46395 w 139768"/>
                <a:gd name="connsiteY40" fmla="*/ 21147 h 148785"/>
                <a:gd name="connsiteX41" fmla="*/ 47027 w 139768"/>
                <a:gd name="connsiteY41" fmla="*/ 17360 h 148785"/>
                <a:gd name="connsiteX42" fmla="*/ 44502 w 139768"/>
                <a:gd name="connsiteY42" fmla="*/ 15466 h 148785"/>
                <a:gd name="connsiteX43" fmla="*/ 42608 w 139768"/>
                <a:gd name="connsiteY43" fmla="*/ 19253 h 148785"/>
                <a:gd name="connsiteX44" fmla="*/ 40083 w 139768"/>
                <a:gd name="connsiteY44" fmla="*/ 15466 h 148785"/>
                <a:gd name="connsiteX45" fmla="*/ 39452 w 139768"/>
                <a:gd name="connsiteY45" fmla="*/ 11047 h 148785"/>
                <a:gd name="connsiteX46" fmla="*/ 33771 w 139768"/>
                <a:gd name="connsiteY46" fmla="*/ 8523 h 148785"/>
                <a:gd name="connsiteX47" fmla="*/ 33140 w 139768"/>
                <a:gd name="connsiteY47" fmla="*/ 7576 h 148785"/>
                <a:gd name="connsiteX48" fmla="*/ 31246 w 139768"/>
                <a:gd name="connsiteY48" fmla="*/ 4735 h 148785"/>
                <a:gd name="connsiteX49" fmla="*/ 25565 w 139768"/>
                <a:gd name="connsiteY49" fmla="*/ 4104 h 148785"/>
                <a:gd name="connsiteX50" fmla="*/ 23672 w 139768"/>
                <a:gd name="connsiteY50" fmla="*/ 6629 h 148785"/>
                <a:gd name="connsiteX51" fmla="*/ 23672 w 139768"/>
                <a:gd name="connsiteY51" fmla="*/ 9785 h 148785"/>
                <a:gd name="connsiteX52" fmla="*/ 23672 w 139768"/>
                <a:gd name="connsiteY52" fmla="*/ 12310 h 148785"/>
                <a:gd name="connsiteX53" fmla="*/ 28090 w 139768"/>
                <a:gd name="connsiteY53" fmla="*/ 16097 h 148785"/>
                <a:gd name="connsiteX54" fmla="*/ 28090 w 139768"/>
                <a:gd name="connsiteY54" fmla="*/ 21147 h 148785"/>
                <a:gd name="connsiteX55" fmla="*/ 29984 w 139768"/>
                <a:gd name="connsiteY55" fmla="*/ 26197 h 148785"/>
                <a:gd name="connsiteX56" fmla="*/ 26828 w 139768"/>
                <a:gd name="connsiteY56" fmla="*/ 26828 h 148785"/>
                <a:gd name="connsiteX57" fmla="*/ 22409 w 139768"/>
                <a:gd name="connsiteY57" fmla="*/ 26828 h 148785"/>
                <a:gd name="connsiteX58" fmla="*/ 19253 w 139768"/>
                <a:gd name="connsiteY58" fmla="*/ 23672 h 148785"/>
                <a:gd name="connsiteX59" fmla="*/ 17360 w 139768"/>
                <a:gd name="connsiteY59" fmla="*/ 21147 h 148785"/>
                <a:gd name="connsiteX60" fmla="*/ 14835 w 139768"/>
                <a:gd name="connsiteY60" fmla="*/ 24934 h 148785"/>
                <a:gd name="connsiteX61" fmla="*/ 11679 w 139768"/>
                <a:gd name="connsiteY61" fmla="*/ 27459 h 148785"/>
                <a:gd name="connsiteX62" fmla="*/ 9785 w 139768"/>
                <a:gd name="connsiteY62" fmla="*/ 32509 h 148785"/>
                <a:gd name="connsiteX63" fmla="*/ 7260 w 139768"/>
                <a:gd name="connsiteY63" fmla="*/ 34402 h 148785"/>
                <a:gd name="connsiteX64" fmla="*/ 6449 w 139768"/>
                <a:gd name="connsiteY64" fmla="*/ 37198 h 148785"/>
                <a:gd name="connsiteX65" fmla="*/ 5998 w 139768"/>
                <a:gd name="connsiteY65" fmla="*/ 38821 h 148785"/>
                <a:gd name="connsiteX66" fmla="*/ 4104 w 139768"/>
                <a:gd name="connsiteY66" fmla="*/ 42608 h 148785"/>
                <a:gd name="connsiteX67" fmla="*/ 7260 w 139768"/>
                <a:gd name="connsiteY67" fmla="*/ 42608 h 148785"/>
                <a:gd name="connsiteX68" fmla="*/ 12941 w 139768"/>
                <a:gd name="connsiteY68" fmla="*/ 46395 h 148785"/>
                <a:gd name="connsiteX69" fmla="*/ 11679 w 139768"/>
                <a:gd name="connsiteY69" fmla="*/ 52707 h 148785"/>
                <a:gd name="connsiteX70" fmla="*/ 14203 w 139768"/>
                <a:gd name="connsiteY70" fmla="*/ 57757 h 148785"/>
                <a:gd name="connsiteX71" fmla="*/ 17991 w 139768"/>
                <a:gd name="connsiteY71" fmla="*/ 57757 h 148785"/>
                <a:gd name="connsiteX72" fmla="*/ 24303 w 139768"/>
                <a:gd name="connsiteY72" fmla="*/ 57757 h 148785"/>
                <a:gd name="connsiteX73" fmla="*/ 26197 w 139768"/>
                <a:gd name="connsiteY73" fmla="*/ 60913 h 148785"/>
                <a:gd name="connsiteX74" fmla="*/ 26828 w 139768"/>
                <a:gd name="connsiteY74" fmla="*/ 64069 h 148785"/>
                <a:gd name="connsiteX75" fmla="*/ 28721 w 139768"/>
                <a:gd name="connsiteY75" fmla="*/ 68488 h 148785"/>
                <a:gd name="connsiteX76" fmla="*/ 28721 w 139768"/>
                <a:gd name="connsiteY76" fmla="*/ 71013 h 148785"/>
                <a:gd name="connsiteX77" fmla="*/ 26197 w 139768"/>
                <a:gd name="connsiteY77" fmla="*/ 74169 h 148785"/>
                <a:gd name="connsiteX78" fmla="*/ 26197 w 139768"/>
                <a:gd name="connsiteY78" fmla="*/ 78587 h 148785"/>
                <a:gd name="connsiteX79" fmla="*/ 26828 w 139768"/>
                <a:gd name="connsiteY79" fmla="*/ 81743 h 148785"/>
                <a:gd name="connsiteX80" fmla="*/ 26828 w 139768"/>
                <a:gd name="connsiteY80" fmla="*/ 85530 h 148785"/>
                <a:gd name="connsiteX81" fmla="*/ 24934 w 139768"/>
                <a:gd name="connsiteY81" fmla="*/ 88687 h 148785"/>
                <a:gd name="connsiteX82" fmla="*/ 24303 w 139768"/>
                <a:gd name="connsiteY82" fmla="*/ 93105 h 148785"/>
                <a:gd name="connsiteX83" fmla="*/ 28090 w 139768"/>
                <a:gd name="connsiteY83" fmla="*/ 93736 h 148785"/>
                <a:gd name="connsiteX84" fmla="*/ 33140 w 139768"/>
                <a:gd name="connsiteY84" fmla="*/ 91843 h 148785"/>
                <a:gd name="connsiteX85" fmla="*/ 35033 w 139768"/>
                <a:gd name="connsiteY85" fmla="*/ 86793 h 148785"/>
                <a:gd name="connsiteX86" fmla="*/ 40083 w 139768"/>
                <a:gd name="connsiteY86" fmla="*/ 84899 h 148785"/>
                <a:gd name="connsiteX87" fmla="*/ 43735 w 139768"/>
                <a:gd name="connsiteY87" fmla="*/ 82465 h 148785"/>
                <a:gd name="connsiteX88" fmla="*/ 43870 w 139768"/>
                <a:gd name="connsiteY88" fmla="*/ 82374 h 148785"/>
                <a:gd name="connsiteX89" fmla="*/ 49551 w 139768"/>
                <a:gd name="connsiteY89" fmla="*/ 86793 h 148785"/>
                <a:gd name="connsiteX90" fmla="*/ 55864 w 139768"/>
                <a:gd name="connsiteY90" fmla="*/ 86793 h 148785"/>
                <a:gd name="connsiteX91" fmla="*/ 59019 w 139768"/>
                <a:gd name="connsiteY91" fmla="*/ 83006 h 148785"/>
                <a:gd name="connsiteX92" fmla="*/ 62807 w 139768"/>
                <a:gd name="connsiteY92" fmla="*/ 79850 h 148785"/>
                <a:gd name="connsiteX93" fmla="*/ 65963 w 139768"/>
                <a:gd name="connsiteY93" fmla="*/ 79850 h 148785"/>
                <a:gd name="connsiteX94" fmla="*/ 67857 w 139768"/>
                <a:gd name="connsiteY94" fmla="*/ 79850 h 148785"/>
                <a:gd name="connsiteX95" fmla="*/ 71013 w 139768"/>
                <a:gd name="connsiteY95" fmla="*/ 81112 h 148785"/>
                <a:gd name="connsiteX96" fmla="*/ 73537 w 139768"/>
                <a:gd name="connsiteY96" fmla="*/ 82374 h 148785"/>
                <a:gd name="connsiteX97" fmla="*/ 74800 w 139768"/>
                <a:gd name="connsiteY97" fmla="*/ 84268 h 148785"/>
                <a:gd name="connsiteX98" fmla="*/ 77325 w 139768"/>
                <a:gd name="connsiteY98" fmla="*/ 88687 h 148785"/>
                <a:gd name="connsiteX99" fmla="*/ 82374 w 139768"/>
                <a:gd name="connsiteY99" fmla="*/ 93105 h 148785"/>
                <a:gd name="connsiteX100" fmla="*/ 85530 w 139768"/>
                <a:gd name="connsiteY100" fmla="*/ 97523 h 148785"/>
                <a:gd name="connsiteX101" fmla="*/ 85530 w 139768"/>
                <a:gd name="connsiteY101" fmla="*/ 101942 h 148785"/>
                <a:gd name="connsiteX102" fmla="*/ 88055 w 139768"/>
                <a:gd name="connsiteY102" fmla="*/ 108254 h 148785"/>
                <a:gd name="connsiteX103" fmla="*/ 88687 w 139768"/>
                <a:gd name="connsiteY103" fmla="*/ 112041 h 148785"/>
                <a:gd name="connsiteX104" fmla="*/ 90580 w 139768"/>
                <a:gd name="connsiteY104" fmla="*/ 115829 h 148785"/>
                <a:gd name="connsiteX105" fmla="*/ 95630 w 139768"/>
                <a:gd name="connsiteY105" fmla="*/ 120878 h 148785"/>
                <a:gd name="connsiteX106" fmla="*/ 98786 w 139768"/>
                <a:gd name="connsiteY106" fmla="*/ 122772 h 148785"/>
                <a:gd name="connsiteX107" fmla="*/ 101311 w 139768"/>
                <a:gd name="connsiteY107" fmla="*/ 125297 h 148785"/>
                <a:gd name="connsiteX108" fmla="*/ 103205 w 139768"/>
                <a:gd name="connsiteY108" fmla="*/ 131609 h 148785"/>
                <a:gd name="connsiteX109" fmla="*/ 101942 w 139768"/>
                <a:gd name="connsiteY109" fmla="*/ 134134 h 148785"/>
                <a:gd name="connsiteX110" fmla="*/ 101311 w 139768"/>
                <a:gd name="connsiteY110" fmla="*/ 137921 h 148785"/>
                <a:gd name="connsiteX111" fmla="*/ 103205 w 139768"/>
                <a:gd name="connsiteY111" fmla="*/ 140446 h 148785"/>
                <a:gd name="connsiteX112" fmla="*/ 103565 w 139768"/>
                <a:gd name="connsiteY112" fmla="*/ 141889 h 148785"/>
                <a:gd name="connsiteX113" fmla="*/ 135396 w 139768"/>
                <a:gd name="connsiteY113" fmla="*/ 145496 h 148785"/>
                <a:gd name="connsiteX114" fmla="*/ 132871 w 139768"/>
                <a:gd name="connsiteY114" fmla="*/ 139815 h 14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9768" h="148785">
                  <a:moveTo>
                    <a:pt x="136659" y="136027"/>
                  </a:moveTo>
                  <a:lnTo>
                    <a:pt x="135396" y="132240"/>
                  </a:lnTo>
                  <a:lnTo>
                    <a:pt x="130978" y="127822"/>
                  </a:lnTo>
                  <a:lnTo>
                    <a:pt x="129084" y="124034"/>
                  </a:lnTo>
                  <a:lnTo>
                    <a:pt x="132240" y="122141"/>
                  </a:lnTo>
                  <a:lnTo>
                    <a:pt x="127190" y="118985"/>
                  </a:lnTo>
                  <a:lnTo>
                    <a:pt x="124665" y="115197"/>
                  </a:lnTo>
                  <a:lnTo>
                    <a:pt x="121510" y="111410"/>
                  </a:lnTo>
                  <a:lnTo>
                    <a:pt x="118354" y="112673"/>
                  </a:lnTo>
                  <a:lnTo>
                    <a:pt x="116460" y="110148"/>
                  </a:lnTo>
                  <a:lnTo>
                    <a:pt x="115829" y="105098"/>
                  </a:lnTo>
                  <a:lnTo>
                    <a:pt x="113304" y="103204"/>
                  </a:lnTo>
                  <a:lnTo>
                    <a:pt x="110779" y="100680"/>
                  </a:lnTo>
                  <a:lnTo>
                    <a:pt x="106992" y="95630"/>
                  </a:lnTo>
                  <a:lnTo>
                    <a:pt x="100680" y="89949"/>
                  </a:lnTo>
                  <a:lnTo>
                    <a:pt x="94999" y="82374"/>
                  </a:lnTo>
                  <a:lnTo>
                    <a:pt x="89949" y="79218"/>
                  </a:lnTo>
                  <a:lnTo>
                    <a:pt x="90580" y="76062"/>
                  </a:lnTo>
                  <a:lnTo>
                    <a:pt x="88055" y="72275"/>
                  </a:lnTo>
                  <a:lnTo>
                    <a:pt x="83006" y="71644"/>
                  </a:lnTo>
                  <a:lnTo>
                    <a:pt x="74169" y="65332"/>
                  </a:lnTo>
                  <a:lnTo>
                    <a:pt x="67857" y="61544"/>
                  </a:lnTo>
                  <a:lnTo>
                    <a:pt x="69750" y="59651"/>
                  </a:lnTo>
                  <a:lnTo>
                    <a:pt x="69750" y="55864"/>
                  </a:lnTo>
                  <a:lnTo>
                    <a:pt x="71644" y="54601"/>
                  </a:lnTo>
                  <a:lnTo>
                    <a:pt x="76062" y="56495"/>
                  </a:lnTo>
                  <a:lnTo>
                    <a:pt x="79218" y="53339"/>
                  </a:lnTo>
                  <a:lnTo>
                    <a:pt x="81743" y="48920"/>
                  </a:lnTo>
                  <a:lnTo>
                    <a:pt x="80481" y="45133"/>
                  </a:lnTo>
                  <a:lnTo>
                    <a:pt x="76694" y="44502"/>
                  </a:lnTo>
                  <a:lnTo>
                    <a:pt x="72275" y="40714"/>
                  </a:lnTo>
                  <a:lnTo>
                    <a:pt x="75431" y="37558"/>
                  </a:lnTo>
                  <a:lnTo>
                    <a:pt x="72050" y="35439"/>
                  </a:lnTo>
                  <a:lnTo>
                    <a:pt x="70381" y="34402"/>
                  </a:lnTo>
                  <a:lnTo>
                    <a:pt x="66594" y="32509"/>
                  </a:lnTo>
                  <a:lnTo>
                    <a:pt x="63438" y="33140"/>
                  </a:lnTo>
                  <a:lnTo>
                    <a:pt x="57757" y="34402"/>
                  </a:lnTo>
                  <a:lnTo>
                    <a:pt x="52708" y="32509"/>
                  </a:lnTo>
                  <a:lnTo>
                    <a:pt x="50183" y="29984"/>
                  </a:lnTo>
                  <a:lnTo>
                    <a:pt x="46395" y="27459"/>
                  </a:lnTo>
                  <a:lnTo>
                    <a:pt x="46395" y="21147"/>
                  </a:lnTo>
                  <a:lnTo>
                    <a:pt x="47027" y="17360"/>
                  </a:lnTo>
                  <a:lnTo>
                    <a:pt x="44502" y="15466"/>
                  </a:lnTo>
                  <a:lnTo>
                    <a:pt x="42608" y="19253"/>
                  </a:lnTo>
                  <a:lnTo>
                    <a:pt x="40083" y="15466"/>
                  </a:lnTo>
                  <a:lnTo>
                    <a:pt x="39452" y="11047"/>
                  </a:lnTo>
                  <a:lnTo>
                    <a:pt x="33771" y="8523"/>
                  </a:lnTo>
                  <a:lnTo>
                    <a:pt x="33140" y="7576"/>
                  </a:lnTo>
                  <a:lnTo>
                    <a:pt x="31246" y="4735"/>
                  </a:lnTo>
                  <a:lnTo>
                    <a:pt x="25565" y="4104"/>
                  </a:lnTo>
                  <a:lnTo>
                    <a:pt x="23672" y="6629"/>
                  </a:lnTo>
                  <a:lnTo>
                    <a:pt x="23672" y="9785"/>
                  </a:lnTo>
                  <a:lnTo>
                    <a:pt x="23672" y="12310"/>
                  </a:lnTo>
                  <a:lnTo>
                    <a:pt x="28090" y="16097"/>
                  </a:lnTo>
                  <a:lnTo>
                    <a:pt x="28090" y="21147"/>
                  </a:lnTo>
                  <a:lnTo>
                    <a:pt x="29984" y="26197"/>
                  </a:lnTo>
                  <a:lnTo>
                    <a:pt x="26828" y="26828"/>
                  </a:lnTo>
                  <a:lnTo>
                    <a:pt x="22409" y="26828"/>
                  </a:lnTo>
                  <a:lnTo>
                    <a:pt x="19253" y="23672"/>
                  </a:lnTo>
                  <a:lnTo>
                    <a:pt x="17360" y="21147"/>
                  </a:lnTo>
                  <a:lnTo>
                    <a:pt x="14835" y="24934"/>
                  </a:lnTo>
                  <a:lnTo>
                    <a:pt x="11679" y="27459"/>
                  </a:lnTo>
                  <a:lnTo>
                    <a:pt x="9785" y="32509"/>
                  </a:lnTo>
                  <a:lnTo>
                    <a:pt x="7260" y="34402"/>
                  </a:lnTo>
                  <a:lnTo>
                    <a:pt x="6449" y="37198"/>
                  </a:lnTo>
                  <a:lnTo>
                    <a:pt x="5998" y="38821"/>
                  </a:lnTo>
                  <a:lnTo>
                    <a:pt x="4104" y="42608"/>
                  </a:lnTo>
                  <a:lnTo>
                    <a:pt x="7260" y="42608"/>
                  </a:lnTo>
                  <a:lnTo>
                    <a:pt x="12941" y="46395"/>
                  </a:lnTo>
                  <a:lnTo>
                    <a:pt x="11679" y="52707"/>
                  </a:lnTo>
                  <a:lnTo>
                    <a:pt x="14203" y="57757"/>
                  </a:lnTo>
                  <a:lnTo>
                    <a:pt x="17991" y="57757"/>
                  </a:lnTo>
                  <a:lnTo>
                    <a:pt x="24303" y="57757"/>
                  </a:lnTo>
                  <a:lnTo>
                    <a:pt x="26197" y="60913"/>
                  </a:lnTo>
                  <a:lnTo>
                    <a:pt x="26828" y="64069"/>
                  </a:lnTo>
                  <a:lnTo>
                    <a:pt x="28721" y="68488"/>
                  </a:lnTo>
                  <a:lnTo>
                    <a:pt x="28721" y="71013"/>
                  </a:lnTo>
                  <a:lnTo>
                    <a:pt x="26197" y="74169"/>
                  </a:lnTo>
                  <a:lnTo>
                    <a:pt x="26197" y="78587"/>
                  </a:lnTo>
                  <a:lnTo>
                    <a:pt x="26828" y="81743"/>
                  </a:lnTo>
                  <a:lnTo>
                    <a:pt x="26828" y="85530"/>
                  </a:lnTo>
                  <a:lnTo>
                    <a:pt x="24934" y="88687"/>
                  </a:lnTo>
                  <a:lnTo>
                    <a:pt x="24303" y="93105"/>
                  </a:lnTo>
                  <a:lnTo>
                    <a:pt x="28090" y="93736"/>
                  </a:lnTo>
                  <a:lnTo>
                    <a:pt x="33140" y="91843"/>
                  </a:lnTo>
                  <a:lnTo>
                    <a:pt x="35033" y="86793"/>
                  </a:lnTo>
                  <a:lnTo>
                    <a:pt x="40083" y="84899"/>
                  </a:lnTo>
                  <a:lnTo>
                    <a:pt x="43735" y="82465"/>
                  </a:lnTo>
                  <a:lnTo>
                    <a:pt x="43870" y="82374"/>
                  </a:lnTo>
                  <a:lnTo>
                    <a:pt x="49551" y="86793"/>
                  </a:lnTo>
                  <a:lnTo>
                    <a:pt x="55864" y="86793"/>
                  </a:lnTo>
                  <a:lnTo>
                    <a:pt x="59019" y="83006"/>
                  </a:lnTo>
                  <a:lnTo>
                    <a:pt x="62807" y="79850"/>
                  </a:lnTo>
                  <a:lnTo>
                    <a:pt x="65963" y="79850"/>
                  </a:lnTo>
                  <a:lnTo>
                    <a:pt x="67857" y="79850"/>
                  </a:lnTo>
                  <a:lnTo>
                    <a:pt x="71013" y="81112"/>
                  </a:lnTo>
                  <a:lnTo>
                    <a:pt x="73537" y="82374"/>
                  </a:lnTo>
                  <a:lnTo>
                    <a:pt x="74800" y="84268"/>
                  </a:lnTo>
                  <a:lnTo>
                    <a:pt x="77325" y="88687"/>
                  </a:lnTo>
                  <a:lnTo>
                    <a:pt x="82374" y="93105"/>
                  </a:lnTo>
                  <a:lnTo>
                    <a:pt x="85530" y="97523"/>
                  </a:lnTo>
                  <a:lnTo>
                    <a:pt x="85530" y="101942"/>
                  </a:lnTo>
                  <a:lnTo>
                    <a:pt x="88055" y="108254"/>
                  </a:lnTo>
                  <a:lnTo>
                    <a:pt x="88687" y="112041"/>
                  </a:lnTo>
                  <a:lnTo>
                    <a:pt x="90580" y="115829"/>
                  </a:lnTo>
                  <a:lnTo>
                    <a:pt x="95630" y="120878"/>
                  </a:lnTo>
                  <a:lnTo>
                    <a:pt x="98786" y="122772"/>
                  </a:lnTo>
                  <a:lnTo>
                    <a:pt x="101311" y="125297"/>
                  </a:lnTo>
                  <a:lnTo>
                    <a:pt x="103205" y="131609"/>
                  </a:lnTo>
                  <a:lnTo>
                    <a:pt x="101942" y="134134"/>
                  </a:lnTo>
                  <a:lnTo>
                    <a:pt x="101311" y="137921"/>
                  </a:lnTo>
                  <a:lnTo>
                    <a:pt x="103205" y="140446"/>
                  </a:lnTo>
                  <a:lnTo>
                    <a:pt x="103565" y="141889"/>
                  </a:lnTo>
                  <a:lnTo>
                    <a:pt x="135396" y="145496"/>
                  </a:lnTo>
                  <a:lnTo>
                    <a:pt x="132871" y="13981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手繪多邊形: 圖案 49">
              <a:extLst>
                <a:ext uri="{FF2B5EF4-FFF2-40B4-BE49-F238E27FC236}">
                  <a16:creationId xmlns:a16="http://schemas.microsoft.com/office/drawing/2014/main" id="{CCCE2619-7DA0-463D-A681-30C723D79E88}"/>
                </a:ext>
              </a:extLst>
            </p:cNvPr>
            <p:cNvSpPr/>
            <p:nvPr/>
          </p:nvSpPr>
          <p:spPr>
            <a:xfrm>
              <a:off x="3551188" y="3141266"/>
              <a:ext cx="49288" cy="27382"/>
            </a:xfrm>
            <a:custGeom>
              <a:avLst/>
              <a:gdLst>
                <a:gd name="connsiteX0" fmla="*/ 7891 w 40577"/>
                <a:gd name="connsiteY0" fmla="*/ 7711 h 22543"/>
                <a:gd name="connsiteX1" fmla="*/ 5998 w 40577"/>
                <a:gd name="connsiteY1" fmla="*/ 12761 h 22543"/>
                <a:gd name="connsiteX2" fmla="*/ 4104 w 40577"/>
                <a:gd name="connsiteY2" fmla="*/ 14023 h 22543"/>
                <a:gd name="connsiteX3" fmla="*/ 5366 w 40577"/>
                <a:gd name="connsiteY3" fmla="*/ 19073 h 22543"/>
                <a:gd name="connsiteX4" fmla="*/ 11047 w 40577"/>
                <a:gd name="connsiteY4" fmla="*/ 18442 h 22543"/>
                <a:gd name="connsiteX5" fmla="*/ 13572 w 40577"/>
                <a:gd name="connsiteY5" fmla="*/ 20967 h 22543"/>
                <a:gd name="connsiteX6" fmla="*/ 17359 w 40577"/>
                <a:gd name="connsiteY6" fmla="*/ 22229 h 22543"/>
                <a:gd name="connsiteX7" fmla="*/ 17359 w 40577"/>
                <a:gd name="connsiteY7" fmla="*/ 17810 h 22543"/>
                <a:gd name="connsiteX8" fmla="*/ 13572 w 40577"/>
                <a:gd name="connsiteY8" fmla="*/ 14654 h 22543"/>
                <a:gd name="connsiteX9" fmla="*/ 17359 w 40577"/>
                <a:gd name="connsiteY9" fmla="*/ 12129 h 22543"/>
                <a:gd name="connsiteX10" fmla="*/ 22409 w 40577"/>
                <a:gd name="connsiteY10" fmla="*/ 10236 h 22543"/>
                <a:gd name="connsiteX11" fmla="*/ 25565 w 40577"/>
                <a:gd name="connsiteY11" fmla="*/ 11498 h 22543"/>
                <a:gd name="connsiteX12" fmla="*/ 28721 w 40577"/>
                <a:gd name="connsiteY12" fmla="*/ 15286 h 22543"/>
                <a:gd name="connsiteX13" fmla="*/ 34402 w 40577"/>
                <a:gd name="connsiteY13" fmla="*/ 12129 h 22543"/>
                <a:gd name="connsiteX14" fmla="*/ 38821 w 40577"/>
                <a:gd name="connsiteY14" fmla="*/ 7711 h 22543"/>
                <a:gd name="connsiteX15" fmla="*/ 6989 w 40577"/>
                <a:gd name="connsiteY15" fmla="*/ 4104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577" h="22543">
                  <a:moveTo>
                    <a:pt x="7891" y="7711"/>
                  </a:moveTo>
                  <a:lnTo>
                    <a:pt x="5998" y="12761"/>
                  </a:lnTo>
                  <a:lnTo>
                    <a:pt x="4104" y="14023"/>
                  </a:lnTo>
                  <a:lnTo>
                    <a:pt x="5366" y="19073"/>
                  </a:lnTo>
                  <a:lnTo>
                    <a:pt x="11047" y="18442"/>
                  </a:lnTo>
                  <a:lnTo>
                    <a:pt x="13572" y="20967"/>
                  </a:lnTo>
                  <a:lnTo>
                    <a:pt x="17359" y="22229"/>
                  </a:lnTo>
                  <a:lnTo>
                    <a:pt x="17359" y="17810"/>
                  </a:lnTo>
                  <a:lnTo>
                    <a:pt x="13572" y="14654"/>
                  </a:lnTo>
                  <a:lnTo>
                    <a:pt x="17359" y="12129"/>
                  </a:lnTo>
                  <a:lnTo>
                    <a:pt x="22409" y="10236"/>
                  </a:lnTo>
                  <a:lnTo>
                    <a:pt x="25565" y="11498"/>
                  </a:lnTo>
                  <a:lnTo>
                    <a:pt x="28721" y="15286"/>
                  </a:lnTo>
                  <a:lnTo>
                    <a:pt x="34402" y="12129"/>
                  </a:lnTo>
                  <a:lnTo>
                    <a:pt x="38821" y="7711"/>
                  </a:lnTo>
                  <a:lnTo>
                    <a:pt x="6989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1" name="手繪多邊形: 圖案 50">
              <a:extLst>
                <a:ext uri="{FF2B5EF4-FFF2-40B4-BE49-F238E27FC236}">
                  <a16:creationId xmlns:a16="http://schemas.microsoft.com/office/drawing/2014/main" id="{1C1C26A8-5F28-42C7-BAAE-2845CFE4207B}"/>
                </a:ext>
              </a:extLst>
            </p:cNvPr>
            <p:cNvSpPr/>
            <p:nvPr/>
          </p:nvSpPr>
          <p:spPr>
            <a:xfrm>
              <a:off x="3387880" y="3020677"/>
              <a:ext cx="175246" cy="334060"/>
            </a:xfrm>
            <a:custGeom>
              <a:avLst/>
              <a:gdLst>
                <a:gd name="connsiteX0" fmla="*/ 141438 w 144276"/>
                <a:gd name="connsiteY0" fmla="*/ 103385 h 275027"/>
                <a:gd name="connsiteX1" fmla="*/ 141077 w 144276"/>
                <a:gd name="connsiteY1" fmla="*/ 101942 h 275027"/>
                <a:gd name="connsiteX2" fmla="*/ 139183 w 144276"/>
                <a:gd name="connsiteY2" fmla="*/ 99417 h 275027"/>
                <a:gd name="connsiteX3" fmla="*/ 139814 w 144276"/>
                <a:gd name="connsiteY3" fmla="*/ 95630 h 275027"/>
                <a:gd name="connsiteX4" fmla="*/ 141077 w 144276"/>
                <a:gd name="connsiteY4" fmla="*/ 93105 h 275027"/>
                <a:gd name="connsiteX5" fmla="*/ 139183 w 144276"/>
                <a:gd name="connsiteY5" fmla="*/ 86793 h 275027"/>
                <a:gd name="connsiteX6" fmla="*/ 136658 w 144276"/>
                <a:gd name="connsiteY6" fmla="*/ 84268 h 275027"/>
                <a:gd name="connsiteX7" fmla="*/ 133502 w 144276"/>
                <a:gd name="connsiteY7" fmla="*/ 82374 h 275027"/>
                <a:gd name="connsiteX8" fmla="*/ 128453 w 144276"/>
                <a:gd name="connsiteY8" fmla="*/ 77325 h 275027"/>
                <a:gd name="connsiteX9" fmla="*/ 126559 w 144276"/>
                <a:gd name="connsiteY9" fmla="*/ 73537 h 275027"/>
                <a:gd name="connsiteX10" fmla="*/ 125928 w 144276"/>
                <a:gd name="connsiteY10" fmla="*/ 69750 h 275027"/>
                <a:gd name="connsiteX11" fmla="*/ 123403 w 144276"/>
                <a:gd name="connsiteY11" fmla="*/ 63438 h 275027"/>
                <a:gd name="connsiteX12" fmla="*/ 123403 w 144276"/>
                <a:gd name="connsiteY12" fmla="*/ 59019 h 275027"/>
                <a:gd name="connsiteX13" fmla="*/ 120247 w 144276"/>
                <a:gd name="connsiteY13" fmla="*/ 54601 h 275027"/>
                <a:gd name="connsiteX14" fmla="*/ 115197 w 144276"/>
                <a:gd name="connsiteY14" fmla="*/ 50183 h 275027"/>
                <a:gd name="connsiteX15" fmla="*/ 112672 w 144276"/>
                <a:gd name="connsiteY15" fmla="*/ 45764 h 275027"/>
                <a:gd name="connsiteX16" fmla="*/ 111410 w 144276"/>
                <a:gd name="connsiteY16" fmla="*/ 43870 h 275027"/>
                <a:gd name="connsiteX17" fmla="*/ 108885 w 144276"/>
                <a:gd name="connsiteY17" fmla="*/ 42608 h 275027"/>
                <a:gd name="connsiteX18" fmla="*/ 105729 w 144276"/>
                <a:gd name="connsiteY18" fmla="*/ 41346 h 275027"/>
                <a:gd name="connsiteX19" fmla="*/ 103836 w 144276"/>
                <a:gd name="connsiteY19" fmla="*/ 41346 h 275027"/>
                <a:gd name="connsiteX20" fmla="*/ 100679 w 144276"/>
                <a:gd name="connsiteY20" fmla="*/ 41346 h 275027"/>
                <a:gd name="connsiteX21" fmla="*/ 96892 w 144276"/>
                <a:gd name="connsiteY21" fmla="*/ 44502 h 275027"/>
                <a:gd name="connsiteX22" fmla="*/ 93736 w 144276"/>
                <a:gd name="connsiteY22" fmla="*/ 48289 h 275027"/>
                <a:gd name="connsiteX23" fmla="*/ 87424 w 144276"/>
                <a:gd name="connsiteY23" fmla="*/ 48289 h 275027"/>
                <a:gd name="connsiteX24" fmla="*/ 81743 w 144276"/>
                <a:gd name="connsiteY24" fmla="*/ 43870 h 275027"/>
                <a:gd name="connsiteX25" fmla="*/ 81608 w 144276"/>
                <a:gd name="connsiteY25" fmla="*/ 43961 h 275027"/>
                <a:gd name="connsiteX26" fmla="*/ 77956 w 144276"/>
                <a:gd name="connsiteY26" fmla="*/ 46395 h 275027"/>
                <a:gd name="connsiteX27" fmla="*/ 72906 w 144276"/>
                <a:gd name="connsiteY27" fmla="*/ 48289 h 275027"/>
                <a:gd name="connsiteX28" fmla="*/ 71012 w 144276"/>
                <a:gd name="connsiteY28" fmla="*/ 53339 h 275027"/>
                <a:gd name="connsiteX29" fmla="*/ 65963 w 144276"/>
                <a:gd name="connsiteY29" fmla="*/ 55232 h 275027"/>
                <a:gd name="connsiteX30" fmla="*/ 62176 w 144276"/>
                <a:gd name="connsiteY30" fmla="*/ 54601 h 275027"/>
                <a:gd name="connsiteX31" fmla="*/ 62807 w 144276"/>
                <a:gd name="connsiteY31" fmla="*/ 50183 h 275027"/>
                <a:gd name="connsiteX32" fmla="*/ 64700 w 144276"/>
                <a:gd name="connsiteY32" fmla="*/ 47027 h 275027"/>
                <a:gd name="connsiteX33" fmla="*/ 64700 w 144276"/>
                <a:gd name="connsiteY33" fmla="*/ 43239 h 275027"/>
                <a:gd name="connsiteX34" fmla="*/ 64069 w 144276"/>
                <a:gd name="connsiteY34" fmla="*/ 40083 h 275027"/>
                <a:gd name="connsiteX35" fmla="*/ 64069 w 144276"/>
                <a:gd name="connsiteY35" fmla="*/ 35665 h 275027"/>
                <a:gd name="connsiteX36" fmla="*/ 66594 w 144276"/>
                <a:gd name="connsiteY36" fmla="*/ 32509 h 275027"/>
                <a:gd name="connsiteX37" fmla="*/ 66594 w 144276"/>
                <a:gd name="connsiteY37" fmla="*/ 29984 h 275027"/>
                <a:gd name="connsiteX38" fmla="*/ 64700 w 144276"/>
                <a:gd name="connsiteY38" fmla="*/ 25565 h 275027"/>
                <a:gd name="connsiteX39" fmla="*/ 64069 w 144276"/>
                <a:gd name="connsiteY39" fmla="*/ 22409 h 275027"/>
                <a:gd name="connsiteX40" fmla="*/ 62176 w 144276"/>
                <a:gd name="connsiteY40" fmla="*/ 19253 h 275027"/>
                <a:gd name="connsiteX41" fmla="*/ 55863 w 144276"/>
                <a:gd name="connsiteY41" fmla="*/ 19253 h 275027"/>
                <a:gd name="connsiteX42" fmla="*/ 52076 w 144276"/>
                <a:gd name="connsiteY42" fmla="*/ 19253 h 275027"/>
                <a:gd name="connsiteX43" fmla="*/ 49551 w 144276"/>
                <a:gd name="connsiteY43" fmla="*/ 14203 h 275027"/>
                <a:gd name="connsiteX44" fmla="*/ 50814 w 144276"/>
                <a:gd name="connsiteY44" fmla="*/ 7891 h 275027"/>
                <a:gd name="connsiteX45" fmla="*/ 45133 w 144276"/>
                <a:gd name="connsiteY45" fmla="*/ 4104 h 275027"/>
                <a:gd name="connsiteX46" fmla="*/ 41977 w 144276"/>
                <a:gd name="connsiteY46" fmla="*/ 4104 h 275027"/>
                <a:gd name="connsiteX47" fmla="*/ 38821 w 144276"/>
                <a:gd name="connsiteY47" fmla="*/ 4104 h 275027"/>
                <a:gd name="connsiteX48" fmla="*/ 35033 w 144276"/>
                <a:gd name="connsiteY48" fmla="*/ 4104 h 275027"/>
                <a:gd name="connsiteX49" fmla="*/ 34988 w 144276"/>
                <a:gd name="connsiteY49" fmla="*/ 4149 h 275027"/>
                <a:gd name="connsiteX50" fmla="*/ 31877 w 144276"/>
                <a:gd name="connsiteY50" fmla="*/ 8523 h 275027"/>
                <a:gd name="connsiteX51" fmla="*/ 27459 w 144276"/>
                <a:gd name="connsiteY51" fmla="*/ 8523 h 275027"/>
                <a:gd name="connsiteX52" fmla="*/ 26828 w 144276"/>
                <a:gd name="connsiteY52" fmla="*/ 14835 h 275027"/>
                <a:gd name="connsiteX53" fmla="*/ 21778 w 144276"/>
                <a:gd name="connsiteY53" fmla="*/ 14835 h 275027"/>
                <a:gd name="connsiteX54" fmla="*/ 16097 w 144276"/>
                <a:gd name="connsiteY54" fmla="*/ 14203 h 275027"/>
                <a:gd name="connsiteX55" fmla="*/ 11679 w 144276"/>
                <a:gd name="connsiteY55" fmla="*/ 14203 h 275027"/>
                <a:gd name="connsiteX56" fmla="*/ 8523 w 144276"/>
                <a:gd name="connsiteY56" fmla="*/ 21147 h 275027"/>
                <a:gd name="connsiteX57" fmla="*/ 8523 w 144276"/>
                <a:gd name="connsiteY57" fmla="*/ 26828 h 275027"/>
                <a:gd name="connsiteX58" fmla="*/ 9154 w 144276"/>
                <a:gd name="connsiteY58" fmla="*/ 31877 h 275027"/>
                <a:gd name="connsiteX59" fmla="*/ 9154 w 144276"/>
                <a:gd name="connsiteY59" fmla="*/ 38821 h 275027"/>
                <a:gd name="connsiteX60" fmla="*/ 4104 w 144276"/>
                <a:gd name="connsiteY60" fmla="*/ 35665 h 275027"/>
                <a:gd name="connsiteX61" fmla="*/ 7260 w 144276"/>
                <a:gd name="connsiteY61" fmla="*/ 41977 h 275027"/>
                <a:gd name="connsiteX62" fmla="*/ 10416 w 144276"/>
                <a:gd name="connsiteY62" fmla="*/ 47027 h 275027"/>
                <a:gd name="connsiteX63" fmla="*/ 14203 w 144276"/>
                <a:gd name="connsiteY63" fmla="*/ 55863 h 275027"/>
                <a:gd name="connsiteX64" fmla="*/ 21778 w 144276"/>
                <a:gd name="connsiteY64" fmla="*/ 62176 h 275027"/>
                <a:gd name="connsiteX65" fmla="*/ 24934 w 144276"/>
                <a:gd name="connsiteY65" fmla="*/ 66594 h 275027"/>
                <a:gd name="connsiteX66" fmla="*/ 26828 w 144276"/>
                <a:gd name="connsiteY66" fmla="*/ 72275 h 275027"/>
                <a:gd name="connsiteX67" fmla="*/ 28721 w 144276"/>
                <a:gd name="connsiteY67" fmla="*/ 77956 h 275027"/>
                <a:gd name="connsiteX68" fmla="*/ 32509 w 144276"/>
                <a:gd name="connsiteY68" fmla="*/ 76062 h 275027"/>
                <a:gd name="connsiteX69" fmla="*/ 29984 w 144276"/>
                <a:gd name="connsiteY69" fmla="*/ 81743 h 275027"/>
                <a:gd name="connsiteX70" fmla="*/ 29984 w 144276"/>
                <a:gd name="connsiteY70" fmla="*/ 88055 h 275027"/>
                <a:gd name="connsiteX71" fmla="*/ 28721 w 144276"/>
                <a:gd name="connsiteY71" fmla="*/ 94999 h 275027"/>
                <a:gd name="connsiteX72" fmla="*/ 24303 w 144276"/>
                <a:gd name="connsiteY72" fmla="*/ 98155 h 275027"/>
                <a:gd name="connsiteX73" fmla="*/ 27459 w 144276"/>
                <a:gd name="connsiteY73" fmla="*/ 105729 h 275027"/>
                <a:gd name="connsiteX74" fmla="*/ 31246 w 144276"/>
                <a:gd name="connsiteY74" fmla="*/ 113304 h 275027"/>
                <a:gd name="connsiteX75" fmla="*/ 35665 w 144276"/>
                <a:gd name="connsiteY75" fmla="*/ 118353 h 275027"/>
                <a:gd name="connsiteX76" fmla="*/ 41345 w 144276"/>
                <a:gd name="connsiteY76" fmla="*/ 122772 h 275027"/>
                <a:gd name="connsiteX77" fmla="*/ 43239 w 144276"/>
                <a:gd name="connsiteY77" fmla="*/ 129084 h 275027"/>
                <a:gd name="connsiteX78" fmla="*/ 43239 w 144276"/>
                <a:gd name="connsiteY78" fmla="*/ 136027 h 275027"/>
                <a:gd name="connsiteX79" fmla="*/ 43239 w 144276"/>
                <a:gd name="connsiteY79" fmla="*/ 139815 h 275027"/>
                <a:gd name="connsiteX80" fmla="*/ 47658 w 144276"/>
                <a:gd name="connsiteY80" fmla="*/ 142971 h 275027"/>
                <a:gd name="connsiteX81" fmla="*/ 48289 w 144276"/>
                <a:gd name="connsiteY81" fmla="*/ 146758 h 275027"/>
                <a:gd name="connsiteX82" fmla="*/ 50182 w 144276"/>
                <a:gd name="connsiteY82" fmla="*/ 151808 h 275027"/>
                <a:gd name="connsiteX83" fmla="*/ 50814 w 144276"/>
                <a:gd name="connsiteY83" fmla="*/ 157488 h 275027"/>
                <a:gd name="connsiteX84" fmla="*/ 50182 w 144276"/>
                <a:gd name="connsiteY84" fmla="*/ 162538 h 275027"/>
                <a:gd name="connsiteX85" fmla="*/ 47026 w 144276"/>
                <a:gd name="connsiteY85" fmla="*/ 169482 h 275027"/>
                <a:gd name="connsiteX86" fmla="*/ 43870 w 144276"/>
                <a:gd name="connsiteY86" fmla="*/ 176425 h 275027"/>
                <a:gd name="connsiteX87" fmla="*/ 40714 w 144276"/>
                <a:gd name="connsiteY87" fmla="*/ 180843 h 275027"/>
                <a:gd name="connsiteX88" fmla="*/ 40714 w 144276"/>
                <a:gd name="connsiteY88" fmla="*/ 183368 h 275027"/>
                <a:gd name="connsiteX89" fmla="*/ 40083 w 144276"/>
                <a:gd name="connsiteY89" fmla="*/ 187156 h 275027"/>
                <a:gd name="connsiteX90" fmla="*/ 38190 w 144276"/>
                <a:gd name="connsiteY90" fmla="*/ 193468 h 275027"/>
                <a:gd name="connsiteX91" fmla="*/ 36115 w 144276"/>
                <a:gd name="connsiteY91" fmla="*/ 195316 h 275027"/>
                <a:gd name="connsiteX92" fmla="*/ 35665 w 144276"/>
                <a:gd name="connsiteY92" fmla="*/ 201673 h 275027"/>
                <a:gd name="connsiteX93" fmla="*/ 34402 w 144276"/>
                <a:gd name="connsiteY93" fmla="*/ 205461 h 275027"/>
                <a:gd name="connsiteX94" fmla="*/ 34402 w 144276"/>
                <a:gd name="connsiteY94" fmla="*/ 214298 h 275027"/>
                <a:gd name="connsiteX95" fmla="*/ 36296 w 144276"/>
                <a:gd name="connsiteY95" fmla="*/ 221241 h 275027"/>
                <a:gd name="connsiteX96" fmla="*/ 37558 w 144276"/>
                <a:gd name="connsiteY96" fmla="*/ 225028 h 275027"/>
                <a:gd name="connsiteX97" fmla="*/ 42608 w 144276"/>
                <a:gd name="connsiteY97" fmla="*/ 228815 h 275027"/>
                <a:gd name="connsiteX98" fmla="*/ 47658 w 144276"/>
                <a:gd name="connsiteY98" fmla="*/ 231340 h 275027"/>
                <a:gd name="connsiteX99" fmla="*/ 50814 w 144276"/>
                <a:gd name="connsiteY99" fmla="*/ 233234 h 275027"/>
                <a:gd name="connsiteX100" fmla="*/ 52707 w 144276"/>
                <a:gd name="connsiteY100" fmla="*/ 238915 h 275027"/>
                <a:gd name="connsiteX101" fmla="*/ 55863 w 144276"/>
                <a:gd name="connsiteY101" fmla="*/ 243965 h 275027"/>
                <a:gd name="connsiteX102" fmla="*/ 59651 w 144276"/>
                <a:gd name="connsiteY102" fmla="*/ 249645 h 275027"/>
                <a:gd name="connsiteX103" fmla="*/ 61274 w 144276"/>
                <a:gd name="connsiteY103" fmla="*/ 253388 h 275027"/>
                <a:gd name="connsiteX104" fmla="*/ 61544 w 144276"/>
                <a:gd name="connsiteY104" fmla="*/ 254019 h 275027"/>
                <a:gd name="connsiteX105" fmla="*/ 64790 w 144276"/>
                <a:gd name="connsiteY105" fmla="*/ 257626 h 275027"/>
                <a:gd name="connsiteX106" fmla="*/ 66594 w 144276"/>
                <a:gd name="connsiteY106" fmla="*/ 257175 h 275027"/>
                <a:gd name="connsiteX107" fmla="*/ 67225 w 144276"/>
                <a:gd name="connsiteY107" fmla="*/ 253388 h 275027"/>
                <a:gd name="connsiteX108" fmla="*/ 70381 w 144276"/>
                <a:gd name="connsiteY108" fmla="*/ 255281 h 275027"/>
                <a:gd name="connsiteX109" fmla="*/ 75431 w 144276"/>
                <a:gd name="connsiteY109" fmla="*/ 255912 h 275027"/>
                <a:gd name="connsiteX110" fmla="*/ 77325 w 144276"/>
                <a:gd name="connsiteY110" fmla="*/ 258437 h 275027"/>
                <a:gd name="connsiteX111" fmla="*/ 79849 w 144276"/>
                <a:gd name="connsiteY111" fmla="*/ 260331 h 275027"/>
                <a:gd name="connsiteX112" fmla="*/ 82374 w 144276"/>
                <a:gd name="connsiteY112" fmla="*/ 260962 h 275027"/>
                <a:gd name="connsiteX113" fmla="*/ 82374 w 144276"/>
                <a:gd name="connsiteY113" fmla="*/ 264749 h 275027"/>
                <a:gd name="connsiteX114" fmla="*/ 82374 w 144276"/>
                <a:gd name="connsiteY114" fmla="*/ 267274 h 275027"/>
                <a:gd name="connsiteX115" fmla="*/ 82374 w 144276"/>
                <a:gd name="connsiteY115" fmla="*/ 271693 h 275027"/>
                <a:gd name="connsiteX116" fmla="*/ 86161 w 144276"/>
                <a:gd name="connsiteY116" fmla="*/ 269799 h 275027"/>
                <a:gd name="connsiteX117" fmla="*/ 88055 w 144276"/>
                <a:gd name="connsiteY117" fmla="*/ 267906 h 275027"/>
                <a:gd name="connsiteX118" fmla="*/ 91211 w 144276"/>
                <a:gd name="connsiteY118" fmla="*/ 267274 h 275027"/>
                <a:gd name="connsiteX119" fmla="*/ 93736 w 144276"/>
                <a:gd name="connsiteY119" fmla="*/ 269168 h 275027"/>
                <a:gd name="connsiteX120" fmla="*/ 96261 w 144276"/>
                <a:gd name="connsiteY120" fmla="*/ 266012 h 275027"/>
                <a:gd name="connsiteX121" fmla="*/ 98741 w 144276"/>
                <a:gd name="connsiteY121" fmla="*/ 261593 h 275027"/>
                <a:gd name="connsiteX122" fmla="*/ 96261 w 144276"/>
                <a:gd name="connsiteY122" fmla="*/ 260331 h 275027"/>
                <a:gd name="connsiteX123" fmla="*/ 90580 w 144276"/>
                <a:gd name="connsiteY123" fmla="*/ 252756 h 275027"/>
                <a:gd name="connsiteX124" fmla="*/ 84899 w 144276"/>
                <a:gd name="connsiteY124" fmla="*/ 250232 h 275027"/>
                <a:gd name="connsiteX125" fmla="*/ 79849 w 144276"/>
                <a:gd name="connsiteY125" fmla="*/ 248969 h 275027"/>
                <a:gd name="connsiteX126" fmla="*/ 77234 w 144276"/>
                <a:gd name="connsiteY126" fmla="*/ 247346 h 275027"/>
                <a:gd name="connsiteX127" fmla="*/ 74800 w 144276"/>
                <a:gd name="connsiteY127" fmla="*/ 245813 h 275027"/>
                <a:gd name="connsiteX128" fmla="*/ 69750 w 144276"/>
                <a:gd name="connsiteY128" fmla="*/ 240763 h 275027"/>
                <a:gd name="connsiteX129" fmla="*/ 69750 w 144276"/>
                <a:gd name="connsiteY129" fmla="*/ 232558 h 275027"/>
                <a:gd name="connsiteX130" fmla="*/ 69750 w 144276"/>
                <a:gd name="connsiteY130" fmla="*/ 225614 h 275027"/>
                <a:gd name="connsiteX131" fmla="*/ 65331 w 144276"/>
                <a:gd name="connsiteY131" fmla="*/ 222458 h 275027"/>
                <a:gd name="connsiteX132" fmla="*/ 63438 w 144276"/>
                <a:gd name="connsiteY132" fmla="*/ 218040 h 275027"/>
                <a:gd name="connsiteX133" fmla="*/ 59651 w 144276"/>
                <a:gd name="connsiteY133" fmla="*/ 211728 h 275027"/>
                <a:gd name="connsiteX134" fmla="*/ 57757 w 144276"/>
                <a:gd name="connsiteY134" fmla="*/ 207309 h 275027"/>
                <a:gd name="connsiteX135" fmla="*/ 52707 w 144276"/>
                <a:gd name="connsiteY135" fmla="*/ 205416 h 275027"/>
                <a:gd name="connsiteX136" fmla="*/ 48920 w 144276"/>
                <a:gd name="connsiteY136" fmla="*/ 200997 h 275027"/>
                <a:gd name="connsiteX137" fmla="*/ 48920 w 144276"/>
                <a:gd name="connsiteY137" fmla="*/ 194685 h 275027"/>
                <a:gd name="connsiteX138" fmla="*/ 48920 w 144276"/>
                <a:gd name="connsiteY138" fmla="*/ 186479 h 275027"/>
                <a:gd name="connsiteX139" fmla="*/ 53339 w 144276"/>
                <a:gd name="connsiteY139" fmla="*/ 174486 h 275027"/>
                <a:gd name="connsiteX140" fmla="*/ 54601 w 144276"/>
                <a:gd name="connsiteY140" fmla="*/ 166912 h 275027"/>
                <a:gd name="connsiteX141" fmla="*/ 57757 w 144276"/>
                <a:gd name="connsiteY141" fmla="*/ 161231 h 275027"/>
                <a:gd name="connsiteX142" fmla="*/ 59019 w 144276"/>
                <a:gd name="connsiteY142" fmla="*/ 153025 h 275027"/>
                <a:gd name="connsiteX143" fmla="*/ 59019 w 144276"/>
                <a:gd name="connsiteY143" fmla="*/ 147344 h 275027"/>
                <a:gd name="connsiteX144" fmla="*/ 57126 w 144276"/>
                <a:gd name="connsiteY144" fmla="*/ 138507 h 275027"/>
                <a:gd name="connsiteX145" fmla="*/ 55863 w 144276"/>
                <a:gd name="connsiteY145" fmla="*/ 133457 h 275027"/>
                <a:gd name="connsiteX146" fmla="*/ 57126 w 144276"/>
                <a:gd name="connsiteY146" fmla="*/ 129670 h 275027"/>
                <a:gd name="connsiteX147" fmla="*/ 62807 w 144276"/>
                <a:gd name="connsiteY147" fmla="*/ 127776 h 275027"/>
                <a:gd name="connsiteX148" fmla="*/ 65331 w 144276"/>
                <a:gd name="connsiteY148" fmla="*/ 127776 h 275027"/>
                <a:gd name="connsiteX149" fmla="*/ 69750 w 144276"/>
                <a:gd name="connsiteY149" fmla="*/ 129670 h 275027"/>
                <a:gd name="connsiteX150" fmla="*/ 70381 w 144276"/>
                <a:gd name="connsiteY150" fmla="*/ 133457 h 275027"/>
                <a:gd name="connsiteX151" fmla="*/ 70381 w 144276"/>
                <a:gd name="connsiteY151" fmla="*/ 139770 h 275027"/>
                <a:gd name="connsiteX152" fmla="*/ 72275 w 144276"/>
                <a:gd name="connsiteY152" fmla="*/ 144819 h 275027"/>
                <a:gd name="connsiteX153" fmla="*/ 77956 w 144276"/>
                <a:gd name="connsiteY153" fmla="*/ 144819 h 275027"/>
                <a:gd name="connsiteX154" fmla="*/ 79579 w 144276"/>
                <a:gd name="connsiteY154" fmla="*/ 144819 h 275027"/>
                <a:gd name="connsiteX155" fmla="*/ 82374 w 144276"/>
                <a:gd name="connsiteY155" fmla="*/ 144819 h 275027"/>
                <a:gd name="connsiteX156" fmla="*/ 87424 w 144276"/>
                <a:gd name="connsiteY156" fmla="*/ 145450 h 275027"/>
                <a:gd name="connsiteX157" fmla="*/ 90580 w 144276"/>
                <a:gd name="connsiteY157" fmla="*/ 146713 h 275027"/>
                <a:gd name="connsiteX158" fmla="*/ 94367 w 144276"/>
                <a:gd name="connsiteY158" fmla="*/ 149869 h 275027"/>
                <a:gd name="connsiteX159" fmla="*/ 96261 w 144276"/>
                <a:gd name="connsiteY159" fmla="*/ 153025 h 275027"/>
                <a:gd name="connsiteX160" fmla="*/ 100048 w 144276"/>
                <a:gd name="connsiteY160" fmla="*/ 153025 h 275027"/>
                <a:gd name="connsiteX161" fmla="*/ 101401 w 144276"/>
                <a:gd name="connsiteY161" fmla="*/ 155415 h 275027"/>
                <a:gd name="connsiteX162" fmla="*/ 101942 w 144276"/>
                <a:gd name="connsiteY162" fmla="*/ 153025 h 275027"/>
                <a:gd name="connsiteX163" fmla="*/ 101942 w 144276"/>
                <a:gd name="connsiteY163" fmla="*/ 149238 h 275027"/>
                <a:gd name="connsiteX164" fmla="*/ 100048 w 144276"/>
                <a:gd name="connsiteY164" fmla="*/ 145450 h 275027"/>
                <a:gd name="connsiteX165" fmla="*/ 96261 w 144276"/>
                <a:gd name="connsiteY165" fmla="*/ 141663 h 275027"/>
                <a:gd name="connsiteX166" fmla="*/ 96261 w 144276"/>
                <a:gd name="connsiteY166" fmla="*/ 137876 h 275027"/>
                <a:gd name="connsiteX167" fmla="*/ 94367 w 144276"/>
                <a:gd name="connsiteY167" fmla="*/ 135351 h 275027"/>
                <a:gd name="connsiteX168" fmla="*/ 93736 w 144276"/>
                <a:gd name="connsiteY168" fmla="*/ 130933 h 275027"/>
                <a:gd name="connsiteX169" fmla="*/ 95630 w 144276"/>
                <a:gd name="connsiteY169" fmla="*/ 129039 h 275027"/>
                <a:gd name="connsiteX170" fmla="*/ 97523 w 144276"/>
                <a:gd name="connsiteY170" fmla="*/ 124620 h 275027"/>
                <a:gd name="connsiteX171" fmla="*/ 98786 w 144276"/>
                <a:gd name="connsiteY171" fmla="*/ 121464 h 275027"/>
                <a:gd name="connsiteX172" fmla="*/ 99732 w 144276"/>
                <a:gd name="connsiteY172" fmla="*/ 119571 h 275027"/>
                <a:gd name="connsiteX173" fmla="*/ 101311 w 144276"/>
                <a:gd name="connsiteY173" fmla="*/ 116415 h 275027"/>
                <a:gd name="connsiteX174" fmla="*/ 105098 w 144276"/>
                <a:gd name="connsiteY174" fmla="*/ 113890 h 275027"/>
                <a:gd name="connsiteX175" fmla="*/ 110147 w 144276"/>
                <a:gd name="connsiteY175" fmla="*/ 113259 h 275027"/>
                <a:gd name="connsiteX176" fmla="*/ 113935 w 144276"/>
                <a:gd name="connsiteY176" fmla="*/ 113890 h 275027"/>
                <a:gd name="connsiteX177" fmla="*/ 117722 w 144276"/>
                <a:gd name="connsiteY177" fmla="*/ 113259 h 275027"/>
                <a:gd name="connsiteX178" fmla="*/ 121509 w 144276"/>
                <a:gd name="connsiteY178" fmla="*/ 113259 h 275027"/>
                <a:gd name="connsiteX179" fmla="*/ 124034 w 144276"/>
                <a:gd name="connsiteY179" fmla="*/ 114521 h 275027"/>
                <a:gd name="connsiteX180" fmla="*/ 124665 w 144276"/>
                <a:gd name="connsiteY180" fmla="*/ 112627 h 275027"/>
                <a:gd name="connsiteX181" fmla="*/ 131609 w 144276"/>
                <a:gd name="connsiteY181" fmla="*/ 112627 h 275027"/>
                <a:gd name="connsiteX182" fmla="*/ 136658 w 144276"/>
                <a:gd name="connsiteY182" fmla="*/ 116415 h 275027"/>
                <a:gd name="connsiteX183" fmla="*/ 138552 w 144276"/>
                <a:gd name="connsiteY183" fmla="*/ 113259 h 275027"/>
                <a:gd name="connsiteX184" fmla="*/ 140446 w 144276"/>
                <a:gd name="connsiteY184" fmla="*/ 111996 h 275027"/>
                <a:gd name="connsiteX185" fmla="*/ 142339 w 144276"/>
                <a:gd name="connsiteY185" fmla="*/ 106947 h 275027"/>
                <a:gd name="connsiteX186" fmla="*/ 141438 w 144276"/>
                <a:gd name="connsiteY186" fmla="*/ 103385 h 27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144276" h="275027">
                  <a:moveTo>
                    <a:pt x="141438" y="103385"/>
                  </a:moveTo>
                  <a:lnTo>
                    <a:pt x="141077" y="101942"/>
                  </a:lnTo>
                  <a:lnTo>
                    <a:pt x="139183" y="99417"/>
                  </a:lnTo>
                  <a:lnTo>
                    <a:pt x="139814" y="95630"/>
                  </a:lnTo>
                  <a:lnTo>
                    <a:pt x="141077" y="93105"/>
                  </a:lnTo>
                  <a:lnTo>
                    <a:pt x="139183" y="86793"/>
                  </a:lnTo>
                  <a:lnTo>
                    <a:pt x="136658" y="84268"/>
                  </a:lnTo>
                  <a:lnTo>
                    <a:pt x="133502" y="82374"/>
                  </a:lnTo>
                  <a:lnTo>
                    <a:pt x="128453" y="77325"/>
                  </a:lnTo>
                  <a:lnTo>
                    <a:pt x="126559" y="73537"/>
                  </a:lnTo>
                  <a:lnTo>
                    <a:pt x="125928" y="69750"/>
                  </a:lnTo>
                  <a:lnTo>
                    <a:pt x="123403" y="63438"/>
                  </a:lnTo>
                  <a:lnTo>
                    <a:pt x="123403" y="59019"/>
                  </a:lnTo>
                  <a:lnTo>
                    <a:pt x="120247" y="54601"/>
                  </a:lnTo>
                  <a:lnTo>
                    <a:pt x="115197" y="50183"/>
                  </a:lnTo>
                  <a:lnTo>
                    <a:pt x="112672" y="45764"/>
                  </a:lnTo>
                  <a:lnTo>
                    <a:pt x="111410" y="43870"/>
                  </a:lnTo>
                  <a:lnTo>
                    <a:pt x="108885" y="42608"/>
                  </a:lnTo>
                  <a:lnTo>
                    <a:pt x="105729" y="41346"/>
                  </a:lnTo>
                  <a:lnTo>
                    <a:pt x="103836" y="41346"/>
                  </a:lnTo>
                  <a:lnTo>
                    <a:pt x="100679" y="41346"/>
                  </a:lnTo>
                  <a:lnTo>
                    <a:pt x="96892" y="44502"/>
                  </a:lnTo>
                  <a:lnTo>
                    <a:pt x="93736" y="48289"/>
                  </a:lnTo>
                  <a:lnTo>
                    <a:pt x="87424" y="48289"/>
                  </a:lnTo>
                  <a:lnTo>
                    <a:pt x="81743" y="43870"/>
                  </a:lnTo>
                  <a:lnTo>
                    <a:pt x="81608" y="43961"/>
                  </a:lnTo>
                  <a:lnTo>
                    <a:pt x="77956" y="46395"/>
                  </a:lnTo>
                  <a:lnTo>
                    <a:pt x="72906" y="48289"/>
                  </a:lnTo>
                  <a:lnTo>
                    <a:pt x="71012" y="53339"/>
                  </a:lnTo>
                  <a:lnTo>
                    <a:pt x="65963" y="55232"/>
                  </a:lnTo>
                  <a:lnTo>
                    <a:pt x="62176" y="54601"/>
                  </a:lnTo>
                  <a:lnTo>
                    <a:pt x="62807" y="50183"/>
                  </a:lnTo>
                  <a:lnTo>
                    <a:pt x="64700" y="47027"/>
                  </a:lnTo>
                  <a:lnTo>
                    <a:pt x="64700" y="43239"/>
                  </a:lnTo>
                  <a:lnTo>
                    <a:pt x="64069" y="40083"/>
                  </a:lnTo>
                  <a:lnTo>
                    <a:pt x="64069" y="35665"/>
                  </a:lnTo>
                  <a:lnTo>
                    <a:pt x="66594" y="32509"/>
                  </a:lnTo>
                  <a:lnTo>
                    <a:pt x="66594" y="29984"/>
                  </a:lnTo>
                  <a:lnTo>
                    <a:pt x="64700" y="25565"/>
                  </a:lnTo>
                  <a:lnTo>
                    <a:pt x="64069" y="22409"/>
                  </a:lnTo>
                  <a:lnTo>
                    <a:pt x="62176" y="19253"/>
                  </a:lnTo>
                  <a:lnTo>
                    <a:pt x="55863" y="19253"/>
                  </a:lnTo>
                  <a:lnTo>
                    <a:pt x="52076" y="19253"/>
                  </a:lnTo>
                  <a:lnTo>
                    <a:pt x="49551" y="14203"/>
                  </a:lnTo>
                  <a:lnTo>
                    <a:pt x="50814" y="7891"/>
                  </a:lnTo>
                  <a:lnTo>
                    <a:pt x="45133" y="4104"/>
                  </a:lnTo>
                  <a:lnTo>
                    <a:pt x="41977" y="4104"/>
                  </a:lnTo>
                  <a:lnTo>
                    <a:pt x="38821" y="4104"/>
                  </a:lnTo>
                  <a:lnTo>
                    <a:pt x="35033" y="4104"/>
                  </a:lnTo>
                  <a:lnTo>
                    <a:pt x="34988" y="4149"/>
                  </a:lnTo>
                  <a:lnTo>
                    <a:pt x="31877" y="8523"/>
                  </a:lnTo>
                  <a:lnTo>
                    <a:pt x="27459" y="8523"/>
                  </a:lnTo>
                  <a:lnTo>
                    <a:pt x="26828" y="14835"/>
                  </a:lnTo>
                  <a:lnTo>
                    <a:pt x="21778" y="14835"/>
                  </a:lnTo>
                  <a:lnTo>
                    <a:pt x="16097" y="14203"/>
                  </a:lnTo>
                  <a:lnTo>
                    <a:pt x="11679" y="14203"/>
                  </a:lnTo>
                  <a:lnTo>
                    <a:pt x="8523" y="21147"/>
                  </a:lnTo>
                  <a:lnTo>
                    <a:pt x="8523" y="26828"/>
                  </a:lnTo>
                  <a:lnTo>
                    <a:pt x="9154" y="31877"/>
                  </a:lnTo>
                  <a:lnTo>
                    <a:pt x="9154" y="38821"/>
                  </a:lnTo>
                  <a:lnTo>
                    <a:pt x="4104" y="35665"/>
                  </a:lnTo>
                  <a:lnTo>
                    <a:pt x="7260" y="41977"/>
                  </a:lnTo>
                  <a:lnTo>
                    <a:pt x="10416" y="47027"/>
                  </a:lnTo>
                  <a:lnTo>
                    <a:pt x="14203" y="55863"/>
                  </a:lnTo>
                  <a:lnTo>
                    <a:pt x="21778" y="62176"/>
                  </a:lnTo>
                  <a:lnTo>
                    <a:pt x="24934" y="66594"/>
                  </a:lnTo>
                  <a:lnTo>
                    <a:pt x="26828" y="72275"/>
                  </a:lnTo>
                  <a:lnTo>
                    <a:pt x="28721" y="77956"/>
                  </a:lnTo>
                  <a:lnTo>
                    <a:pt x="32509" y="76062"/>
                  </a:lnTo>
                  <a:lnTo>
                    <a:pt x="29984" y="81743"/>
                  </a:lnTo>
                  <a:lnTo>
                    <a:pt x="29984" y="88055"/>
                  </a:lnTo>
                  <a:lnTo>
                    <a:pt x="28721" y="94999"/>
                  </a:lnTo>
                  <a:lnTo>
                    <a:pt x="24303" y="98155"/>
                  </a:lnTo>
                  <a:lnTo>
                    <a:pt x="27459" y="105729"/>
                  </a:lnTo>
                  <a:lnTo>
                    <a:pt x="31246" y="113304"/>
                  </a:lnTo>
                  <a:lnTo>
                    <a:pt x="35665" y="118353"/>
                  </a:lnTo>
                  <a:lnTo>
                    <a:pt x="41345" y="122772"/>
                  </a:lnTo>
                  <a:lnTo>
                    <a:pt x="43239" y="129084"/>
                  </a:lnTo>
                  <a:lnTo>
                    <a:pt x="43239" y="136027"/>
                  </a:lnTo>
                  <a:lnTo>
                    <a:pt x="43239" y="139815"/>
                  </a:lnTo>
                  <a:lnTo>
                    <a:pt x="47658" y="142971"/>
                  </a:lnTo>
                  <a:lnTo>
                    <a:pt x="48289" y="146758"/>
                  </a:lnTo>
                  <a:lnTo>
                    <a:pt x="50182" y="151808"/>
                  </a:lnTo>
                  <a:lnTo>
                    <a:pt x="50814" y="157488"/>
                  </a:lnTo>
                  <a:lnTo>
                    <a:pt x="50182" y="162538"/>
                  </a:lnTo>
                  <a:lnTo>
                    <a:pt x="47026" y="169482"/>
                  </a:lnTo>
                  <a:lnTo>
                    <a:pt x="43870" y="176425"/>
                  </a:lnTo>
                  <a:lnTo>
                    <a:pt x="40714" y="180843"/>
                  </a:lnTo>
                  <a:lnTo>
                    <a:pt x="40714" y="183368"/>
                  </a:lnTo>
                  <a:lnTo>
                    <a:pt x="40083" y="187156"/>
                  </a:lnTo>
                  <a:lnTo>
                    <a:pt x="38190" y="193468"/>
                  </a:lnTo>
                  <a:lnTo>
                    <a:pt x="36115" y="195316"/>
                  </a:lnTo>
                  <a:lnTo>
                    <a:pt x="35665" y="201673"/>
                  </a:lnTo>
                  <a:lnTo>
                    <a:pt x="34402" y="205461"/>
                  </a:lnTo>
                  <a:lnTo>
                    <a:pt x="34402" y="214298"/>
                  </a:lnTo>
                  <a:lnTo>
                    <a:pt x="36296" y="221241"/>
                  </a:lnTo>
                  <a:lnTo>
                    <a:pt x="37558" y="225028"/>
                  </a:lnTo>
                  <a:lnTo>
                    <a:pt x="42608" y="228815"/>
                  </a:lnTo>
                  <a:lnTo>
                    <a:pt x="47658" y="231340"/>
                  </a:lnTo>
                  <a:lnTo>
                    <a:pt x="50814" y="233234"/>
                  </a:lnTo>
                  <a:lnTo>
                    <a:pt x="52707" y="238915"/>
                  </a:lnTo>
                  <a:lnTo>
                    <a:pt x="55863" y="243965"/>
                  </a:lnTo>
                  <a:lnTo>
                    <a:pt x="59651" y="249645"/>
                  </a:lnTo>
                  <a:lnTo>
                    <a:pt x="61274" y="253388"/>
                  </a:lnTo>
                  <a:lnTo>
                    <a:pt x="61544" y="254019"/>
                  </a:lnTo>
                  <a:lnTo>
                    <a:pt x="64790" y="257626"/>
                  </a:lnTo>
                  <a:lnTo>
                    <a:pt x="66594" y="257175"/>
                  </a:lnTo>
                  <a:lnTo>
                    <a:pt x="67225" y="253388"/>
                  </a:lnTo>
                  <a:lnTo>
                    <a:pt x="70381" y="255281"/>
                  </a:lnTo>
                  <a:lnTo>
                    <a:pt x="75431" y="255912"/>
                  </a:lnTo>
                  <a:lnTo>
                    <a:pt x="77325" y="258437"/>
                  </a:lnTo>
                  <a:lnTo>
                    <a:pt x="79849" y="260331"/>
                  </a:lnTo>
                  <a:lnTo>
                    <a:pt x="82374" y="260962"/>
                  </a:lnTo>
                  <a:lnTo>
                    <a:pt x="82374" y="264749"/>
                  </a:lnTo>
                  <a:lnTo>
                    <a:pt x="82374" y="267274"/>
                  </a:lnTo>
                  <a:lnTo>
                    <a:pt x="82374" y="271693"/>
                  </a:lnTo>
                  <a:lnTo>
                    <a:pt x="86161" y="269799"/>
                  </a:lnTo>
                  <a:lnTo>
                    <a:pt x="88055" y="267906"/>
                  </a:lnTo>
                  <a:lnTo>
                    <a:pt x="91211" y="267274"/>
                  </a:lnTo>
                  <a:lnTo>
                    <a:pt x="93736" y="269168"/>
                  </a:lnTo>
                  <a:lnTo>
                    <a:pt x="96261" y="266012"/>
                  </a:lnTo>
                  <a:lnTo>
                    <a:pt x="98741" y="261593"/>
                  </a:lnTo>
                  <a:lnTo>
                    <a:pt x="96261" y="260331"/>
                  </a:lnTo>
                  <a:lnTo>
                    <a:pt x="90580" y="252756"/>
                  </a:lnTo>
                  <a:lnTo>
                    <a:pt x="84899" y="250232"/>
                  </a:lnTo>
                  <a:lnTo>
                    <a:pt x="79849" y="248969"/>
                  </a:lnTo>
                  <a:lnTo>
                    <a:pt x="77234" y="247346"/>
                  </a:lnTo>
                  <a:lnTo>
                    <a:pt x="74800" y="245813"/>
                  </a:lnTo>
                  <a:lnTo>
                    <a:pt x="69750" y="240763"/>
                  </a:lnTo>
                  <a:lnTo>
                    <a:pt x="69750" y="232558"/>
                  </a:lnTo>
                  <a:lnTo>
                    <a:pt x="69750" y="225614"/>
                  </a:lnTo>
                  <a:lnTo>
                    <a:pt x="65331" y="222458"/>
                  </a:lnTo>
                  <a:lnTo>
                    <a:pt x="63438" y="218040"/>
                  </a:lnTo>
                  <a:lnTo>
                    <a:pt x="59651" y="211728"/>
                  </a:lnTo>
                  <a:lnTo>
                    <a:pt x="57757" y="207309"/>
                  </a:lnTo>
                  <a:lnTo>
                    <a:pt x="52707" y="205416"/>
                  </a:lnTo>
                  <a:lnTo>
                    <a:pt x="48920" y="200997"/>
                  </a:lnTo>
                  <a:lnTo>
                    <a:pt x="48920" y="194685"/>
                  </a:lnTo>
                  <a:lnTo>
                    <a:pt x="48920" y="186479"/>
                  </a:lnTo>
                  <a:lnTo>
                    <a:pt x="53339" y="174486"/>
                  </a:lnTo>
                  <a:lnTo>
                    <a:pt x="54601" y="166912"/>
                  </a:lnTo>
                  <a:lnTo>
                    <a:pt x="57757" y="161231"/>
                  </a:lnTo>
                  <a:lnTo>
                    <a:pt x="59019" y="153025"/>
                  </a:lnTo>
                  <a:lnTo>
                    <a:pt x="59019" y="147344"/>
                  </a:lnTo>
                  <a:cubicBezTo>
                    <a:pt x="59019" y="147344"/>
                    <a:pt x="57126" y="142294"/>
                    <a:pt x="57126" y="138507"/>
                  </a:cubicBezTo>
                  <a:cubicBezTo>
                    <a:pt x="57126" y="134720"/>
                    <a:pt x="55863" y="133457"/>
                    <a:pt x="55863" y="133457"/>
                  </a:cubicBezTo>
                  <a:lnTo>
                    <a:pt x="57126" y="129670"/>
                  </a:lnTo>
                  <a:lnTo>
                    <a:pt x="62807" y="127776"/>
                  </a:lnTo>
                  <a:lnTo>
                    <a:pt x="65331" y="127776"/>
                  </a:lnTo>
                  <a:lnTo>
                    <a:pt x="69750" y="129670"/>
                  </a:lnTo>
                  <a:lnTo>
                    <a:pt x="70381" y="133457"/>
                  </a:lnTo>
                  <a:lnTo>
                    <a:pt x="70381" y="139770"/>
                  </a:lnTo>
                  <a:lnTo>
                    <a:pt x="72275" y="144819"/>
                  </a:lnTo>
                  <a:cubicBezTo>
                    <a:pt x="72275" y="144819"/>
                    <a:pt x="75431" y="144819"/>
                    <a:pt x="77956" y="144819"/>
                  </a:cubicBezTo>
                  <a:cubicBezTo>
                    <a:pt x="78542" y="144819"/>
                    <a:pt x="79083" y="144819"/>
                    <a:pt x="79579" y="144819"/>
                  </a:cubicBezTo>
                  <a:cubicBezTo>
                    <a:pt x="81247" y="144819"/>
                    <a:pt x="82374" y="144819"/>
                    <a:pt x="82374" y="144819"/>
                  </a:cubicBezTo>
                  <a:lnTo>
                    <a:pt x="87424" y="145450"/>
                  </a:lnTo>
                  <a:lnTo>
                    <a:pt x="90580" y="146713"/>
                  </a:lnTo>
                  <a:lnTo>
                    <a:pt x="94367" y="149869"/>
                  </a:lnTo>
                  <a:lnTo>
                    <a:pt x="96261" y="153025"/>
                  </a:lnTo>
                  <a:lnTo>
                    <a:pt x="100048" y="153025"/>
                  </a:lnTo>
                  <a:lnTo>
                    <a:pt x="101401" y="155415"/>
                  </a:lnTo>
                  <a:lnTo>
                    <a:pt x="101942" y="153025"/>
                  </a:lnTo>
                  <a:lnTo>
                    <a:pt x="101942" y="149238"/>
                  </a:lnTo>
                  <a:lnTo>
                    <a:pt x="100048" y="145450"/>
                  </a:lnTo>
                  <a:lnTo>
                    <a:pt x="96261" y="141663"/>
                  </a:lnTo>
                  <a:lnTo>
                    <a:pt x="96261" y="137876"/>
                  </a:lnTo>
                  <a:lnTo>
                    <a:pt x="94367" y="135351"/>
                  </a:lnTo>
                  <a:lnTo>
                    <a:pt x="93736" y="130933"/>
                  </a:lnTo>
                  <a:lnTo>
                    <a:pt x="95630" y="129039"/>
                  </a:lnTo>
                  <a:lnTo>
                    <a:pt x="97523" y="124620"/>
                  </a:lnTo>
                  <a:lnTo>
                    <a:pt x="98786" y="121464"/>
                  </a:lnTo>
                  <a:lnTo>
                    <a:pt x="99732" y="119571"/>
                  </a:lnTo>
                  <a:lnTo>
                    <a:pt x="101311" y="116415"/>
                  </a:lnTo>
                  <a:lnTo>
                    <a:pt x="105098" y="113890"/>
                  </a:lnTo>
                  <a:lnTo>
                    <a:pt x="110147" y="113259"/>
                  </a:lnTo>
                  <a:lnTo>
                    <a:pt x="113935" y="113890"/>
                  </a:lnTo>
                  <a:lnTo>
                    <a:pt x="117722" y="113259"/>
                  </a:lnTo>
                  <a:lnTo>
                    <a:pt x="121509" y="113259"/>
                  </a:lnTo>
                  <a:lnTo>
                    <a:pt x="124034" y="114521"/>
                  </a:lnTo>
                  <a:lnTo>
                    <a:pt x="124665" y="112627"/>
                  </a:lnTo>
                  <a:lnTo>
                    <a:pt x="131609" y="112627"/>
                  </a:lnTo>
                  <a:lnTo>
                    <a:pt x="136658" y="116415"/>
                  </a:lnTo>
                  <a:lnTo>
                    <a:pt x="138552" y="113259"/>
                  </a:lnTo>
                  <a:lnTo>
                    <a:pt x="140446" y="111996"/>
                  </a:lnTo>
                  <a:lnTo>
                    <a:pt x="142339" y="106947"/>
                  </a:lnTo>
                  <a:lnTo>
                    <a:pt x="141438" y="10338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手繪多邊形: 圖案 51">
              <a:extLst>
                <a:ext uri="{FF2B5EF4-FFF2-40B4-BE49-F238E27FC236}">
                  <a16:creationId xmlns:a16="http://schemas.microsoft.com/office/drawing/2014/main" id="{EBAF5CB8-6DA8-49CB-BCC5-E493FB5E3AA9}"/>
                </a:ext>
              </a:extLst>
            </p:cNvPr>
            <p:cNvSpPr/>
            <p:nvPr/>
          </p:nvSpPr>
          <p:spPr>
            <a:xfrm>
              <a:off x="3828734" y="2615861"/>
              <a:ext cx="82147" cy="104051"/>
            </a:xfrm>
            <a:custGeom>
              <a:avLst/>
              <a:gdLst>
                <a:gd name="connsiteX0" fmla="*/ 64069 w 67629"/>
                <a:gd name="connsiteY0" fmla="*/ 64069 h 85664"/>
                <a:gd name="connsiteX1" fmla="*/ 62176 w 67629"/>
                <a:gd name="connsiteY1" fmla="*/ 55232 h 85664"/>
                <a:gd name="connsiteX2" fmla="*/ 59019 w 67629"/>
                <a:gd name="connsiteY2" fmla="*/ 49551 h 85664"/>
                <a:gd name="connsiteX3" fmla="*/ 56495 w 67629"/>
                <a:gd name="connsiteY3" fmla="*/ 43239 h 85664"/>
                <a:gd name="connsiteX4" fmla="*/ 53339 w 67629"/>
                <a:gd name="connsiteY4" fmla="*/ 36296 h 85664"/>
                <a:gd name="connsiteX5" fmla="*/ 47026 w 67629"/>
                <a:gd name="connsiteY5" fmla="*/ 26828 h 85664"/>
                <a:gd name="connsiteX6" fmla="*/ 38821 w 67629"/>
                <a:gd name="connsiteY6" fmla="*/ 19253 h 85664"/>
                <a:gd name="connsiteX7" fmla="*/ 28721 w 67629"/>
                <a:gd name="connsiteY7" fmla="*/ 11047 h 85664"/>
                <a:gd name="connsiteX8" fmla="*/ 23040 w 67629"/>
                <a:gd name="connsiteY8" fmla="*/ 4104 h 85664"/>
                <a:gd name="connsiteX9" fmla="*/ 24303 w 67629"/>
                <a:gd name="connsiteY9" fmla="*/ 8523 h 85664"/>
                <a:gd name="connsiteX10" fmla="*/ 21147 w 67629"/>
                <a:gd name="connsiteY10" fmla="*/ 10416 h 85664"/>
                <a:gd name="connsiteX11" fmla="*/ 17991 w 67629"/>
                <a:gd name="connsiteY11" fmla="*/ 11047 h 85664"/>
                <a:gd name="connsiteX12" fmla="*/ 14203 w 67629"/>
                <a:gd name="connsiteY12" fmla="*/ 11047 h 85664"/>
                <a:gd name="connsiteX13" fmla="*/ 10416 w 67629"/>
                <a:gd name="connsiteY13" fmla="*/ 11047 h 85664"/>
                <a:gd name="connsiteX14" fmla="*/ 7891 w 67629"/>
                <a:gd name="connsiteY14" fmla="*/ 11047 h 85664"/>
                <a:gd name="connsiteX15" fmla="*/ 7260 w 67629"/>
                <a:gd name="connsiteY15" fmla="*/ 14203 h 85664"/>
                <a:gd name="connsiteX16" fmla="*/ 4104 w 67629"/>
                <a:gd name="connsiteY16" fmla="*/ 19253 h 85664"/>
                <a:gd name="connsiteX17" fmla="*/ 4104 w 67629"/>
                <a:gd name="connsiteY17" fmla="*/ 22409 h 85664"/>
                <a:gd name="connsiteX18" fmla="*/ 7260 w 67629"/>
                <a:gd name="connsiteY18" fmla="*/ 24303 h 85664"/>
                <a:gd name="connsiteX19" fmla="*/ 11047 w 67629"/>
                <a:gd name="connsiteY19" fmla="*/ 29984 h 85664"/>
                <a:gd name="connsiteX20" fmla="*/ 14203 w 67629"/>
                <a:gd name="connsiteY20" fmla="*/ 33771 h 85664"/>
                <a:gd name="connsiteX21" fmla="*/ 12310 w 67629"/>
                <a:gd name="connsiteY21" fmla="*/ 37558 h 85664"/>
                <a:gd name="connsiteX22" fmla="*/ 7260 w 67629"/>
                <a:gd name="connsiteY22" fmla="*/ 38821 h 85664"/>
                <a:gd name="connsiteX23" fmla="*/ 12310 w 67629"/>
                <a:gd name="connsiteY23" fmla="*/ 42608 h 85664"/>
                <a:gd name="connsiteX24" fmla="*/ 14203 w 67629"/>
                <a:gd name="connsiteY24" fmla="*/ 45133 h 85664"/>
                <a:gd name="connsiteX25" fmla="*/ 17991 w 67629"/>
                <a:gd name="connsiteY25" fmla="*/ 51445 h 85664"/>
                <a:gd name="connsiteX26" fmla="*/ 22409 w 67629"/>
                <a:gd name="connsiteY26" fmla="*/ 55232 h 85664"/>
                <a:gd name="connsiteX27" fmla="*/ 22409 w 67629"/>
                <a:gd name="connsiteY27" fmla="*/ 60282 h 85664"/>
                <a:gd name="connsiteX28" fmla="*/ 20515 w 67629"/>
                <a:gd name="connsiteY28" fmla="*/ 63438 h 85664"/>
                <a:gd name="connsiteX29" fmla="*/ 20515 w 67629"/>
                <a:gd name="connsiteY29" fmla="*/ 68488 h 85664"/>
                <a:gd name="connsiteX30" fmla="*/ 23040 w 67629"/>
                <a:gd name="connsiteY30" fmla="*/ 74800 h 85664"/>
                <a:gd name="connsiteX31" fmla="*/ 24303 w 67629"/>
                <a:gd name="connsiteY31" fmla="*/ 79218 h 85664"/>
                <a:gd name="connsiteX32" fmla="*/ 26196 w 67629"/>
                <a:gd name="connsiteY32" fmla="*/ 81743 h 85664"/>
                <a:gd name="connsiteX33" fmla="*/ 35033 w 67629"/>
                <a:gd name="connsiteY33" fmla="*/ 79850 h 85664"/>
                <a:gd name="connsiteX34" fmla="*/ 40714 w 67629"/>
                <a:gd name="connsiteY34" fmla="*/ 74800 h 85664"/>
                <a:gd name="connsiteX35" fmla="*/ 45764 w 67629"/>
                <a:gd name="connsiteY35" fmla="*/ 74800 h 85664"/>
                <a:gd name="connsiteX36" fmla="*/ 48920 w 67629"/>
                <a:gd name="connsiteY36" fmla="*/ 72906 h 85664"/>
                <a:gd name="connsiteX37" fmla="*/ 53339 w 67629"/>
                <a:gd name="connsiteY37" fmla="*/ 74800 h 85664"/>
                <a:gd name="connsiteX38" fmla="*/ 59019 w 67629"/>
                <a:gd name="connsiteY38" fmla="*/ 74800 h 85664"/>
                <a:gd name="connsiteX39" fmla="*/ 58388 w 67629"/>
                <a:gd name="connsiteY39" fmla="*/ 70381 h 85664"/>
                <a:gd name="connsiteX40" fmla="*/ 62807 w 67629"/>
                <a:gd name="connsiteY40" fmla="*/ 70381 h 8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7629" h="85664">
                  <a:moveTo>
                    <a:pt x="64069" y="64069"/>
                  </a:moveTo>
                  <a:lnTo>
                    <a:pt x="62176" y="55232"/>
                  </a:lnTo>
                  <a:lnTo>
                    <a:pt x="59019" y="49551"/>
                  </a:lnTo>
                  <a:lnTo>
                    <a:pt x="56495" y="43239"/>
                  </a:lnTo>
                  <a:lnTo>
                    <a:pt x="53339" y="36296"/>
                  </a:lnTo>
                  <a:lnTo>
                    <a:pt x="47026" y="26828"/>
                  </a:lnTo>
                  <a:lnTo>
                    <a:pt x="38821" y="19253"/>
                  </a:lnTo>
                  <a:lnTo>
                    <a:pt x="28721" y="11047"/>
                  </a:lnTo>
                  <a:lnTo>
                    <a:pt x="23040" y="4104"/>
                  </a:lnTo>
                  <a:lnTo>
                    <a:pt x="24303" y="8523"/>
                  </a:lnTo>
                  <a:lnTo>
                    <a:pt x="21147" y="10416"/>
                  </a:lnTo>
                  <a:lnTo>
                    <a:pt x="17991" y="11047"/>
                  </a:lnTo>
                  <a:lnTo>
                    <a:pt x="14203" y="11047"/>
                  </a:lnTo>
                  <a:lnTo>
                    <a:pt x="10416" y="11047"/>
                  </a:lnTo>
                  <a:lnTo>
                    <a:pt x="7891" y="11047"/>
                  </a:lnTo>
                  <a:lnTo>
                    <a:pt x="7260" y="14203"/>
                  </a:lnTo>
                  <a:lnTo>
                    <a:pt x="4104" y="19253"/>
                  </a:lnTo>
                  <a:lnTo>
                    <a:pt x="4104" y="22409"/>
                  </a:lnTo>
                  <a:lnTo>
                    <a:pt x="7260" y="24303"/>
                  </a:lnTo>
                  <a:lnTo>
                    <a:pt x="11047" y="29984"/>
                  </a:lnTo>
                  <a:lnTo>
                    <a:pt x="14203" y="33771"/>
                  </a:lnTo>
                  <a:lnTo>
                    <a:pt x="12310" y="37558"/>
                  </a:lnTo>
                  <a:lnTo>
                    <a:pt x="7260" y="38821"/>
                  </a:lnTo>
                  <a:lnTo>
                    <a:pt x="12310" y="42608"/>
                  </a:lnTo>
                  <a:lnTo>
                    <a:pt x="14203" y="45133"/>
                  </a:lnTo>
                  <a:lnTo>
                    <a:pt x="17991" y="51445"/>
                  </a:lnTo>
                  <a:lnTo>
                    <a:pt x="22409" y="55232"/>
                  </a:lnTo>
                  <a:lnTo>
                    <a:pt x="22409" y="60282"/>
                  </a:lnTo>
                  <a:lnTo>
                    <a:pt x="20515" y="63438"/>
                  </a:lnTo>
                  <a:lnTo>
                    <a:pt x="20515" y="68488"/>
                  </a:lnTo>
                  <a:lnTo>
                    <a:pt x="23040" y="74800"/>
                  </a:lnTo>
                  <a:lnTo>
                    <a:pt x="24303" y="79218"/>
                  </a:lnTo>
                  <a:lnTo>
                    <a:pt x="26196" y="81743"/>
                  </a:lnTo>
                  <a:lnTo>
                    <a:pt x="35033" y="79850"/>
                  </a:lnTo>
                  <a:lnTo>
                    <a:pt x="40714" y="74800"/>
                  </a:lnTo>
                  <a:lnTo>
                    <a:pt x="45764" y="74800"/>
                  </a:lnTo>
                  <a:lnTo>
                    <a:pt x="48920" y="72906"/>
                  </a:lnTo>
                  <a:lnTo>
                    <a:pt x="53339" y="74800"/>
                  </a:lnTo>
                  <a:lnTo>
                    <a:pt x="59019" y="74800"/>
                  </a:lnTo>
                  <a:lnTo>
                    <a:pt x="58388" y="70381"/>
                  </a:lnTo>
                  <a:lnTo>
                    <a:pt x="62807" y="7038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手繪多邊形: 圖案 52">
              <a:extLst>
                <a:ext uri="{FF2B5EF4-FFF2-40B4-BE49-F238E27FC236}">
                  <a16:creationId xmlns:a16="http://schemas.microsoft.com/office/drawing/2014/main" id="{C68A53EF-6AB3-48F3-BC6A-24822DDAE314}"/>
                </a:ext>
              </a:extLst>
            </p:cNvPr>
            <p:cNvSpPr/>
            <p:nvPr/>
          </p:nvSpPr>
          <p:spPr>
            <a:xfrm>
              <a:off x="3763564" y="2520791"/>
              <a:ext cx="98576" cy="125957"/>
            </a:xfrm>
            <a:custGeom>
              <a:avLst/>
              <a:gdLst>
                <a:gd name="connsiteX0" fmla="*/ 71013 w 81155"/>
                <a:gd name="connsiteY0" fmla="*/ 79218 h 103699"/>
                <a:gd name="connsiteX1" fmla="*/ 62807 w 81155"/>
                <a:gd name="connsiteY1" fmla="*/ 73537 h 103699"/>
                <a:gd name="connsiteX2" fmla="*/ 60913 w 81155"/>
                <a:gd name="connsiteY2" fmla="*/ 74800 h 103699"/>
                <a:gd name="connsiteX3" fmla="*/ 55232 w 81155"/>
                <a:gd name="connsiteY3" fmla="*/ 69750 h 103699"/>
                <a:gd name="connsiteX4" fmla="*/ 53970 w 81155"/>
                <a:gd name="connsiteY4" fmla="*/ 64069 h 103699"/>
                <a:gd name="connsiteX5" fmla="*/ 60913 w 81155"/>
                <a:gd name="connsiteY5" fmla="*/ 61544 h 103699"/>
                <a:gd name="connsiteX6" fmla="*/ 64700 w 81155"/>
                <a:gd name="connsiteY6" fmla="*/ 59651 h 103699"/>
                <a:gd name="connsiteX7" fmla="*/ 67857 w 81155"/>
                <a:gd name="connsiteY7" fmla="*/ 55232 h 103699"/>
                <a:gd name="connsiteX8" fmla="*/ 71013 w 81155"/>
                <a:gd name="connsiteY8" fmla="*/ 49551 h 103699"/>
                <a:gd name="connsiteX9" fmla="*/ 76062 w 81155"/>
                <a:gd name="connsiteY9" fmla="*/ 44502 h 103699"/>
                <a:gd name="connsiteX10" fmla="*/ 77956 w 81155"/>
                <a:gd name="connsiteY10" fmla="*/ 40083 h 103699"/>
                <a:gd name="connsiteX11" fmla="*/ 75161 w 81155"/>
                <a:gd name="connsiteY11" fmla="*/ 36972 h 103699"/>
                <a:gd name="connsiteX12" fmla="*/ 72275 w 81155"/>
                <a:gd name="connsiteY12" fmla="*/ 33771 h 103699"/>
                <a:gd name="connsiteX13" fmla="*/ 72275 w 81155"/>
                <a:gd name="connsiteY13" fmla="*/ 26828 h 103699"/>
                <a:gd name="connsiteX14" fmla="*/ 72275 w 81155"/>
                <a:gd name="connsiteY14" fmla="*/ 18622 h 103699"/>
                <a:gd name="connsiteX15" fmla="*/ 75837 w 81155"/>
                <a:gd name="connsiteY15" fmla="*/ 14023 h 103699"/>
                <a:gd name="connsiteX16" fmla="*/ 71013 w 81155"/>
                <a:gd name="connsiteY16" fmla="*/ 10416 h 103699"/>
                <a:gd name="connsiteX17" fmla="*/ 71238 w 81155"/>
                <a:gd name="connsiteY17" fmla="*/ 10191 h 103699"/>
                <a:gd name="connsiteX18" fmla="*/ 69119 w 81155"/>
                <a:gd name="connsiteY18" fmla="*/ 9154 h 103699"/>
                <a:gd name="connsiteX19" fmla="*/ 65332 w 81155"/>
                <a:gd name="connsiteY19" fmla="*/ 5998 h 103699"/>
                <a:gd name="connsiteX20" fmla="*/ 62807 w 81155"/>
                <a:gd name="connsiteY20" fmla="*/ 4104 h 103699"/>
                <a:gd name="connsiteX21" fmla="*/ 59019 w 81155"/>
                <a:gd name="connsiteY21" fmla="*/ 4104 h 103699"/>
                <a:gd name="connsiteX22" fmla="*/ 58388 w 81155"/>
                <a:gd name="connsiteY22" fmla="*/ 8523 h 103699"/>
                <a:gd name="connsiteX23" fmla="*/ 60282 w 81155"/>
                <a:gd name="connsiteY23" fmla="*/ 12941 h 103699"/>
                <a:gd name="connsiteX24" fmla="*/ 60913 w 81155"/>
                <a:gd name="connsiteY24" fmla="*/ 14835 h 103699"/>
                <a:gd name="connsiteX25" fmla="*/ 57126 w 81155"/>
                <a:gd name="connsiteY25" fmla="*/ 14203 h 103699"/>
                <a:gd name="connsiteX26" fmla="*/ 57126 w 81155"/>
                <a:gd name="connsiteY26" fmla="*/ 17991 h 103699"/>
                <a:gd name="connsiteX27" fmla="*/ 57126 w 81155"/>
                <a:gd name="connsiteY27" fmla="*/ 21778 h 103699"/>
                <a:gd name="connsiteX28" fmla="*/ 52076 w 81155"/>
                <a:gd name="connsiteY28" fmla="*/ 21778 h 103699"/>
                <a:gd name="connsiteX29" fmla="*/ 47027 w 81155"/>
                <a:gd name="connsiteY29" fmla="*/ 21778 h 103699"/>
                <a:gd name="connsiteX30" fmla="*/ 42608 w 81155"/>
                <a:gd name="connsiteY30" fmla="*/ 21778 h 103699"/>
                <a:gd name="connsiteX31" fmla="*/ 45133 w 81155"/>
                <a:gd name="connsiteY31" fmla="*/ 24303 h 103699"/>
                <a:gd name="connsiteX32" fmla="*/ 48289 w 81155"/>
                <a:gd name="connsiteY32" fmla="*/ 28721 h 103699"/>
                <a:gd name="connsiteX33" fmla="*/ 48920 w 81155"/>
                <a:gd name="connsiteY33" fmla="*/ 33140 h 103699"/>
                <a:gd name="connsiteX34" fmla="*/ 45133 w 81155"/>
                <a:gd name="connsiteY34" fmla="*/ 32509 h 103699"/>
                <a:gd name="connsiteX35" fmla="*/ 33771 w 81155"/>
                <a:gd name="connsiteY35" fmla="*/ 32509 h 103699"/>
                <a:gd name="connsiteX36" fmla="*/ 30615 w 81155"/>
                <a:gd name="connsiteY36" fmla="*/ 28090 h 103699"/>
                <a:gd name="connsiteX37" fmla="*/ 24303 w 81155"/>
                <a:gd name="connsiteY37" fmla="*/ 26828 h 103699"/>
                <a:gd name="connsiteX38" fmla="*/ 24934 w 81155"/>
                <a:gd name="connsiteY38" fmla="*/ 29984 h 103699"/>
                <a:gd name="connsiteX39" fmla="*/ 24303 w 81155"/>
                <a:gd name="connsiteY39" fmla="*/ 36927 h 103699"/>
                <a:gd name="connsiteX40" fmla="*/ 22409 w 81155"/>
                <a:gd name="connsiteY40" fmla="*/ 41977 h 103699"/>
                <a:gd name="connsiteX41" fmla="*/ 16728 w 81155"/>
                <a:gd name="connsiteY41" fmla="*/ 41977 h 103699"/>
                <a:gd name="connsiteX42" fmla="*/ 13572 w 81155"/>
                <a:gd name="connsiteY42" fmla="*/ 47026 h 103699"/>
                <a:gd name="connsiteX43" fmla="*/ 7892 w 81155"/>
                <a:gd name="connsiteY43" fmla="*/ 49551 h 103699"/>
                <a:gd name="connsiteX44" fmla="*/ 5998 w 81155"/>
                <a:gd name="connsiteY44" fmla="*/ 53970 h 103699"/>
                <a:gd name="connsiteX45" fmla="*/ 4104 w 81155"/>
                <a:gd name="connsiteY45" fmla="*/ 57757 h 103699"/>
                <a:gd name="connsiteX46" fmla="*/ 4375 w 81155"/>
                <a:gd name="connsiteY46" fmla="*/ 61229 h 103699"/>
                <a:gd name="connsiteX47" fmla="*/ 5367 w 81155"/>
                <a:gd name="connsiteY47" fmla="*/ 60913 h 103699"/>
                <a:gd name="connsiteX48" fmla="*/ 9785 w 81155"/>
                <a:gd name="connsiteY48" fmla="*/ 61544 h 103699"/>
                <a:gd name="connsiteX49" fmla="*/ 17991 w 81155"/>
                <a:gd name="connsiteY49" fmla="*/ 66594 h 103699"/>
                <a:gd name="connsiteX50" fmla="*/ 24303 w 81155"/>
                <a:gd name="connsiteY50" fmla="*/ 68488 h 103699"/>
                <a:gd name="connsiteX51" fmla="*/ 24934 w 81155"/>
                <a:gd name="connsiteY51" fmla="*/ 72906 h 103699"/>
                <a:gd name="connsiteX52" fmla="*/ 25610 w 81155"/>
                <a:gd name="connsiteY52" fmla="*/ 73357 h 103699"/>
                <a:gd name="connsiteX53" fmla="*/ 28721 w 81155"/>
                <a:gd name="connsiteY53" fmla="*/ 75431 h 103699"/>
                <a:gd name="connsiteX54" fmla="*/ 28721 w 81155"/>
                <a:gd name="connsiteY54" fmla="*/ 79218 h 103699"/>
                <a:gd name="connsiteX55" fmla="*/ 28721 w 81155"/>
                <a:gd name="connsiteY55" fmla="*/ 82374 h 103699"/>
                <a:gd name="connsiteX56" fmla="*/ 28090 w 81155"/>
                <a:gd name="connsiteY56" fmla="*/ 86162 h 103699"/>
                <a:gd name="connsiteX57" fmla="*/ 28090 w 81155"/>
                <a:gd name="connsiteY57" fmla="*/ 91842 h 103699"/>
                <a:gd name="connsiteX58" fmla="*/ 33140 w 81155"/>
                <a:gd name="connsiteY58" fmla="*/ 94999 h 103699"/>
                <a:gd name="connsiteX59" fmla="*/ 33546 w 81155"/>
                <a:gd name="connsiteY59" fmla="*/ 95314 h 103699"/>
                <a:gd name="connsiteX60" fmla="*/ 35665 w 81155"/>
                <a:gd name="connsiteY60" fmla="*/ 96892 h 103699"/>
                <a:gd name="connsiteX61" fmla="*/ 39452 w 81155"/>
                <a:gd name="connsiteY61" fmla="*/ 99417 h 103699"/>
                <a:gd name="connsiteX62" fmla="*/ 39452 w 81155"/>
                <a:gd name="connsiteY62" fmla="*/ 96261 h 103699"/>
                <a:gd name="connsiteX63" fmla="*/ 43870 w 81155"/>
                <a:gd name="connsiteY63" fmla="*/ 96261 h 103699"/>
                <a:gd name="connsiteX64" fmla="*/ 48920 w 81155"/>
                <a:gd name="connsiteY64" fmla="*/ 97523 h 103699"/>
                <a:gd name="connsiteX65" fmla="*/ 53970 w 81155"/>
                <a:gd name="connsiteY65" fmla="*/ 98786 h 103699"/>
                <a:gd name="connsiteX66" fmla="*/ 57757 w 81155"/>
                <a:gd name="connsiteY66" fmla="*/ 100679 h 103699"/>
                <a:gd name="connsiteX67" fmla="*/ 57757 w 81155"/>
                <a:gd name="connsiteY67" fmla="*/ 97523 h 103699"/>
                <a:gd name="connsiteX68" fmla="*/ 60913 w 81155"/>
                <a:gd name="connsiteY68" fmla="*/ 92474 h 103699"/>
                <a:gd name="connsiteX69" fmla="*/ 61544 w 81155"/>
                <a:gd name="connsiteY69" fmla="*/ 89318 h 103699"/>
                <a:gd name="connsiteX70" fmla="*/ 64069 w 81155"/>
                <a:gd name="connsiteY70" fmla="*/ 89318 h 103699"/>
                <a:gd name="connsiteX71" fmla="*/ 67857 w 81155"/>
                <a:gd name="connsiteY71" fmla="*/ 89318 h 103699"/>
                <a:gd name="connsiteX72" fmla="*/ 71644 w 81155"/>
                <a:gd name="connsiteY72" fmla="*/ 89318 h 103699"/>
                <a:gd name="connsiteX73" fmla="*/ 74800 w 81155"/>
                <a:gd name="connsiteY73" fmla="*/ 88686 h 103699"/>
                <a:gd name="connsiteX74" fmla="*/ 77956 w 81155"/>
                <a:gd name="connsiteY74" fmla="*/ 86793 h 103699"/>
                <a:gd name="connsiteX75" fmla="*/ 76693 w 81155"/>
                <a:gd name="connsiteY75" fmla="*/ 82374 h 10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1155" h="103699">
                  <a:moveTo>
                    <a:pt x="71013" y="79218"/>
                  </a:moveTo>
                  <a:lnTo>
                    <a:pt x="62807" y="73537"/>
                  </a:lnTo>
                  <a:lnTo>
                    <a:pt x="60913" y="74800"/>
                  </a:lnTo>
                  <a:lnTo>
                    <a:pt x="55232" y="69750"/>
                  </a:lnTo>
                  <a:lnTo>
                    <a:pt x="53970" y="64069"/>
                  </a:lnTo>
                  <a:lnTo>
                    <a:pt x="60913" y="61544"/>
                  </a:lnTo>
                  <a:lnTo>
                    <a:pt x="64700" y="59651"/>
                  </a:lnTo>
                  <a:lnTo>
                    <a:pt x="67857" y="55232"/>
                  </a:lnTo>
                  <a:lnTo>
                    <a:pt x="71013" y="49551"/>
                  </a:lnTo>
                  <a:lnTo>
                    <a:pt x="76062" y="44502"/>
                  </a:lnTo>
                  <a:lnTo>
                    <a:pt x="77956" y="40083"/>
                  </a:lnTo>
                  <a:lnTo>
                    <a:pt x="75161" y="36972"/>
                  </a:lnTo>
                  <a:lnTo>
                    <a:pt x="72275" y="33771"/>
                  </a:lnTo>
                  <a:lnTo>
                    <a:pt x="72275" y="26828"/>
                  </a:lnTo>
                  <a:lnTo>
                    <a:pt x="72275" y="18622"/>
                  </a:lnTo>
                  <a:lnTo>
                    <a:pt x="75837" y="14023"/>
                  </a:lnTo>
                  <a:lnTo>
                    <a:pt x="71013" y="10416"/>
                  </a:lnTo>
                  <a:lnTo>
                    <a:pt x="71238" y="10191"/>
                  </a:lnTo>
                  <a:lnTo>
                    <a:pt x="69119" y="9154"/>
                  </a:lnTo>
                  <a:lnTo>
                    <a:pt x="65332" y="5998"/>
                  </a:lnTo>
                  <a:lnTo>
                    <a:pt x="62807" y="4104"/>
                  </a:lnTo>
                  <a:lnTo>
                    <a:pt x="59019" y="4104"/>
                  </a:lnTo>
                  <a:lnTo>
                    <a:pt x="58388" y="8523"/>
                  </a:lnTo>
                  <a:lnTo>
                    <a:pt x="60282" y="12941"/>
                  </a:lnTo>
                  <a:lnTo>
                    <a:pt x="60913" y="14835"/>
                  </a:lnTo>
                  <a:lnTo>
                    <a:pt x="57126" y="14203"/>
                  </a:lnTo>
                  <a:lnTo>
                    <a:pt x="57126" y="17991"/>
                  </a:lnTo>
                  <a:lnTo>
                    <a:pt x="57126" y="21778"/>
                  </a:lnTo>
                  <a:lnTo>
                    <a:pt x="52076" y="21778"/>
                  </a:lnTo>
                  <a:lnTo>
                    <a:pt x="47027" y="21778"/>
                  </a:lnTo>
                  <a:lnTo>
                    <a:pt x="42608" y="21778"/>
                  </a:lnTo>
                  <a:lnTo>
                    <a:pt x="45133" y="24303"/>
                  </a:lnTo>
                  <a:lnTo>
                    <a:pt x="48289" y="28721"/>
                  </a:lnTo>
                  <a:lnTo>
                    <a:pt x="48920" y="33140"/>
                  </a:lnTo>
                  <a:lnTo>
                    <a:pt x="45133" y="32509"/>
                  </a:lnTo>
                  <a:lnTo>
                    <a:pt x="33771" y="32509"/>
                  </a:lnTo>
                  <a:lnTo>
                    <a:pt x="30615" y="28090"/>
                  </a:lnTo>
                  <a:lnTo>
                    <a:pt x="24303" y="26828"/>
                  </a:lnTo>
                  <a:lnTo>
                    <a:pt x="24934" y="29984"/>
                  </a:lnTo>
                  <a:lnTo>
                    <a:pt x="24303" y="36927"/>
                  </a:lnTo>
                  <a:lnTo>
                    <a:pt x="22409" y="41977"/>
                  </a:lnTo>
                  <a:lnTo>
                    <a:pt x="16728" y="41977"/>
                  </a:lnTo>
                  <a:lnTo>
                    <a:pt x="13572" y="47026"/>
                  </a:lnTo>
                  <a:lnTo>
                    <a:pt x="7892" y="49551"/>
                  </a:lnTo>
                  <a:lnTo>
                    <a:pt x="5998" y="53970"/>
                  </a:lnTo>
                  <a:lnTo>
                    <a:pt x="4104" y="57757"/>
                  </a:lnTo>
                  <a:lnTo>
                    <a:pt x="4375" y="61229"/>
                  </a:lnTo>
                  <a:lnTo>
                    <a:pt x="5367" y="60913"/>
                  </a:lnTo>
                  <a:lnTo>
                    <a:pt x="9785" y="61544"/>
                  </a:lnTo>
                  <a:lnTo>
                    <a:pt x="17991" y="66594"/>
                  </a:lnTo>
                  <a:lnTo>
                    <a:pt x="24303" y="68488"/>
                  </a:lnTo>
                  <a:lnTo>
                    <a:pt x="24934" y="72906"/>
                  </a:lnTo>
                  <a:lnTo>
                    <a:pt x="25610" y="73357"/>
                  </a:lnTo>
                  <a:lnTo>
                    <a:pt x="28721" y="75431"/>
                  </a:lnTo>
                  <a:lnTo>
                    <a:pt x="28721" y="79218"/>
                  </a:lnTo>
                  <a:lnTo>
                    <a:pt x="28721" y="82374"/>
                  </a:lnTo>
                  <a:lnTo>
                    <a:pt x="28090" y="86162"/>
                  </a:lnTo>
                  <a:lnTo>
                    <a:pt x="28090" y="91842"/>
                  </a:lnTo>
                  <a:lnTo>
                    <a:pt x="33140" y="94999"/>
                  </a:lnTo>
                  <a:lnTo>
                    <a:pt x="33546" y="95314"/>
                  </a:lnTo>
                  <a:lnTo>
                    <a:pt x="35665" y="96892"/>
                  </a:lnTo>
                  <a:lnTo>
                    <a:pt x="39452" y="99417"/>
                  </a:lnTo>
                  <a:lnTo>
                    <a:pt x="39452" y="96261"/>
                  </a:lnTo>
                  <a:lnTo>
                    <a:pt x="43870" y="96261"/>
                  </a:lnTo>
                  <a:lnTo>
                    <a:pt x="48920" y="97523"/>
                  </a:lnTo>
                  <a:lnTo>
                    <a:pt x="53970" y="98786"/>
                  </a:lnTo>
                  <a:lnTo>
                    <a:pt x="57757" y="100679"/>
                  </a:lnTo>
                  <a:lnTo>
                    <a:pt x="57757" y="97523"/>
                  </a:lnTo>
                  <a:lnTo>
                    <a:pt x="60913" y="92474"/>
                  </a:lnTo>
                  <a:lnTo>
                    <a:pt x="61544" y="89318"/>
                  </a:lnTo>
                  <a:lnTo>
                    <a:pt x="64069" y="89318"/>
                  </a:lnTo>
                  <a:lnTo>
                    <a:pt x="67857" y="89318"/>
                  </a:lnTo>
                  <a:lnTo>
                    <a:pt x="71644" y="89318"/>
                  </a:lnTo>
                  <a:lnTo>
                    <a:pt x="74800" y="88686"/>
                  </a:lnTo>
                  <a:lnTo>
                    <a:pt x="77956" y="86793"/>
                  </a:lnTo>
                  <a:lnTo>
                    <a:pt x="76693" y="8237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手繪多邊形: 圖案 53">
              <a:extLst>
                <a:ext uri="{FF2B5EF4-FFF2-40B4-BE49-F238E27FC236}">
                  <a16:creationId xmlns:a16="http://schemas.microsoft.com/office/drawing/2014/main" id="{C5156894-6061-4D84-AEA1-4E6292A1B43F}"/>
                </a:ext>
              </a:extLst>
            </p:cNvPr>
            <p:cNvSpPr/>
            <p:nvPr/>
          </p:nvSpPr>
          <p:spPr>
            <a:xfrm>
              <a:off x="3279118" y="2838970"/>
              <a:ext cx="180723" cy="421682"/>
            </a:xfrm>
            <a:custGeom>
              <a:avLst/>
              <a:gdLst>
                <a:gd name="connsiteX0" fmla="*/ 145405 w 148785"/>
                <a:gd name="connsiteY0" fmla="*/ 129084 h 347166"/>
                <a:gd name="connsiteX1" fmla="*/ 142249 w 148785"/>
                <a:gd name="connsiteY1" fmla="*/ 130346 h 347166"/>
                <a:gd name="connsiteX2" fmla="*/ 137831 w 148785"/>
                <a:gd name="connsiteY2" fmla="*/ 131609 h 347166"/>
                <a:gd name="connsiteX3" fmla="*/ 133413 w 148785"/>
                <a:gd name="connsiteY3" fmla="*/ 134134 h 347166"/>
                <a:gd name="connsiteX4" fmla="*/ 130256 w 148785"/>
                <a:gd name="connsiteY4" fmla="*/ 132871 h 347166"/>
                <a:gd name="connsiteX5" fmla="*/ 128363 w 148785"/>
                <a:gd name="connsiteY5" fmla="*/ 128453 h 347166"/>
                <a:gd name="connsiteX6" fmla="*/ 123944 w 148785"/>
                <a:gd name="connsiteY6" fmla="*/ 123403 h 347166"/>
                <a:gd name="connsiteX7" fmla="*/ 118263 w 148785"/>
                <a:gd name="connsiteY7" fmla="*/ 123403 h 347166"/>
                <a:gd name="connsiteX8" fmla="*/ 113214 w 148785"/>
                <a:gd name="connsiteY8" fmla="*/ 119616 h 347166"/>
                <a:gd name="connsiteX9" fmla="*/ 115107 w 148785"/>
                <a:gd name="connsiteY9" fmla="*/ 115829 h 347166"/>
                <a:gd name="connsiteX10" fmla="*/ 115738 w 148785"/>
                <a:gd name="connsiteY10" fmla="*/ 112041 h 347166"/>
                <a:gd name="connsiteX11" fmla="*/ 115738 w 148785"/>
                <a:gd name="connsiteY11" fmla="*/ 106360 h 347166"/>
                <a:gd name="connsiteX12" fmla="*/ 110057 w 148785"/>
                <a:gd name="connsiteY12" fmla="*/ 103836 h 347166"/>
                <a:gd name="connsiteX13" fmla="*/ 106270 w 148785"/>
                <a:gd name="connsiteY13" fmla="*/ 99417 h 347166"/>
                <a:gd name="connsiteX14" fmla="*/ 104377 w 148785"/>
                <a:gd name="connsiteY14" fmla="*/ 94999 h 347166"/>
                <a:gd name="connsiteX15" fmla="*/ 100589 w 148785"/>
                <a:gd name="connsiteY15" fmla="*/ 89949 h 347166"/>
                <a:gd name="connsiteX16" fmla="*/ 103114 w 148785"/>
                <a:gd name="connsiteY16" fmla="*/ 85530 h 347166"/>
                <a:gd name="connsiteX17" fmla="*/ 96802 w 148785"/>
                <a:gd name="connsiteY17" fmla="*/ 85530 h 347166"/>
                <a:gd name="connsiteX18" fmla="*/ 93646 w 148785"/>
                <a:gd name="connsiteY18" fmla="*/ 85530 h 347166"/>
                <a:gd name="connsiteX19" fmla="*/ 89228 w 148785"/>
                <a:gd name="connsiteY19" fmla="*/ 86162 h 347166"/>
                <a:gd name="connsiteX20" fmla="*/ 83547 w 148785"/>
                <a:gd name="connsiteY20" fmla="*/ 87424 h 347166"/>
                <a:gd name="connsiteX21" fmla="*/ 85440 w 148785"/>
                <a:gd name="connsiteY21" fmla="*/ 83006 h 347166"/>
                <a:gd name="connsiteX22" fmla="*/ 82284 w 148785"/>
                <a:gd name="connsiteY22" fmla="*/ 79218 h 347166"/>
                <a:gd name="connsiteX23" fmla="*/ 82284 w 148785"/>
                <a:gd name="connsiteY23" fmla="*/ 73537 h 347166"/>
                <a:gd name="connsiteX24" fmla="*/ 82284 w 148785"/>
                <a:gd name="connsiteY24" fmla="*/ 67856 h 347166"/>
                <a:gd name="connsiteX25" fmla="*/ 84809 w 148785"/>
                <a:gd name="connsiteY25" fmla="*/ 62807 h 347166"/>
                <a:gd name="connsiteX26" fmla="*/ 87965 w 148785"/>
                <a:gd name="connsiteY26" fmla="*/ 58388 h 347166"/>
                <a:gd name="connsiteX27" fmla="*/ 90490 w 148785"/>
                <a:gd name="connsiteY27" fmla="*/ 58388 h 347166"/>
                <a:gd name="connsiteX28" fmla="*/ 94277 w 148785"/>
                <a:gd name="connsiteY28" fmla="*/ 53339 h 347166"/>
                <a:gd name="connsiteX29" fmla="*/ 94277 w 148785"/>
                <a:gd name="connsiteY29" fmla="*/ 45764 h 347166"/>
                <a:gd name="connsiteX30" fmla="*/ 94277 w 148785"/>
                <a:gd name="connsiteY30" fmla="*/ 39452 h 347166"/>
                <a:gd name="connsiteX31" fmla="*/ 93015 w 148785"/>
                <a:gd name="connsiteY31" fmla="*/ 32509 h 347166"/>
                <a:gd name="connsiteX32" fmla="*/ 90490 w 148785"/>
                <a:gd name="connsiteY32" fmla="*/ 26828 h 347166"/>
                <a:gd name="connsiteX33" fmla="*/ 91752 w 148785"/>
                <a:gd name="connsiteY33" fmla="*/ 23041 h 347166"/>
                <a:gd name="connsiteX34" fmla="*/ 87334 w 148785"/>
                <a:gd name="connsiteY34" fmla="*/ 17991 h 347166"/>
                <a:gd name="connsiteX35" fmla="*/ 82916 w 148785"/>
                <a:gd name="connsiteY35" fmla="*/ 23041 h 347166"/>
                <a:gd name="connsiteX36" fmla="*/ 81022 w 148785"/>
                <a:gd name="connsiteY36" fmla="*/ 17360 h 347166"/>
                <a:gd name="connsiteX37" fmla="*/ 76603 w 148785"/>
                <a:gd name="connsiteY37" fmla="*/ 12310 h 347166"/>
                <a:gd name="connsiteX38" fmla="*/ 72816 w 148785"/>
                <a:gd name="connsiteY38" fmla="*/ 7260 h 347166"/>
                <a:gd name="connsiteX39" fmla="*/ 68398 w 148785"/>
                <a:gd name="connsiteY39" fmla="*/ 4104 h 347166"/>
                <a:gd name="connsiteX40" fmla="*/ 67135 w 148785"/>
                <a:gd name="connsiteY40" fmla="*/ 9785 h 347166"/>
                <a:gd name="connsiteX41" fmla="*/ 65873 w 148785"/>
                <a:gd name="connsiteY41" fmla="*/ 11679 h 347166"/>
                <a:gd name="connsiteX42" fmla="*/ 63979 w 148785"/>
                <a:gd name="connsiteY42" fmla="*/ 12265 h 347166"/>
                <a:gd name="connsiteX43" fmla="*/ 63979 w 148785"/>
                <a:gd name="connsiteY43" fmla="*/ 16097 h 347166"/>
                <a:gd name="connsiteX44" fmla="*/ 61454 w 148785"/>
                <a:gd name="connsiteY44" fmla="*/ 19253 h 347166"/>
                <a:gd name="connsiteX45" fmla="*/ 63979 w 148785"/>
                <a:gd name="connsiteY45" fmla="*/ 24934 h 347166"/>
                <a:gd name="connsiteX46" fmla="*/ 66504 w 148785"/>
                <a:gd name="connsiteY46" fmla="*/ 29353 h 347166"/>
                <a:gd name="connsiteX47" fmla="*/ 59561 w 148785"/>
                <a:gd name="connsiteY47" fmla="*/ 27459 h 347166"/>
                <a:gd name="connsiteX48" fmla="*/ 51986 w 148785"/>
                <a:gd name="connsiteY48" fmla="*/ 29353 h 347166"/>
                <a:gd name="connsiteX49" fmla="*/ 48199 w 148785"/>
                <a:gd name="connsiteY49" fmla="*/ 32509 h 347166"/>
                <a:gd name="connsiteX50" fmla="*/ 43780 w 148785"/>
                <a:gd name="connsiteY50" fmla="*/ 36296 h 347166"/>
                <a:gd name="connsiteX51" fmla="*/ 42473 w 148785"/>
                <a:gd name="connsiteY51" fmla="*/ 37153 h 347166"/>
                <a:gd name="connsiteX52" fmla="*/ 36837 w 148785"/>
                <a:gd name="connsiteY52" fmla="*/ 40714 h 347166"/>
                <a:gd name="connsiteX53" fmla="*/ 38100 w 148785"/>
                <a:gd name="connsiteY53" fmla="*/ 43870 h 347166"/>
                <a:gd name="connsiteX54" fmla="*/ 38100 w 148785"/>
                <a:gd name="connsiteY54" fmla="*/ 53970 h 347166"/>
                <a:gd name="connsiteX55" fmla="*/ 35575 w 148785"/>
                <a:gd name="connsiteY55" fmla="*/ 59020 h 347166"/>
                <a:gd name="connsiteX56" fmla="*/ 32419 w 148785"/>
                <a:gd name="connsiteY56" fmla="*/ 64069 h 347166"/>
                <a:gd name="connsiteX57" fmla="*/ 33681 w 148785"/>
                <a:gd name="connsiteY57" fmla="*/ 67856 h 347166"/>
                <a:gd name="connsiteX58" fmla="*/ 33681 w 148785"/>
                <a:gd name="connsiteY58" fmla="*/ 75431 h 347166"/>
                <a:gd name="connsiteX59" fmla="*/ 30525 w 148785"/>
                <a:gd name="connsiteY59" fmla="*/ 84268 h 347166"/>
                <a:gd name="connsiteX60" fmla="*/ 22951 w 148785"/>
                <a:gd name="connsiteY60" fmla="*/ 86162 h 347166"/>
                <a:gd name="connsiteX61" fmla="*/ 16638 w 148785"/>
                <a:gd name="connsiteY61" fmla="*/ 86793 h 347166"/>
                <a:gd name="connsiteX62" fmla="*/ 18532 w 148785"/>
                <a:gd name="connsiteY62" fmla="*/ 92474 h 347166"/>
                <a:gd name="connsiteX63" fmla="*/ 19794 w 148785"/>
                <a:gd name="connsiteY63" fmla="*/ 100679 h 347166"/>
                <a:gd name="connsiteX64" fmla="*/ 16638 w 148785"/>
                <a:gd name="connsiteY64" fmla="*/ 105098 h 347166"/>
                <a:gd name="connsiteX65" fmla="*/ 17270 w 148785"/>
                <a:gd name="connsiteY65" fmla="*/ 109516 h 347166"/>
                <a:gd name="connsiteX66" fmla="*/ 17270 w 148785"/>
                <a:gd name="connsiteY66" fmla="*/ 116460 h 347166"/>
                <a:gd name="connsiteX67" fmla="*/ 16638 w 148785"/>
                <a:gd name="connsiteY67" fmla="*/ 122772 h 347166"/>
                <a:gd name="connsiteX68" fmla="*/ 11589 w 148785"/>
                <a:gd name="connsiteY68" fmla="*/ 122141 h 347166"/>
                <a:gd name="connsiteX69" fmla="*/ 11589 w 148785"/>
                <a:gd name="connsiteY69" fmla="*/ 118985 h 347166"/>
                <a:gd name="connsiteX70" fmla="*/ 10326 w 148785"/>
                <a:gd name="connsiteY70" fmla="*/ 124666 h 347166"/>
                <a:gd name="connsiteX71" fmla="*/ 10326 w 148785"/>
                <a:gd name="connsiteY71" fmla="*/ 129084 h 347166"/>
                <a:gd name="connsiteX72" fmla="*/ 10957 w 148785"/>
                <a:gd name="connsiteY72" fmla="*/ 136027 h 347166"/>
                <a:gd name="connsiteX73" fmla="*/ 6539 w 148785"/>
                <a:gd name="connsiteY73" fmla="*/ 134765 h 347166"/>
                <a:gd name="connsiteX74" fmla="*/ 5908 w 148785"/>
                <a:gd name="connsiteY74" fmla="*/ 139183 h 347166"/>
                <a:gd name="connsiteX75" fmla="*/ 4104 w 148785"/>
                <a:gd name="connsiteY75" fmla="*/ 140266 h 347166"/>
                <a:gd name="connsiteX76" fmla="*/ 5908 w 148785"/>
                <a:gd name="connsiteY76" fmla="*/ 142339 h 347166"/>
                <a:gd name="connsiteX77" fmla="*/ 7170 w 148785"/>
                <a:gd name="connsiteY77" fmla="*/ 148652 h 347166"/>
                <a:gd name="connsiteX78" fmla="*/ 12851 w 148785"/>
                <a:gd name="connsiteY78" fmla="*/ 151808 h 347166"/>
                <a:gd name="connsiteX79" fmla="*/ 17901 w 148785"/>
                <a:gd name="connsiteY79" fmla="*/ 156857 h 347166"/>
                <a:gd name="connsiteX80" fmla="*/ 24213 w 148785"/>
                <a:gd name="connsiteY80" fmla="*/ 159382 h 347166"/>
                <a:gd name="connsiteX81" fmla="*/ 28631 w 148785"/>
                <a:gd name="connsiteY81" fmla="*/ 163169 h 347166"/>
                <a:gd name="connsiteX82" fmla="*/ 33050 w 148785"/>
                <a:gd name="connsiteY82" fmla="*/ 165694 h 347166"/>
                <a:gd name="connsiteX83" fmla="*/ 35575 w 148785"/>
                <a:gd name="connsiteY83" fmla="*/ 170113 h 347166"/>
                <a:gd name="connsiteX84" fmla="*/ 30525 w 148785"/>
                <a:gd name="connsiteY84" fmla="*/ 171375 h 347166"/>
                <a:gd name="connsiteX85" fmla="*/ 36837 w 148785"/>
                <a:gd name="connsiteY85" fmla="*/ 175794 h 347166"/>
                <a:gd name="connsiteX86" fmla="*/ 41887 w 148785"/>
                <a:gd name="connsiteY86" fmla="*/ 182106 h 347166"/>
                <a:gd name="connsiteX87" fmla="*/ 45674 w 148785"/>
                <a:gd name="connsiteY87" fmla="*/ 188418 h 347166"/>
                <a:gd name="connsiteX88" fmla="*/ 46305 w 148785"/>
                <a:gd name="connsiteY88" fmla="*/ 192205 h 347166"/>
                <a:gd name="connsiteX89" fmla="*/ 49461 w 148785"/>
                <a:gd name="connsiteY89" fmla="*/ 197886 h 347166"/>
                <a:gd name="connsiteX90" fmla="*/ 51986 w 148785"/>
                <a:gd name="connsiteY90" fmla="*/ 202305 h 347166"/>
                <a:gd name="connsiteX91" fmla="*/ 51986 w 148785"/>
                <a:gd name="connsiteY91" fmla="*/ 207354 h 347166"/>
                <a:gd name="connsiteX92" fmla="*/ 51986 w 148785"/>
                <a:gd name="connsiteY92" fmla="*/ 212404 h 347166"/>
                <a:gd name="connsiteX93" fmla="*/ 48830 w 148785"/>
                <a:gd name="connsiteY93" fmla="*/ 219979 h 347166"/>
                <a:gd name="connsiteX94" fmla="*/ 48830 w 148785"/>
                <a:gd name="connsiteY94" fmla="*/ 226922 h 347166"/>
                <a:gd name="connsiteX95" fmla="*/ 50092 w 148785"/>
                <a:gd name="connsiteY95" fmla="*/ 233234 h 347166"/>
                <a:gd name="connsiteX96" fmla="*/ 52617 w 148785"/>
                <a:gd name="connsiteY96" fmla="*/ 230078 h 347166"/>
                <a:gd name="connsiteX97" fmla="*/ 56405 w 148785"/>
                <a:gd name="connsiteY97" fmla="*/ 233234 h 347166"/>
                <a:gd name="connsiteX98" fmla="*/ 60192 w 148785"/>
                <a:gd name="connsiteY98" fmla="*/ 235128 h 347166"/>
                <a:gd name="connsiteX99" fmla="*/ 62717 w 148785"/>
                <a:gd name="connsiteY99" fmla="*/ 235128 h 347166"/>
                <a:gd name="connsiteX100" fmla="*/ 65241 w 148785"/>
                <a:gd name="connsiteY100" fmla="*/ 233865 h 347166"/>
                <a:gd name="connsiteX101" fmla="*/ 69029 w 148785"/>
                <a:gd name="connsiteY101" fmla="*/ 237021 h 347166"/>
                <a:gd name="connsiteX102" fmla="*/ 72185 w 148785"/>
                <a:gd name="connsiteY102" fmla="*/ 232603 h 347166"/>
                <a:gd name="connsiteX103" fmla="*/ 75972 w 148785"/>
                <a:gd name="connsiteY103" fmla="*/ 228816 h 347166"/>
                <a:gd name="connsiteX104" fmla="*/ 81022 w 148785"/>
                <a:gd name="connsiteY104" fmla="*/ 226922 h 347166"/>
                <a:gd name="connsiteX105" fmla="*/ 81653 w 148785"/>
                <a:gd name="connsiteY105" fmla="*/ 223135 h 347166"/>
                <a:gd name="connsiteX106" fmla="*/ 87334 w 148785"/>
                <a:gd name="connsiteY106" fmla="*/ 221872 h 347166"/>
                <a:gd name="connsiteX107" fmla="*/ 87965 w 148785"/>
                <a:gd name="connsiteY107" fmla="*/ 218085 h 347166"/>
                <a:gd name="connsiteX108" fmla="*/ 87965 w 148785"/>
                <a:gd name="connsiteY108" fmla="*/ 208617 h 347166"/>
                <a:gd name="connsiteX109" fmla="*/ 91121 w 148785"/>
                <a:gd name="connsiteY109" fmla="*/ 209879 h 347166"/>
                <a:gd name="connsiteX110" fmla="*/ 94277 w 148785"/>
                <a:gd name="connsiteY110" fmla="*/ 216191 h 347166"/>
                <a:gd name="connsiteX111" fmla="*/ 96802 w 148785"/>
                <a:gd name="connsiteY111" fmla="*/ 223135 h 347166"/>
                <a:gd name="connsiteX112" fmla="*/ 102483 w 148785"/>
                <a:gd name="connsiteY112" fmla="*/ 230709 h 347166"/>
                <a:gd name="connsiteX113" fmla="*/ 103746 w 148785"/>
                <a:gd name="connsiteY113" fmla="*/ 234496 h 347166"/>
                <a:gd name="connsiteX114" fmla="*/ 104377 w 148785"/>
                <a:gd name="connsiteY114" fmla="*/ 242702 h 347166"/>
                <a:gd name="connsiteX115" fmla="*/ 106902 w 148785"/>
                <a:gd name="connsiteY115" fmla="*/ 250908 h 347166"/>
                <a:gd name="connsiteX116" fmla="*/ 106946 w 148785"/>
                <a:gd name="connsiteY116" fmla="*/ 250998 h 347166"/>
                <a:gd name="connsiteX117" fmla="*/ 110057 w 148785"/>
                <a:gd name="connsiteY117" fmla="*/ 257851 h 347166"/>
                <a:gd name="connsiteX118" fmla="*/ 110057 w 148785"/>
                <a:gd name="connsiteY118" fmla="*/ 262901 h 347166"/>
                <a:gd name="connsiteX119" fmla="*/ 114476 w 148785"/>
                <a:gd name="connsiteY119" fmla="*/ 271738 h 347166"/>
                <a:gd name="connsiteX120" fmla="*/ 115738 w 148785"/>
                <a:gd name="connsiteY120" fmla="*/ 274263 h 347166"/>
                <a:gd name="connsiteX121" fmla="*/ 120788 w 148785"/>
                <a:gd name="connsiteY121" fmla="*/ 283731 h 347166"/>
                <a:gd name="connsiteX122" fmla="*/ 121419 w 148785"/>
                <a:gd name="connsiteY122" fmla="*/ 288781 h 347166"/>
                <a:gd name="connsiteX123" fmla="*/ 121419 w 148785"/>
                <a:gd name="connsiteY123" fmla="*/ 295093 h 347166"/>
                <a:gd name="connsiteX124" fmla="*/ 125838 w 148785"/>
                <a:gd name="connsiteY124" fmla="*/ 300774 h 347166"/>
                <a:gd name="connsiteX125" fmla="*/ 125838 w 148785"/>
                <a:gd name="connsiteY125" fmla="*/ 306455 h 347166"/>
                <a:gd name="connsiteX126" fmla="*/ 128994 w 148785"/>
                <a:gd name="connsiteY126" fmla="*/ 314029 h 347166"/>
                <a:gd name="connsiteX127" fmla="*/ 128994 w 148785"/>
                <a:gd name="connsiteY127" fmla="*/ 321604 h 347166"/>
                <a:gd name="connsiteX128" fmla="*/ 126469 w 148785"/>
                <a:gd name="connsiteY128" fmla="*/ 327916 h 347166"/>
                <a:gd name="connsiteX129" fmla="*/ 126469 w 148785"/>
                <a:gd name="connsiteY129" fmla="*/ 335490 h 347166"/>
                <a:gd name="connsiteX130" fmla="*/ 125838 w 148785"/>
                <a:gd name="connsiteY130" fmla="*/ 342434 h 347166"/>
                <a:gd name="connsiteX131" fmla="*/ 125658 w 148785"/>
                <a:gd name="connsiteY131" fmla="*/ 344913 h 347166"/>
                <a:gd name="connsiteX132" fmla="*/ 127732 w 148785"/>
                <a:gd name="connsiteY132" fmla="*/ 343065 h 347166"/>
                <a:gd name="connsiteX133" fmla="*/ 129625 w 148785"/>
                <a:gd name="connsiteY133" fmla="*/ 336753 h 347166"/>
                <a:gd name="connsiteX134" fmla="*/ 130256 w 148785"/>
                <a:gd name="connsiteY134" fmla="*/ 332965 h 347166"/>
                <a:gd name="connsiteX135" fmla="*/ 130256 w 148785"/>
                <a:gd name="connsiteY135" fmla="*/ 330441 h 347166"/>
                <a:gd name="connsiteX136" fmla="*/ 133413 w 148785"/>
                <a:gd name="connsiteY136" fmla="*/ 326022 h 347166"/>
                <a:gd name="connsiteX137" fmla="*/ 136568 w 148785"/>
                <a:gd name="connsiteY137" fmla="*/ 319079 h 347166"/>
                <a:gd name="connsiteX138" fmla="*/ 139725 w 148785"/>
                <a:gd name="connsiteY138" fmla="*/ 312135 h 347166"/>
                <a:gd name="connsiteX139" fmla="*/ 140356 w 148785"/>
                <a:gd name="connsiteY139" fmla="*/ 307086 h 347166"/>
                <a:gd name="connsiteX140" fmla="*/ 139725 w 148785"/>
                <a:gd name="connsiteY140" fmla="*/ 301405 h 347166"/>
                <a:gd name="connsiteX141" fmla="*/ 137831 w 148785"/>
                <a:gd name="connsiteY141" fmla="*/ 296355 h 347166"/>
                <a:gd name="connsiteX142" fmla="*/ 137200 w 148785"/>
                <a:gd name="connsiteY142" fmla="*/ 292568 h 347166"/>
                <a:gd name="connsiteX143" fmla="*/ 132781 w 148785"/>
                <a:gd name="connsiteY143" fmla="*/ 289412 h 347166"/>
                <a:gd name="connsiteX144" fmla="*/ 132781 w 148785"/>
                <a:gd name="connsiteY144" fmla="*/ 285625 h 347166"/>
                <a:gd name="connsiteX145" fmla="*/ 132781 w 148785"/>
                <a:gd name="connsiteY145" fmla="*/ 278681 h 347166"/>
                <a:gd name="connsiteX146" fmla="*/ 130887 w 148785"/>
                <a:gd name="connsiteY146" fmla="*/ 272369 h 347166"/>
                <a:gd name="connsiteX147" fmla="*/ 125207 w 148785"/>
                <a:gd name="connsiteY147" fmla="*/ 267951 h 347166"/>
                <a:gd name="connsiteX148" fmla="*/ 120788 w 148785"/>
                <a:gd name="connsiteY148" fmla="*/ 262901 h 347166"/>
                <a:gd name="connsiteX149" fmla="*/ 117001 w 148785"/>
                <a:gd name="connsiteY149" fmla="*/ 255326 h 347166"/>
                <a:gd name="connsiteX150" fmla="*/ 113845 w 148785"/>
                <a:gd name="connsiteY150" fmla="*/ 247752 h 347166"/>
                <a:gd name="connsiteX151" fmla="*/ 118263 w 148785"/>
                <a:gd name="connsiteY151" fmla="*/ 244596 h 347166"/>
                <a:gd name="connsiteX152" fmla="*/ 119526 w 148785"/>
                <a:gd name="connsiteY152" fmla="*/ 237652 h 347166"/>
                <a:gd name="connsiteX153" fmla="*/ 119526 w 148785"/>
                <a:gd name="connsiteY153" fmla="*/ 231340 h 347166"/>
                <a:gd name="connsiteX154" fmla="*/ 122051 w 148785"/>
                <a:gd name="connsiteY154" fmla="*/ 225659 h 347166"/>
                <a:gd name="connsiteX155" fmla="*/ 118263 w 148785"/>
                <a:gd name="connsiteY155" fmla="*/ 227553 h 347166"/>
                <a:gd name="connsiteX156" fmla="*/ 116370 w 148785"/>
                <a:gd name="connsiteY156" fmla="*/ 221872 h 347166"/>
                <a:gd name="connsiteX157" fmla="*/ 114476 w 148785"/>
                <a:gd name="connsiteY157" fmla="*/ 216191 h 347166"/>
                <a:gd name="connsiteX158" fmla="*/ 111320 w 148785"/>
                <a:gd name="connsiteY158" fmla="*/ 211773 h 347166"/>
                <a:gd name="connsiteX159" fmla="*/ 103746 w 148785"/>
                <a:gd name="connsiteY159" fmla="*/ 205461 h 347166"/>
                <a:gd name="connsiteX160" fmla="*/ 99958 w 148785"/>
                <a:gd name="connsiteY160" fmla="*/ 196624 h 347166"/>
                <a:gd name="connsiteX161" fmla="*/ 96802 w 148785"/>
                <a:gd name="connsiteY161" fmla="*/ 191574 h 347166"/>
                <a:gd name="connsiteX162" fmla="*/ 93646 w 148785"/>
                <a:gd name="connsiteY162" fmla="*/ 185262 h 347166"/>
                <a:gd name="connsiteX163" fmla="*/ 98696 w 148785"/>
                <a:gd name="connsiteY163" fmla="*/ 188418 h 347166"/>
                <a:gd name="connsiteX164" fmla="*/ 98696 w 148785"/>
                <a:gd name="connsiteY164" fmla="*/ 181475 h 347166"/>
                <a:gd name="connsiteX165" fmla="*/ 98065 w 148785"/>
                <a:gd name="connsiteY165" fmla="*/ 176425 h 347166"/>
                <a:gd name="connsiteX166" fmla="*/ 98065 w 148785"/>
                <a:gd name="connsiteY166" fmla="*/ 170744 h 347166"/>
                <a:gd name="connsiteX167" fmla="*/ 101221 w 148785"/>
                <a:gd name="connsiteY167" fmla="*/ 163801 h 347166"/>
                <a:gd name="connsiteX168" fmla="*/ 105639 w 148785"/>
                <a:gd name="connsiteY168" fmla="*/ 163801 h 347166"/>
                <a:gd name="connsiteX169" fmla="*/ 111320 w 148785"/>
                <a:gd name="connsiteY169" fmla="*/ 164432 h 347166"/>
                <a:gd name="connsiteX170" fmla="*/ 116370 w 148785"/>
                <a:gd name="connsiteY170" fmla="*/ 164432 h 347166"/>
                <a:gd name="connsiteX171" fmla="*/ 117001 w 148785"/>
                <a:gd name="connsiteY171" fmla="*/ 158120 h 347166"/>
                <a:gd name="connsiteX172" fmla="*/ 121419 w 148785"/>
                <a:gd name="connsiteY172" fmla="*/ 158120 h 347166"/>
                <a:gd name="connsiteX173" fmla="*/ 124530 w 148785"/>
                <a:gd name="connsiteY173" fmla="*/ 153746 h 347166"/>
                <a:gd name="connsiteX174" fmla="*/ 124170 w 148785"/>
                <a:gd name="connsiteY174" fmla="*/ 147119 h 347166"/>
                <a:gd name="connsiteX175" fmla="*/ 123944 w 148785"/>
                <a:gd name="connsiteY175" fmla="*/ 142339 h 347166"/>
                <a:gd name="connsiteX176" fmla="*/ 144774 w 148785"/>
                <a:gd name="connsiteY176" fmla="*/ 132240 h 3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48785" h="347166">
                  <a:moveTo>
                    <a:pt x="145405" y="129084"/>
                  </a:moveTo>
                  <a:lnTo>
                    <a:pt x="142249" y="130346"/>
                  </a:lnTo>
                  <a:lnTo>
                    <a:pt x="137831" y="131609"/>
                  </a:lnTo>
                  <a:lnTo>
                    <a:pt x="133413" y="134134"/>
                  </a:lnTo>
                  <a:lnTo>
                    <a:pt x="130256" y="132871"/>
                  </a:lnTo>
                  <a:lnTo>
                    <a:pt x="128363" y="128453"/>
                  </a:lnTo>
                  <a:lnTo>
                    <a:pt x="123944" y="123403"/>
                  </a:lnTo>
                  <a:lnTo>
                    <a:pt x="118263" y="123403"/>
                  </a:lnTo>
                  <a:lnTo>
                    <a:pt x="113214" y="119616"/>
                  </a:lnTo>
                  <a:lnTo>
                    <a:pt x="115107" y="115829"/>
                  </a:lnTo>
                  <a:lnTo>
                    <a:pt x="115738" y="112041"/>
                  </a:lnTo>
                  <a:lnTo>
                    <a:pt x="115738" y="106360"/>
                  </a:lnTo>
                  <a:lnTo>
                    <a:pt x="110057" y="103836"/>
                  </a:lnTo>
                  <a:lnTo>
                    <a:pt x="106270" y="99417"/>
                  </a:lnTo>
                  <a:lnTo>
                    <a:pt x="104377" y="94999"/>
                  </a:lnTo>
                  <a:lnTo>
                    <a:pt x="100589" y="89949"/>
                  </a:lnTo>
                  <a:lnTo>
                    <a:pt x="103114" y="85530"/>
                  </a:lnTo>
                  <a:lnTo>
                    <a:pt x="96802" y="85530"/>
                  </a:lnTo>
                  <a:lnTo>
                    <a:pt x="93646" y="85530"/>
                  </a:lnTo>
                  <a:lnTo>
                    <a:pt x="89228" y="86162"/>
                  </a:lnTo>
                  <a:lnTo>
                    <a:pt x="83547" y="87424"/>
                  </a:lnTo>
                  <a:lnTo>
                    <a:pt x="85440" y="83006"/>
                  </a:lnTo>
                  <a:lnTo>
                    <a:pt x="82284" y="79218"/>
                  </a:lnTo>
                  <a:lnTo>
                    <a:pt x="82284" y="73537"/>
                  </a:lnTo>
                  <a:lnTo>
                    <a:pt x="82284" y="67856"/>
                  </a:lnTo>
                  <a:lnTo>
                    <a:pt x="84809" y="62807"/>
                  </a:lnTo>
                  <a:lnTo>
                    <a:pt x="87965" y="58388"/>
                  </a:lnTo>
                  <a:lnTo>
                    <a:pt x="90490" y="58388"/>
                  </a:lnTo>
                  <a:lnTo>
                    <a:pt x="94277" y="53339"/>
                  </a:lnTo>
                  <a:lnTo>
                    <a:pt x="94277" y="45764"/>
                  </a:lnTo>
                  <a:lnTo>
                    <a:pt x="94277" y="39452"/>
                  </a:lnTo>
                  <a:lnTo>
                    <a:pt x="93015" y="32509"/>
                  </a:lnTo>
                  <a:lnTo>
                    <a:pt x="90490" y="26828"/>
                  </a:lnTo>
                  <a:lnTo>
                    <a:pt x="91752" y="23041"/>
                  </a:lnTo>
                  <a:lnTo>
                    <a:pt x="87334" y="17991"/>
                  </a:lnTo>
                  <a:lnTo>
                    <a:pt x="82916" y="23041"/>
                  </a:lnTo>
                  <a:lnTo>
                    <a:pt x="81022" y="17360"/>
                  </a:lnTo>
                  <a:lnTo>
                    <a:pt x="76603" y="12310"/>
                  </a:lnTo>
                  <a:lnTo>
                    <a:pt x="72816" y="7260"/>
                  </a:lnTo>
                  <a:lnTo>
                    <a:pt x="68398" y="4104"/>
                  </a:lnTo>
                  <a:lnTo>
                    <a:pt x="67135" y="9785"/>
                  </a:lnTo>
                  <a:lnTo>
                    <a:pt x="65873" y="11679"/>
                  </a:lnTo>
                  <a:lnTo>
                    <a:pt x="63979" y="12265"/>
                  </a:lnTo>
                  <a:lnTo>
                    <a:pt x="63979" y="16097"/>
                  </a:lnTo>
                  <a:lnTo>
                    <a:pt x="61454" y="19253"/>
                  </a:lnTo>
                  <a:lnTo>
                    <a:pt x="63979" y="24934"/>
                  </a:lnTo>
                  <a:lnTo>
                    <a:pt x="66504" y="29353"/>
                  </a:lnTo>
                  <a:lnTo>
                    <a:pt x="59561" y="27459"/>
                  </a:lnTo>
                  <a:lnTo>
                    <a:pt x="51986" y="29353"/>
                  </a:lnTo>
                  <a:lnTo>
                    <a:pt x="48199" y="32509"/>
                  </a:lnTo>
                  <a:lnTo>
                    <a:pt x="43780" y="36296"/>
                  </a:lnTo>
                  <a:lnTo>
                    <a:pt x="42473" y="37153"/>
                  </a:lnTo>
                  <a:lnTo>
                    <a:pt x="36837" y="40714"/>
                  </a:lnTo>
                  <a:lnTo>
                    <a:pt x="38100" y="43870"/>
                  </a:lnTo>
                  <a:lnTo>
                    <a:pt x="38100" y="53970"/>
                  </a:lnTo>
                  <a:lnTo>
                    <a:pt x="35575" y="59020"/>
                  </a:lnTo>
                  <a:lnTo>
                    <a:pt x="32419" y="64069"/>
                  </a:lnTo>
                  <a:lnTo>
                    <a:pt x="33681" y="67856"/>
                  </a:lnTo>
                  <a:lnTo>
                    <a:pt x="33681" y="75431"/>
                  </a:lnTo>
                  <a:lnTo>
                    <a:pt x="30525" y="84268"/>
                  </a:lnTo>
                  <a:lnTo>
                    <a:pt x="22951" y="86162"/>
                  </a:lnTo>
                  <a:lnTo>
                    <a:pt x="16638" y="86793"/>
                  </a:lnTo>
                  <a:lnTo>
                    <a:pt x="18532" y="92474"/>
                  </a:lnTo>
                  <a:lnTo>
                    <a:pt x="19794" y="100679"/>
                  </a:lnTo>
                  <a:lnTo>
                    <a:pt x="16638" y="105098"/>
                  </a:lnTo>
                  <a:lnTo>
                    <a:pt x="17270" y="109516"/>
                  </a:lnTo>
                  <a:lnTo>
                    <a:pt x="17270" y="116460"/>
                  </a:lnTo>
                  <a:lnTo>
                    <a:pt x="16638" y="122772"/>
                  </a:lnTo>
                  <a:lnTo>
                    <a:pt x="11589" y="122141"/>
                  </a:lnTo>
                  <a:lnTo>
                    <a:pt x="11589" y="118985"/>
                  </a:lnTo>
                  <a:lnTo>
                    <a:pt x="10326" y="124666"/>
                  </a:lnTo>
                  <a:lnTo>
                    <a:pt x="10326" y="129084"/>
                  </a:lnTo>
                  <a:lnTo>
                    <a:pt x="10957" y="136027"/>
                  </a:lnTo>
                  <a:lnTo>
                    <a:pt x="6539" y="134765"/>
                  </a:lnTo>
                  <a:lnTo>
                    <a:pt x="5908" y="139183"/>
                  </a:lnTo>
                  <a:lnTo>
                    <a:pt x="4104" y="140266"/>
                  </a:lnTo>
                  <a:lnTo>
                    <a:pt x="5908" y="142339"/>
                  </a:lnTo>
                  <a:lnTo>
                    <a:pt x="7170" y="148652"/>
                  </a:lnTo>
                  <a:lnTo>
                    <a:pt x="12851" y="151808"/>
                  </a:lnTo>
                  <a:lnTo>
                    <a:pt x="17901" y="156857"/>
                  </a:lnTo>
                  <a:lnTo>
                    <a:pt x="24213" y="159382"/>
                  </a:lnTo>
                  <a:lnTo>
                    <a:pt x="28631" y="163169"/>
                  </a:lnTo>
                  <a:lnTo>
                    <a:pt x="33050" y="165694"/>
                  </a:lnTo>
                  <a:lnTo>
                    <a:pt x="35575" y="170113"/>
                  </a:lnTo>
                  <a:lnTo>
                    <a:pt x="30525" y="171375"/>
                  </a:lnTo>
                  <a:lnTo>
                    <a:pt x="36837" y="175794"/>
                  </a:lnTo>
                  <a:lnTo>
                    <a:pt x="41887" y="182106"/>
                  </a:lnTo>
                  <a:lnTo>
                    <a:pt x="45674" y="188418"/>
                  </a:lnTo>
                  <a:lnTo>
                    <a:pt x="46305" y="192205"/>
                  </a:lnTo>
                  <a:lnTo>
                    <a:pt x="49461" y="197886"/>
                  </a:lnTo>
                  <a:lnTo>
                    <a:pt x="51986" y="202305"/>
                  </a:lnTo>
                  <a:lnTo>
                    <a:pt x="51986" y="207354"/>
                  </a:lnTo>
                  <a:lnTo>
                    <a:pt x="51986" y="212404"/>
                  </a:lnTo>
                  <a:lnTo>
                    <a:pt x="48830" y="219979"/>
                  </a:lnTo>
                  <a:lnTo>
                    <a:pt x="48830" y="226922"/>
                  </a:lnTo>
                  <a:lnTo>
                    <a:pt x="50092" y="233234"/>
                  </a:lnTo>
                  <a:lnTo>
                    <a:pt x="52617" y="230078"/>
                  </a:lnTo>
                  <a:lnTo>
                    <a:pt x="56405" y="233234"/>
                  </a:lnTo>
                  <a:lnTo>
                    <a:pt x="60192" y="235128"/>
                  </a:lnTo>
                  <a:lnTo>
                    <a:pt x="62717" y="235128"/>
                  </a:lnTo>
                  <a:lnTo>
                    <a:pt x="65241" y="233865"/>
                  </a:lnTo>
                  <a:lnTo>
                    <a:pt x="69029" y="237021"/>
                  </a:lnTo>
                  <a:lnTo>
                    <a:pt x="72185" y="232603"/>
                  </a:lnTo>
                  <a:lnTo>
                    <a:pt x="75972" y="228816"/>
                  </a:lnTo>
                  <a:lnTo>
                    <a:pt x="81022" y="226922"/>
                  </a:lnTo>
                  <a:lnTo>
                    <a:pt x="81653" y="223135"/>
                  </a:lnTo>
                  <a:lnTo>
                    <a:pt x="87334" y="221872"/>
                  </a:lnTo>
                  <a:lnTo>
                    <a:pt x="87965" y="218085"/>
                  </a:lnTo>
                  <a:lnTo>
                    <a:pt x="87965" y="208617"/>
                  </a:lnTo>
                  <a:lnTo>
                    <a:pt x="91121" y="209879"/>
                  </a:lnTo>
                  <a:lnTo>
                    <a:pt x="94277" y="216191"/>
                  </a:lnTo>
                  <a:lnTo>
                    <a:pt x="96802" y="223135"/>
                  </a:lnTo>
                  <a:lnTo>
                    <a:pt x="102483" y="230709"/>
                  </a:lnTo>
                  <a:lnTo>
                    <a:pt x="103746" y="234496"/>
                  </a:lnTo>
                  <a:lnTo>
                    <a:pt x="104377" y="242702"/>
                  </a:lnTo>
                  <a:lnTo>
                    <a:pt x="106902" y="250908"/>
                  </a:lnTo>
                  <a:lnTo>
                    <a:pt x="106946" y="250998"/>
                  </a:lnTo>
                  <a:lnTo>
                    <a:pt x="110057" y="257851"/>
                  </a:lnTo>
                  <a:lnTo>
                    <a:pt x="110057" y="262901"/>
                  </a:lnTo>
                  <a:lnTo>
                    <a:pt x="114476" y="271738"/>
                  </a:lnTo>
                  <a:lnTo>
                    <a:pt x="115738" y="274263"/>
                  </a:lnTo>
                  <a:lnTo>
                    <a:pt x="120788" y="283731"/>
                  </a:lnTo>
                  <a:lnTo>
                    <a:pt x="121419" y="288781"/>
                  </a:lnTo>
                  <a:lnTo>
                    <a:pt x="121419" y="295093"/>
                  </a:lnTo>
                  <a:lnTo>
                    <a:pt x="125838" y="300774"/>
                  </a:lnTo>
                  <a:lnTo>
                    <a:pt x="125838" y="306455"/>
                  </a:lnTo>
                  <a:lnTo>
                    <a:pt x="128994" y="314029"/>
                  </a:lnTo>
                  <a:lnTo>
                    <a:pt x="128994" y="321604"/>
                  </a:lnTo>
                  <a:lnTo>
                    <a:pt x="126469" y="327916"/>
                  </a:lnTo>
                  <a:lnTo>
                    <a:pt x="126469" y="335490"/>
                  </a:lnTo>
                  <a:lnTo>
                    <a:pt x="125838" y="342434"/>
                  </a:lnTo>
                  <a:lnTo>
                    <a:pt x="125658" y="344913"/>
                  </a:lnTo>
                  <a:lnTo>
                    <a:pt x="127732" y="343065"/>
                  </a:lnTo>
                  <a:lnTo>
                    <a:pt x="129625" y="336753"/>
                  </a:lnTo>
                  <a:lnTo>
                    <a:pt x="130256" y="332965"/>
                  </a:lnTo>
                  <a:lnTo>
                    <a:pt x="130256" y="330441"/>
                  </a:lnTo>
                  <a:lnTo>
                    <a:pt x="133413" y="326022"/>
                  </a:lnTo>
                  <a:lnTo>
                    <a:pt x="136568" y="319079"/>
                  </a:lnTo>
                  <a:lnTo>
                    <a:pt x="139725" y="312135"/>
                  </a:lnTo>
                  <a:lnTo>
                    <a:pt x="140356" y="307086"/>
                  </a:lnTo>
                  <a:lnTo>
                    <a:pt x="139725" y="301405"/>
                  </a:lnTo>
                  <a:lnTo>
                    <a:pt x="137831" y="296355"/>
                  </a:lnTo>
                  <a:lnTo>
                    <a:pt x="137200" y="292568"/>
                  </a:lnTo>
                  <a:lnTo>
                    <a:pt x="132781" y="289412"/>
                  </a:lnTo>
                  <a:lnTo>
                    <a:pt x="132781" y="285625"/>
                  </a:lnTo>
                  <a:lnTo>
                    <a:pt x="132781" y="278681"/>
                  </a:lnTo>
                  <a:lnTo>
                    <a:pt x="130887" y="272369"/>
                  </a:lnTo>
                  <a:lnTo>
                    <a:pt x="125207" y="267951"/>
                  </a:lnTo>
                  <a:lnTo>
                    <a:pt x="120788" y="262901"/>
                  </a:lnTo>
                  <a:lnTo>
                    <a:pt x="117001" y="255326"/>
                  </a:lnTo>
                  <a:lnTo>
                    <a:pt x="113845" y="247752"/>
                  </a:lnTo>
                  <a:lnTo>
                    <a:pt x="118263" y="244596"/>
                  </a:lnTo>
                  <a:lnTo>
                    <a:pt x="119526" y="237652"/>
                  </a:lnTo>
                  <a:lnTo>
                    <a:pt x="119526" y="231340"/>
                  </a:lnTo>
                  <a:lnTo>
                    <a:pt x="122051" y="225659"/>
                  </a:lnTo>
                  <a:lnTo>
                    <a:pt x="118263" y="227553"/>
                  </a:lnTo>
                  <a:lnTo>
                    <a:pt x="116370" y="221872"/>
                  </a:lnTo>
                  <a:lnTo>
                    <a:pt x="114476" y="216191"/>
                  </a:lnTo>
                  <a:lnTo>
                    <a:pt x="111320" y="211773"/>
                  </a:lnTo>
                  <a:lnTo>
                    <a:pt x="103746" y="205461"/>
                  </a:lnTo>
                  <a:lnTo>
                    <a:pt x="99958" y="196624"/>
                  </a:lnTo>
                  <a:lnTo>
                    <a:pt x="96802" y="191574"/>
                  </a:lnTo>
                  <a:lnTo>
                    <a:pt x="93646" y="185262"/>
                  </a:lnTo>
                  <a:lnTo>
                    <a:pt x="98696" y="188418"/>
                  </a:lnTo>
                  <a:lnTo>
                    <a:pt x="98696" y="181475"/>
                  </a:lnTo>
                  <a:lnTo>
                    <a:pt x="98065" y="176425"/>
                  </a:lnTo>
                  <a:lnTo>
                    <a:pt x="98065" y="170744"/>
                  </a:lnTo>
                  <a:lnTo>
                    <a:pt x="101221" y="163801"/>
                  </a:lnTo>
                  <a:lnTo>
                    <a:pt x="105639" y="163801"/>
                  </a:lnTo>
                  <a:lnTo>
                    <a:pt x="111320" y="164432"/>
                  </a:lnTo>
                  <a:lnTo>
                    <a:pt x="116370" y="164432"/>
                  </a:lnTo>
                  <a:lnTo>
                    <a:pt x="117001" y="158120"/>
                  </a:lnTo>
                  <a:lnTo>
                    <a:pt x="121419" y="158120"/>
                  </a:lnTo>
                  <a:lnTo>
                    <a:pt x="124530" y="153746"/>
                  </a:lnTo>
                  <a:lnTo>
                    <a:pt x="124170" y="147119"/>
                  </a:lnTo>
                  <a:lnTo>
                    <a:pt x="123944" y="142339"/>
                  </a:lnTo>
                  <a:lnTo>
                    <a:pt x="144774" y="13224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手繪多邊形: 圖案 54">
              <a:extLst>
                <a:ext uri="{FF2B5EF4-FFF2-40B4-BE49-F238E27FC236}">
                  <a16:creationId xmlns:a16="http://schemas.microsoft.com/office/drawing/2014/main" id="{F03617DB-9C32-4DAA-98A3-F33E908AA6AA}"/>
                </a:ext>
              </a:extLst>
            </p:cNvPr>
            <p:cNvSpPr/>
            <p:nvPr/>
          </p:nvSpPr>
          <p:spPr>
            <a:xfrm>
              <a:off x="3424955" y="3012681"/>
              <a:ext cx="16429" cy="16429"/>
            </a:xfrm>
            <a:custGeom>
              <a:avLst/>
              <a:gdLst>
                <a:gd name="connsiteX0" fmla="*/ 4465 w 13525"/>
                <a:gd name="connsiteY0" fmla="*/ 10732 h 13525"/>
                <a:gd name="connsiteX1" fmla="*/ 4510 w 13525"/>
                <a:gd name="connsiteY1" fmla="*/ 10687 h 13525"/>
                <a:gd name="connsiteX2" fmla="*/ 8297 w 13525"/>
                <a:gd name="connsiteY2" fmla="*/ 10687 h 13525"/>
                <a:gd name="connsiteX3" fmla="*/ 11453 w 13525"/>
                <a:gd name="connsiteY3" fmla="*/ 10687 h 13525"/>
                <a:gd name="connsiteX4" fmla="*/ 13347 w 13525"/>
                <a:gd name="connsiteY4" fmla="*/ 6900 h 13525"/>
                <a:gd name="connsiteX5" fmla="*/ 13798 w 13525"/>
                <a:gd name="connsiteY5" fmla="*/ 5276 h 13525"/>
                <a:gd name="connsiteX6" fmla="*/ 4104 w 13525"/>
                <a:gd name="connsiteY6" fmla="*/ 410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" h="13525">
                  <a:moveTo>
                    <a:pt x="4465" y="10732"/>
                  </a:moveTo>
                  <a:lnTo>
                    <a:pt x="4510" y="10687"/>
                  </a:lnTo>
                  <a:lnTo>
                    <a:pt x="8297" y="10687"/>
                  </a:lnTo>
                  <a:lnTo>
                    <a:pt x="11453" y="10687"/>
                  </a:lnTo>
                  <a:lnTo>
                    <a:pt x="13347" y="6900"/>
                  </a:lnTo>
                  <a:lnTo>
                    <a:pt x="13798" y="5276"/>
                  </a:lnTo>
                  <a:lnTo>
                    <a:pt x="4104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手繪多邊形: 圖案 55">
              <a:extLst>
                <a:ext uri="{FF2B5EF4-FFF2-40B4-BE49-F238E27FC236}">
                  <a16:creationId xmlns:a16="http://schemas.microsoft.com/office/drawing/2014/main" id="{02977D47-1B89-4FBC-B77E-7B966DBAB2BD}"/>
                </a:ext>
              </a:extLst>
            </p:cNvPr>
            <p:cNvSpPr/>
            <p:nvPr/>
          </p:nvSpPr>
          <p:spPr>
            <a:xfrm>
              <a:off x="3424682" y="2994609"/>
              <a:ext cx="32859" cy="27382"/>
            </a:xfrm>
            <a:custGeom>
              <a:avLst/>
              <a:gdLst>
                <a:gd name="connsiteX0" fmla="*/ 17360 w 27051"/>
                <a:gd name="connsiteY0" fmla="*/ 15466 h 22543"/>
                <a:gd name="connsiteX1" fmla="*/ 19253 w 27051"/>
                <a:gd name="connsiteY1" fmla="*/ 10416 h 22543"/>
                <a:gd name="connsiteX2" fmla="*/ 22409 w 27051"/>
                <a:gd name="connsiteY2" fmla="*/ 7891 h 22543"/>
                <a:gd name="connsiteX3" fmla="*/ 24934 w 27051"/>
                <a:gd name="connsiteY3" fmla="*/ 4104 h 22543"/>
                <a:gd name="connsiteX4" fmla="*/ 4104 w 27051"/>
                <a:gd name="connsiteY4" fmla="*/ 14204 h 22543"/>
                <a:gd name="connsiteX5" fmla="*/ 4329 w 27051"/>
                <a:gd name="connsiteY5" fmla="*/ 18983 h 22543"/>
                <a:gd name="connsiteX6" fmla="*/ 14023 w 27051"/>
                <a:gd name="connsiteY6" fmla="*/ 20155 h 22543"/>
                <a:gd name="connsiteX7" fmla="*/ 14835 w 27051"/>
                <a:gd name="connsiteY7" fmla="*/ 17360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51" h="22543">
                  <a:moveTo>
                    <a:pt x="17360" y="15466"/>
                  </a:moveTo>
                  <a:lnTo>
                    <a:pt x="19253" y="10416"/>
                  </a:lnTo>
                  <a:lnTo>
                    <a:pt x="22409" y="7891"/>
                  </a:lnTo>
                  <a:lnTo>
                    <a:pt x="24934" y="4104"/>
                  </a:lnTo>
                  <a:lnTo>
                    <a:pt x="4104" y="14204"/>
                  </a:lnTo>
                  <a:lnTo>
                    <a:pt x="4329" y="18983"/>
                  </a:lnTo>
                  <a:lnTo>
                    <a:pt x="14023" y="20155"/>
                  </a:lnTo>
                  <a:lnTo>
                    <a:pt x="14835" y="173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手繪多邊形: 圖案 56">
              <a:extLst>
                <a:ext uri="{FF2B5EF4-FFF2-40B4-BE49-F238E27FC236}">
                  <a16:creationId xmlns:a16="http://schemas.microsoft.com/office/drawing/2014/main" id="{5EF6DFAB-83EC-440B-BCAD-BF19AB2B00F9}"/>
                </a:ext>
              </a:extLst>
            </p:cNvPr>
            <p:cNvSpPr/>
            <p:nvPr/>
          </p:nvSpPr>
          <p:spPr>
            <a:xfrm>
              <a:off x="3197737" y="2845103"/>
              <a:ext cx="71193" cy="43811"/>
            </a:xfrm>
            <a:custGeom>
              <a:avLst/>
              <a:gdLst>
                <a:gd name="connsiteX0" fmla="*/ 53023 w 58612"/>
                <a:gd name="connsiteY0" fmla="*/ 23446 h 36069"/>
                <a:gd name="connsiteX1" fmla="*/ 52076 w 58612"/>
                <a:gd name="connsiteY1" fmla="*/ 21778 h 36069"/>
                <a:gd name="connsiteX2" fmla="*/ 50183 w 58612"/>
                <a:gd name="connsiteY2" fmla="*/ 17991 h 36069"/>
                <a:gd name="connsiteX3" fmla="*/ 46395 w 58612"/>
                <a:gd name="connsiteY3" fmla="*/ 15466 h 36069"/>
                <a:gd name="connsiteX4" fmla="*/ 48875 w 58612"/>
                <a:gd name="connsiteY4" fmla="*/ 13933 h 36069"/>
                <a:gd name="connsiteX5" fmla="*/ 45764 w 58612"/>
                <a:gd name="connsiteY5" fmla="*/ 11047 h 36069"/>
                <a:gd name="connsiteX6" fmla="*/ 42608 w 58612"/>
                <a:gd name="connsiteY6" fmla="*/ 8523 h 36069"/>
                <a:gd name="connsiteX7" fmla="*/ 37558 w 58612"/>
                <a:gd name="connsiteY7" fmla="*/ 7891 h 36069"/>
                <a:gd name="connsiteX8" fmla="*/ 33140 w 58612"/>
                <a:gd name="connsiteY8" fmla="*/ 8523 h 36069"/>
                <a:gd name="connsiteX9" fmla="*/ 28090 w 58612"/>
                <a:gd name="connsiteY9" fmla="*/ 7260 h 36069"/>
                <a:gd name="connsiteX10" fmla="*/ 23041 w 58612"/>
                <a:gd name="connsiteY10" fmla="*/ 4104 h 36069"/>
                <a:gd name="connsiteX11" fmla="*/ 17360 w 58612"/>
                <a:gd name="connsiteY11" fmla="*/ 4735 h 36069"/>
                <a:gd name="connsiteX12" fmla="*/ 12941 w 58612"/>
                <a:gd name="connsiteY12" fmla="*/ 6629 h 36069"/>
                <a:gd name="connsiteX13" fmla="*/ 10416 w 58612"/>
                <a:gd name="connsiteY13" fmla="*/ 11047 h 36069"/>
                <a:gd name="connsiteX14" fmla="*/ 7892 w 58612"/>
                <a:gd name="connsiteY14" fmla="*/ 12941 h 36069"/>
                <a:gd name="connsiteX15" fmla="*/ 7260 w 58612"/>
                <a:gd name="connsiteY15" fmla="*/ 16097 h 36069"/>
                <a:gd name="connsiteX16" fmla="*/ 4735 w 58612"/>
                <a:gd name="connsiteY16" fmla="*/ 20516 h 36069"/>
                <a:gd name="connsiteX17" fmla="*/ 4104 w 58612"/>
                <a:gd name="connsiteY17" fmla="*/ 20786 h 36069"/>
                <a:gd name="connsiteX18" fmla="*/ 4104 w 58612"/>
                <a:gd name="connsiteY18" fmla="*/ 23672 h 36069"/>
                <a:gd name="connsiteX19" fmla="*/ 4375 w 58612"/>
                <a:gd name="connsiteY19" fmla="*/ 24348 h 36069"/>
                <a:gd name="connsiteX20" fmla="*/ 6629 w 58612"/>
                <a:gd name="connsiteY20" fmla="*/ 29353 h 36069"/>
                <a:gd name="connsiteX21" fmla="*/ 13572 w 58612"/>
                <a:gd name="connsiteY21" fmla="*/ 30615 h 36069"/>
                <a:gd name="connsiteX22" fmla="*/ 19253 w 58612"/>
                <a:gd name="connsiteY22" fmla="*/ 31246 h 36069"/>
                <a:gd name="connsiteX23" fmla="*/ 24303 w 58612"/>
                <a:gd name="connsiteY23" fmla="*/ 31877 h 36069"/>
                <a:gd name="connsiteX24" fmla="*/ 27459 w 58612"/>
                <a:gd name="connsiteY24" fmla="*/ 29984 h 36069"/>
                <a:gd name="connsiteX25" fmla="*/ 34402 w 58612"/>
                <a:gd name="connsiteY25" fmla="*/ 31877 h 36069"/>
                <a:gd name="connsiteX26" fmla="*/ 40083 w 58612"/>
                <a:gd name="connsiteY26" fmla="*/ 32509 h 36069"/>
                <a:gd name="connsiteX27" fmla="*/ 47658 w 58612"/>
                <a:gd name="connsiteY27" fmla="*/ 32509 h 36069"/>
                <a:gd name="connsiteX28" fmla="*/ 52076 w 58612"/>
                <a:gd name="connsiteY28" fmla="*/ 29353 h 36069"/>
                <a:gd name="connsiteX29" fmla="*/ 54601 w 58612"/>
                <a:gd name="connsiteY29" fmla="*/ 26196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612" h="36069">
                  <a:moveTo>
                    <a:pt x="53023" y="23446"/>
                  </a:moveTo>
                  <a:lnTo>
                    <a:pt x="52076" y="21778"/>
                  </a:lnTo>
                  <a:lnTo>
                    <a:pt x="50183" y="17991"/>
                  </a:lnTo>
                  <a:lnTo>
                    <a:pt x="46395" y="15466"/>
                  </a:lnTo>
                  <a:lnTo>
                    <a:pt x="48875" y="13933"/>
                  </a:lnTo>
                  <a:lnTo>
                    <a:pt x="45764" y="11047"/>
                  </a:lnTo>
                  <a:lnTo>
                    <a:pt x="42608" y="8523"/>
                  </a:lnTo>
                  <a:lnTo>
                    <a:pt x="37558" y="7891"/>
                  </a:lnTo>
                  <a:lnTo>
                    <a:pt x="33140" y="8523"/>
                  </a:lnTo>
                  <a:lnTo>
                    <a:pt x="28090" y="7260"/>
                  </a:lnTo>
                  <a:lnTo>
                    <a:pt x="23041" y="4104"/>
                  </a:lnTo>
                  <a:lnTo>
                    <a:pt x="17360" y="4735"/>
                  </a:lnTo>
                  <a:lnTo>
                    <a:pt x="12941" y="6629"/>
                  </a:lnTo>
                  <a:lnTo>
                    <a:pt x="10416" y="11047"/>
                  </a:lnTo>
                  <a:lnTo>
                    <a:pt x="7892" y="12941"/>
                  </a:lnTo>
                  <a:lnTo>
                    <a:pt x="7260" y="16097"/>
                  </a:lnTo>
                  <a:lnTo>
                    <a:pt x="4735" y="20516"/>
                  </a:lnTo>
                  <a:lnTo>
                    <a:pt x="4104" y="20786"/>
                  </a:lnTo>
                  <a:lnTo>
                    <a:pt x="4104" y="23672"/>
                  </a:lnTo>
                  <a:lnTo>
                    <a:pt x="4375" y="24348"/>
                  </a:lnTo>
                  <a:lnTo>
                    <a:pt x="6629" y="29353"/>
                  </a:lnTo>
                  <a:lnTo>
                    <a:pt x="13572" y="30615"/>
                  </a:lnTo>
                  <a:lnTo>
                    <a:pt x="19253" y="31246"/>
                  </a:lnTo>
                  <a:lnTo>
                    <a:pt x="24303" y="31877"/>
                  </a:lnTo>
                  <a:lnTo>
                    <a:pt x="27459" y="29984"/>
                  </a:lnTo>
                  <a:lnTo>
                    <a:pt x="34402" y="31877"/>
                  </a:lnTo>
                  <a:lnTo>
                    <a:pt x="40083" y="32509"/>
                  </a:lnTo>
                  <a:lnTo>
                    <a:pt x="47658" y="32509"/>
                  </a:lnTo>
                  <a:lnTo>
                    <a:pt x="52076" y="29353"/>
                  </a:lnTo>
                  <a:lnTo>
                    <a:pt x="54601" y="2619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8" name="手繪多邊形: 圖案 57">
              <a:extLst>
                <a:ext uri="{FF2B5EF4-FFF2-40B4-BE49-F238E27FC236}">
                  <a16:creationId xmlns:a16="http://schemas.microsoft.com/office/drawing/2014/main" id="{D7E35DD4-0EA0-4FD1-85F9-1780FB16412B}"/>
                </a:ext>
              </a:extLst>
            </p:cNvPr>
            <p:cNvSpPr/>
            <p:nvPr/>
          </p:nvSpPr>
          <p:spPr>
            <a:xfrm>
              <a:off x="3190072" y="2887271"/>
              <a:ext cx="104052" cy="125957"/>
            </a:xfrm>
            <a:custGeom>
              <a:avLst/>
              <a:gdLst>
                <a:gd name="connsiteX0" fmla="*/ 84899 w 85664"/>
                <a:gd name="connsiteY0" fmla="*/ 79218 h 103699"/>
                <a:gd name="connsiteX1" fmla="*/ 83006 w 85664"/>
                <a:gd name="connsiteY1" fmla="*/ 74800 h 103699"/>
                <a:gd name="connsiteX2" fmla="*/ 81112 w 85664"/>
                <a:gd name="connsiteY2" fmla="*/ 71013 h 103699"/>
                <a:gd name="connsiteX3" fmla="*/ 78587 w 85664"/>
                <a:gd name="connsiteY3" fmla="*/ 67225 h 103699"/>
                <a:gd name="connsiteX4" fmla="*/ 76919 w 85664"/>
                <a:gd name="connsiteY4" fmla="*/ 63573 h 103699"/>
                <a:gd name="connsiteX5" fmla="*/ 75431 w 85664"/>
                <a:gd name="connsiteY5" fmla="*/ 60282 h 103699"/>
                <a:gd name="connsiteX6" fmla="*/ 74168 w 85664"/>
                <a:gd name="connsiteY6" fmla="*/ 55863 h 103699"/>
                <a:gd name="connsiteX7" fmla="*/ 69750 w 85664"/>
                <a:gd name="connsiteY7" fmla="*/ 53339 h 103699"/>
                <a:gd name="connsiteX8" fmla="*/ 69750 w 85664"/>
                <a:gd name="connsiteY8" fmla="*/ 57757 h 103699"/>
                <a:gd name="connsiteX9" fmla="*/ 67225 w 85664"/>
                <a:gd name="connsiteY9" fmla="*/ 61544 h 103699"/>
                <a:gd name="connsiteX10" fmla="*/ 59650 w 85664"/>
                <a:gd name="connsiteY10" fmla="*/ 57126 h 103699"/>
                <a:gd name="connsiteX11" fmla="*/ 58388 w 85664"/>
                <a:gd name="connsiteY11" fmla="*/ 52707 h 103699"/>
                <a:gd name="connsiteX12" fmla="*/ 59650 w 85664"/>
                <a:gd name="connsiteY12" fmla="*/ 48289 h 103699"/>
                <a:gd name="connsiteX13" fmla="*/ 67856 w 85664"/>
                <a:gd name="connsiteY13" fmla="*/ 45133 h 103699"/>
                <a:gd name="connsiteX14" fmla="*/ 71012 w 85664"/>
                <a:gd name="connsiteY14" fmla="*/ 41977 h 103699"/>
                <a:gd name="connsiteX15" fmla="*/ 71012 w 85664"/>
                <a:gd name="connsiteY15" fmla="*/ 34402 h 103699"/>
                <a:gd name="connsiteX16" fmla="*/ 72906 w 85664"/>
                <a:gd name="connsiteY16" fmla="*/ 31246 h 103699"/>
                <a:gd name="connsiteX17" fmla="*/ 71012 w 85664"/>
                <a:gd name="connsiteY17" fmla="*/ 27459 h 103699"/>
                <a:gd name="connsiteX18" fmla="*/ 61544 w 85664"/>
                <a:gd name="connsiteY18" fmla="*/ 24934 h 103699"/>
                <a:gd name="connsiteX19" fmla="*/ 50814 w 85664"/>
                <a:gd name="connsiteY19" fmla="*/ 26196 h 103699"/>
                <a:gd name="connsiteX20" fmla="*/ 45133 w 85664"/>
                <a:gd name="connsiteY20" fmla="*/ 25565 h 103699"/>
                <a:gd name="connsiteX21" fmla="*/ 40083 w 85664"/>
                <a:gd name="connsiteY21" fmla="*/ 25565 h 103699"/>
                <a:gd name="connsiteX22" fmla="*/ 35033 w 85664"/>
                <a:gd name="connsiteY22" fmla="*/ 24934 h 103699"/>
                <a:gd name="connsiteX23" fmla="*/ 32509 w 85664"/>
                <a:gd name="connsiteY23" fmla="*/ 20516 h 103699"/>
                <a:gd name="connsiteX24" fmla="*/ 29984 w 85664"/>
                <a:gd name="connsiteY24" fmla="*/ 17360 h 103699"/>
                <a:gd name="connsiteX25" fmla="*/ 29984 w 85664"/>
                <a:gd name="connsiteY25" fmla="*/ 11679 h 103699"/>
                <a:gd name="connsiteX26" fmla="*/ 23672 w 85664"/>
                <a:gd name="connsiteY26" fmla="*/ 5367 h 103699"/>
                <a:gd name="connsiteX27" fmla="*/ 23672 w 85664"/>
                <a:gd name="connsiteY27" fmla="*/ 11047 h 103699"/>
                <a:gd name="connsiteX28" fmla="*/ 20515 w 85664"/>
                <a:gd name="connsiteY28" fmla="*/ 6629 h 103699"/>
                <a:gd name="connsiteX29" fmla="*/ 15466 w 85664"/>
                <a:gd name="connsiteY29" fmla="*/ 4735 h 103699"/>
                <a:gd name="connsiteX30" fmla="*/ 11679 w 85664"/>
                <a:gd name="connsiteY30" fmla="*/ 4104 h 103699"/>
                <a:gd name="connsiteX31" fmla="*/ 7260 w 85664"/>
                <a:gd name="connsiteY31" fmla="*/ 4104 h 103699"/>
                <a:gd name="connsiteX32" fmla="*/ 4735 w 85664"/>
                <a:gd name="connsiteY32" fmla="*/ 10416 h 103699"/>
                <a:gd name="connsiteX33" fmla="*/ 4104 w 85664"/>
                <a:gd name="connsiteY33" fmla="*/ 15466 h 103699"/>
                <a:gd name="connsiteX34" fmla="*/ 10416 w 85664"/>
                <a:gd name="connsiteY34" fmla="*/ 16097 h 103699"/>
                <a:gd name="connsiteX35" fmla="*/ 14203 w 85664"/>
                <a:gd name="connsiteY35" fmla="*/ 20516 h 103699"/>
                <a:gd name="connsiteX36" fmla="*/ 17360 w 85664"/>
                <a:gd name="connsiteY36" fmla="*/ 21147 h 103699"/>
                <a:gd name="connsiteX37" fmla="*/ 14834 w 85664"/>
                <a:gd name="connsiteY37" fmla="*/ 24934 h 103699"/>
                <a:gd name="connsiteX38" fmla="*/ 11679 w 85664"/>
                <a:gd name="connsiteY38" fmla="*/ 28721 h 103699"/>
                <a:gd name="connsiteX39" fmla="*/ 7891 w 85664"/>
                <a:gd name="connsiteY39" fmla="*/ 30615 h 103699"/>
                <a:gd name="connsiteX40" fmla="*/ 9154 w 85664"/>
                <a:gd name="connsiteY40" fmla="*/ 34402 h 103699"/>
                <a:gd name="connsiteX41" fmla="*/ 9154 w 85664"/>
                <a:gd name="connsiteY41" fmla="*/ 38821 h 103699"/>
                <a:gd name="connsiteX42" fmla="*/ 14834 w 85664"/>
                <a:gd name="connsiteY42" fmla="*/ 39452 h 103699"/>
                <a:gd name="connsiteX43" fmla="*/ 17991 w 85664"/>
                <a:gd name="connsiteY43" fmla="*/ 45133 h 103699"/>
                <a:gd name="connsiteX44" fmla="*/ 16097 w 85664"/>
                <a:gd name="connsiteY44" fmla="*/ 50814 h 103699"/>
                <a:gd name="connsiteX45" fmla="*/ 17991 w 85664"/>
                <a:gd name="connsiteY45" fmla="*/ 56495 h 103699"/>
                <a:gd name="connsiteX46" fmla="*/ 21147 w 85664"/>
                <a:gd name="connsiteY46" fmla="*/ 60282 h 103699"/>
                <a:gd name="connsiteX47" fmla="*/ 23672 w 85664"/>
                <a:gd name="connsiteY47" fmla="*/ 62176 h 103699"/>
                <a:gd name="connsiteX48" fmla="*/ 23040 w 85664"/>
                <a:gd name="connsiteY48" fmla="*/ 68488 h 103699"/>
                <a:gd name="connsiteX49" fmla="*/ 26196 w 85664"/>
                <a:gd name="connsiteY49" fmla="*/ 74169 h 103699"/>
                <a:gd name="connsiteX50" fmla="*/ 26828 w 85664"/>
                <a:gd name="connsiteY50" fmla="*/ 79850 h 103699"/>
                <a:gd name="connsiteX51" fmla="*/ 27459 w 85664"/>
                <a:gd name="connsiteY51" fmla="*/ 83637 h 103699"/>
                <a:gd name="connsiteX52" fmla="*/ 28090 w 85664"/>
                <a:gd name="connsiteY52" fmla="*/ 87424 h 103699"/>
                <a:gd name="connsiteX53" fmla="*/ 31877 w 85664"/>
                <a:gd name="connsiteY53" fmla="*/ 86793 h 103699"/>
                <a:gd name="connsiteX54" fmla="*/ 38190 w 85664"/>
                <a:gd name="connsiteY54" fmla="*/ 86793 h 103699"/>
                <a:gd name="connsiteX55" fmla="*/ 45133 w 85664"/>
                <a:gd name="connsiteY55" fmla="*/ 86793 h 103699"/>
                <a:gd name="connsiteX56" fmla="*/ 49551 w 85664"/>
                <a:gd name="connsiteY56" fmla="*/ 82374 h 103699"/>
                <a:gd name="connsiteX57" fmla="*/ 49551 w 85664"/>
                <a:gd name="connsiteY57" fmla="*/ 77325 h 103699"/>
                <a:gd name="connsiteX58" fmla="*/ 49551 w 85664"/>
                <a:gd name="connsiteY58" fmla="*/ 72275 h 103699"/>
                <a:gd name="connsiteX59" fmla="*/ 48289 w 85664"/>
                <a:gd name="connsiteY59" fmla="*/ 65963 h 103699"/>
                <a:gd name="connsiteX60" fmla="*/ 46395 w 85664"/>
                <a:gd name="connsiteY60" fmla="*/ 59019 h 103699"/>
                <a:gd name="connsiteX61" fmla="*/ 50814 w 85664"/>
                <a:gd name="connsiteY61" fmla="*/ 65963 h 103699"/>
                <a:gd name="connsiteX62" fmla="*/ 54601 w 85664"/>
                <a:gd name="connsiteY62" fmla="*/ 69119 h 103699"/>
                <a:gd name="connsiteX63" fmla="*/ 59019 w 85664"/>
                <a:gd name="connsiteY63" fmla="*/ 69119 h 103699"/>
                <a:gd name="connsiteX64" fmla="*/ 64069 w 85664"/>
                <a:gd name="connsiteY64" fmla="*/ 72275 h 103699"/>
                <a:gd name="connsiteX65" fmla="*/ 67225 w 85664"/>
                <a:gd name="connsiteY65" fmla="*/ 77325 h 103699"/>
                <a:gd name="connsiteX66" fmla="*/ 69615 w 85664"/>
                <a:gd name="connsiteY66" fmla="*/ 83547 h 103699"/>
                <a:gd name="connsiteX67" fmla="*/ 70381 w 85664"/>
                <a:gd name="connsiteY67" fmla="*/ 85530 h 103699"/>
                <a:gd name="connsiteX68" fmla="*/ 72906 w 85664"/>
                <a:gd name="connsiteY68" fmla="*/ 93105 h 103699"/>
                <a:gd name="connsiteX69" fmla="*/ 74800 w 85664"/>
                <a:gd name="connsiteY69" fmla="*/ 97523 h 103699"/>
                <a:gd name="connsiteX70" fmla="*/ 77415 w 85664"/>
                <a:gd name="connsiteY70" fmla="*/ 100499 h 103699"/>
                <a:gd name="connsiteX71" fmla="*/ 79218 w 85664"/>
                <a:gd name="connsiteY71" fmla="*/ 99417 h 103699"/>
                <a:gd name="connsiteX72" fmla="*/ 79849 w 85664"/>
                <a:gd name="connsiteY72" fmla="*/ 94999 h 103699"/>
                <a:gd name="connsiteX73" fmla="*/ 84268 w 85664"/>
                <a:gd name="connsiteY73" fmla="*/ 96261 h 103699"/>
                <a:gd name="connsiteX74" fmla="*/ 83637 w 85664"/>
                <a:gd name="connsiteY74" fmla="*/ 89318 h 103699"/>
                <a:gd name="connsiteX75" fmla="*/ 83637 w 85664"/>
                <a:gd name="connsiteY75" fmla="*/ 84899 h 10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5664" h="103699">
                  <a:moveTo>
                    <a:pt x="84899" y="79218"/>
                  </a:moveTo>
                  <a:lnTo>
                    <a:pt x="83006" y="74800"/>
                  </a:lnTo>
                  <a:lnTo>
                    <a:pt x="81112" y="71013"/>
                  </a:lnTo>
                  <a:lnTo>
                    <a:pt x="78587" y="67225"/>
                  </a:lnTo>
                  <a:lnTo>
                    <a:pt x="76919" y="63573"/>
                  </a:lnTo>
                  <a:lnTo>
                    <a:pt x="75431" y="60282"/>
                  </a:lnTo>
                  <a:lnTo>
                    <a:pt x="74168" y="55863"/>
                  </a:lnTo>
                  <a:lnTo>
                    <a:pt x="69750" y="53339"/>
                  </a:lnTo>
                  <a:lnTo>
                    <a:pt x="69750" y="57757"/>
                  </a:lnTo>
                  <a:lnTo>
                    <a:pt x="67225" y="61544"/>
                  </a:lnTo>
                  <a:lnTo>
                    <a:pt x="59650" y="57126"/>
                  </a:lnTo>
                  <a:lnTo>
                    <a:pt x="58388" y="52707"/>
                  </a:lnTo>
                  <a:lnTo>
                    <a:pt x="59650" y="48289"/>
                  </a:lnTo>
                  <a:lnTo>
                    <a:pt x="67856" y="45133"/>
                  </a:lnTo>
                  <a:lnTo>
                    <a:pt x="71012" y="41977"/>
                  </a:lnTo>
                  <a:lnTo>
                    <a:pt x="71012" y="34402"/>
                  </a:lnTo>
                  <a:lnTo>
                    <a:pt x="72906" y="31246"/>
                  </a:lnTo>
                  <a:lnTo>
                    <a:pt x="71012" y="27459"/>
                  </a:lnTo>
                  <a:lnTo>
                    <a:pt x="61544" y="24934"/>
                  </a:lnTo>
                  <a:lnTo>
                    <a:pt x="50814" y="26196"/>
                  </a:lnTo>
                  <a:lnTo>
                    <a:pt x="45133" y="25565"/>
                  </a:lnTo>
                  <a:lnTo>
                    <a:pt x="40083" y="25565"/>
                  </a:lnTo>
                  <a:lnTo>
                    <a:pt x="35033" y="24934"/>
                  </a:lnTo>
                  <a:lnTo>
                    <a:pt x="32509" y="20516"/>
                  </a:lnTo>
                  <a:lnTo>
                    <a:pt x="29984" y="17360"/>
                  </a:lnTo>
                  <a:lnTo>
                    <a:pt x="29984" y="11679"/>
                  </a:lnTo>
                  <a:lnTo>
                    <a:pt x="23672" y="5367"/>
                  </a:lnTo>
                  <a:lnTo>
                    <a:pt x="23672" y="11047"/>
                  </a:lnTo>
                  <a:lnTo>
                    <a:pt x="20515" y="6629"/>
                  </a:lnTo>
                  <a:lnTo>
                    <a:pt x="15466" y="4735"/>
                  </a:lnTo>
                  <a:lnTo>
                    <a:pt x="11679" y="4104"/>
                  </a:lnTo>
                  <a:lnTo>
                    <a:pt x="7260" y="4104"/>
                  </a:lnTo>
                  <a:lnTo>
                    <a:pt x="4735" y="10416"/>
                  </a:lnTo>
                  <a:lnTo>
                    <a:pt x="4104" y="15466"/>
                  </a:lnTo>
                  <a:lnTo>
                    <a:pt x="10416" y="16097"/>
                  </a:lnTo>
                  <a:lnTo>
                    <a:pt x="14203" y="20516"/>
                  </a:lnTo>
                  <a:lnTo>
                    <a:pt x="17360" y="21147"/>
                  </a:lnTo>
                  <a:lnTo>
                    <a:pt x="14834" y="24934"/>
                  </a:lnTo>
                  <a:lnTo>
                    <a:pt x="11679" y="28721"/>
                  </a:lnTo>
                  <a:lnTo>
                    <a:pt x="7891" y="30615"/>
                  </a:lnTo>
                  <a:lnTo>
                    <a:pt x="9154" y="34402"/>
                  </a:lnTo>
                  <a:lnTo>
                    <a:pt x="9154" y="38821"/>
                  </a:lnTo>
                  <a:lnTo>
                    <a:pt x="14834" y="39452"/>
                  </a:lnTo>
                  <a:lnTo>
                    <a:pt x="17991" y="45133"/>
                  </a:lnTo>
                  <a:lnTo>
                    <a:pt x="16097" y="50814"/>
                  </a:lnTo>
                  <a:lnTo>
                    <a:pt x="17991" y="56495"/>
                  </a:lnTo>
                  <a:lnTo>
                    <a:pt x="21147" y="60282"/>
                  </a:lnTo>
                  <a:lnTo>
                    <a:pt x="23672" y="62176"/>
                  </a:lnTo>
                  <a:lnTo>
                    <a:pt x="23040" y="68488"/>
                  </a:lnTo>
                  <a:lnTo>
                    <a:pt x="26196" y="74169"/>
                  </a:lnTo>
                  <a:lnTo>
                    <a:pt x="26828" y="79850"/>
                  </a:lnTo>
                  <a:lnTo>
                    <a:pt x="27459" y="83637"/>
                  </a:lnTo>
                  <a:lnTo>
                    <a:pt x="28090" y="87424"/>
                  </a:lnTo>
                  <a:lnTo>
                    <a:pt x="31877" y="86793"/>
                  </a:lnTo>
                  <a:lnTo>
                    <a:pt x="38190" y="86793"/>
                  </a:lnTo>
                  <a:lnTo>
                    <a:pt x="45133" y="86793"/>
                  </a:lnTo>
                  <a:lnTo>
                    <a:pt x="49551" y="82374"/>
                  </a:lnTo>
                  <a:lnTo>
                    <a:pt x="49551" y="77325"/>
                  </a:lnTo>
                  <a:lnTo>
                    <a:pt x="49551" y="72275"/>
                  </a:lnTo>
                  <a:lnTo>
                    <a:pt x="48289" y="65963"/>
                  </a:lnTo>
                  <a:lnTo>
                    <a:pt x="46395" y="59019"/>
                  </a:lnTo>
                  <a:lnTo>
                    <a:pt x="50814" y="65963"/>
                  </a:lnTo>
                  <a:lnTo>
                    <a:pt x="54601" y="69119"/>
                  </a:lnTo>
                  <a:lnTo>
                    <a:pt x="59019" y="69119"/>
                  </a:lnTo>
                  <a:lnTo>
                    <a:pt x="64069" y="72275"/>
                  </a:lnTo>
                  <a:lnTo>
                    <a:pt x="67225" y="77325"/>
                  </a:lnTo>
                  <a:lnTo>
                    <a:pt x="69615" y="83547"/>
                  </a:lnTo>
                  <a:lnTo>
                    <a:pt x="70381" y="85530"/>
                  </a:lnTo>
                  <a:lnTo>
                    <a:pt x="72906" y="93105"/>
                  </a:lnTo>
                  <a:lnTo>
                    <a:pt x="74800" y="97523"/>
                  </a:lnTo>
                  <a:lnTo>
                    <a:pt x="77415" y="100499"/>
                  </a:lnTo>
                  <a:lnTo>
                    <a:pt x="79218" y="99417"/>
                  </a:lnTo>
                  <a:lnTo>
                    <a:pt x="79849" y="94999"/>
                  </a:lnTo>
                  <a:lnTo>
                    <a:pt x="84268" y="96261"/>
                  </a:lnTo>
                  <a:lnTo>
                    <a:pt x="83637" y="89318"/>
                  </a:lnTo>
                  <a:lnTo>
                    <a:pt x="83637" y="8489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手繪多邊形: 圖案 58">
              <a:extLst>
                <a:ext uri="{FF2B5EF4-FFF2-40B4-BE49-F238E27FC236}">
                  <a16:creationId xmlns:a16="http://schemas.microsoft.com/office/drawing/2014/main" id="{7A463DC9-1A46-4DCC-B795-CE34D22E9A74}"/>
                </a:ext>
              </a:extLst>
            </p:cNvPr>
            <p:cNvSpPr/>
            <p:nvPr/>
          </p:nvSpPr>
          <p:spPr>
            <a:xfrm>
              <a:off x="3186785" y="2882672"/>
              <a:ext cx="10953" cy="10952"/>
            </a:xfrm>
            <a:custGeom>
              <a:avLst/>
              <a:gdLst>
                <a:gd name="connsiteX0" fmla="*/ 4104 w 9017"/>
                <a:gd name="connsiteY0" fmla="*/ 6854 h 9017"/>
                <a:gd name="connsiteX1" fmla="*/ 4916 w 9017"/>
                <a:gd name="connsiteY1" fmla="*/ 6629 h 9017"/>
                <a:gd name="connsiteX2" fmla="*/ 4555 w 9017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4104" y="6854"/>
                  </a:moveTo>
                  <a:lnTo>
                    <a:pt x="4916" y="6629"/>
                  </a:lnTo>
                  <a:lnTo>
                    <a:pt x="4555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" name="手繪多邊形: 圖案 59">
              <a:extLst>
                <a:ext uri="{FF2B5EF4-FFF2-40B4-BE49-F238E27FC236}">
                  <a16:creationId xmlns:a16="http://schemas.microsoft.com/office/drawing/2014/main" id="{855E89C5-B70D-42ED-AD28-34A2FDF2D0F0}"/>
                </a:ext>
              </a:extLst>
            </p:cNvPr>
            <p:cNvSpPr/>
            <p:nvPr/>
          </p:nvSpPr>
          <p:spPr>
            <a:xfrm>
              <a:off x="3024464" y="2799102"/>
              <a:ext cx="169769" cy="93099"/>
            </a:xfrm>
            <a:custGeom>
              <a:avLst/>
              <a:gdLst>
                <a:gd name="connsiteX0" fmla="*/ 137921 w 139768"/>
                <a:gd name="connsiteY0" fmla="*/ 71013 h 76647"/>
                <a:gd name="connsiteX1" fmla="*/ 136027 w 139768"/>
                <a:gd name="connsiteY1" fmla="*/ 65963 h 76647"/>
                <a:gd name="connsiteX2" fmla="*/ 134945 w 139768"/>
                <a:gd name="connsiteY2" fmla="*/ 62221 h 76647"/>
                <a:gd name="connsiteX3" fmla="*/ 134765 w 139768"/>
                <a:gd name="connsiteY3" fmla="*/ 61544 h 76647"/>
                <a:gd name="connsiteX4" fmla="*/ 134765 w 139768"/>
                <a:gd name="connsiteY4" fmla="*/ 57126 h 76647"/>
                <a:gd name="connsiteX5" fmla="*/ 134404 w 139768"/>
                <a:gd name="connsiteY5" fmla="*/ 54646 h 76647"/>
                <a:gd name="connsiteX6" fmla="*/ 134134 w 139768"/>
                <a:gd name="connsiteY6" fmla="*/ 54601 h 76647"/>
                <a:gd name="connsiteX7" fmla="*/ 132240 w 139768"/>
                <a:gd name="connsiteY7" fmla="*/ 49551 h 76647"/>
                <a:gd name="connsiteX8" fmla="*/ 125928 w 139768"/>
                <a:gd name="connsiteY8" fmla="*/ 49551 h 76647"/>
                <a:gd name="connsiteX9" fmla="*/ 117722 w 139768"/>
                <a:gd name="connsiteY9" fmla="*/ 48920 h 76647"/>
                <a:gd name="connsiteX10" fmla="*/ 110779 w 139768"/>
                <a:gd name="connsiteY10" fmla="*/ 47027 h 76647"/>
                <a:gd name="connsiteX11" fmla="*/ 106361 w 139768"/>
                <a:gd name="connsiteY11" fmla="*/ 48289 h 76647"/>
                <a:gd name="connsiteX12" fmla="*/ 101311 w 139768"/>
                <a:gd name="connsiteY12" fmla="*/ 45133 h 76647"/>
                <a:gd name="connsiteX13" fmla="*/ 96892 w 139768"/>
                <a:gd name="connsiteY13" fmla="*/ 45133 h 76647"/>
                <a:gd name="connsiteX14" fmla="*/ 94999 w 139768"/>
                <a:gd name="connsiteY14" fmla="*/ 41346 h 76647"/>
                <a:gd name="connsiteX15" fmla="*/ 91211 w 139768"/>
                <a:gd name="connsiteY15" fmla="*/ 40714 h 76647"/>
                <a:gd name="connsiteX16" fmla="*/ 86162 w 139768"/>
                <a:gd name="connsiteY16" fmla="*/ 40083 h 76647"/>
                <a:gd name="connsiteX17" fmla="*/ 83637 w 139768"/>
                <a:gd name="connsiteY17" fmla="*/ 36927 h 76647"/>
                <a:gd name="connsiteX18" fmla="*/ 79218 w 139768"/>
                <a:gd name="connsiteY18" fmla="*/ 36927 h 76647"/>
                <a:gd name="connsiteX19" fmla="*/ 74169 w 139768"/>
                <a:gd name="connsiteY19" fmla="*/ 33140 h 76647"/>
                <a:gd name="connsiteX20" fmla="*/ 69750 w 139768"/>
                <a:gd name="connsiteY20" fmla="*/ 29353 h 76647"/>
                <a:gd name="connsiteX21" fmla="*/ 66594 w 139768"/>
                <a:gd name="connsiteY21" fmla="*/ 24303 h 76647"/>
                <a:gd name="connsiteX22" fmla="*/ 61545 w 139768"/>
                <a:gd name="connsiteY22" fmla="*/ 23040 h 76647"/>
                <a:gd name="connsiteX23" fmla="*/ 56495 w 139768"/>
                <a:gd name="connsiteY23" fmla="*/ 24303 h 76647"/>
                <a:gd name="connsiteX24" fmla="*/ 53339 w 139768"/>
                <a:gd name="connsiteY24" fmla="*/ 20516 h 76647"/>
                <a:gd name="connsiteX25" fmla="*/ 50814 w 139768"/>
                <a:gd name="connsiteY25" fmla="*/ 16728 h 76647"/>
                <a:gd name="connsiteX26" fmla="*/ 45133 w 139768"/>
                <a:gd name="connsiteY26" fmla="*/ 16728 h 76647"/>
                <a:gd name="connsiteX27" fmla="*/ 41977 w 139768"/>
                <a:gd name="connsiteY27" fmla="*/ 13572 h 76647"/>
                <a:gd name="connsiteX28" fmla="*/ 36296 w 139768"/>
                <a:gd name="connsiteY28" fmla="*/ 10416 h 76647"/>
                <a:gd name="connsiteX29" fmla="*/ 35034 w 139768"/>
                <a:gd name="connsiteY29" fmla="*/ 5998 h 76647"/>
                <a:gd name="connsiteX30" fmla="*/ 31246 w 139768"/>
                <a:gd name="connsiteY30" fmla="*/ 4104 h 76647"/>
                <a:gd name="connsiteX31" fmla="*/ 24934 w 139768"/>
                <a:gd name="connsiteY31" fmla="*/ 4104 h 76647"/>
                <a:gd name="connsiteX32" fmla="*/ 20516 w 139768"/>
                <a:gd name="connsiteY32" fmla="*/ 4104 h 76647"/>
                <a:gd name="connsiteX33" fmla="*/ 20516 w 139768"/>
                <a:gd name="connsiteY33" fmla="*/ 9154 h 76647"/>
                <a:gd name="connsiteX34" fmla="*/ 18622 w 139768"/>
                <a:gd name="connsiteY34" fmla="*/ 11679 h 76647"/>
                <a:gd name="connsiteX35" fmla="*/ 16097 w 139768"/>
                <a:gd name="connsiteY35" fmla="*/ 7260 h 76647"/>
                <a:gd name="connsiteX36" fmla="*/ 11679 w 139768"/>
                <a:gd name="connsiteY36" fmla="*/ 10416 h 76647"/>
                <a:gd name="connsiteX37" fmla="*/ 9154 w 139768"/>
                <a:gd name="connsiteY37" fmla="*/ 14835 h 76647"/>
                <a:gd name="connsiteX38" fmla="*/ 7260 w 139768"/>
                <a:gd name="connsiteY38" fmla="*/ 18622 h 76647"/>
                <a:gd name="connsiteX39" fmla="*/ 6629 w 139768"/>
                <a:gd name="connsiteY39" fmla="*/ 21147 h 76647"/>
                <a:gd name="connsiteX40" fmla="*/ 6629 w 139768"/>
                <a:gd name="connsiteY40" fmla="*/ 25565 h 76647"/>
                <a:gd name="connsiteX41" fmla="*/ 4104 w 139768"/>
                <a:gd name="connsiteY41" fmla="*/ 29353 h 76647"/>
                <a:gd name="connsiteX42" fmla="*/ 6629 w 139768"/>
                <a:gd name="connsiteY42" fmla="*/ 34402 h 76647"/>
                <a:gd name="connsiteX43" fmla="*/ 11048 w 139768"/>
                <a:gd name="connsiteY43" fmla="*/ 35665 h 76647"/>
                <a:gd name="connsiteX44" fmla="*/ 15466 w 139768"/>
                <a:gd name="connsiteY44" fmla="*/ 35665 h 76647"/>
                <a:gd name="connsiteX45" fmla="*/ 19253 w 139768"/>
                <a:gd name="connsiteY45" fmla="*/ 39452 h 76647"/>
                <a:gd name="connsiteX46" fmla="*/ 23672 w 139768"/>
                <a:gd name="connsiteY46" fmla="*/ 40083 h 76647"/>
                <a:gd name="connsiteX47" fmla="*/ 29353 w 139768"/>
                <a:gd name="connsiteY47" fmla="*/ 46395 h 76647"/>
                <a:gd name="connsiteX48" fmla="*/ 37559 w 139768"/>
                <a:gd name="connsiteY48" fmla="*/ 48289 h 76647"/>
                <a:gd name="connsiteX49" fmla="*/ 44502 w 139768"/>
                <a:gd name="connsiteY49" fmla="*/ 51445 h 76647"/>
                <a:gd name="connsiteX50" fmla="*/ 50183 w 139768"/>
                <a:gd name="connsiteY50" fmla="*/ 53970 h 76647"/>
                <a:gd name="connsiteX51" fmla="*/ 55864 w 139768"/>
                <a:gd name="connsiteY51" fmla="*/ 55864 h 76647"/>
                <a:gd name="connsiteX52" fmla="*/ 64069 w 139768"/>
                <a:gd name="connsiteY52" fmla="*/ 55864 h 76647"/>
                <a:gd name="connsiteX53" fmla="*/ 68488 w 139768"/>
                <a:gd name="connsiteY53" fmla="*/ 56495 h 76647"/>
                <a:gd name="connsiteX54" fmla="*/ 71013 w 139768"/>
                <a:gd name="connsiteY54" fmla="*/ 57757 h 76647"/>
                <a:gd name="connsiteX55" fmla="*/ 77956 w 139768"/>
                <a:gd name="connsiteY55" fmla="*/ 60282 h 76647"/>
                <a:gd name="connsiteX56" fmla="*/ 78858 w 139768"/>
                <a:gd name="connsiteY56" fmla="*/ 61048 h 76647"/>
                <a:gd name="connsiteX57" fmla="*/ 81743 w 139768"/>
                <a:gd name="connsiteY57" fmla="*/ 63438 h 76647"/>
                <a:gd name="connsiteX58" fmla="*/ 88687 w 139768"/>
                <a:gd name="connsiteY58" fmla="*/ 66594 h 76647"/>
                <a:gd name="connsiteX59" fmla="*/ 96261 w 139768"/>
                <a:gd name="connsiteY59" fmla="*/ 69119 h 76647"/>
                <a:gd name="connsiteX60" fmla="*/ 100680 w 139768"/>
                <a:gd name="connsiteY60" fmla="*/ 70381 h 76647"/>
                <a:gd name="connsiteX61" fmla="*/ 107623 w 139768"/>
                <a:gd name="connsiteY61" fmla="*/ 71644 h 76647"/>
                <a:gd name="connsiteX62" fmla="*/ 112673 w 139768"/>
                <a:gd name="connsiteY62" fmla="*/ 76693 h 76647"/>
                <a:gd name="connsiteX63" fmla="*/ 118985 w 139768"/>
                <a:gd name="connsiteY63" fmla="*/ 76062 h 76647"/>
                <a:gd name="connsiteX64" fmla="*/ 122141 w 139768"/>
                <a:gd name="connsiteY64" fmla="*/ 75431 h 76647"/>
                <a:gd name="connsiteX65" fmla="*/ 127191 w 139768"/>
                <a:gd name="connsiteY65" fmla="*/ 76693 h 76647"/>
                <a:gd name="connsiteX66" fmla="*/ 133503 w 139768"/>
                <a:gd name="connsiteY66" fmla="*/ 76693 h 76647"/>
                <a:gd name="connsiteX67" fmla="*/ 137741 w 139768"/>
                <a:gd name="connsiteY67" fmla="*/ 75657 h 76647"/>
                <a:gd name="connsiteX68" fmla="*/ 138192 w 139768"/>
                <a:gd name="connsiteY68" fmla="*/ 72906 h 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39768" h="76647">
                  <a:moveTo>
                    <a:pt x="137921" y="71013"/>
                  </a:moveTo>
                  <a:lnTo>
                    <a:pt x="136027" y="65963"/>
                  </a:lnTo>
                  <a:lnTo>
                    <a:pt x="134945" y="62221"/>
                  </a:lnTo>
                  <a:lnTo>
                    <a:pt x="134765" y="61544"/>
                  </a:lnTo>
                  <a:lnTo>
                    <a:pt x="134765" y="57126"/>
                  </a:lnTo>
                  <a:lnTo>
                    <a:pt x="134404" y="54646"/>
                  </a:lnTo>
                  <a:lnTo>
                    <a:pt x="134134" y="54601"/>
                  </a:lnTo>
                  <a:lnTo>
                    <a:pt x="132240" y="49551"/>
                  </a:lnTo>
                  <a:lnTo>
                    <a:pt x="125928" y="49551"/>
                  </a:lnTo>
                  <a:lnTo>
                    <a:pt x="117722" y="48920"/>
                  </a:lnTo>
                  <a:lnTo>
                    <a:pt x="110779" y="47027"/>
                  </a:lnTo>
                  <a:lnTo>
                    <a:pt x="106361" y="48289"/>
                  </a:lnTo>
                  <a:lnTo>
                    <a:pt x="101311" y="45133"/>
                  </a:lnTo>
                  <a:lnTo>
                    <a:pt x="96892" y="45133"/>
                  </a:lnTo>
                  <a:lnTo>
                    <a:pt x="94999" y="41346"/>
                  </a:lnTo>
                  <a:lnTo>
                    <a:pt x="91211" y="40714"/>
                  </a:lnTo>
                  <a:lnTo>
                    <a:pt x="86162" y="40083"/>
                  </a:lnTo>
                  <a:lnTo>
                    <a:pt x="83637" y="36927"/>
                  </a:lnTo>
                  <a:lnTo>
                    <a:pt x="79218" y="36927"/>
                  </a:lnTo>
                  <a:lnTo>
                    <a:pt x="74169" y="33140"/>
                  </a:lnTo>
                  <a:lnTo>
                    <a:pt x="69750" y="29353"/>
                  </a:lnTo>
                  <a:lnTo>
                    <a:pt x="66594" y="24303"/>
                  </a:lnTo>
                  <a:lnTo>
                    <a:pt x="61545" y="23040"/>
                  </a:lnTo>
                  <a:lnTo>
                    <a:pt x="56495" y="24303"/>
                  </a:lnTo>
                  <a:lnTo>
                    <a:pt x="53339" y="20516"/>
                  </a:lnTo>
                  <a:lnTo>
                    <a:pt x="50814" y="16728"/>
                  </a:lnTo>
                  <a:lnTo>
                    <a:pt x="45133" y="16728"/>
                  </a:lnTo>
                  <a:lnTo>
                    <a:pt x="41977" y="13572"/>
                  </a:lnTo>
                  <a:lnTo>
                    <a:pt x="36296" y="10416"/>
                  </a:lnTo>
                  <a:lnTo>
                    <a:pt x="35034" y="5998"/>
                  </a:lnTo>
                  <a:lnTo>
                    <a:pt x="31246" y="4104"/>
                  </a:lnTo>
                  <a:lnTo>
                    <a:pt x="24934" y="4104"/>
                  </a:lnTo>
                  <a:lnTo>
                    <a:pt x="20516" y="4104"/>
                  </a:lnTo>
                  <a:lnTo>
                    <a:pt x="20516" y="9154"/>
                  </a:lnTo>
                  <a:lnTo>
                    <a:pt x="18622" y="11679"/>
                  </a:lnTo>
                  <a:lnTo>
                    <a:pt x="16097" y="7260"/>
                  </a:lnTo>
                  <a:lnTo>
                    <a:pt x="11679" y="10416"/>
                  </a:lnTo>
                  <a:lnTo>
                    <a:pt x="9154" y="14835"/>
                  </a:lnTo>
                  <a:lnTo>
                    <a:pt x="7260" y="18622"/>
                  </a:lnTo>
                  <a:lnTo>
                    <a:pt x="6629" y="21147"/>
                  </a:lnTo>
                  <a:lnTo>
                    <a:pt x="6629" y="25565"/>
                  </a:lnTo>
                  <a:lnTo>
                    <a:pt x="4104" y="29353"/>
                  </a:lnTo>
                  <a:lnTo>
                    <a:pt x="6629" y="34402"/>
                  </a:lnTo>
                  <a:lnTo>
                    <a:pt x="11048" y="35665"/>
                  </a:lnTo>
                  <a:lnTo>
                    <a:pt x="15466" y="35665"/>
                  </a:lnTo>
                  <a:lnTo>
                    <a:pt x="19253" y="39452"/>
                  </a:lnTo>
                  <a:lnTo>
                    <a:pt x="23672" y="40083"/>
                  </a:lnTo>
                  <a:lnTo>
                    <a:pt x="29353" y="46395"/>
                  </a:lnTo>
                  <a:lnTo>
                    <a:pt x="37559" y="48289"/>
                  </a:lnTo>
                  <a:lnTo>
                    <a:pt x="44502" y="51445"/>
                  </a:lnTo>
                  <a:lnTo>
                    <a:pt x="50183" y="53970"/>
                  </a:lnTo>
                  <a:lnTo>
                    <a:pt x="55864" y="55864"/>
                  </a:lnTo>
                  <a:lnTo>
                    <a:pt x="64069" y="55864"/>
                  </a:lnTo>
                  <a:lnTo>
                    <a:pt x="68488" y="56495"/>
                  </a:lnTo>
                  <a:lnTo>
                    <a:pt x="71013" y="57757"/>
                  </a:lnTo>
                  <a:lnTo>
                    <a:pt x="77956" y="60282"/>
                  </a:lnTo>
                  <a:lnTo>
                    <a:pt x="78858" y="61048"/>
                  </a:lnTo>
                  <a:lnTo>
                    <a:pt x="81743" y="63438"/>
                  </a:lnTo>
                  <a:lnTo>
                    <a:pt x="88687" y="66594"/>
                  </a:lnTo>
                  <a:lnTo>
                    <a:pt x="96261" y="69119"/>
                  </a:lnTo>
                  <a:lnTo>
                    <a:pt x="100680" y="70381"/>
                  </a:lnTo>
                  <a:lnTo>
                    <a:pt x="107623" y="71644"/>
                  </a:lnTo>
                  <a:lnTo>
                    <a:pt x="112673" y="76693"/>
                  </a:lnTo>
                  <a:lnTo>
                    <a:pt x="118985" y="76062"/>
                  </a:lnTo>
                  <a:lnTo>
                    <a:pt x="122141" y="75431"/>
                  </a:lnTo>
                  <a:lnTo>
                    <a:pt x="127191" y="76693"/>
                  </a:lnTo>
                  <a:lnTo>
                    <a:pt x="133503" y="76693"/>
                  </a:lnTo>
                  <a:lnTo>
                    <a:pt x="137741" y="75657"/>
                  </a:lnTo>
                  <a:lnTo>
                    <a:pt x="138192" y="7290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手繪多邊形: 圖案 60">
              <a:extLst>
                <a:ext uri="{FF2B5EF4-FFF2-40B4-BE49-F238E27FC236}">
                  <a16:creationId xmlns:a16="http://schemas.microsoft.com/office/drawing/2014/main" id="{5E974C91-FAF3-49EB-88C4-D564E9215962}"/>
                </a:ext>
              </a:extLst>
            </p:cNvPr>
            <p:cNvSpPr/>
            <p:nvPr/>
          </p:nvSpPr>
          <p:spPr>
            <a:xfrm>
              <a:off x="2815866" y="2674130"/>
              <a:ext cx="547644" cy="624309"/>
            </a:xfrm>
            <a:custGeom>
              <a:avLst/>
              <a:gdLst>
                <a:gd name="connsiteX0" fmla="*/ 445366 w 450865"/>
                <a:gd name="connsiteY0" fmla="*/ 160645 h 513986"/>
                <a:gd name="connsiteX1" fmla="*/ 442841 w 450865"/>
                <a:gd name="connsiteY1" fmla="*/ 154964 h 513986"/>
                <a:gd name="connsiteX2" fmla="*/ 445366 w 450865"/>
                <a:gd name="connsiteY2" fmla="*/ 151808 h 513986"/>
                <a:gd name="connsiteX3" fmla="*/ 445366 w 450865"/>
                <a:gd name="connsiteY3" fmla="*/ 147975 h 513986"/>
                <a:gd name="connsiteX4" fmla="*/ 445366 w 450865"/>
                <a:gd name="connsiteY4" fmla="*/ 144233 h 513986"/>
                <a:gd name="connsiteX5" fmla="*/ 439685 w 450865"/>
                <a:gd name="connsiteY5" fmla="*/ 144233 h 513986"/>
                <a:gd name="connsiteX6" fmla="*/ 434635 w 450865"/>
                <a:gd name="connsiteY6" fmla="*/ 144233 h 513986"/>
                <a:gd name="connsiteX7" fmla="*/ 432111 w 450865"/>
                <a:gd name="connsiteY7" fmla="*/ 139815 h 513986"/>
                <a:gd name="connsiteX8" fmla="*/ 432742 w 450865"/>
                <a:gd name="connsiteY8" fmla="*/ 136027 h 513986"/>
                <a:gd name="connsiteX9" fmla="*/ 430848 w 450865"/>
                <a:gd name="connsiteY9" fmla="*/ 132871 h 513986"/>
                <a:gd name="connsiteX10" fmla="*/ 427061 w 450865"/>
                <a:gd name="connsiteY10" fmla="*/ 132240 h 513986"/>
                <a:gd name="connsiteX11" fmla="*/ 424536 w 450865"/>
                <a:gd name="connsiteY11" fmla="*/ 129084 h 513986"/>
                <a:gd name="connsiteX12" fmla="*/ 423905 w 450865"/>
                <a:gd name="connsiteY12" fmla="*/ 124665 h 513986"/>
                <a:gd name="connsiteX13" fmla="*/ 419486 w 450865"/>
                <a:gd name="connsiteY13" fmla="*/ 125297 h 513986"/>
                <a:gd name="connsiteX14" fmla="*/ 415068 w 450865"/>
                <a:gd name="connsiteY14" fmla="*/ 128453 h 513986"/>
                <a:gd name="connsiteX15" fmla="*/ 410649 w 450865"/>
                <a:gd name="connsiteY15" fmla="*/ 129715 h 513986"/>
                <a:gd name="connsiteX16" fmla="*/ 405600 w 450865"/>
                <a:gd name="connsiteY16" fmla="*/ 129715 h 513986"/>
                <a:gd name="connsiteX17" fmla="*/ 402444 w 450865"/>
                <a:gd name="connsiteY17" fmla="*/ 127822 h 513986"/>
                <a:gd name="connsiteX18" fmla="*/ 398025 w 450865"/>
                <a:gd name="connsiteY18" fmla="*/ 129084 h 513986"/>
                <a:gd name="connsiteX19" fmla="*/ 392344 w 450865"/>
                <a:gd name="connsiteY19" fmla="*/ 132240 h 513986"/>
                <a:gd name="connsiteX20" fmla="*/ 389188 w 450865"/>
                <a:gd name="connsiteY20" fmla="*/ 137921 h 513986"/>
                <a:gd name="connsiteX21" fmla="*/ 384770 w 450865"/>
                <a:gd name="connsiteY21" fmla="*/ 141077 h 513986"/>
                <a:gd name="connsiteX22" fmla="*/ 380351 w 450865"/>
                <a:gd name="connsiteY22" fmla="*/ 141708 h 513986"/>
                <a:gd name="connsiteX23" fmla="*/ 379720 w 450865"/>
                <a:gd name="connsiteY23" fmla="*/ 144233 h 513986"/>
                <a:gd name="connsiteX24" fmla="*/ 376564 w 450865"/>
                <a:gd name="connsiteY24" fmla="*/ 148652 h 513986"/>
                <a:gd name="connsiteX25" fmla="*/ 376564 w 450865"/>
                <a:gd name="connsiteY25" fmla="*/ 153070 h 513986"/>
                <a:gd name="connsiteX26" fmla="*/ 370252 w 450865"/>
                <a:gd name="connsiteY26" fmla="*/ 153070 h 513986"/>
                <a:gd name="connsiteX27" fmla="*/ 365833 w 450865"/>
                <a:gd name="connsiteY27" fmla="*/ 153070 h 513986"/>
                <a:gd name="connsiteX28" fmla="*/ 363263 w 450865"/>
                <a:gd name="connsiteY28" fmla="*/ 154693 h 513986"/>
                <a:gd name="connsiteX29" fmla="*/ 360784 w 450865"/>
                <a:gd name="connsiteY29" fmla="*/ 156226 h 513986"/>
                <a:gd name="connsiteX30" fmla="*/ 364571 w 450865"/>
                <a:gd name="connsiteY30" fmla="*/ 158751 h 513986"/>
                <a:gd name="connsiteX31" fmla="*/ 366465 w 450865"/>
                <a:gd name="connsiteY31" fmla="*/ 162538 h 513986"/>
                <a:gd name="connsiteX32" fmla="*/ 367412 w 450865"/>
                <a:gd name="connsiteY32" fmla="*/ 164206 h 513986"/>
                <a:gd name="connsiteX33" fmla="*/ 368989 w 450865"/>
                <a:gd name="connsiteY33" fmla="*/ 166957 h 513986"/>
                <a:gd name="connsiteX34" fmla="*/ 366465 w 450865"/>
                <a:gd name="connsiteY34" fmla="*/ 170113 h 513986"/>
                <a:gd name="connsiteX35" fmla="*/ 362046 w 450865"/>
                <a:gd name="connsiteY35" fmla="*/ 173269 h 513986"/>
                <a:gd name="connsiteX36" fmla="*/ 354471 w 450865"/>
                <a:gd name="connsiteY36" fmla="*/ 173269 h 513986"/>
                <a:gd name="connsiteX37" fmla="*/ 348791 w 450865"/>
                <a:gd name="connsiteY37" fmla="*/ 172638 h 513986"/>
                <a:gd name="connsiteX38" fmla="*/ 341847 w 450865"/>
                <a:gd name="connsiteY38" fmla="*/ 170744 h 513986"/>
                <a:gd name="connsiteX39" fmla="*/ 338691 w 450865"/>
                <a:gd name="connsiteY39" fmla="*/ 172638 h 513986"/>
                <a:gd name="connsiteX40" fmla="*/ 333641 w 450865"/>
                <a:gd name="connsiteY40" fmla="*/ 172006 h 513986"/>
                <a:gd name="connsiteX41" fmla="*/ 327961 w 450865"/>
                <a:gd name="connsiteY41" fmla="*/ 171375 h 513986"/>
                <a:gd name="connsiteX42" fmla="*/ 321017 w 450865"/>
                <a:gd name="connsiteY42" fmla="*/ 170113 h 513986"/>
                <a:gd name="connsiteX43" fmla="*/ 318763 w 450865"/>
                <a:gd name="connsiteY43" fmla="*/ 165108 h 513986"/>
                <a:gd name="connsiteX44" fmla="*/ 318492 w 450865"/>
                <a:gd name="connsiteY44" fmla="*/ 164432 h 513986"/>
                <a:gd name="connsiteX45" fmla="*/ 318492 w 450865"/>
                <a:gd name="connsiteY45" fmla="*/ 161546 h 513986"/>
                <a:gd name="connsiteX46" fmla="*/ 318492 w 450865"/>
                <a:gd name="connsiteY46" fmla="*/ 159382 h 513986"/>
                <a:gd name="connsiteX47" fmla="*/ 317861 w 450865"/>
                <a:gd name="connsiteY47" fmla="*/ 157488 h 513986"/>
                <a:gd name="connsiteX48" fmla="*/ 316599 w 450865"/>
                <a:gd name="connsiteY48" fmla="*/ 150545 h 513986"/>
                <a:gd name="connsiteX49" fmla="*/ 312812 w 450865"/>
                <a:gd name="connsiteY49" fmla="*/ 148652 h 513986"/>
                <a:gd name="connsiteX50" fmla="*/ 309656 w 450865"/>
                <a:gd name="connsiteY50" fmla="*/ 150545 h 513986"/>
                <a:gd name="connsiteX51" fmla="*/ 305868 w 450865"/>
                <a:gd name="connsiteY51" fmla="*/ 151808 h 513986"/>
                <a:gd name="connsiteX52" fmla="*/ 305868 w 450865"/>
                <a:gd name="connsiteY52" fmla="*/ 155595 h 513986"/>
                <a:gd name="connsiteX53" fmla="*/ 306139 w 450865"/>
                <a:gd name="connsiteY53" fmla="*/ 157534 h 513986"/>
                <a:gd name="connsiteX54" fmla="*/ 306500 w 450865"/>
                <a:gd name="connsiteY54" fmla="*/ 160013 h 513986"/>
                <a:gd name="connsiteX55" fmla="*/ 306500 w 450865"/>
                <a:gd name="connsiteY55" fmla="*/ 164432 h 513986"/>
                <a:gd name="connsiteX56" fmla="*/ 306680 w 450865"/>
                <a:gd name="connsiteY56" fmla="*/ 165108 h 513986"/>
                <a:gd name="connsiteX57" fmla="*/ 307762 w 450865"/>
                <a:gd name="connsiteY57" fmla="*/ 168850 h 513986"/>
                <a:gd name="connsiteX58" fmla="*/ 309656 w 450865"/>
                <a:gd name="connsiteY58" fmla="*/ 173900 h 513986"/>
                <a:gd name="connsiteX59" fmla="*/ 309926 w 450865"/>
                <a:gd name="connsiteY59" fmla="*/ 175794 h 513986"/>
                <a:gd name="connsiteX60" fmla="*/ 310287 w 450865"/>
                <a:gd name="connsiteY60" fmla="*/ 178319 h 513986"/>
                <a:gd name="connsiteX61" fmla="*/ 309475 w 450865"/>
                <a:gd name="connsiteY61" fmla="*/ 178544 h 513986"/>
                <a:gd name="connsiteX62" fmla="*/ 305237 w 450865"/>
                <a:gd name="connsiteY62" fmla="*/ 179581 h 513986"/>
                <a:gd name="connsiteX63" fmla="*/ 298925 w 450865"/>
                <a:gd name="connsiteY63" fmla="*/ 179581 h 513986"/>
                <a:gd name="connsiteX64" fmla="*/ 293875 w 450865"/>
                <a:gd name="connsiteY64" fmla="*/ 178319 h 513986"/>
                <a:gd name="connsiteX65" fmla="*/ 290719 w 450865"/>
                <a:gd name="connsiteY65" fmla="*/ 178950 h 513986"/>
                <a:gd name="connsiteX66" fmla="*/ 284407 w 450865"/>
                <a:gd name="connsiteY66" fmla="*/ 179581 h 513986"/>
                <a:gd name="connsiteX67" fmla="*/ 279357 w 450865"/>
                <a:gd name="connsiteY67" fmla="*/ 174531 h 513986"/>
                <a:gd name="connsiteX68" fmla="*/ 272414 w 450865"/>
                <a:gd name="connsiteY68" fmla="*/ 173269 h 513986"/>
                <a:gd name="connsiteX69" fmla="*/ 267995 w 450865"/>
                <a:gd name="connsiteY69" fmla="*/ 172006 h 513986"/>
                <a:gd name="connsiteX70" fmla="*/ 260421 w 450865"/>
                <a:gd name="connsiteY70" fmla="*/ 169482 h 513986"/>
                <a:gd name="connsiteX71" fmla="*/ 253478 w 450865"/>
                <a:gd name="connsiteY71" fmla="*/ 166325 h 513986"/>
                <a:gd name="connsiteX72" fmla="*/ 250592 w 450865"/>
                <a:gd name="connsiteY72" fmla="*/ 163936 h 513986"/>
                <a:gd name="connsiteX73" fmla="*/ 249690 w 450865"/>
                <a:gd name="connsiteY73" fmla="*/ 163169 h 513986"/>
                <a:gd name="connsiteX74" fmla="*/ 242747 w 450865"/>
                <a:gd name="connsiteY74" fmla="*/ 160645 h 513986"/>
                <a:gd name="connsiteX75" fmla="*/ 240222 w 450865"/>
                <a:gd name="connsiteY75" fmla="*/ 159382 h 513986"/>
                <a:gd name="connsiteX76" fmla="*/ 235804 w 450865"/>
                <a:gd name="connsiteY76" fmla="*/ 158751 h 513986"/>
                <a:gd name="connsiteX77" fmla="*/ 227598 w 450865"/>
                <a:gd name="connsiteY77" fmla="*/ 158751 h 513986"/>
                <a:gd name="connsiteX78" fmla="*/ 221917 w 450865"/>
                <a:gd name="connsiteY78" fmla="*/ 156857 h 513986"/>
                <a:gd name="connsiteX79" fmla="*/ 216236 w 450865"/>
                <a:gd name="connsiteY79" fmla="*/ 154332 h 513986"/>
                <a:gd name="connsiteX80" fmla="*/ 209293 w 450865"/>
                <a:gd name="connsiteY80" fmla="*/ 151176 h 513986"/>
                <a:gd name="connsiteX81" fmla="*/ 201087 w 450865"/>
                <a:gd name="connsiteY81" fmla="*/ 149283 h 513986"/>
                <a:gd name="connsiteX82" fmla="*/ 195406 w 450865"/>
                <a:gd name="connsiteY82" fmla="*/ 142971 h 513986"/>
                <a:gd name="connsiteX83" fmla="*/ 190988 w 450865"/>
                <a:gd name="connsiteY83" fmla="*/ 142339 h 513986"/>
                <a:gd name="connsiteX84" fmla="*/ 187200 w 450865"/>
                <a:gd name="connsiteY84" fmla="*/ 138552 h 513986"/>
                <a:gd name="connsiteX85" fmla="*/ 182782 w 450865"/>
                <a:gd name="connsiteY85" fmla="*/ 138552 h 513986"/>
                <a:gd name="connsiteX86" fmla="*/ 178363 w 450865"/>
                <a:gd name="connsiteY86" fmla="*/ 137290 h 513986"/>
                <a:gd name="connsiteX87" fmla="*/ 175839 w 450865"/>
                <a:gd name="connsiteY87" fmla="*/ 132240 h 513986"/>
                <a:gd name="connsiteX88" fmla="*/ 178363 w 450865"/>
                <a:gd name="connsiteY88" fmla="*/ 128453 h 513986"/>
                <a:gd name="connsiteX89" fmla="*/ 178363 w 450865"/>
                <a:gd name="connsiteY89" fmla="*/ 124034 h 513986"/>
                <a:gd name="connsiteX90" fmla="*/ 178995 w 450865"/>
                <a:gd name="connsiteY90" fmla="*/ 121509 h 513986"/>
                <a:gd name="connsiteX91" fmla="*/ 180888 w 450865"/>
                <a:gd name="connsiteY91" fmla="*/ 117722 h 513986"/>
                <a:gd name="connsiteX92" fmla="*/ 183413 w 450865"/>
                <a:gd name="connsiteY92" fmla="*/ 113304 h 513986"/>
                <a:gd name="connsiteX93" fmla="*/ 187832 w 450865"/>
                <a:gd name="connsiteY93" fmla="*/ 110148 h 513986"/>
                <a:gd name="connsiteX94" fmla="*/ 180888 w 450865"/>
                <a:gd name="connsiteY94" fmla="*/ 108254 h 513986"/>
                <a:gd name="connsiteX95" fmla="*/ 175208 w 450865"/>
                <a:gd name="connsiteY95" fmla="*/ 103204 h 513986"/>
                <a:gd name="connsiteX96" fmla="*/ 168895 w 450865"/>
                <a:gd name="connsiteY96" fmla="*/ 98155 h 513986"/>
                <a:gd name="connsiteX97" fmla="*/ 165739 w 450865"/>
                <a:gd name="connsiteY97" fmla="*/ 95630 h 513986"/>
                <a:gd name="connsiteX98" fmla="*/ 159427 w 450865"/>
                <a:gd name="connsiteY98" fmla="*/ 94999 h 513986"/>
                <a:gd name="connsiteX99" fmla="*/ 154378 w 450865"/>
                <a:gd name="connsiteY99" fmla="*/ 89318 h 513986"/>
                <a:gd name="connsiteX100" fmla="*/ 149959 w 450865"/>
                <a:gd name="connsiteY100" fmla="*/ 89949 h 513986"/>
                <a:gd name="connsiteX101" fmla="*/ 148065 w 450865"/>
                <a:gd name="connsiteY101" fmla="*/ 85530 h 513986"/>
                <a:gd name="connsiteX102" fmla="*/ 147434 w 450865"/>
                <a:gd name="connsiteY102" fmla="*/ 79218 h 513986"/>
                <a:gd name="connsiteX103" fmla="*/ 145541 w 450865"/>
                <a:gd name="connsiteY103" fmla="*/ 76693 h 513986"/>
                <a:gd name="connsiteX104" fmla="*/ 140491 w 450865"/>
                <a:gd name="connsiteY104" fmla="*/ 73537 h 513986"/>
                <a:gd name="connsiteX105" fmla="*/ 137966 w 450865"/>
                <a:gd name="connsiteY105" fmla="*/ 68488 h 513986"/>
                <a:gd name="connsiteX106" fmla="*/ 143016 w 450865"/>
                <a:gd name="connsiteY106" fmla="*/ 67225 h 513986"/>
                <a:gd name="connsiteX107" fmla="*/ 147434 w 450865"/>
                <a:gd name="connsiteY107" fmla="*/ 71013 h 513986"/>
                <a:gd name="connsiteX108" fmla="*/ 151853 w 450865"/>
                <a:gd name="connsiteY108" fmla="*/ 69750 h 513986"/>
                <a:gd name="connsiteX109" fmla="*/ 153701 w 450865"/>
                <a:gd name="connsiteY109" fmla="*/ 60913 h 513986"/>
                <a:gd name="connsiteX110" fmla="*/ 149328 w 450865"/>
                <a:gd name="connsiteY110" fmla="*/ 56495 h 513986"/>
                <a:gd name="connsiteX111" fmla="*/ 143016 w 450865"/>
                <a:gd name="connsiteY111" fmla="*/ 52076 h 513986"/>
                <a:gd name="connsiteX112" fmla="*/ 140491 w 450865"/>
                <a:gd name="connsiteY112" fmla="*/ 48289 h 513986"/>
                <a:gd name="connsiteX113" fmla="*/ 138597 w 450865"/>
                <a:gd name="connsiteY113" fmla="*/ 44502 h 513986"/>
                <a:gd name="connsiteX114" fmla="*/ 139814 w 450865"/>
                <a:gd name="connsiteY114" fmla="*/ 41346 h 513986"/>
                <a:gd name="connsiteX115" fmla="*/ 145541 w 450865"/>
                <a:gd name="connsiteY115" fmla="*/ 41346 h 513986"/>
                <a:gd name="connsiteX116" fmla="*/ 148065 w 450865"/>
                <a:gd name="connsiteY116" fmla="*/ 38821 h 513986"/>
                <a:gd name="connsiteX117" fmla="*/ 150590 w 450865"/>
                <a:gd name="connsiteY117" fmla="*/ 34402 h 513986"/>
                <a:gd name="connsiteX118" fmla="*/ 152484 w 450865"/>
                <a:gd name="connsiteY118" fmla="*/ 31246 h 513986"/>
                <a:gd name="connsiteX119" fmla="*/ 155640 w 450865"/>
                <a:gd name="connsiteY119" fmla="*/ 27459 h 513986"/>
                <a:gd name="connsiteX120" fmla="*/ 156271 w 450865"/>
                <a:gd name="connsiteY120" fmla="*/ 19884 h 513986"/>
                <a:gd name="connsiteX121" fmla="*/ 157533 w 450865"/>
                <a:gd name="connsiteY121" fmla="*/ 13572 h 513986"/>
                <a:gd name="connsiteX122" fmla="*/ 152484 w 450865"/>
                <a:gd name="connsiteY122" fmla="*/ 12310 h 513986"/>
                <a:gd name="connsiteX123" fmla="*/ 146127 w 450865"/>
                <a:gd name="connsiteY123" fmla="*/ 11047 h 513986"/>
                <a:gd name="connsiteX124" fmla="*/ 141753 w 450865"/>
                <a:gd name="connsiteY124" fmla="*/ 6629 h 513986"/>
                <a:gd name="connsiteX125" fmla="*/ 138597 w 450865"/>
                <a:gd name="connsiteY125" fmla="*/ 4104 h 513986"/>
                <a:gd name="connsiteX126" fmla="*/ 134179 w 450865"/>
                <a:gd name="connsiteY126" fmla="*/ 5367 h 513986"/>
                <a:gd name="connsiteX127" fmla="*/ 129760 w 450865"/>
                <a:gd name="connsiteY127" fmla="*/ 5367 h 513986"/>
                <a:gd name="connsiteX128" fmla="*/ 126604 w 450865"/>
                <a:gd name="connsiteY128" fmla="*/ 9154 h 513986"/>
                <a:gd name="connsiteX129" fmla="*/ 122186 w 450865"/>
                <a:gd name="connsiteY129" fmla="*/ 10416 h 513986"/>
                <a:gd name="connsiteX130" fmla="*/ 118985 w 450865"/>
                <a:gd name="connsiteY130" fmla="*/ 14203 h 513986"/>
                <a:gd name="connsiteX131" fmla="*/ 112717 w 450865"/>
                <a:gd name="connsiteY131" fmla="*/ 14203 h 513986"/>
                <a:gd name="connsiteX132" fmla="*/ 112717 w 450865"/>
                <a:gd name="connsiteY132" fmla="*/ 16728 h 513986"/>
                <a:gd name="connsiteX133" fmla="*/ 108254 w 450865"/>
                <a:gd name="connsiteY133" fmla="*/ 19253 h 513986"/>
                <a:gd name="connsiteX134" fmla="*/ 104512 w 450865"/>
                <a:gd name="connsiteY134" fmla="*/ 24303 h 513986"/>
                <a:gd name="connsiteX135" fmla="*/ 99417 w 450865"/>
                <a:gd name="connsiteY135" fmla="*/ 28721 h 513986"/>
                <a:gd name="connsiteX136" fmla="*/ 95630 w 450865"/>
                <a:gd name="connsiteY136" fmla="*/ 29353 h 513986"/>
                <a:gd name="connsiteX137" fmla="*/ 89994 w 450865"/>
                <a:gd name="connsiteY137" fmla="*/ 29984 h 513986"/>
                <a:gd name="connsiteX138" fmla="*/ 84268 w 450865"/>
                <a:gd name="connsiteY138" fmla="*/ 30615 h 513986"/>
                <a:gd name="connsiteX139" fmla="*/ 78587 w 450865"/>
                <a:gd name="connsiteY139" fmla="*/ 29353 h 513986"/>
                <a:gd name="connsiteX140" fmla="*/ 72275 w 450865"/>
                <a:gd name="connsiteY140" fmla="*/ 29353 h 513986"/>
                <a:gd name="connsiteX141" fmla="*/ 66008 w 450865"/>
                <a:gd name="connsiteY141" fmla="*/ 29353 h 513986"/>
                <a:gd name="connsiteX142" fmla="*/ 61544 w 450865"/>
                <a:gd name="connsiteY142" fmla="*/ 31246 h 513986"/>
                <a:gd name="connsiteX143" fmla="*/ 62807 w 450865"/>
                <a:gd name="connsiteY143" fmla="*/ 34402 h 513986"/>
                <a:gd name="connsiteX144" fmla="*/ 62807 w 450865"/>
                <a:gd name="connsiteY144" fmla="*/ 39452 h 513986"/>
                <a:gd name="connsiteX145" fmla="*/ 67270 w 450865"/>
                <a:gd name="connsiteY145" fmla="*/ 41977 h 513986"/>
                <a:gd name="connsiteX146" fmla="*/ 68533 w 450865"/>
                <a:gd name="connsiteY146" fmla="*/ 45764 h 513986"/>
                <a:gd name="connsiteX147" fmla="*/ 64114 w 450865"/>
                <a:gd name="connsiteY147" fmla="*/ 50183 h 513986"/>
                <a:gd name="connsiteX148" fmla="*/ 69119 w 450865"/>
                <a:gd name="connsiteY148" fmla="*/ 53339 h 513986"/>
                <a:gd name="connsiteX149" fmla="*/ 71058 w 450865"/>
                <a:gd name="connsiteY149" fmla="*/ 60913 h 513986"/>
                <a:gd name="connsiteX150" fmla="*/ 75476 w 450865"/>
                <a:gd name="connsiteY150" fmla="*/ 62176 h 513986"/>
                <a:gd name="connsiteX151" fmla="*/ 77956 w 450865"/>
                <a:gd name="connsiteY151" fmla="*/ 64069 h 513986"/>
                <a:gd name="connsiteX152" fmla="*/ 83682 w 450865"/>
                <a:gd name="connsiteY152" fmla="*/ 68488 h 513986"/>
                <a:gd name="connsiteX153" fmla="*/ 88687 w 450865"/>
                <a:gd name="connsiteY153" fmla="*/ 69119 h 513986"/>
                <a:gd name="connsiteX154" fmla="*/ 91887 w 450865"/>
                <a:gd name="connsiteY154" fmla="*/ 74169 h 513986"/>
                <a:gd name="connsiteX155" fmla="*/ 86793 w 450865"/>
                <a:gd name="connsiteY155" fmla="*/ 76693 h 513986"/>
                <a:gd name="connsiteX156" fmla="*/ 81743 w 450865"/>
                <a:gd name="connsiteY156" fmla="*/ 77956 h 513986"/>
                <a:gd name="connsiteX157" fmla="*/ 81743 w 450865"/>
                <a:gd name="connsiteY157" fmla="*/ 78632 h 513986"/>
                <a:gd name="connsiteX158" fmla="*/ 81743 w 450865"/>
                <a:gd name="connsiteY158" fmla="*/ 83006 h 513986"/>
                <a:gd name="connsiteX159" fmla="*/ 83682 w 450865"/>
                <a:gd name="connsiteY159" fmla="*/ 87424 h 513986"/>
                <a:gd name="connsiteX160" fmla="*/ 83682 w 450865"/>
                <a:gd name="connsiteY160" fmla="*/ 93105 h 513986"/>
                <a:gd name="connsiteX161" fmla="*/ 82419 w 450865"/>
                <a:gd name="connsiteY161" fmla="*/ 98155 h 513986"/>
                <a:gd name="connsiteX162" fmla="*/ 78587 w 450865"/>
                <a:gd name="connsiteY162" fmla="*/ 105098 h 513986"/>
                <a:gd name="connsiteX163" fmla="*/ 76107 w 450865"/>
                <a:gd name="connsiteY163" fmla="*/ 109516 h 513986"/>
                <a:gd name="connsiteX164" fmla="*/ 73582 w 450865"/>
                <a:gd name="connsiteY164" fmla="*/ 112041 h 513986"/>
                <a:gd name="connsiteX165" fmla="*/ 69119 w 450865"/>
                <a:gd name="connsiteY165" fmla="*/ 117722 h 513986"/>
                <a:gd name="connsiteX166" fmla="*/ 69119 w 450865"/>
                <a:gd name="connsiteY166" fmla="*/ 125928 h 513986"/>
                <a:gd name="connsiteX167" fmla="*/ 65332 w 450865"/>
                <a:gd name="connsiteY167" fmla="*/ 129715 h 513986"/>
                <a:gd name="connsiteX168" fmla="*/ 61544 w 450865"/>
                <a:gd name="connsiteY168" fmla="*/ 134134 h 513986"/>
                <a:gd name="connsiteX169" fmla="*/ 57171 w 450865"/>
                <a:gd name="connsiteY169" fmla="*/ 137921 h 513986"/>
                <a:gd name="connsiteX170" fmla="*/ 53970 w 450865"/>
                <a:gd name="connsiteY170" fmla="*/ 144864 h 513986"/>
                <a:gd name="connsiteX171" fmla="*/ 48920 w 450865"/>
                <a:gd name="connsiteY171" fmla="*/ 151808 h 513986"/>
                <a:gd name="connsiteX172" fmla="*/ 39452 w 450865"/>
                <a:gd name="connsiteY172" fmla="*/ 153701 h 513986"/>
                <a:gd name="connsiteX173" fmla="*/ 34402 w 450865"/>
                <a:gd name="connsiteY173" fmla="*/ 151176 h 513986"/>
                <a:gd name="connsiteX174" fmla="*/ 26196 w 450865"/>
                <a:gd name="connsiteY174" fmla="*/ 151176 h 513986"/>
                <a:gd name="connsiteX175" fmla="*/ 24934 w 450865"/>
                <a:gd name="connsiteY175" fmla="*/ 158120 h 513986"/>
                <a:gd name="connsiteX176" fmla="*/ 19930 w 450865"/>
                <a:gd name="connsiteY176" fmla="*/ 163169 h 513986"/>
                <a:gd name="connsiteX177" fmla="*/ 17991 w 450865"/>
                <a:gd name="connsiteY177" fmla="*/ 170744 h 513986"/>
                <a:gd name="connsiteX178" fmla="*/ 21147 w 450865"/>
                <a:gd name="connsiteY178" fmla="*/ 173900 h 513986"/>
                <a:gd name="connsiteX179" fmla="*/ 24303 w 450865"/>
                <a:gd name="connsiteY179" fmla="*/ 175794 h 513986"/>
                <a:gd name="connsiteX180" fmla="*/ 29398 w 450865"/>
                <a:gd name="connsiteY180" fmla="*/ 177056 h 513986"/>
                <a:gd name="connsiteX181" fmla="*/ 29398 w 450865"/>
                <a:gd name="connsiteY181" fmla="*/ 180212 h 513986"/>
                <a:gd name="connsiteX182" fmla="*/ 31246 w 450865"/>
                <a:gd name="connsiteY182" fmla="*/ 188418 h 513986"/>
                <a:gd name="connsiteX183" fmla="*/ 36341 w 450865"/>
                <a:gd name="connsiteY183" fmla="*/ 191574 h 513986"/>
                <a:gd name="connsiteX184" fmla="*/ 40714 w 450865"/>
                <a:gd name="connsiteY184" fmla="*/ 195992 h 513986"/>
                <a:gd name="connsiteX185" fmla="*/ 44547 w 450865"/>
                <a:gd name="connsiteY185" fmla="*/ 204198 h 513986"/>
                <a:gd name="connsiteX186" fmla="*/ 46395 w 450865"/>
                <a:gd name="connsiteY186" fmla="*/ 210510 h 513986"/>
                <a:gd name="connsiteX187" fmla="*/ 45764 w 450865"/>
                <a:gd name="connsiteY187" fmla="*/ 216822 h 513986"/>
                <a:gd name="connsiteX188" fmla="*/ 40714 w 450865"/>
                <a:gd name="connsiteY188" fmla="*/ 216822 h 513986"/>
                <a:gd name="connsiteX189" fmla="*/ 35665 w 450865"/>
                <a:gd name="connsiteY189" fmla="*/ 216822 h 513986"/>
                <a:gd name="connsiteX190" fmla="*/ 30029 w 450865"/>
                <a:gd name="connsiteY190" fmla="*/ 219978 h 513986"/>
                <a:gd name="connsiteX191" fmla="*/ 20561 w 450865"/>
                <a:gd name="connsiteY191" fmla="*/ 216822 h 513986"/>
                <a:gd name="connsiteX192" fmla="*/ 13617 w 450865"/>
                <a:gd name="connsiteY192" fmla="*/ 219347 h 513986"/>
                <a:gd name="connsiteX193" fmla="*/ 11679 w 450865"/>
                <a:gd name="connsiteY193" fmla="*/ 222503 h 513986"/>
                <a:gd name="connsiteX194" fmla="*/ 6674 w 450865"/>
                <a:gd name="connsiteY194" fmla="*/ 225028 h 513986"/>
                <a:gd name="connsiteX195" fmla="*/ 4104 w 450865"/>
                <a:gd name="connsiteY195" fmla="*/ 228815 h 513986"/>
                <a:gd name="connsiteX196" fmla="*/ 8523 w 450865"/>
                <a:gd name="connsiteY196" fmla="*/ 231340 h 513986"/>
                <a:gd name="connsiteX197" fmla="*/ 12310 w 450865"/>
                <a:gd name="connsiteY197" fmla="*/ 238284 h 513986"/>
                <a:gd name="connsiteX198" fmla="*/ 17360 w 450865"/>
                <a:gd name="connsiteY198" fmla="*/ 241440 h 513986"/>
                <a:gd name="connsiteX199" fmla="*/ 21147 w 450865"/>
                <a:gd name="connsiteY199" fmla="*/ 243333 h 513986"/>
                <a:gd name="connsiteX200" fmla="*/ 31246 w 450865"/>
                <a:gd name="connsiteY200" fmla="*/ 243333 h 513986"/>
                <a:gd name="connsiteX201" fmla="*/ 39452 w 450865"/>
                <a:gd name="connsiteY201" fmla="*/ 242071 h 513986"/>
                <a:gd name="connsiteX202" fmla="*/ 39452 w 450865"/>
                <a:gd name="connsiteY202" fmla="*/ 249014 h 513986"/>
                <a:gd name="connsiteX203" fmla="*/ 35033 w 450865"/>
                <a:gd name="connsiteY203" fmla="*/ 250277 h 513986"/>
                <a:gd name="connsiteX204" fmla="*/ 31246 w 450865"/>
                <a:gd name="connsiteY204" fmla="*/ 253433 h 513986"/>
                <a:gd name="connsiteX205" fmla="*/ 24934 w 450865"/>
                <a:gd name="connsiteY205" fmla="*/ 253433 h 513986"/>
                <a:gd name="connsiteX206" fmla="*/ 19930 w 450865"/>
                <a:gd name="connsiteY206" fmla="*/ 252170 h 513986"/>
                <a:gd name="connsiteX207" fmla="*/ 22409 w 450865"/>
                <a:gd name="connsiteY207" fmla="*/ 257220 h 513986"/>
                <a:gd name="connsiteX208" fmla="*/ 24934 w 450865"/>
                <a:gd name="connsiteY208" fmla="*/ 261638 h 513986"/>
                <a:gd name="connsiteX209" fmla="*/ 28090 w 450865"/>
                <a:gd name="connsiteY209" fmla="*/ 267951 h 513986"/>
                <a:gd name="connsiteX210" fmla="*/ 35033 w 450865"/>
                <a:gd name="connsiteY210" fmla="*/ 273631 h 513986"/>
                <a:gd name="connsiteX211" fmla="*/ 41977 w 450865"/>
                <a:gd name="connsiteY211" fmla="*/ 277419 h 513986"/>
                <a:gd name="connsiteX212" fmla="*/ 49551 w 450865"/>
                <a:gd name="connsiteY212" fmla="*/ 282468 h 513986"/>
                <a:gd name="connsiteX213" fmla="*/ 57171 w 450865"/>
                <a:gd name="connsiteY213" fmla="*/ 278050 h 513986"/>
                <a:gd name="connsiteX214" fmla="*/ 66008 w 450865"/>
                <a:gd name="connsiteY214" fmla="*/ 274894 h 513986"/>
                <a:gd name="connsiteX215" fmla="*/ 71058 w 450865"/>
                <a:gd name="connsiteY215" fmla="*/ 270475 h 513986"/>
                <a:gd name="connsiteX216" fmla="*/ 71058 w 450865"/>
                <a:gd name="connsiteY216" fmla="*/ 262901 h 513986"/>
                <a:gd name="connsiteX217" fmla="*/ 66639 w 450865"/>
                <a:gd name="connsiteY217" fmla="*/ 259114 h 513986"/>
                <a:gd name="connsiteX218" fmla="*/ 71058 w 450865"/>
                <a:gd name="connsiteY218" fmla="*/ 257851 h 513986"/>
                <a:gd name="connsiteX219" fmla="*/ 74214 w 450865"/>
                <a:gd name="connsiteY219" fmla="*/ 254064 h 513986"/>
                <a:gd name="connsiteX220" fmla="*/ 76738 w 450865"/>
                <a:gd name="connsiteY220" fmla="*/ 258482 h 513986"/>
                <a:gd name="connsiteX221" fmla="*/ 76738 w 450865"/>
                <a:gd name="connsiteY221" fmla="*/ 262901 h 513986"/>
                <a:gd name="connsiteX222" fmla="*/ 81157 w 450865"/>
                <a:gd name="connsiteY222" fmla="*/ 265426 h 513986"/>
                <a:gd name="connsiteX223" fmla="*/ 78587 w 450865"/>
                <a:gd name="connsiteY223" fmla="*/ 272369 h 513986"/>
                <a:gd name="connsiteX224" fmla="*/ 81157 w 450865"/>
                <a:gd name="connsiteY224" fmla="*/ 276156 h 513986"/>
                <a:gd name="connsiteX225" fmla="*/ 82419 w 450865"/>
                <a:gd name="connsiteY225" fmla="*/ 282468 h 513986"/>
                <a:gd name="connsiteX226" fmla="*/ 81743 w 450865"/>
                <a:gd name="connsiteY226" fmla="*/ 287518 h 513986"/>
                <a:gd name="connsiteX227" fmla="*/ 81157 w 450865"/>
                <a:gd name="connsiteY227" fmla="*/ 293830 h 513986"/>
                <a:gd name="connsiteX228" fmla="*/ 81157 w 450865"/>
                <a:gd name="connsiteY228" fmla="*/ 299511 h 513986"/>
                <a:gd name="connsiteX229" fmla="*/ 83051 w 450865"/>
                <a:gd name="connsiteY229" fmla="*/ 305192 h 513986"/>
                <a:gd name="connsiteX230" fmla="*/ 88100 w 450865"/>
                <a:gd name="connsiteY230" fmla="*/ 315923 h 513986"/>
                <a:gd name="connsiteX231" fmla="*/ 88687 w 450865"/>
                <a:gd name="connsiteY231" fmla="*/ 322235 h 513986"/>
                <a:gd name="connsiteX232" fmla="*/ 89363 w 450865"/>
                <a:gd name="connsiteY232" fmla="*/ 329178 h 513986"/>
                <a:gd name="connsiteX233" fmla="*/ 89994 w 450865"/>
                <a:gd name="connsiteY233" fmla="*/ 338015 h 513986"/>
                <a:gd name="connsiteX234" fmla="*/ 93105 w 450865"/>
                <a:gd name="connsiteY234" fmla="*/ 347483 h 513986"/>
                <a:gd name="connsiteX235" fmla="*/ 96937 w 450865"/>
                <a:gd name="connsiteY235" fmla="*/ 357583 h 513986"/>
                <a:gd name="connsiteX236" fmla="*/ 100048 w 450865"/>
                <a:gd name="connsiteY236" fmla="*/ 365788 h 513986"/>
                <a:gd name="connsiteX237" fmla="*/ 103881 w 450865"/>
                <a:gd name="connsiteY237" fmla="*/ 372100 h 513986"/>
                <a:gd name="connsiteX238" fmla="*/ 107668 w 450865"/>
                <a:gd name="connsiteY238" fmla="*/ 380306 h 513986"/>
                <a:gd name="connsiteX239" fmla="*/ 113349 w 450865"/>
                <a:gd name="connsiteY239" fmla="*/ 387881 h 513986"/>
                <a:gd name="connsiteX240" fmla="*/ 113349 w 450865"/>
                <a:gd name="connsiteY240" fmla="*/ 394193 h 513986"/>
                <a:gd name="connsiteX241" fmla="*/ 118398 w 450865"/>
                <a:gd name="connsiteY241" fmla="*/ 404923 h 513986"/>
                <a:gd name="connsiteX242" fmla="*/ 120923 w 450865"/>
                <a:gd name="connsiteY242" fmla="*/ 413129 h 513986"/>
                <a:gd name="connsiteX243" fmla="*/ 124079 w 450865"/>
                <a:gd name="connsiteY243" fmla="*/ 420704 h 513986"/>
                <a:gd name="connsiteX244" fmla="*/ 124079 w 450865"/>
                <a:gd name="connsiteY244" fmla="*/ 427647 h 513986"/>
                <a:gd name="connsiteX245" fmla="*/ 127867 w 450865"/>
                <a:gd name="connsiteY245" fmla="*/ 433328 h 513986"/>
                <a:gd name="connsiteX246" fmla="*/ 132240 w 450865"/>
                <a:gd name="connsiteY246" fmla="*/ 439640 h 513986"/>
                <a:gd name="connsiteX247" fmla="*/ 135441 w 450865"/>
                <a:gd name="connsiteY247" fmla="*/ 444059 h 513986"/>
                <a:gd name="connsiteX248" fmla="*/ 139183 w 450865"/>
                <a:gd name="connsiteY248" fmla="*/ 449108 h 513986"/>
                <a:gd name="connsiteX249" fmla="*/ 143647 w 450865"/>
                <a:gd name="connsiteY249" fmla="*/ 454789 h 513986"/>
                <a:gd name="connsiteX250" fmla="*/ 144909 w 450865"/>
                <a:gd name="connsiteY250" fmla="*/ 461101 h 513986"/>
                <a:gd name="connsiteX251" fmla="*/ 148697 w 450865"/>
                <a:gd name="connsiteY251" fmla="*/ 473726 h 513986"/>
                <a:gd name="connsiteX252" fmla="*/ 152484 w 450865"/>
                <a:gd name="connsiteY252" fmla="*/ 483194 h 513986"/>
                <a:gd name="connsiteX253" fmla="*/ 153701 w 450865"/>
                <a:gd name="connsiteY253" fmla="*/ 491399 h 513986"/>
                <a:gd name="connsiteX254" fmla="*/ 158796 w 450865"/>
                <a:gd name="connsiteY254" fmla="*/ 500236 h 513986"/>
                <a:gd name="connsiteX255" fmla="*/ 163214 w 450865"/>
                <a:gd name="connsiteY255" fmla="*/ 507811 h 513986"/>
                <a:gd name="connsiteX256" fmla="*/ 170158 w 450865"/>
                <a:gd name="connsiteY256" fmla="*/ 513492 h 513986"/>
                <a:gd name="connsiteX257" fmla="*/ 178363 w 450865"/>
                <a:gd name="connsiteY257" fmla="*/ 509705 h 513986"/>
                <a:gd name="connsiteX258" fmla="*/ 183413 w 450865"/>
                <a:gd name="connsiteY258" fmla="*/ 504024 h 513986"/>
                <a:gd name="connsiteX259" fmla="*/ 185307 w 450865"/>
                <a:gd name="connsiteY259" fmla="*/ 495818 h 513986"/>
                <a:gd name="connsiteX260" fmla="*/ 191619 w 450865"/>
                <a:gd name="connsiteY260" fmla="*/ 495187 h 513986"/>
                <a:gd name="connsiteX261" fmla="*/ 197931 w 450865"/>
                <a:gd name="connsiteY261" fmla="*/ 492031 h 513986"/>
                <a:gd name="connsiteX262" fmla="*/ 196038 w 450865"/>
                <a:gd name="connsiteY262" fmla="*/ 486350 h 513986"/>
                <a:gd name="connsiteX263" fmla="*/ 200456 w 450865"/>
                <a:gd name="connsiteY263" fmla="*/ 480038 h 513986"/>
                <a:gd name="connsiteX264" fmla="*/ 201718 w 450865"/>
                <a:gd name="connsiteY264" fmla="*/ 473726 h 513986"/>
                <a:gd name="connsiteX265" fmla="*/ 208030 w 450865"/>
                <a:gd name="connsiteY265" fmla="*/ 471832 h 513986"/>
                <a:gd name="connsiteX266" fmla="*/ 208662 w 450865"/>
                <a:gd name="connsiteY266" fmla="*/ 462995 h 513986"/>
                <a:gd name="connsiteX267" fmla="*/ 208662 w 450865"/>
                <a:gd name="connsiteY267" fmla="*/ 456052 h 513986"/>
                <a:gd name="connsiteX268" fmla="*/ 206137 w 450865"/>
                <a:gd name="connsiteY268" fmla="*/ 446583 h 513986"/>
                <a:gd name="connsiteX269" fmla="*/ 209293 w 450865"/>
                <a:gd name="connsiteY269" fmla="*/ 440903 h 513986"/>
                <a:gd name="connsiteX270" fmla="*/ 210555 w 450865"/>
                <a:gd name="connsiteY270" fmla="*/ 433959 h 513986"/>
                <a:gd name="connsiteX271" fmla="*/ 213080 w 450865"/>
                <a:gd name="connsiteY271" fmla="*/ 426385 h 513986"/>
                <a:gd name="connsiteX272" fmla="*/ 213711 w 450865"/>
                <a:gd name="connsiteY272" fmla="*/ 418179 h 513986"/>
                <a:gd name="connsiteX273" fmla="*/ 211187 w 450865"/>
                <a:gd name="connsiteY273" fmla="*/ 411236 h 513986"/>
                <a:gd name="connsiteX274" fmla="*/ 211187 w 450865"/>
                <a:gd name="connsiteY274" fmla="*/ 405555 h 513986"/>
                <a:gd name="connsiteX275" fmla="*/ 208662 w 450865"/>
                <a:gd name="connsiteY275" fmla="*/ 397980 h 513986"/>
                <a:gd name="connsiteX276" fmla="*/ 206137 w 450865"/>
                <a:gd name="connsiteY276" fmla="*/ 387250 h 513986"/>
                <a:gd name="connsiteX277" fmla="*/ 208662 w 450865"/>
                <a:gd name="connsiteY277" fmla="*/ 377150 h 513986"/>
                <a:gd name="connsiteX278" fmla="*/ 212449 w 450865"/>
                <a:gd name="connsiteY278" fmla="*/ 371469 h 513986"/>
                <a:gd name="connsiteX279" fmla="*/ 218761 w 450865"/>
                <a:gd name="connsiteY279" fmla="*/ 371469 h 513986"/>
                <a:gd name="connsiteX280" fmla="*/ 223179 w 450865"/>
                <a:gd name="connsiteY280" fmla="*/ 368313 h 513986"/>
                <a:gd name="connsiteX281" fmla="*/ 227598 w 450865"/>
                <a:gd name="connsiteY281" fmla="*/ 362001 h 513986"/>
                <a:gd name="connsiteX282" fmla="*/ 233910 w 450865"/>
                <a:gd name="connsiteY282" fmla="*/ 362001 h 513986"/>
                <a:gd name="connsiteX283" fmla="*/ 240854 w 450865"/>
                <a:gd name="connsiteY283" fmla="*/ 356951 h 513986"/>
                <a:gd name="connsiteX284" fmla="*/ 240854 w 450865"/>
                <a:gd name="connsiteY284" fmla="*/ 348746 h 513986"/>
                <a:gd name="connsiteX285" fmla="*/ 243378 w 450865"/>
                <a:gd name="connsiteY285" fmla="*/ 344327 h 513986"/>
                <a:gd name="connsiteX286" fmla="*/ 250953 w 450865"/>
                <a:gd name="connsiteY286" fmla="*/ 340540 h 513986"/>
                <a:gd name="connsiteX287" fmla="*/ 253478 w 450865"/>
                <a:gd name="connsiteY287" fmla="*/ 336121 h 513986"/>
                <a:gd name="connsiteX288" fmla="*/ 259159 w 450865"/>
                <a:gd name="connsiteY288" fmla="*/ 332965 h 513986"/>
                <a:gd name="connsiteX289" fmla="*/ 265471 w 450865"/>
                <a:gd name="connsiteY289" fmla="*/ 326022 h 513986"/>
                <a:gd name="connsiteX290" fmla="*/ 270520 w 450865"/>
                <a:gd name="connsiteY290" fmla="*/ 319710 h 513986"/>
                <a:gd name="connsiteX291" fmla="*/ 274939 w 450865"/>
                <a:gd name="connsiteY291" fmla="*/ 310873 h 513986"/>
                <a:gd name="connsiteX292" fmla="*/ 279989 w 450865"/>
                <a:gd name="connsiteY292" fmla="*/ 305823 h 513986"/>
                <a:gd name="connsiteX293" fmla="*/ 285038 w 450865"/>
                <a:gd name="connsiteY293" fmla="*/ 301405 h 513986"/>
                <a:gd name="connsiteX294" fmla="*/ 290719 w 450865"/>
                <a:gd name="connsiteY294" fmla="*/ 299511 h 513986"/>
                <a:gd name="connsiteX295" fmla="*/ 298925 w 450865"/>
                <a:gd name="connsiteY295" fmla="*/ 297617 h 513986"/>
                <a:gd name="connsiteX296" fmla="*/ 303343 w 450865"/>
                <a:gd name="connsiteY296" fmla="*/ 291305 h 513986"/>
                <a:gd name="connsiteX297" fmla="*/ 303975 w 450865"/>
                <a:gd name="connsiteY297" fmla="*/ 286256 h 513986"/>
                <a:gd name="connsiteX298" fmla="*/ 303975 w 450865"/>
                <a:gd name="connsiteY298" fmla="*/ 280575 h 513986"/>
                <a:gd name="connsiteX299" fmla="*/ 303975 w 450865"/>
                <a:gd name="connsiteY299" fmla="*/ 272369 h 513986"/>
                <a:gd name="connsiteX300" fmla="*/ 309024 w 450865"/>
                <a:gd name="connsiteY300" fmla="*/ 267319 h 513986"/>
                <a:gd name="connsiteX301" fmla="*/ 314705 w 450865"/>
                <a:gd name="connsiteY301" fmla="*/ 267319 h 513986"/>
                <a:gd name="connsiteX302" fmla="*/ 318492 w 450865"/>
                <a:gd name="connsiteY302" fmla="*/ 262901 h 513986"/>
                <a:gd name="connsiteX303" fmla="*/ 323407 w 450865"/>
                <a:gd name="connsiteY303" fmla="*/ 264749 h 513986"/>
                <a:gd name="connsiteX304" fmla="*/ 323542 w 450865"/>
                <a:gd name="connsiteY304" fmla="*/ 264794 h 513986"/>
                <a:gd name="connsiteX305" fmla="*/ 330486 w 450865"/>
                <a:gd name="connsiteY305" fmla="*/ 264794 h 513986"/>
                <a:gd name="connsiteX306" fmla="*/ 336166 w 450865"/>
                <a:gd name="connsiteY306" fmla="*/ 262901 h 513986"/>
                <a:gd name="connsiteX307" fmla="*/ 335535 w 450865"/>
                <a:gd name="connsiteY307" fmla="*/ 259114 h 513986"/>
                <a:gd name="connsiteX308" fmla="*/ 334904 w 450865"/>
                <a:gd name="connsiteY308" fmla="*/ 255326 h 513986"/>
                <a:gd name="connsiteX309" fmla="*/ 334273 w 450865"/>
                <a:gd name="connsiteY309" fmla="*/ 249645 h 513986"/>
                <a:gd name="connsiteX310" fmla="*/ 331117 w 450865"/>
                <a:gd name="connsiteY310" fmla="*/ 243965 h 513986"/>
                <a:gd name="connsiteX311" fmla="*/ 331748 w 450865"/>
                <a:gd name="connsiteY311" fmla="*/ 237652 h 513986"/>
                <a:gd name="connsiteX312" fmla="*/ 329223 w 450865"/>
                <a:gd name="connsiteY312" fmla="*/ 235759 h 513986"/>
                <a:gd name="connsiteX313" fmla="*/ 326067 w 450865"/>
                <a:gd name="connsiteY313" fmla="*/ 231971 h 513986"/>
                <a:gd name="connsiteX314" fmla="*/ 324173 w 450865"/>
                <a:gd name="connsiteY314" fmla="*/ 226291 h 513986"/>
                <a:gd name="connsiteX315" fmla="*/ 326067 w 450865"/>
                <a:gd name="connsiteY315" fmla="*/ 220610 h 513986"/>
                <a:gd name="connsiteX316" fmla="*/ 322911 w 450865"/>
                <a:gd name="connsiteY316" fmla="*/ 214929 h 513986"/>
                <a:gd name="connsiteX317" fmla="*/ 317230 w 450865"/>
                <a:gd name="connsiteY317" fmla="*/ 214298 h 513986"/>
                <a:gd name="connsiteX318" fmla="*/ 317230 w 450865"/>
                <a:gd name="connsiteY318" fmla="*/ 209879 h 513986"/>
                <a:gd name="connsiteX319" fmla="*/ 315968 w 450865"/>
                <a:gd name="connsiteY319" fmla="*/ 206092 h 513986"/>
                <a:gd name="connsiteX320" fmla="*/ 319755 w 450865"/>
                <a:gd name="connsiteY320" fmla="*/ 204198 h 513986"/>
                <a:gd name="connsiteX321" fmla="*/ 322911 w 450865"/>
                <a:gd name="connsiteY321" fmla="*/ 200411 h 513986"/>
                <a:gd name="connsiteX322" fmla="*/ 325436 w 450865"/>
                <a:gd name="connsiteY322" fmla="*/ 196624 h 513986"/>
                <a:gd name="connsiteX323" fmla="*/ 322280 w 450865"/>
                <a:gd name="connsiteY323" fmla="*/ 195992 h 513986"/>
                <a:gd name="connsiteX324" fmla="*/ 318492 w 450865"/>
                <a:gd name="connsiteY324" fmla="*/ 191574 h 513986"/>
                <a:gd name="connsiteX325" fmla="*/ 312181 w 450865"/>
                <a:gd name="connsiteY325" fmla="*/ 190943 h 513986"/>
                <a:gd name="connsiteX326" fmla="*/ 312812 w 450865"/>
                <a:gd name="connsiteY326" fmla="*/ 185893 h 513986"/>
                <a:gd name="connsiteX327" fmla="*/ 315336 w 450865"/>
                <a:gd name="connsiteY327" fmla="*/ 179581 h 513986"/>
                <a:gd name="connsiteX328" fmla="*/ 319755 w 450865"/>
                <a:gd name="connsiteY328" fmla="*/ 179581 h 513986"/>
                <a:gd name="connsiteX329" fmla="*/ 323542 w 450865"/>
                <a:gd name="connsiteY329" fmla="*/ 180212 h 513986"/>
                <a:gd name="connsiteX330" fmla="*/ 328592 w 450865"/>
                <a:gd name="connsiteY330" fmla="*/ 182106 h 513986"/>
                <a:gd name="connsiteX331" fmla="*/ 331748 w 450865"/>
                <a:gd name="connsiteY331" fmla="*/ 186524 h 513986"/>
                <a:gd name="connsiteX332" fmla="*/ 331748 w 450865"/>
                <a:gd name="connsiteY332" fmla="*/ 180843 h 513986"/>
                <a:gd name="connsiteX333" fmla="*/ 338060 w 450865"/>
                <a:gd name="connsiteY333" fmla="*/ 187155 h 513986"/>
                <a:gd name="connsiteX334" fmla="*/ 338060 w 450865"/>
                <a:gd name="connsiteY334" fmla="*/ 192836 h 513986"/>
                <a:gd name="connsiteX335" fmla="*/ 340585 w 450865"/>
                <a:gd name="connsiteY335" fmla="*/ 195992 h 513986"/>
                <a:gd name="connsiteX336" fmla="*/ 343110 w 450865"/>
                <a:gd name="connsiteY336" fmla="*/ 200411 h 513986"/>
                <a:gd name="connsiteX337" fmla="*/ 348159 w 450865"/>
                <a:gd name="connsiteY337" fmla="*/ 201042 h 513986"/>
                <a:gd name="connsiteX338" fmla="*/ 353209 w 450865"/>
                <a:gd name="connsiteY338" fmla="*/ 201042 h 513986"/>
                <a:gd name="connsiteX339" fmla="*/ 358890 w 450865"/>
                <a:gd name="connsiteY339" fmla="*/ 201673 h 513986"/>
                <a:gd name="connsiteX340" fmla="*/ 369621 w 450865"/>
                <a:gd name="connsiteY340" fmla="*/ 200411 h 513986"/>
                <a:gd name="connsiteX341" fmla="*/ 379089 w 450865"/>
                <a:gd name="connsiteY341" fmla="*/ 202936 h 513986"/>
                <a:gd name="connsiteX342" fmla="*/ 380982 w 450865"/>
                <a:gd name="connsiteY342" fmla="*/ 206723 h 513986"/>
                <a:gd name="connsiteX343" fmla="*/ 379089 w 450865"/>
                <a:gd name="connsiteY343" fmla="*/ 209879 h 513986"/>
                <a:gd name="connsiteX344" fmla="*/ 379089 w 450865"/>
                <a:gd name="connsiteY344" fmla="*/ 217454 h 513986"/>
                <a:gd name="connsiteX345" fmla="*/ 375933 w 450865"/>
                <a:gd name="connsiteY345" fmla="*/ 220610 h 513986"/>
                <a:gd name="connsiteX346" fmla="*/ 367727 w 450865"/>
                <a:gd name="connsiteY346" fmla="*/ 223766 h 513986"/>
                <a:gd name="connsiteX347" fmla="*/ 366465 w 450865"/>
                <a:gd name="connsiteY347" fmla="*/ 228184 h 513986"/>
                <a:gd name="connsiteX348" fmla="*/ 367727 w 450865"/>
                <a:gd name="connsiteY348" fmla="*/ 232603 h 513986"/>
                <a:gd name="connsiteX349" fmla="*/ 375302 w 450865"/>
                <a:gd name="connsiteY349" fmla="*/ 237021 h 513986"/>
                <a:gd name="connsiteX350" fmla="*/ 377827 w 450865"/>
                <a:gd name="connsiteY350" fmla="*/ 233234 h 513986"/>
                <a:gd name="connsiteX351" fmla="*/ 377827 w 450865"/>
                <a:gd name="connsiteY351" fmla="*/ 228815 h 513986"/>
                <a:gd name="connsiteX352" fmla="*/ 382245 w 450865"/>
                <a:gd name="connsiteY352" fmla="*/ 231340 h 513986"/>
                <a:gd name="connsiteX353" fmla="*/ 383507 w 450865"/>
                <a:gd name="connsiteY353" fmla="*/ 235759 h 513986"/>
                <a:gd name="connsiteX354" fmla="*/ 384995 w 450865"/>
                <a:gd name="connsiteY354" fmla="*/ 239050 h 513986"/>
                <a:gd name="connsiteX355" fmla="*/ 386663 w 450865"/>
                <a:gd name="connsiteY355" fmla="*/ 242702 h 513986"/>
                <a:gd name="connsiteX356" fmla="*/ 389188 w 450865"/>
                <a:gd name="connsiteY356" fmla="*/ 246489 h 513986"/>
                <a:gd name="connsiteX357" fmla="*/ 391082 w 450865"/>
                <a:gd name="connsiteY357" fmla="*/ 250277 h 513986"/>
                <a:gd name="connsiteX358" fmla="*/ 392976 w 450865"/>
                <a:gd name="connsiteY358" fmla="*/ 254695 h 513986"/>
                <a:gd name="connsiteX359" fmla="*/ 392976 w 450865"/>
                <a:gd name="connsiteY359" fmla="*/ 257851 h 513986"/>
                <a:gd name="connsiteX360" fmla="*/ 398025 w 450865"/>
                <a:gd name="connsiteY360" fmla="*/ 258482 h 513986"/>
                <a:gd name="connsiteX361" fmla="*/ 398656 w 450865"/>
                <a:gd name="connsiteY361" fmla="*/ 252170 h 513986"/>
                <a:gd name="connsiteX362" fmla="*/ 398656 w 450865"/>
                <a:gd name="connsiteY362" fmla="*/ 245227 h 513986"/>
                <a:gd name="connsiteX363" fmla="*/ 398025 w 450865"/>
                <a:gd name="connsiteY363" fmla="*/ 240808 h 513986"/>
                <a:gd name="connsiteX364" fmla="*/ 401181 w 450865"/>
                <a:gd name="connsiteY364" fmla="*/ 236390 h 513986"/>
                <a:gd name="connsiteX365" fmla="*/ 399919 w 450865"/>
                <a:gd name="connsiteY365" fmla="*/ 228184 h 513986"/>
                <a:gd name="connsiteX366" fmla="*/ 398025 w 450865"/>
                <a:gd name="connsiteY366" fmla="*/ 222503 h 513986"/>
                <a:gd name="connsiteX367" fmla="*/ 404337 w 450865"/>
                <a:gd name="connsiteY367" fmla="*/ 221872 h 513986"/>
                <a:gd name="connsiteX368" fmla="*/ 411912 w 450865"/>
                <a:gd name="connsiteY368" fmla="*/ 219978 h 513986"/>
                <a:gd name="connsiteX369" fmla="*/ 415068 w 450865"/>
                <a:gd name="connsiteY369" fmla="*/ 211142 h 513986"/>
                <a:gd name="connsiteX370" fmla="*/ 415068 w 450865"/>
                <a:gd name="connsiteY370" fmla="*/ 203567 h 513986"/>
                <a:gd name="connsiteX371" fmla="*/ 413805 w 450865"/>
                <a:gd name="connsiteY371" fmla="*/ 199780 h 513986"/>
                <a:gd name="connsiteX372" fmla="*/ 416962 w 450865"/>
                <a:gd name="connsiteY372" fmla="*/ 194730 h 513986"/>
                <a:gd name="connsiteX373" fmla="*/ 419486 w 450865"/>
                <a:gd name="connsiteY373" fmla="*/ 189680 h 513986"/>
                <a:gd name="connsiteX374" fmla="*/ 419486 w 450865"/>
                <a:gd name="connsiteY374" fmla="*/ 179581 h 513986"/>
                <a:gd name="connsiteX375" fmla="*/ 418224 w 450865"/>
                <a:gd name="connsiteY375" fmla="*/ 176425 h 513986"/>
                <a:gd name="connsiteX376" fmla="*/ 423860 w 450865"/>
                <a:gd name="connsiteY376" fmla="*/ 172863 h 513986"/>
                <a:gd name="connsiteX377" fmla="*/ 425167 w 450865"/>
                <a:gd name="connsiteY377" fmla="*/ 172006 h 513986"/>
                <a:gd name="connsiteX378" fmla="*/ 429586 w 450865"/>
                <a:gd name="connsiteY378" fmla="*/ 168219 h 513986"/>
                <a:gd name="connsiteX379" fmla="*/ 433373 w 450865"/>
                <a:gd name="connsiteY379" fmla="*/ 165063 h 513986"/>
                <a:gd name="connsiteX380" fmla="*/ 440948 w 450865"/>
                <a:gd name="connsiteY380" fmla="*/ 163169 h 513986"/>
                <a:gd name="connsiteX381" fmla="*/ 447891 w 450865"/>
                <a:gd name="connsiteY381" fmla="*/ 165063 h 51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</a:cxnLst>
              <a:rect l="l" t="t" r="r" b="b"/>
              <a:pathLst>
                <a:path w="450865" h="513986">
                  <a:moveTo>
                    <a:pt x="445366" y="160645"/>
                  </a:moveTo>
                  <a:lnTo>
                    <a:pt x="442841" y="154964"/>
                  </a:lnTo>
                  <a:lnTo>
                    <a:pt x="445366" y="151808"/>
                  </a:lnTo>
                  <a:lnTo>
                    <a:pt x="445366" y="147975"/>
                  </a:lnTo>
                  <a:lnTo>
                    <a:pt x="445366" y="144233"/>
                  </a:lnTo>
                  <a:lnTo>
                    <a:pt x="439685" y="144233"/>
                  </a:lnTo>
                  <a:lnTo>
                    <a:pt x="434635" y="144233"/>
                  </a:lnTo>
                  <a:lnTo>
                    <a:pt x="432111" y="139815"/>
                  </a:lnTo>
                  <a:lnTo>
                    <a:pt x="432742" y="136027"/>
                  </a:lnTo>
                  <a:lnTo>
                    <a:pt x="430848" y="132871"/>
                  </a:lnTo>
                  <a:lnTo>
                    <a:pt x="427061" y="132240"/>
                  </a:lnTo>
                  <a:lnTo>
                    <a:pt x="424536" y="129084"/>
                  </a:lnTo>
                  <a:lnTo>
                    <a:pt x="423905" y="124665"/>
                  </a:lnTo>
                  <a:lnTo>
                    <a:pt x="419486" y="125297"/>
                  </a:lnTo>
                  <a:lnTo>
                    <a:pt x="415068" y="128453"/>
                  </a:lnTo>
                  <a:lnTo>
                    <a:pt x="410649" y="129715"/>
                  </a:lnTo>
                  <a:lnTo>
                    <a:pt x="405600" y="129715"/>
                  </a:lnTo>
                  <a:lnTo>
                    <a:pt x="402444" y="127822"/>
                  </a:lnTo>
                  <a:lnTo>
                    <a:pt x="398025" y="129084"/>
                  </a:lnTo>
                  <a:lnTo>
                    <a:pt x="392344" y="132240"/>
                  </a:lnTo>
                  <a:lnTo>
                    <a:pt x="389188" y="137921"/>
                  </a:lnTo>
                  <a:lnTo>
                    <a:pt x="384770" y="141077"/>
                  </a:lnTo>
                  <a:lnTo>
                    <a:pt x="380351" y="141708"/>
                  </a:lnTo>
                  <a:lnTo>
                    <a:pt x="379720" y="144233"/>
                  </a:lnTo>
                  <a:lnTo>
                    <a:pt x="376564" y="148652"/>
                  </a:lnTo>
                  <a:lnTo>
                    <a:pt x="376564" y="153070"/>
                  </a:lnTo>
                  <a:lnTo>
                    <a:pt x="370252" y="153070"/>
                  </a:lnTo>
                  <a:lnTo>
                    <a:pt x="365833" y="153070"/>
                  </a:lnTo>
                  <a:lnTo>
                    <a:pt x="363263" y="154693"/>
                  </a:lnTo>
                  <a:lnTo>
                    <a:pt x="360784" y="156226"/>
                  </a:lnTo>
                  <a:lnTo>
                    <a:pt x="364571" y="158751"/>
                  </a:lnTo>
                  <a:lnTo>
                    <a:pt x="366465" y="162538"/>
                  </a:lnTo>
                  <a:lnTo>
                    <a:pt x="367412" y="164206"/>
                  </a:lnTo>
                  <a:lnTo>
                    <a:pt x="368989" y="166957"/>
                  </a:lnTo>
                  <a:lnTo>
                    <a:pt x="366465" y="170113"/>
                  </a:lnTo>
                  <a:lnTo>
                    <a:pt x="362046" y="173269"/>
                  </a:lnTo>
                  <a:lnTo>
                    <a:pt x="354471" y="173269"/>
                  </a:lnTo>
                  <a:lnTo>
                    <a:pt x="348791" y="172638"/>
                  </a:lnTo>
                  <a:lnTo>
                    <a:pt x="341847" y="170744"/>
                  </a:lnTo>
                  <a:lnTo>
                    <a:pt x="338691" y="172638"/>
                  </a:lnTo>
                  <a:lnTo>
                    <a:pt x="333641" y="172006"/>
                  </a:lnTo>
                  <a:lnTo>
                    <a:pt x="327961" y="171375"/>
                  </a:lnTo>
                  <a:lnTo>
                    <a:pt x="321017" y="170113"/>
                  </a:lnTo>
                  <a:lnTo>
                    <a:pt x="318763" y="165108"/>
                  </a:lnTo>
                  <a:lnTo>
                    <a:pt x="318492" y="164432"/>
                  </a:lnTo>
                  <a:lnTo>
                    <a:pt x="318492" y="161546"/>
                  </a:lnTo>
                  <a:lnTo>
                    <a:pt x="318492" y="159382"/>
                  </a:lnTo>
                  <a:lnTo>
                    <a:pt x="317861" y="157488"/>
                  </a:lnTo>
                  <a:lnTo>
                    <a:pt x="316599" y="150545"/>
                  </a:lnTo>
                  <a:lnTo>
                    <a:pt x="312812" y="148652"/>
                  </a:lnTo>
                  <a:lnTo>
                    <a:pt x="309656" y="150545"/>
                  </a:lnTo>
                  <a:lnTo>
                    <a:pt x="305868" y="151808"/>
                  </a:lnTo>
                  <a:lnTo>
                    <a:pt x="305868" y="155595"/>
                  </a:lnTo>
                  <a:lnTo>
                    <a:pt x="306139" y="157534"/>
                  </a:lnTo>
                  <a:lnTo>
                    <a:pt x="306500" y="160013"/>
                  </a:lnTo>
                  <a:lnTo>
                    <a:pt x="306500" y="164432"/>
                  </a:lnTo>
                  <a:lnTo>
                    <a:pt x="306680" y="165108"/>
                  </a:lnTo>
                  <a:lnTo>
                    <a:pt x="307762" y="168850"/>
                  </a:lnTo>
                  <a:lnTo>
                    <a:pt x="309656" y="173900"/>
                  </a:lnTo>
                  <a:lnTo>
                    <a:pt x="309926" y="175794"/>
                  </a:lnTo>
                  <a:lnTo>
                    <a:pt x="310287" y="178319"/>
                  </a:lnTo>
                  <a:lnTo>
                    <a:pt x="309475" y="178544"/>
                  </a:lnTo>
                  <a:lnTo>
                    <a:pt x="305237" y="179581"/>
                  </a:lnTo>
                  <a:lnTo>
                    <a:pt x="298925" y="179581"/>
                  </a:lnTo>
                  <a:lnTo>
                    <a:pt x="293875" y="178319"/>
                  </a:lnTo>
                  <a:lnTo>
                    <a:pt x="290719" y="178950"/>
                  </a:lnTo>
                  <a:lnTo>
                    <a:pt x="284407" y="179581"/>
                  </a:lnTo>
                  <a:lnTo>
                    <a:pt x="279357" y="174531"/>
                  </a:lnTo>
                  <a:lnTo>
                    <a:pt x="272414" y="173269"/>
                  </a:lnTo>
                  <a:lnTo>
                    <a:pt x="267995" y="172006"/>
                  </a:lnTo>
                  <a:lnTo>
                    <a:pt x="260421" y="169482"/>
                  </a:lnTo>
                  <a:lnTo>
                    <a:pt x="253478" y="166325"/>
                  </a:lnTo>
                  <a:lnTo>
                    <a:pt x="250592" y="163936"/>
                  </a:lnTo>
                  <a:lnTo>
                    <a:pt x="249690" y="163169"/>
                  </a:lnTo>
                  <a:lnTo>
                    <a:pt x="242747" y="160645"/>
                  </a:lnTo>
                  <a:lnTo>
                    <a:pt x="240222" y="159382"/>
                  </a:lnTo>
                  <a:lnTo>
                    <a:pt x="235804" y="158751"/>
                  </a:lnTo>
                  <a:lnTo>
                    <a:pt x="227598" y="158751"/>
                  </a:lnTo>
                  <a:lnTo>
                    <a:pt x="221917" y="156857"/>
                  </a:lnTo>
                  <a:lnTo>
                    <a:pt x="216236" y="154332"/>
                  </a:lnTo>
                  <a:lnTo>
                    <a:pt x="209293" y="151176"/>
                  </a:lnTo>
                  <a:lnTo>
                    <a:pt x="201087" y="149283"/>
                  </a:lnTo>
                  <a:lnTo>
                    <a:pt x="195406" y="142971"/>
                  </a:lnTo>
                  <a:lnTo>
                    <a:pt x="190988" y="142339"/>
                  </a:lnTo>
                  <a:lnTo>
                    <a:pt x="187200" y="138552"/>
                  </a:lnTo>
                  <a:lnTo>
                    <a:pt x="182782" y="138552"/>
                  </a:lnTo>
                  <a:lnTo>
                    <a:pt x="178363" y="137290"/>
                  </a:lnTo>
                  <a:lnTo>
                    <a:pt x="175839" y="132240"/>
                  </a:lnTo>
                  <a:lnTo>
                    <a:pt x="178363" y="128453"/>
                  </a:lnTo>
                  <a:lnTo>
                    <a:pt x="178363" y="124034"/>
                  </a:lnTo>
                  <a:lnTo>
                    <a:pt x="178995" y="121509"/>
                  </a:lnTo>
                  <a:lnTo>
                    <a:pt x="180888" y="117722"/>
                  </a:lnTo>
                  <a:lnTo>
                    <a:pt x="183413" y="113304"/>
                  </a:lnTo>
                  <a:lnTo>
                    <a:pt x="187832" y="110148"/>
                  </a:lnTo>
                  <a:lnTo>
                    <a:pt x="180888" y="108254"/>
                  </a:lnTo>
                  <a:lnTo>
                    <a:pt x="175208" y="103204"/>
                  </a:lnTo>
                  <a:lnTo>
                    <a:pt x="168895" y="98155"/>
                  </a:lnTo>
                  <a:lnTo>
                    <a:pt x="165739" y="95630"/>
                  </a:lnTo>
                  <a:lnTo>
                    <a:pt x="159427" y="94999"/>
                  </a:lnTo>
                  <a:lnTo>
                    <a:pt x="154378" y="89318"/>
                  </a:lnTo>
                  <a:lnTo>
                    <a:pt x="149959" y="89949"/>
                  </a:lnTo>
                  <a:lnTo>
                    <a:pt x="148065" y="85530"/>
                  </a:lnTo>
                  <a:lnTo>
                    <a:pt x="147434" y="79218"/>
                  </a:lnTo>
                  <a:lnTo>
                    <a:pt x="145541" y="76693"/>
                  </a:lnTo>
                  <a:lnTo>
                    <a:pt x="140491" y="73537"/>
                  </a:lnTo>
                  <a:lnTo>
                    <a:pt x="137966" y="68488"/>
                  </a:lnTo>
                  <a:lnTo>
                    <a:pt x="143016" y="67225"/>
                  </a:lnTo>
                  <a:lnTo>
                    <a:pt x="147434" y="71013"/>
                  </a:lnTo>
                  <a:lnTo>
                    <a:pt x="151853" y="69750"/>
                  </a:lnTo>
                  <a:lnTo>
                    <a:pt x="153701" y="60913"/>
                  </a:lnTo>
                  <a:lnTo>
                    <a:pt x="149328" y="56495"/>
                  </a:lnTo>
                  <a:lnTo>
                    <a:pt x="143016" y="52076"/>
                  </a:lnTo>
                  <a:lnTo>
                    <a:pt x="140491" y="48289"/>
                  </a:lnTo>
                  <a:lnTo>
                    <a:pt x="138597" y="44502"/>
                  </a:lnTo>
                  <a:lnTo>
                    <a:pt x="139814" y="41346"/>
                  </a:lnTo>
                  <a:lnTo>
                    <a:pt x="145541" y="41346"/>
                  </a:lnTo>
                  <a:lnTo>
                    <a:pt x="148065" y="38821"/>
                  </a:lnTo>
                  <a:lnTo>
                    <a:pt x="150590" y="34402"/>
                  </a:lnTo>
                  <a:lnTo>
                    <a:pt x="152484" y="31246"/>
                  </a:lnTo>
                  <a:lnTo>
                    <a:pt x="155640" y="27459"/>
                  </a:lnTo>
                  <a:lnTo>
                    <a:pt x="156271" y="19884"/>
                  </a:lnTo>
                  <a:lnTo>
                    <a:pt x="157533" y="13572"/>
                  </a:lnTo>
                  <a:lnTo>
                    <a:pt x="152484" y="12310"/>
                  </a:lnTo>
                  <a:lnTo>
                    <a:pt x="146127" y="11047"/>
                  </a:lnTo>
                  <a:lnTo>
                    <a:pt x="141753" y="6629"/>
                  </a:lnTo>
                  <a:lnTo>
                    <a:pt x="138597" y="4104"/>
                  </a:lnTo>
                  <a:lnTo>
                    <a:pt x="134179" y="5367"/>
                  </a:lnTo>
                  <a:lnTo>
                    <a:pt x="129760" y="5367"/>
                  </a:lnTo>
                  <a:lnTo>
                    <a:pt x="126604" y="9154"/>
                  </a:lnTo>
                  <a:lnTo>
                    <a:pt x="122186" y="10416"/>
                  </a:lnTo>
                  <a:lnTo>
                    <a:pt x="118985" y="14203"/>
                  </a:lnTo>
                  <a:lnTo>
                    <a:pt x="112717" y="14203"/>
                  </a:lnTo>
                  <a:lnTo>
                    <a:pt x="112717" y="16728"/>
                  </a:lnTo>
                  <a:lnTo>
                    <a:pt x="108254" y="19253"/>
                  </a:lnTo>
                  <a:lnTo>
                    <a:pt x="104512" y="24303"/>
                  </a:lnTo>
                  <a:lnTo>
                    <a:pt x="99417" y="28721"/>
                  </a:lnTo>
                  <a:lnTo>
                    <a:pt x="95630" y="29353"/>
                  </a:lnTo>
                  <a:lnTo>
                    <a:pt x="89994" y="29984"/>
                  </a:lnTo>
                  <a:lnTo>
                    <a:pt x="84268" y="30615"/>
                  </a:lnTo>
                  <a:lnTo>
                    <a:pt x="78587" y="29353"/>
                  </a:lnTo>
                  <a:lnTo>
                    <a:pt x="72275" y="29353"/>
                  </a:lnTo>
                  <a:lnTo>
                    <a:pt x="66008" y="29353"/>
                  </a:lnTo>
                  <a:lnTo>
                    <a:pt x="61544" y="31246"/>
                  </a:lnTo>
                  <a:lnTo>
                    <a:pt x="62807" y="34402"/>
                  </a:lnTo>
                  <a:lnTo>
                    <a:pt x="62807" y="39452"/>
                  </a:lnTo>
                  <a:lnTo>
                    <a:pt x="67270" y="41977"/>
                  </a:lnTo>
                  <a:lnTo>
                    <a:pt x="68533" y="45764"/>
                  </a:lnTo>
                  <a:lnTo>
                    <a:pt x="64114" y="50183"/>
                  </a:lnTo>
                  <a:lnTo>
                    <a:pt x="69119" y="53339"/>
                  </a:lnTo>
                  <a:lnTo>
                    <a:pt x="71058" y="60913"/>
                  </a:lnTo>
                  <a:lnTo>
                    <a:pt x="75476" y="62176"/>
                  </a:lnTo>
                  <a:lnTo>
                    <a:pt x="77956" y="64069"/>
                  </a:lnTo>
                  <a:lnTo>
                    <a:pt x="83682" y="68488"/>
                  </a:lnTo>
                  <a:lnTo>
                    <a:pt x="88687" y="69119"/>
                  </a:lnTo>
                  <a:lnTo>
                    <a:pt x="91887" y="74169"/>
                  </a:lnTo>
                  <a:lnTo>
                    <a:pt x="86793" y="76693"/>
                  </a:lnTo>
                  <a:lnTo>
                    <a:pt x="81743" y="77956"/>
                  </a:lnTo>
                  <a:lnTo>
                    <a:pt x="81743" y="78632"/>
                  </a:lnTo>
                  <a:lnTo>
                    <a:pt x="81743" y="83006"/>
                  </a:lnTo>
                  <a:lnTo>
                    <a:pt x="83682" y="87424"/>
                  </a:lnTo>
                  <a:lnTo>
                    <a:pt x="83682" y="93105"/>
                  </a:lnTo>
                  <a:lnTo>
                    <a:pt x="82419" y="98155"/>
                  </a:lnTo>
                  <a:lnTo>
                    <a:pt x="78587" y="105098"/>
                  </a:lnTo>
                  <a:lnTo>
                    <a:pt x="76107" y="109516"/>
                  </a:lnTo>
                  <a:lnTo>
                    <a:pt x="73582" y="112041"/>
                  </a:lnTo>
                  <a:lnTo>
                    <a:pt x="69119" y="117722"/>
                  </a:lnTo>
                  <a:lnTo>
                    <a:pt x="69119" y="125928"/>
                  </a:lnTo>
                  <a:lnTo>
                    <a:pt x="65332" y="129715"/>
                  </a:lnTo>
                  <a:lnTo>
                    <a:pt x="61544" y="134134"/>
                  </a:lnTo>
                  <a:lnTo>
                    <a:pt x="57171" y="137921"/>
                  </a:lnTo>
                  <a:lnTo>
                    <a:pt x="53970" y="144864"/>
                  </a:lnTo>
                  <a:lnTo>
                    <a:pt x="48920" y="151808"/>
                  </a:lnTo>
                  <a:lnTo>
                    <a:pt x="39452" y="153701"/>
                  </a:lnTo>
                  <a:lnTo>
                    <a:pt x="34402" y="151176"/>
                  </a:lnTo>
                  <a:lnTo>
                    <a:pt x="26196" y="151176"/>
                  </a:lnTo>
                  <a:lnTo>
                    <a:pt x="24934" y="158120"/>
                  </a:lnTo>
                  <a:lnTo>
                    <a:pt x="19930" y="163169"/>
                  </a:lnTo>
                  <a:lnTo>
                    <a:pt x="17991" y="170744"/>
                  </a:lnTo>
                  <a:lnTo>
                    <a:pt x="21147" y="173900"/>
                  </a:lnTo>
                  <a:lnTo>
                    <a:pt x="24303" y="175794"/>
                  </a:lnTo>
                  <a:lnTo>
                    <a:pt x="29398" y="177056"/>
                  </a:lnTo>
                  <a:lnTo>
                    <a:pt x="29398" y="180212"/>
                  </a:lnTo>
                  <a:lnTo>
                    <a:pt x="31246" y="188418"/>
                  </a:lnTo>
                  <a:lnTo>
                    <a:pt x="36341" y="191574"/>
                  </a:lnTo>
                  <a:lnTo>
                    <a:pt x="40714" y="195992"/>
                  </a:lnTo>
                  <a:lnTo>
                    <a:pt x="44547" y="204198"/>
                  </a:lnTo>
                  <a:lnTo>
                    <a:pt x="46395" y="210510"/>
                  </a:lnTo>
                  <a:lnTo>
                    <a:pt x="45764" y="216822"/>
                  </a:lnTo>
                  <a:lnTo>
                    <a:pt x="40714" y="216822"/>
                  </a:lnTo>
                  <a:lnTo>
                    <a:pt x="35665" y="216822"/>
                  </a:lnTo>
                  <a:lnTo>
                    <a:pt x="30029" y="219978"/>
                  </a:lnTo>
                  <a:lnTo>
                    <a:pt x="20561" y="216822"/>
                  </a:lnTo>
                  <a:lnTo>
                    <a:pt x="13617" y="219347"/>
                  </a:lnTo>
                  <a:lnTo>
                    <a:pt x="11679" y="222503"/>
                  </a:lnTo>
                  <a:lnTo>
                    <a:pt x="6674" y="225028"/>
                  </a:lnTo>
                  <a:lnTo>
                    <a:pt x="4104" y="228815"/>
                  </a:lnTo>
                  <a:lnTo>
                    <a:pt x="8523" y="231340"/>
                  </a:lnTo>
                  <a:lnTo>
                    <a:pt x="12310" y="238284"/>
                  </a:lnTo>
                  <a:lnTo>
                    <a:pt x="17360" y="241440"/>
                  </a:lnTo>
                  <a:lnTo>
                    <a:pt x="21147" y="243333"/>
                  </a:lnTo>
                  <a:lnTo>
                    <a:pt x="31246" y="243333"/>
                  </a:lnTo>
                  <a:lnTo>
                    <a:pt x="39452" y="242071"/>
                  </a:lnTo>
                  <a:lnTo>
                    <a:pt x="39452" y="249014"/>
                  </a:lnTo>
                  <a:lnTo>
                    <a:pt x="35033" y="250277"/>
                  </a:lnTo>
                  <a:lnTo>
                    <a:pt x="31246" y="253433"/>
                  </a:lnTo>
                  <a:lnTo>
                    <a:pt x="24934" y="253433"/>
                  </a:lnTo>
                  <a:lnTo>
                    <a:pt x="19930" y="252170"/>
                  </a:lnTo>
                  <a:lnTo>
                    <a:pt x="22409" y="257220"/>
                  </a:lnTo>
                  <a:lnTo>
                    <a:pt x="24934" y="261638"/>
                  </a:lnTo>
                  <a:lnTo>
                    <a:pt x="28090" y="267951"/>
                  </a:lnTo>
                  <a:lnTo>
                    <a:pt x="35033" y="273631"/>
                  </a:lnTo>
                  <a:lnTo>
                    <a:pt x="41977" y="277419"/>
                  </a:lnTo>
                  <a:lnTo>
                    <a:pt x="49551" y="282468"/>
                  </a:lnTo>
                  <a:lnTo>
                    <a:pt x="57171" y="278050"/>
                  </a:lnTo>
                  <a:lnTo>
                    <a:pt x="66008" y="274894"/>
                  </a:lnTo>
                  <a:lnTo>
                    <a:pt x="71058" y="270475"/>
                  </a:lnTo>
                  <a:lnTo>
                    <a:pt x="71058" y="262901"/>
                  </a:lnTo>
                  <a:lnTo>
                    <a:pt x="66639" y="259114"/>
                  </a:lnTo>
                  <a:lnTo>
                    <a:pt x="71058" y="257851"/>
                  </a:lnTo>
                  <a:lnTo>
                    <a:pt x="74214" y="254064"/>
                  </a:lnTo>
                  <a:lnTo>
                    <a:pt x="76738" y="258482"/>
                  </a:lnTo>
                  <a:lnTo>
                    <a:pt x="76738" y="262901"/>
                  </a:lnTo>
                  <a:lnTo>
                    <a:pt x="81157" y="265426"/>
                  </a:lnTo>
                  <a:lnTo>
                    <a:pt x="78587" y="272369"/>
                  </a:lnTo>
                  <a:lnTo>
                    <a:pt x="81157" y="276156"/>
                  </a:lnTo>
                  <a:lnTo>
                    <a:pt x="82419" y="282468"/>
                  </a:lnTo>
                  <a:lnTo>
                    <a:pt x="81743" y="287518"/>
                  </a:lnTo>
                  <a:lnTo>
                    <a:pt x="81157" y="293830"/>
                  </a:lnTo>
                  <a:lnTo>
                    <a:pt x="81157" y="299511"/>
                  </a:lnTo>
                  <a:lnTo>
                    <a:pt x="83051" y="305192"/>
                  </a:lnTo>
                  <a:lnTo>
                    <a:pt x="88100" y="315923"/>
                  </a:lnTo>
                  <a:lnTo>
                    <a:pt x="88687" y="322235"/>
                  </a:lnTo>
                  <a:lnTo>
                    <a:pt x="89363" y="329178"/>
                  </a:lnTo>
                  <a:lnTo>
                    <a:pt x="89994" y="338015"/>
                  </a:lnTo>
                  <a:lnTo>
                    <a:pt x="93105" y="347483"/>
                  </a:lnTo>
                  <a:lnTo>
                    <a:pt x="96937" y="357583"/>
                  </a:lnTo>
                  <a:lnTo>
                    <a:pt x="100048" y="365788"/>
                  </a:lnTo>
                  <a:lnTo>
                    <a:pt x="103881" y="372100"/>
                  </a:lnTo>
                  <a:lnTo>
                    <a:pt x="107668" y="380306"/>
                  </a:lnTo>
                  <a:lnTo>
                    <a:pt x="113349" y="387881"/>
                  </a:lnTo>
                  <a:lnTo>
                    <a:pt x="113349" y="394193"/>
                  </a:lnTo>
                  <a:lnTo>
                    <a:pt x="118398" y="404923"/>
                  </a:lnTo>
                  <a:lnTo>
                    <a:pt x="120923" y="413129"/>
                  </a:lnTo>
                  <a:lnTo>
                    <a:pt x="124079" y="420704"/>
                  </a:lnTo>
                  <a:lnTo>
                    <a:pt x="124079" y="427647"/>
                  </a:lnTo>
                  <a:lnTo>
                    <a:pt x="127867" y="433328"/>
                  </a:lnTo>
                  <a:lnTo>
                    <a:pt x="132240" y="439640"/>
                  </a:lnTo>
                  <a:lnTo>
                    <a:pt x="135441" y="444059"/>
                  </a:lnTo>
                  <a:lnTo>
                    <a:pt x="139183" y="449108"/>
                  </a:lnTo>
                  <a:lnTo>
                    <a:pt x="143647" y="454789"/>
                  </a:lnTo>
                  <a:lnTo>
                    <a:pt x="144909" y="461101"/>
                  </a:lnTo>
                  <a:lnTo>
                    <a:pt x="148697" y="473726"/>
                  </a:lnTo>
                  <a:lnTo>
                    <a:pt x="152484" y="483194"/>
                  </a:lnTo>
                  <a:lnTo>
                    <a:pt x="153701" y="491399"/>
                  </a:lnTo>
                  <a:lnTo>
                    <a:pt x="158796" y="500236"/>
                  </a:lnTo>
                  <a:lnTo>
                    <a:pt x="163214" y="507811"/>
                  </a:lnTo>
                  <a:lnTo>
                    <a:pt x="170158" y="513492"/>
                  </a:lnTo>
                  <a:lnTo>
                    <a:pt x="178363" y="509705"/>
                  </a:lnTo>
                  <a:lnTo>
                    <a:pt x="183413" y="504024"/>
                  </a:lnTo>
                  <a:lnTo>
                    <a:pt x="185307" y="495818"/>
                  </a:lnTo>
                  <a:lnTo>
                    <a:pt x="191619" y="495187"/>
                  </a:lnTo>
                  <a:lnTo>
                    <a:pt x="197931" y="492031"/>
                  </a:lnTo>
                  <a:lnTo>
                    <a:pt x="196038" y="486350"/>
                  </a:lnTo>
                  <a:lnTo>
                    <a:pt x="200456" y="480038"/>
                  </a:lnTo>
                  <a:lnTo>
                    <a:pt x="201718" y="473726"/>
                  </a:lnTo>
                  <a:lnTo>
                    <a:pt x="208030" y="471832"/>
                  </a:lnTo>
                  <a:lnTo>
                    <a:pt x="208662" y="462995"/>
                  </a:lnTo>
                  <a:lnTo>
                    <a:pt x="208662" y="456052"/>
                  </a:lnTo>
                  <a:lnTo>
                    <a:pt x="206137" y="446583"/>
                  </a:lnTo>
                  <a:lnTo>
                    <a:pt x="209293" y="440903"/>
                  </a:lnTo>
                  <a:lnTo>
                    <a:pt x="210555" y="433959"/>
                  </a:lnTo>
                  <a:lnTo>
                    <a:pt x="213080" y="426385"/>
                  </a:lnTo>
                  <a:lnTo>
                    <a:pt x="213711" y="418179"/>
                  </a:lnTo>
                  <a:lnTo>
                    <a:pt x="211187" y="411236"/>
                  </a:lnTo>
                  <a:lnTo>
                    <a:pt x="211187" y="405555"/>
                  </a:lnTo>
                  <a:lnTo>
                    <a:pt x="208662" y="397980"/>
                  </a:lnTo>
                  <a:lnTo>
                    <a:pt x="206137" y="387250"/>
                  </a:lnTo>
                  <a:lnTo>
                    <a:pt x="208662" y="377150"/>
                  </a:lnTo>
                  <a:lnTo>
                    <a:pt x="212449" y="371469"/>
                  </a:lnTo>
                  <a:lnTo>
                    <a:pt x="218761" y="371469"/>
                  </a:lnTo>
                  <a:lnTo>
                    <a:pt x="223179" y="368313"/>
                  </a:lnTo>
                  <a:lnTo>
                    <a:pt x="227598" y="362001"/>
                  </a:lnTo>
                  <a:lnTo>
                    <a:pt x="233910" y="362001"/>
                  </a:lnTo>
                  <a:lnTo>
                    <a:pt x="240854" y="356951"/>
                  </a:lnTo>
                  <a:lnTo>
                    <a:pt x="240854" y="348746"/>
                  </a:lnTo>
                  <a:lnTo>
                    <a:pt x="243378" y="344327"/>
                  </a:lnTo>
                  <a:lnTo>
                    <a:pt x="250953" y="340540"/>
                  </a:lnTo>
                  <a:lnTo>
                    <a:pt x="253478" y="336121"/>
                  </a:lnTo>
                  <a:lnTo>
                    <a:pt x="259159" y="332965"/>
                  </a:lnTo>
                  <a:lnTo>
                    <a:pt x="265471" y="326022"/>
                  </a:lnTo>
                  <a:lnTo>
                    <a:pt x="270520" y="319710"/>
                  </a:lnTo>
                  <a:lnTo>
                    <a:pt x="274939" y="310873"/>
                  </a:lnTo>
                  <a:lnTo>
                    <a:pt x="279989" y="305823"/>
                  </a:lnTo>
                  <a:lnTo>
                    <a:pt x="285038" y="301405"/>
                  </a:lnTo>
                  <a:lnTo>
                    <a:pt x="290719" y="299511"/>
                  </a:lnTo>
                  <a:lnTo>
                    <a:pt x="298925" y="297617"/>
                  </a:lnTo>
                  <a:lnTo>
                    <a:pt x="303343" y="291305"/>
                  </a:lnTo>
                  <a:lnTo>
                    <a:pt x="303975" y="286256"/>
                  </a:lnTo>
                  <a:lnTo>
                    <a:pt x="303975" y="280575"/>
                  </a:lnTo>
                  <a:lnTo>
                    <a:pt x="303975" y="272369"/>
                  </a:lnTo>
                  <a:lnTo>
                    <a:pt x="309024" y="267319"/>
                  </a:lnTo>
                  <a:lnTo>
                    <a:pt x="314705" y="267319"/>
                  </a:lnTo>
                  <a:lnTo>
                    <a:pt x="318492" y="262901"/>
                  </a:lnTo>
                  <a:lnTo>
                    <a:pt x="323407" y="264749"/>
                  </a:lnTo>
                  <a:lnTo>
                    <a:pt x="323542" y="264794"/>
                  </a:lnTo>
                  <a:lnTo>
                    <a:pt x="330486" y="264794"/>
                  </a:lnTo>
                  <a:lnTo>
                    <a:pt x="336166" y="262901"/>
                  </a:lnTo>
                  <a:lnTo>
                    <a:pt x="335535" y="259114"/>
                  </a:lnTo>
                  <a:lnTo>
                    <a:pt x="334904" y="255326"/>
                  </a:lnTo>
                  <a:lnTo>
                    <a:pt x="334273" y="249645"/>
                  </a:lnTo>
                  <a:lnTo>
                    <a:pt x="331117" y="243965"/>
                  </a:lnTo>
                  <a:lnTo>
                    <a:pt x="331748" y="237652"/>
                  </a:lnTo>
                  <a:lnTo>
                    <a:pt x="329223" y="235759"/>
                  </a:lnTo>
                  <a:lnTo>
                    <a:pt x="326067" y="231971"/>
                  </a:lnTo>
                  <a:lnTo>
                    <a:pt x="324173" y="226291"/>
                  </a:lnTo>
                  <a:lnTo>
                    <a:pt x="326067" y="220610"/>
                  </a:lnTo>
                  <a:lnTo>
                    <a:pt x="322911" y="214929"/>
                  </a:lnTo>
                  <a:lnTo>
                    <a:pt x="317230" y="214298"/>
                  </a:lnTo>
                  <a:lnTo>
                    <a:pt x="317230" y="209879"/>
                  </a:lnTo>
                  <a:lnTo>
                    <a:pt x="315968" y="206092"/>
                  </a:lnTo>
                  <a:lnTo>
                    <a:pt x="319755" y="204198"/>
                  </a:lnTo>
                  <a:lnTo>
                    <a:pt x="322911" y="200411"/>
                  </a:lnTo>
                  <a:lnTo>
                    <a:pt x="325436" y="196624"/>
                  </a:lnTo>
                  <a:lnTo>
                    <a:pt x="322280" y="195992"/>
                  </a:lnTo>
                  <a:lnTo>
                    <a:pt x="318492" y="191574"/>
                  </a:lnTo>
                  <a:lnTo>
                    <a:pt x="312181" y="190943"/>
                  </a:lnTo>
                  <a:lnTo>
                    <a:pt x="312812" y="185893"/>
                  </a:lnTo>
                  <a:lnTo>
                    <a:pt x="315336" y="179581"/>
                  </a:lnTo>
                  <a:lnTo>
                    <a:pt x="319755" y="179581"/>
                  </a:lnTo>
                  <a:lnTo>
                    <a:pt x="323542" y="180212"/>
                  </a:lnTo>
                  <a:lnTo>
                    <a:pt x="328592" y="182106"/>
                  </a:lnTo>
                  <a:lnTo>
                    <a:pt x="331748" y="186524"/>
                  </a:lnTo>
                  <a:lnTo>
                    <a:pt x="331748" y="180843"/>
                  </a:lnTo>
                  <a:lnTo>
                    <a:pt x="338060" y="187155"/>
                  </a:lnTo>
                  <a:lnTo>
                    <a:pt x="338060" y="192836"/>
                  </a:lnTo>
                  <a:lnTo>
                    <a:pt x="340585" y="195992"/>
                  </a:lnTo>
                  <a:lnTo>
                    <a:pt x="343110" y="200411"/>
                  </a:lnTo>
                  <a:lnTo>
                    <a:pt x="348159" y="201042"/>
                  </a:lnTo>
                  <a:lnTo>
                    <a:pt x="353209" y="201042"/>
                  </a:lnTo>
                  <a:lnTo>
                    <a:pt x="358890" y="201673"/>
                  </a:lnTo>
                  <a:lnTo>
                    <a:pt x="369621" y="200411"/>
                  </a:lnTo>
                  <a:lnTo>
                    <a:pt x="379089" y="202936"/>
                  </a:lnTo>
                  <a:lnTo>
                    <a:pt x="380982" y="206723"/>
                  </a:lnTo>
                  <a:lnTo>
                    <a:pt x="379089" y="209879"/>
                  </a:lnTo>
                  <a:lnTo>
                    <a:pt x="379089" y="217454"/>
                  </a:lnTo>
                  <a:lnTo>
                    <a:pt x="375933" y="220610"/>
                  </a:lnTo>
                  <a:lnTo>
                    <a:pt x="367727" y="223766"/>
                  </a:lnTo>
                  <a:lnTo>
                    <a:pt x="366465" y="228184"/>
                  </a:lnTo>
                  <a:lnTo>
                    <a:pt x="367727" y="232603"/>
                  </a:lnTo>
                  <a:lnTo>
                    <a:pt x="375302" y="237021"/>
                  </a:lnTo>
                  <a:lnTo>
                    <a:pt x="377827" y="233234"/>
                  </a:lnTo>
                  <a:lnTo>
                    <a:pt x="377827" y="228815"/>
                  </a:lnTo>
                  <a:lnTo>
                    <a:pt x="382245" y="231340"/>
                  </a:lnTo>
                  <a:lnTo>
                    <a:pt x="383507" y="235759"/>
                  </a:lnTo>
                  <a:lnTo>
                    <a:pt x="384995" y="239050"/>
                  </a:lnTo>
                  <a:lnTo>
                    <a:pt x="386663" y="242702"/>
                  </a:lnTo>
                  <a:lnTo>
                    <a:pt x="389188" y="246489"/>
                  </a:lnTo>
                  <a:lnTo>
                    <a:pt x="391082" y="250277"/>
                  </a:lnTo>
                  <a:lnTo>
                    <a:pt x="392976" y="254695"/>
                  </a:lnTo>
                  <a:lnTo>
                    <a:pt x="392976" y="257851"/>
                  </a:lnTo>
                  <a:lnTo>
                    <a:pt x="398025" y="258482"/>
                  </a:lnTo>
                  <a:lnTo>
                    <a:pt x="398656" y="252170"/>
                  </a:lnTo>
                  <a:lnTo>
                    <a:pt x="398656" y="245227"/>
                  </a:lnTo>
                  <a:lnTo>
                    <a:pt x="398025" y="240808"/>
                  </a:lnTo>
                  <a:lnTo>
                    <a:pt x="401181" y="236390"/>
                  </a:lnTo>
                  <a:lnTo>
                    <a:pt x="399919" y="228184"/>
                  </a:lnTo>
                  <a:lnTo>
                    <a:pt x="398025" y="222503"/>
                  </a:lnTo>
                  <a:lnTo>
                    <a:pt x="404337" y="221872"/>
                  </a:lnTo>
                  <a:lnTo>
                    <a:pt x="411912" y="219978"/>
                  </a:lnTo>
                  <a:lnTo>
                    <a:pt x="415068" y="211142"/>
                  </a:lnTo>
                  <a:lnTo>
                    <a:pt x="415068" y="203567"/>
                  </a:lnTo>
                  <a:lnTo>
                    <a:pt x="413805" y="199780"/>
                  </a:lnTo>
                  <a:lnTo>
                    <a:pt x="416962" y="194730"/>
                  </a:lnTo>
                  <a:lnTo>
                    <a:pt x="419486" y="189680"/>
                  </a:lnTo>
                  <a:lnTo>
                    <a:pt x="419486" y="179581"/>
                  </a:lnTo>
                  <a:lnTo>
                    <a:pt x="418224" y="176425"/>
                  </a:lnTo>
                  <a:lnTo>
                    <a:pt x="423860" y="172863"/>
                  </a:lnTo>
                  <a:lnTo>
                    <a:pt x="425167" y="172006"/>
                  </a:lnTo>
                  <a:lnTo>
                    <a:pt x="429586" y="168219"/>
                  </a:lnTo>
                  <a:lnTo>
                    <a:pt x="433373" y="165063"/>
                  </a:lnTo>
                  <a:lnTo>
                    <a:pt x="440948" y="163169"/>
                  </a:lnTo>
                  <a:lnTo>
                    <a:pt x="447891" y="16506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手繪多邊形: 圖案 61">
              <a:extLst>
                <a:ext uri="{FF2B5EF4-FFF2-40B4-BE49-F238E27FC236}">
                  <a16:creationId xmlns:a16="http://schemas.microsoft.com/office/drawing/2014/main" id="{0AFD7920-7D88-486A-AD60-26EA783D4B25}"/>
                </a:ext>
              </a:extLst>
            </p:cNvPr>
            <p:cNvSpPr/>
            <p:nvPr/>
          </p:nvSpPr>
          <p:spPr>
            <a:xfrm>
              <a:off x="2775231" y="2513891"/>
              <a:ext cx="191676" cy="98575"/>
            </a:xfrm>
            <a:custGeom>
              <a:avLst/>
              <a:gdLst>
                <a:gd name="connsiteX0" fmla="*/ 150816 w 157802"/>
                <a:gd name="connsiteY0" fmla="*/ 20696 h 81155"/>
                <a:gd name="connsiteX1" fmla="*/ 151221 w 157802"/>
                <a:gd name="connsiteY1" fmla="*/ 21778 h 81155"/>
                <a:gd name="connsiteX2" fmla="*/ 146172 w 157802"/>
                <a:gd name="connsiteY2" fmla="*/ 19253 h 81155"/>
                <a:gd name="connsiteX3" fmla="*/ 140491 w 157802"/>
                <a:gd name="connsiteY3" fmla="*/ 19253 h 81155"/>
                <a:gd name="connsiteX4" fmla="*/ 134810 w 157802"/>
                <a:gd name="connsiteY4" fmla="*/ 13572 h 81155"/>
                <a:gd name="connsiteX5" fmla="*/ 128498 w 157802"/>
                <a:gd name="connsiteY5" fmla="*/ 13572 h 81155"/>
                <a:gd name="connsiteX6" fmla="*/ 120923 w 157802"/>
                <a:gd name="connsiteY6" fmla="*/ 12310 h 81155"/>
                <a:gd name="connsiteX7" fmla="*/ 115197 w 157802"/>
                <a:gd name="connsiteY7" fmla="*/ 12941 h 81155"/>
                <a:gd name="connsiteX8" fmla="*/ 105098 w 157802"/>
                <a:gd name="connsiteY8" fmla="*/ 12941 h 81155"/>
                <a:gd name="connsiteX9" fmla="*/ 101987 w 157802"/>
                <a:gd name="connsiteY9" fmla="*/ 12310 h 81155"/>
                <a:gd name="connsiteX10" fmla="*/ 95630 w 157802"/>
                <a:gd name="connsiteY10" fmla="*/ 11679 h 81155"/>
                <a:gd name="connsiteX11" fmla="*/ 89318 w 157802"/>
                <a:gd name="connsiteY11" fmla="*/ 11047 h 81155"/>
                <a:gd name="connsiteX12" fmla="*/ 81743 w 157802"/>
                <a:gd name="connsiteY12" fmla="*/ 12941 h 81155"/>
                <a:gd name="connsiteX13" fmla="*/ 74800 w 157802"/>
                <a:gd name="connsiteY13" fmla="*/ 12941 h 81155"/>
                <a:gd name="connsiteX14" fmla="*/ 73763 w 157802"/>
                <a:gd name="connsiteY14" fmla="*/ 12220 h 81155"/>
                <a:gd name="connsiteX15" fmla="*/ 69119 w 157802"/>
                <a:gd name="connsiteY15" fmla="*/ 9154 h 81155"/>
                <a:gd name="connsiteX16" fmla="*/ 64069 w 157802"/>
                <a:gd name="connsiteY16" fmla="*/ 6629 h 81155"/>
                <a:gd name="connsiteX17" fmla="*/ 58388 w 157802"/>
                <a:gd name="connsiteY17" fmla="*/ 4104 h 81155"/>
                <a:gd name="connsiteX18" fmla="*/ 55232 w 157802"/>
                <a:gd name="connsiteY18" fmla="*/ 7260 h 81155"/>
                <a:gd name="connsiteX19" fmla="*/ 51445 w 157802"/>
                <a:gd name="connsiteY19" fmla="*/ 10416 h 81155"/>
                <a:gd name="connsiteX20" fmla="*/ 52076 w 157802"/>
                <a:gd name="connsiteY20" fmla="*/ 15466 h 81155"/>
                <a:gd name="connsiteX21" fmla="*/ 53384 w 157802"/>
                <a:gd name="connsiteY21" fmla="*/ 20516 h 81155"/>
                <a:gd name="connsiteX22" fmla="*/ 46440 w 157802"/>
                <a:gd name="connsiteY22" fmla="*/ 16728 h 81155"/>
                <a:gd name="connsiteX23" fmla="*/ 36927 w 157802"/>
                <a:gd name="connsiteY23" fmla="*/ 14204 h 81155"/>
                <a:gd name="connsiteX24" fmla="*/ 29352 w 157802"/>
                <a:gd name="connsiteY24" fmla="*/ 13572 h 81155"/>
                <a:gd name="connsiteX25" fmla="*/ 21147 w 157802"/>
                <a:gd name="connsiteY25" fmla="*/ 13572 h 81155"/>
                <a:gd name="connsiteX26" fmla="*/ 17360 w 157802"/>
                <a:gd name="connsiteY26" fmla="*/ 16097 h 81155"/>
                <a:gd name="connsiteX27" fmla="*/ 16773 w 157802"/>
                <a:gd name="connsiteY27" fmla="*/ 20516 h 81155"/>
                <a:gd name="connsiteX28" fmla="*/ 15827 w 157802"/>
                <a:gd name="connsiteY28" fmla="*/ 22184 h 81155"/>
                <a:gd name="connsiteX29" fmla="*/ 19253 w 157802"/>
                <a:gd name="connsiteY29" fmla="*/ 23041 h 81155"/>
                <a:gd name="connsiteX30" fmla="*/ 21778 w 157802"/>
                <a:gd name="connsiteY30" fmla="*/ 26197 h 81155"/>
                <a:gd name="connsiteX31" fmla="*/ 17360 w 157802"/>
                <a:gd name="connsiteY31" fmla="*/ 29353 h 81155"/>
                <a:gd name="connsiteX32" fmla="*/ 13572 w 157802"/>
                <a:gd name="connsiteY32" fmla="*/ 31246 h 81155"/>
                <a:gd name="connsiteX33" fmla="*/ 11047 w 157802"/>
                <a:gd name="connsiteY33" fmla="*/ 34402 h 81155"/>
                <a:gd name="connsiteX34" fmla="*/ 9830 w 157802"/>
                <a:gd name="connsiteY34" fmla="*/ 37558 h 81155"/>
                <a:gd name="connsiteX35" fmla="*/ 12941 w 157802"/>
                <a:gd name="connsiteY35" fmla="*/ 38821 h 81155"/>
                <a:gd name="connsiteX36" fmla="*/ 19253 w 157802"/>
                <a:gd name="connsiteY36" fmla="*/ 38190 h 81155"/>
                <a:gd name="connsiteX37" fmla="*/ 19253 w 157802"/>
                <a:gd name="connsiteY37" fmla="*/ 41346 h 81155"/>
                <a:gd name="connsiteX38" fmla="*/ 24934 w 157802"/>
                <a:gd name="connsiteY38" fmla="*/ 42608 h 81155"/>
                <a:gd name="connsiteX39" fmla="*/ 27459 w 157802"/>
                <a:gd name="connsiteY39" fmla="*/ 41977 h 81155"/>
                <a:gd name="connsiteX40" fmla="*/ 30615 w 157802"/>
                <a:gd name="connsiteY40" fmla="*/ 37558 h 81155"/>
                <a:gd name="connsiteX41" fmla="*/ 32554 w 157802"/>
                <a:gd name="connsiteY41" fmla="*/ 36927 h 81155"/>
                <a:gd name="connsiteX42" fmla="*/ 35665 w 157802"/>
                <a:gd name="connsiteY42" fmla="*/ 40083 h 81155"/>
                <a:gd name="connsiteX43" fmla="*/ 40128 w 157802"/>
                <a:gd name="connsiteY43" fmla="*/ 41977 h 81155"/>
                <a:gd name="connsiteX44" fmla="*/ 40714 w 157802"/>
                <a:gd name="connsiteY44" fmla="*/ 45764 h 81155"/>
                <a:gd name="connsiteX45" fmla="*/ 45764 w 157802"/>
                <a:gd name="connsiteY45" fmla="*/ 45764 h 81155"/>
                <a:gd name="connsiteX46" fmla="*/ 48920 w 157802"/>
                <a:gd name="connsiteY46" fmla="*/ 47027 h 81155"/>
                <a:gd name="connsiteX47" fmla="*/ 55863 w 157802"/>
                <a:gd name="connsiteY47" fmla="*/ 49551 h 81155"/>
                <a:gd name="connsiteX48" fmla="*/ 51445 w 157802"/>
                <a:gd name="connsiteY48" fmla="*/ 52707 h 81155"/>
                <a:gd name="connsiteX49" fmla="*/ 47071 w 157802"/>
                <a:gd name="connsiteY49" fmla="*/ 53970 h 81155"/>
                <a:gd name="connsiteX50" fmla="*/ 41977 w 157802"/>
                <a:gd name="connsiteY50" fmla="*/ 57126 h 81155"/>
                <a:gd name="connsiteX51" fmla="*/ 40128 w 157802"/>
                <a:gd name="connsiteY51" fmla="*/ 60913 h 81155"/>
                <a:gd name="connsiteX52" fmla="*/ 33771 w 157802"/>
                <a:gd name="connsiteY52" fmla="*/ 59020 h 81155"/>
                <a:gd name="connsiteX53" fmla="*/ 28721 w 157802"/>
                <a:gd name="connsiteY53" fmla="*/ 59020 h 81155"/>
                <a:gd name="connsiteX54" fmla="*/ 23762 w 157802"/>
                <a:gd name="connsiteY54" fmla="*/ 60507 h 81155"/>
                <a:gd name="connsiteX55" fmla="*/ 22409 w 157802"/>
                <a:gd name="connsiteY55" fmla="*/ 62807 h 81155"/>
                <a:gd name="connsiteX56" fmla="*/ 17360 w 157802"/>
                <a:gd name="connsiteY56" fmla="*/ 61544 h 81155"/>
                <a:gd name="connsiteX57" fmla="*/ 13572 w 157802"/>
                <a:gd name="connsiteY57" fmla="*/ 60913 h 81155"/>
                <a:gd name="connsiteX58" fmla="*/ 8523 w 157802"/>
                <a:gd name="connsiteY58" fmla="*/ 60913 h 81155"/>
                <a:gd name="connsiteX59" fmla="*/ 5998 w 157802"/>
                <a:gd name="connsiteY59" fmla="*/ 65332 h 81155"/>
                <a:gd name="connsiteX60" fmla="*/ 4104 w 157802"/>
                <a:gd name="connsiteY60" fmla="*/ 67225 h 81155"/>
                <a:gd name="connsiteX61" fmla="*/ 4735 w 157802"/>
                <a:gd name="connsiteY61" fmla="*/ 72275 h 81155"/>
                <a:gd name="connsiteX62" fmla="*/ 10416 w 157802"/>
                <a:gd name="connsiteY62" fmla="*/ 74169 h 81155"/>
                <a:gd name="connsiteX63" fmla="*/ 13572 w 157802"/>
                <a:gd name="connsiteY63" fmla="*/ 74169 h 81155"/>
                <a:gd name="connsiteX64" fmla="*/ 19253 w 157802"/>
                <a:gd name="connsiteY64" fmla="*/ 74169 h 81155"/>
                <a:gd name="connsiteX65" fmla="*/ 23085 w 157802"/>
                <a:gd name="connsiteY65" fmla="*/ 71644 h 81155"/>
                <a:gd name="connsiteX66" fmla="*/ 26196 w 157802"/>
                <a:gd name="connsiteY66" fmla="*/ 73537 h 81155"/>
                <a:gd name="connsiteX67" fmla="*/ 31877 w 157802"/>
                <a:gd name="connsiteY67" fmla="*/ 75431 h 81155"/>
                <a:gd name="connsiteX68" fmla="*/ 36296 w 157802"/>
                <a:gd name="connsiteY68" fmla="*/ 72275 h 81155"/>
                <a:gd name="connsiteX69" fmla="*/ 40128 w 157802"/>
                <a:gd name="connsiteY69" fmla="*/ 73537 h 81155"/>
                <a:gd name="connsiteX70" fmla="*/ 43870 w 157802"/>
                <a:gd name="connsiteY70" fmla="*/ 77325 h 81155"/>
                <a:gd name="connsiteX71" fmla="*/ 47071 w 157802"/>
                <a:gd name="connsiteY71" fmla="*/ 75431 h 81155"/>
                <a:gd name="connsiteX72" fmla="*/ 49551 w 157802"/>
                <a:gd name="connsiteY72" fmla="*/ 77325 h 81155"/>
                <a:gd name="connsiteX73" fmla="*/ 53384 w 157802"/>
                <a:gd name="connsiteY73" fmla="*/ 76062 h 81155"/>
                <a:gd name="connsiteX74" fmla="*/ 57126 w 157802"/>
                <a:gd name="connsiteY74" fmla="*/ 76062 h 81155"/>
                <a:gd name="connsiteX75" fmla="*/ 59561 w 157802"/>
                <a:gd name="connsiteY75" fmla="*/ 76062 h 81155"/>
                <a:gd name="connsiteX76" fmla="*/ 63483 w 157802"/>
                <a:gd name="connsiteY76" fmla="*/ 76062 h 81155"/>
                <a:gd name="connsiteX77" fmla="*/ 68488 w 157802"/>
                <a:gd name="connsiteY77" fmla="*/ 74169 h 81155"/>
                <a:gd name="connsiteX78" fmla="*/ 72275 w 157802"/>
                <a:gd name="connsiteY78" fmla="*/ 74169 h 81155"/>
                <a:gd name="connsiteX79" fmla="*/ 72455 w 157802"/>
                <a:gd name="connsiteY79" fmla="*/ 75025 h 81155"/>
                <a:gd name="connsiteX80" fmla="*/ 74168 w 157802"/>
                <a:gd name="connsiteY80" fmla="*/ 71013 h 81155"/>
                <a:gd name="connsiteX81" fmla="*/ 73537 w 157802"/>
                <a:gd name="connsiteY81" fmla="*/ 65332 h 81155"/>
                <a:gd name="connsiteX82" fmla="*/ 76062 w 157802"/>
                <a:gd name="connsiteY82" fmla="*/ 61544 h 81155"/>
                <a:gd name="connsiteX83" fmla="*/ 82374 w 157802"/>
                <a:gd name="connsiteY83" fmla="*/ 61544 h 81155"/>
                <a:gd name="connsiteX84" fmla="*/ 82374 w 157802"/>
                <a:gd name="connsiteY84" fmla="*/ 54601 h 81155"/>
                <a:gd name="connsiteX85" fmla="*/ 89949 w 157802"/>
                <a:gd name="connsiteY85" fmla="*/ 54601 h 81155"/>
                <a:gd name="connsiteX86" fmla="*/ 95630 w 157802"/>
                <a:gd name="connsiteY86" fmla="*/ 53970 h 81155"/>
                <a:gd name="connsiteX87" fmla="*/ 98786 w 157802"/>
                <a:gd name="connsiteY87" fmla="*/ 59020 h 81155"/>
                <a:gd name="connsiteX88" fmla="*/ 103836 w 157802"/>
                <a:gd name="connsiteY88" fmla="*/ 57757 h 81155"/>
                <a:gd name="connsiteX89" fmla="*/ 109561 w 157802"/>
                <a:gd name="connsiteY89" fmla="*/ 55232 h 81155"/>
                <a:gd name="connsiteX90" fmla="*/ 110193 w 157802"/>
                <a:gd name="connsiteY90" fmla="*/ 48289 h 81155"/>
                <a:gd name="connsiteX91" fmla="*/ 113980 w 157802"/>
                <a:gd name="connsiteY91" fmla="*/ 46395 h 81155"/>
                <a:gd name="connsiteX92" fmla="*/ 118985 w 157802"/>
                <a:gd name="connsiteY92" fmla="*/ 45133 h 81155"/>
                <a:gd name="connsiteX93" fmla="*/ 125928 w 157802"/>
                <a:gd name="connsiteY93" fmla="*/ 43870 h 81155"/>
                <a:gd name="connsiteX94" fmla="*/ 130391 w 157802"/>
                <a:gd name="connsiteY94" fmla="*/ 43239 h 81155"/>
                <a:gd name="connsiteX95" fmla="*/ 130391 w 157802"/>
                <a:gd name="connsiteY95" fmla="*/ 38190 h 81155"/>
                <a:gd name="connsiteX96" fmla="*/ 135396 w 157802"/>
                <a:gd name="connsiteY96" fmla="*/ 35665 h 81155"/>
                <a:gd name="connsiteX97" fmla="*/ 141708 w 157802"/>
                <a:gd name="connsiteY97" fmla="*/ 33140 h 81155"/>
                <a:gd name="connsiteX98" fmla="*/ 146803 w 157802"/>
                <a:gd name="connsiteY98" fmla="*/ 29984 h 81155"/>
                <a:gd name="connsiteX99" fmla="*/ 151853 w 157802"/>
                <a:gd name="connsiteY99" fmla="*/ 28090 h 81155"/>
                <a:gd name="connsiteX100" fmla="*/ 153746 w 157802"/>
                <a:gd name="connsiteY100" fmla="*/ 24303 h 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57802" h="81155">
                  <a:moveTo>
                    <a:pt x="150816" y="20696"/>
                  </a:moveTo>
                  <a:lnTo>
                    <a:pt x="151221" y="21778"/>
                  </a:lnTo>
                  <a:lnTo>
                    <a:pt x="146172" y="19253"/>
                  </a:lnTo>
                  <a:lnTo>
                    <a:pt x="140491" y="19253"/>
                  </a:lnTo>
                  <a:lnTo>
                    <a:pt x="134810" y="13572"/>
                  </a:lnTo>
                  <a:lnTo>
                    <a:pt x="128498" y="13572"/>
                  </a:lnTo>
                  <a:lnTo>
                    <a:pt x="120923" y="12310"/>
                  </a:lnTo>
                  <a:lnTo>
                    <a:pt x="115197" y="12941"/>
                  </a:lnTo>
                  <a:lnTo>
                    <a:pt x="105098" y="12941"/>
                  </a:lnTo>
                  <a:lnTo>
                    <a:pt x="101987" y="12310"/>
                  </a:lnTo>
                  <a:lnTo>
                    <a:pt x="95630" y="11679"/>
                  </a:lnTo>
                  <a:lnTo>
                    <a:pt x="89318" y="11047"/>
                  </a:lnTo>
                  <a:lnTo>
                    <a:pt x="81743" y="12941"/>
                  </a:lnTo>
                  <a:lnTo>
                    <a:pt x="74800" y="12941"/>
                  </a:lnTo>
                  <a:lnTo>
                    <a:pt x="73763" y="12220"/>
                  </a:lnTo>
                  <a:lnTo>
                    <a:pt x="69119" y="9154"/>
                  </a:lnTo>
                  <a:lnTo>
                    <a:pt x="64069" y="6629"/>
                  </a:lnTo>
                  <a:lnTo>
                    <a:pt x="58388" y="4104"/>
                  </a:lnTo>
                  <a:lnTo>
                    <a:pt x="55232" y="7260"/>
                  </a:lnTo>
                  <a:lnTo>
                    <a:pt x="51445" y="10416"/>
                  </a:lnTo>
                  <a:lnTo>
                    <a:pt x="52076" y="15466"/>
                  </a:lnTo>
                  <a:lnTo>
                    <a:pt x="53384" y="20516"/>
                  </a:lnTo>
                  <a:lnTo>
                    <a:pt x="46440" y="16728"/>
                  </a:lnTo>
                  <a:lnTo>
                    <a:pt x="36927" y="14204"/>
                  </a:lnTo>
                  <a:lnTo>
                    <a:pt x="29352" y="13572"/>
                  </a:lnTo>
                  <a:lnTo>
                    <a:pt x="21147" y="13572"/>
                  </a:lnTo>
                  <a:lnTo>
                    <a:pt x="17360" y="16097"/>
                  </a:lnTo>
                  <a:lnTo>
                    <a:pt x="16773" y="20516"/>
                  </a:lnTo>
                  <a:lnTo>
                    <a:pt x="15827" y="22184"/>
                  </a:lnTo>
                  <a:lnTo>
                    <a:pt x="19253" y="23041"/>
                  </a:lnTo>
                  <a:lnTo>
                    <a:pt x="21778" y="26197"/>
                  </a:lnTo>
                  <a:lnTo>
                    <a:pt x="17360" y="29353"/>
                  </a:lnTo>
                  <a:lnTo>
                    <a:pt x="13572" y="31246"/>
                  </a:lnTo>
                  <a:lnTo>
                    <a:pt x="11047" y="34402"/>
                  </a:lnTo>
                  <a:lnTo>
                    <a:pt x="9830" y="37558"/>
                  </a:lnTo>
                  <a:lnTo>
                    <a:pt x="12941" y="38821"/>
                  </a:lnTo>
                  <a:lnTo>
                    <a:pt x="19253" y="38190"/>
                  </a:lnTo>
                  <a:lnTo>
                    <a:pt x="19253" y="41346"/>
                  </a:lnTo>
                  <a:lnTo>
                    <a:pt x="24934" y="42608"/>
                  </a:lnTo>
                  <a:lnTo>
                    <a:pt x="27459" y="41977"/>
                  </a:lnTo>
                  <a:lnTo>
                    <a:pt x="30615" y="37558"/>
                  </a:lnTo>
                  <a:lnTo>
                    <a:pt x="32554" y="36927"/>
                  </a:lnTo>
                  <a:lnTo>
                    <a:pt x="35665" y="40083"/>
                  </a:lnTo>
                  <a:lnTo>
                    <a:pt x="40128" y="41977"/>
                  </a:lnTo>
                  <a:lnTo>
                    <a:pt x="40714" y="45764"/>
                  </a:lnTo>
                  <a:lnTo>
                    <a:pt x="45764" y="45764"/>
                  </a:lnTo>
                  <a:lnTo>
                    <a:pt x="48920" y="47027"/>
                  </a:lnTo>
                  <a:lnTo>
                    <a:pt x="55863" y="49551"/>
                  </a:lnTo>
                  <a:lnTo>
                    <a:pt x="51445" y="52707"/>
                  </a:lnTo>
                  <a:lnTo>
                    <a:pt x="47071" y="53970"/>
                  </a:lnTo>
                  <a:lnTo>
                    <a:pt x="41977" y="57126"/>
                  </a:lnTo>
                  <a:lnTo>
                    <a:pt x="40128" y="60913"/>
                  </a:lnTo>
                  <a:lnTo>
                    <a:pt x="33771" y="59020"/>
                  </a:lnTo>
                  <a:lnTo>
                    <a:pt x="28721" y="59020"/>
                  </a:lnTo>
                  <a:lnTo>
                    <a:pt x="23762" y="60507"/>
                  </a:lnTo>
                  <a:lnTo>
                    <a:pt x="22409" y="62807"/>
                  </a:lnTo>
                  <a:lnTo>
                    <a:pt x="17360" y="61544"/>
                  </a:lnTo>
                  <a:lnTo>
                    <a:pt x="13572" y="60913"/>
                  </a:lnTo>
                  <a:lnTo>
                    <a:pt x="8523" y="60913"/>
                  </a:lnTo>
                  <a:lnTo>
                    <a:pt x="5998" y="65332"/>
                  </a:lnTo>
                  <a:lnTo>
                    <a:pt x="4104" y="67225"/>
                  </a:lnTo>
                  <a:lnTo>
                    <a:pt x="4735" y="72275"/>
                  </a:lnTo>
                  <a:lnTo>
                    <a:pt x="10416" y="74169"/>
                  </a:lnTo>
                  <a:lnTo>
                    <a:pt x="13572" y="74169"/>
                  </a:lnTo>
                  <a:lnTo>
                    <a:pt x="19253" y="74169"/>
                  </a:lnTo>
                  <a:lnTo>
                    <a:pt x="23085" y="71644"/>
                  </a:lnTo>
                  <a:lnTo>
                    <a:pt x="26196" y="73537"/>
                  </a:lnTo>
                  <a:lnTo>
                    <a:pt x="31877" y="75431"/>
                  </a:lnTo>
                  <a:lnTo>
                    <a:pt x="36296" y="72275"/>
                  </a:lnTo>
                  <a:lnTo>
                    <a:pt x="40128" y="73537"/>
                  </a:lnTo>
                  <a:lnTo>
                    <a:pt x="43870" y="77325"/>
                  </a:lnTo>
                  <a:lnTo>
                    <a:pt x="47071" y="75431"/>
                  </a:lnTo>
                  <a:lnTo>
                    <a:pt x="49551" y="77325"/>
                  </a:lnTo>
                  <a:lnTo>
                    <a:pt x="53384" y="76062"/>
                  </a:lnTo>
                  <a:lnTo>
                    <a:pt x="57126" y="76062"/>
                  </a:lnTo>
                  <a:lnTo>
                    <a:pt x="59561" y="76062"/>
                  </a:lnTo>
                  <a:lnTo>
                    <a:pt x="63483" y="76062"/>
                  </a:lnTo>
                  <a:lnTo>
                    <a:pt x="68488" y="74169"/>
                  </a:lnTo>
                  <a:lnTo>
                    <a:pt x="72275" y="74169"/>
                  </a:lnTo>
                  <a:lnTo>
                    <a:pt x="72455" y="75025"/>
                  </a:lnTo>
                  <a:lnTo>
                    <a:pt x="74168" y="71013"/>
                  </a:lnTo>
                  <a:lnTo>
                    <a:pt x="73537" y="65332"/>
                  </a:lnTo>
                  <a:lnTo>
                    <a:pt x="76062" y="61544"/>
                  </a:lnTo>
                  <a:lnTo>
                    <a:pt x="82374" y="61544"/>
                  </a:lnTo>
                  <a:lnTo>
                    <a:pt x="82374" y="54601"/>
                  </a:lnTo>
                  <a:lnTo>
                    <a:pt x="89949" y="54601"/>
                  </a:lnTo>
                  <a:lnTo>
                    <a:pt x="95630" y="53970"/>
                  </a:lnTo>
                  <a:lnTo>
                    <a:pt x="98786" y="59020"/>
                  </a:lnTo>
                  <a:lnTo>
                    <a:pt x="103836" y="57757"/>
                  </a:lnTo>
                  <a:lnTo>
                    <a:pt x="109561" y="55232"/>
                  </a:lnTo>
                  <a:lnTo>
                    <a:pt x="110193" y="48289"/>
                  </a:lnTo>
                  <a:lnTo>
                    <a:pt x="113980" y="46395"/>
                  </a:lnTo>
                  <a:lnTo>
                    <a:pt x="118985" y="45133"/>
                  </a:lnTo>
                  <a:lnTo>
                    <a:pt x="125928" y="43870"/>
                  </a:lnTo>
                  <a:lnTo>
                    <a:pt x="130391" y="43239"/>
                  </a:lnTo>
                  <a:lnTo>
                    <a:pt x="130391" y="38190"/>
                  </a:lnTo>
                  <a:lnTo>
                    <a:pt x="135396" y="35665"/>
                  </a:lnTo>
                  <a:lnTo>
                    <a:pt x="141708" y="33140"/>
                  </a:lnTo>
                  <a:lnTo>
                    <a:pt x="146803" y="29984"/>
                  </a:lnTo>
                  <a:lnTo>
                    <a:pt x="151853" y="28090"/>
                  </a:lnTo>
                  <a:lnTo>
                    <a:pt x="153746" y="2430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3" name="手繪多邊形: 圖案 62">
              <a:extLst>
                <a:ext uri="{FF2B5EF4-FFF2-40B4-BE49-F238E27FC236}">
                  <a16:creationId xmlns:a16="http://schemas.microsoft.com/office/drawing/2014/main" id="{7933B3FA-4921-46D9-97AF-056701E91F4E}"/>
                </a:ext>
              </a:extLst>
            </p:cNvPr>
            <p:cNvSpPr/>
            <p:nvPr/>
          </p:nvSpPr>
          <p:spPr>
            <a:xfrm>
              <a:off x="2760664" y="2582291"/>
              <a:ext cx="10953" cy="10952"/>
            </a:xfrm>
            <a:custGeom>
              <a:avLst/>
              <a:gdLst>
                <a:gd name="connsiteX0" fmla="*/ 4104 w 9017"/>
                <a:gd name="connsiteY0" fmla="*/ 4600 h 9017"/>
                <a:gd name="connsiteX1" fmla="*/ 7440 w 9017"/>
                <a:gd name="connsiteY1" fmla="*/ 7486 h 9017"/>
                <a:gd name="connsiteX2" fmla="*/ 7621 w 9017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4104" y="4600"/>
                  </a:moveTo>
                  <a:lnTo>
                    <a:pt x="7440" y="7486"/>
                  </a:lnTo>
                  <a:lnTo>
                    <a:pt x="7621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4" name="手繪多邊形: 圖案 63">
              <a:extLst>
                <a:ext uri="{FF2B5EF4-FFF2-40B4-BE49-F238E27FC236}">
                  <a16:creationId xmlns:a16="http://schemas.microsoft.com/office/drawing/2014/main" id="{E02B1C6E-2722-4CC7-ABCA-95BD7AEFA84F}"/>
                </a:ext>
              </a:extLst>
            </p:cNvPr>
            <p:cNvSpPr/>
            <p:nvPr/>
          </p:nvSpPr>
          <p:spPr>
            <a:xfrm>
              <a:off x="2743796" y="2564493"/>
              <a:ext cx="158817" cy="104051"/>
            </a:xfrm>
            <a:custGeom>
              <a:avLst/>
              <a:gdLst>
                <a:gd name="connsiteX0" fmla="*/ 126604 w 130750"/>
                <a:gd name="connsiteY0" fmla="*/ 65963 h 85664"/>
                <a:gd name="connsiteX1" fmla="*/ 122141 w 130750"/>
                <a:gd name="connsiteY1" fmla="*/ 62176 h 85664"/>
                <a:gd name="connsiteX2" fmla="*/ 119661 w 130750"/>
                <a:gd name="connsiteY2" fmla="*/ 58388 h 85664"/>
                <a:gd name="connsiteX3" fmla="*/ 119661 w 130750"/>
                <a:gd name="connsiteY3" fmla="*/ 53339 h 85664"/>
                <a:gd name="connsiteX4" fmla="*/ 118399 w 130750"/>
                <a:gd name="connsiteY4" fmla="*/ 50814 h 85664"/>
                <a:gd name="connsiteX5" fmla="*/ 113935 w 130750"/>
                <a:gd name="connsiteY5" fmla="*/ 47658 h 85664"/>
                <a:gd name="connsiteX6" fmla="*/ 109562 w 130750"/>
                <a:gd name="connsiteY6" fmla="*/ 47658 h 85664"/>
                <a:gd name="connsiteX7" fmla="*/ 105729 w 130750"/>
                <a:gd name="connsiteY7" fmla="*/ 47027 h 85664"/>
                <a:gd name="connsiteX8" fmla="*/ 102618 w 130750"/>
                <a:gd name="connsiteY8" fmla="*/ 46395 h 85664"/>
                <a:gd name="connsiteX9" fmla="*/ 101311 w 130750"/>
                <a:gd name="connsiteY9" fmla="*/ 44502 h 85664"/>
                <a:gd name="connsiteX10" fmla="*/ 101311 w 130750"/>
                <a:gd name="connsiteY10" fmla="*/ 40714 h 85664"/>
                <a:gd name="connsiteX11" fmla="*/ 98786 w 130750"/>
                <a:gd name="connsiteY11" fmla="*/ 36296 h 85664"/>
                <a:gd name="connsiteX12" fmla="*/ 98335 w 130750"/>
                <a:gd name="connsiteY12" fmla="*/ 33365 h 85664"/>
                <a:gd name="connsiteX13" fmla="*/ 98155 w 130750"/>
                <a:gd name="connsiteY13" fmla="*/ 32509 h 85664"/>
                <a:gd name="connsiteX14" fmla="*/ 94367 w 130750"/>
                <a:gd name="connsiteY14" fmla="*/ 32509 h 85664"/>
                <a:gd name="connsiteX15" fmla="*/ 89363 w 130750"/>
                <a:gd name="connsiteY15" fmla="*/ 34402 h 85664"/>
                <a:gd name="connsiteX16" fmla="*/ 85440 w 130750"/>
                <a:gd name="connsiteY16" fmla="*/ 34402 h 85664"/>
                <a:gd name="connsiteX17" fmla="*/ 83006 w 130750"/>
                <a:gd name="connsiteY17" fmla="*/ 34402 h 85664"/>
                <a:gd name="connsiteX18" fmla="*/ 79264 w 130750"/>
                <a:gd name="connsiteY18" fmla="*/ 34402 h 85664"/>
                <a:gd name="connsiteX19" fmla="*/ 75431 w 130750"/>
                <a:gd name="connsiteY19" fmla="*/ 35665 h 85664"/>
                <a:gd name="connsiteX20" fmla="*/ 72951 w 130750"/>
                <a:gd name="connsiteY20" fmla="*/ 33771 h 85664"/>
                <a:gd name="connsiteX21" fmla="*/ 69750 w 130750"/>
                <a:gd name="connsiteY21" fmla="*/ 35665 h 85664"/>
                <a:gd name="connsiteX22" fmla="*/ 66008 w 130750"/>
                <a:gd name="connsiteY22" fmla="*/ 31877 h 85664"/>
                <a:gd name="connsiteX23" fmla="*/ 62176 w 130750"/>
                <a:gd name="connsiteY23" fmla="*/ 30615 h 85664"/>
                <a:gd name="connsiteX24" fmla="*/ 57757 w 130750"/>
                <a:gd name="connsiteY24" fmla="*/ 33771 h 85664"/>
                <a:gd name="connsiteX25" fmla="*/ 52076 w 130750"/>
                <a:gd name="connsiteY25" fmla="*/ 31877 h 85664"/>
                <a:gd name="connsiteX26" fmla="*/ 48965 w 130750"/>
                <a:gd name="connsiteY26" fmla="*/ 29984 h 85664"/>
                <a:gd name="connsiteX27" fmla="*/ 45133 w 130750"/>
                <a:gd name="connsiteY27" fmla="*/ 32509 h 85664"/>
                <a:gd name="connsiteX28" fmla="*/ 39452 w 130750"/>
                <a:gd name="connsiteY28" fmla="*/ 32509 h 85664"/>
                <a:gd name="connsiteX29" fmla="*/ 36296 w 130750"/>
                <a:gd name="connsiteY29" fmla="*/ 32509 h 85664"/>
                <a:gd name="connsiteX30" fmla="*/ 30615 w 130750"/>
                <a:gd name="connsiteY30" fmla="*/ 30615 h 85664"/>
                <a:gd name="connsiteX31" fmla="*/ 29984 w 130750"/>
                <a:gd name="connsiteY31" fmla="*/ 25565 h 85664"/>
                <a:gd name="connsiteX32" fmla="*/ 31878 w 130750"/>
                <a:gd name="connsiteY32" fmla="*/ 23672 h 85664"/>
                <a:gd name="connsiteX33" fmla="*/ 34402 w 130750"/>
                <a:gd name="connsiteY33" fmla="*/ 19253 h 85664"/>
                <a:gd name="connsiteX34" fmla="*/ 39452 w 130750"/>
                <a:gd name="connsiteY34" fmla="*/ 19253 h 85664"/>
                <a:gd name="connsiteX35" fmla="*/ 43239 w 130750"/>
                <a:gd name="connsiteY35" fmla="*/ 19884 h 85664"/>
                <a:gd name="connsiteX36" fmla="*/ 48289 w 130750"/>
                <a:gd name="connsiteY36" fmla="*/ 21147 h 85664"/>
                <a:gd name="connsiteX37" fmla="*/ 49642 w 130750"/>
                <a:gd name="connsiteY37" fmla="*/ 18847 h 85664"/>
                <a:gd name="connsiteX38" fmla="*/ 48289 w 130750"/>
                <a:gd name="connsiteY38" fmla="*/ 19253 h 85664"/>
                <a:gd name="connsiteX39" fmla="*/ 42653 w 130750"/>
                <a:gd name="connsiteY39" fmla="*/ 15466 h 85664"/>
                <a:gd name="connsiteX40" fmla="*/ 46395 w 130750"/>
                <a:gd name="connsiteY40" fmla="*/ 12310 h 85664"/>
                <a:gd name="connsiteX41" fmla="*/ 47027 w 130750"/>
                <a:gd name="connsiteY41" fmla="*/ 9154 h 85664"/>
                <a:gd name="connsiteX42" fmla="*/ 43239 w 130750"/>
                <a:gd name="connsiteY42" fmla="*/ 4104 h 85664"/>
                <a:gd name="connsiteX43" fmla="*/ 38821 w 130750"/>
                <a:gd name="connsiteY43" fmla="*/ 8523 h 85664"/>
                <a:gd name="connsiteX44" fmla="*/ 35710 w 130750"/>
                <a:gd name="connsiteY44" fmla="*/ 10416 h 85664"/>
                <a:gd name="connsiteX45" fmla="*/ 30615 w 130750"/>
                <a:gd name="connsiteY45" fmla="*/ 7891 h 85664"/>
                <a:gd name="connsiteX46" fmla="*/ 26197 w 130750"/>
                <a:gd name="connsiteY46" fmla="*/ 8523 h 85664"/>
                <a:gd name="connsiteX47" fmla="*/ 26828 w 130750"/>
                <a:gd name="connsiteY47" fmla="*/ 14835 h 85664"/>
                <a:gd name="connsiteX48" fmla="*/ 28721 w 130750"/>
                <a:gd name="connsiteY48" fmla="*/ 19253 h 85664"/>
                <a:gd name="connsiteX49" fmla="*/ 22409 w 130750"/>
                <a:gd name="connsiteY49" fmla="*/ 18622 h 85664"/>
                <a:gd name="connsiteX50" fmla="*/ 21508 w 130750"/>
                <a:gd name="connsiteY50" fmla="*/ 18757 h 85664"/>
                <a:gd name="connsiteX51" fmla="*/ 21327 w 130750"/>
                <a:gd name="connsiteY51" fmla="*/ 22139 h 85664"/>
                <a:gd name="connsiteX52" fmla="*/ 23041 w 130750"/>
                <a:gd name="connsiteY52" fmla="*/ 23672 h 85664"/>
                <a:gd name="connsiteX53" fmla="*/ 21733 w 130750"/>
                <a:gd name="connsiteY53" fmla="*/ 25610 h 85664"/>
                <a:gd name="connsiteX54" fmla="*/ 20516 w 130750"/>
                <a:gd name="connsiteY54" fmla="*/ 27459 h 85664"/>
                <a:gd name="connsiteX55" fmla="*/ 17991 w 130750"/>
                <a:gd name="connsiteY55" fmla="*/ 30615 h 85664"/>
                <a:gd name="connsiteX56" fmla="*/ 11679 w 130750"/>
                <a:gd name="connsiteY56" fmla="*/ 29984 h 85664"/>
                <a:gd name="connsiteX57" fmla="*/ 6629 w 130750"/>
                <a:gd name="connsiteY57" fmla="*/ 29984 h 85664"/>
                <a:gd name="connsiteX58" fmla="*/ 4735 w 130750"/>
                <a:gd name="connsiteY58" fmla="*/ 32509 h 85664"/>
                <a:gd name="connsiteX59" fmla="*/ 4104 w 130750"/>
                <a:gd name="connsiteY59" fmla="*/ 36296 h 85664"/>
                <a:gd name="connsiteX60" fmla="*/ 9154 w 130750"/>
                <a:gd name="connsiteY60" fmla="*/ 38821 h 85664"/>
                <a:gd name="connsiteX61" fmla="*/ 13572 w 130750"/>
                <a:gd name="connsiteY61" fmla="*/ 40714 h 85664"/>
                <a:gd name="connsiteX62" fmla="*/ 17360 w 130750"/>
                <a:gd name="connsiteY62" fmla="*/ 41346 h 85664"/>
                <a:gd name="connsiteX63" fmla="*/ 16097 w 130750"/>
                <a:gd name="connsiteY63" fmla="*/ 44502 h 85664"/>
                <a:gd name="connsiteX64" fmla="*/ 18622 w 130750"/>
                <a:gd name="connsiteY64" fmla="*/ 48920 h 85664"/>
                <a:gd name="connsiteX65" fmla="*/ 23672 w 130750"/>
                <a:gd name="connsiteY65" fmla="*/ 55232 h 85664"/>
                <a:gd name="connsiteX66" fmla="*/ 21147 w 130750"/>
                <a:gd name="connsiteY66" fmla="*/ 60282 h 85664"/>
                <a:gd name="connsiteX67" fmla="*/ 19298 w 130750"/>
                <a:gd name="connsiteY67" fmla="*/ 63438 h 85664"/>
                <a:gd name="connsiteX68" fmla="*/ 17991 w 130750"/>
                <a:gd name="connsiteY68" fmla="*/ 67225 h 85664"/>
                <a:gd name="connsiteX69" fmla="*/ 16729 w 130750"/>
                <a:gd name="connsiteY69" fmla="*/ 71644 h 85664"/>
                <a:gd name="connsiteX70" fmla="*/ 19298 w 130750"/>
                <a:gd name="connsiteY70" fmla="*/ 76062 h 85664"/>
                <a:gd name="connsiteX71" fmla="*/ 22409 w 130750"/>
                <a:gd name="connsiteY71" fmla="*/ 76062 h 85664"/>
                <a:gd name="connsiteX72" fmla="*/ 28090 w 130750"/>
                <a:gd name="connsiteY72" fmla="*/ 73537 h 85664"/>
                <a:gd name="connsiteX73" fmla="*/ 33140 w 130750"/>
                <a:gd name="connsiteY73" fmla="*/ 71013 h 85664"/>
                <a:gd name="connsiteX74" fmla="*/ 36296 w 130750"/>
                <a:gd name="connsiteY74" fmla="*/ 72275 h 85664"/>
                <a:gd name="connsiteX75" fmla="*/ 43870 w 130750"/>
                <a:gd name="connsiteY75" fmla="*/ 73537 h 85664"/>
                <a:gd name="connsiteX76" fmla="*/ 42022 w 130750"/>
                <a:gd name="connsiteY76" fmla="*/ 69119 h 85664"/>
                <a:gd name="connsiteX77" fmla="*/ 42653 w 130750"/>
                <a:gd name="connsiteY77" fmla="*/ 66594 h 85664"/>
                <a:gd name="connsiteX78" fmla="*/ 47027 w 130750"/>
                <a:gd name="connsiteY78" fmla="*/ 65963 h 85664"/>
                <a:gd name="connsiteX79" fmla="*/ 51445 w 130750"/>
                <a:gd name="connsiteY79" fmla="*/ 65963 h 85664"/>
                <a:gd name="connsiteX80" fmla="*/ 53339 w 130750"/>
                <a:gd name="connsiteY80" fmla="*/ 61544 h 85664"/>
                <a:gd name="connsiteX81" fmla="*/ 52076 w 130750"/>
                <a:gd name="connsiteY81" fmla="*/ 58388 h 85664"/>
                <a:gd name="connsiteX82" fmla="*/ 53970 w 130750"/>
                <a:gd name="connsiteY82" fmla="*/ 55863 h 85664"/>
                <a:gd name="connsiteX83" fmla="*/ 58434 w 130750"/>
                <a:gd name="connsiteY83" fmla="*/ 51445 h 85664"/>
                <a:gd name="connsiteX84" fmla="*/ 62807 w 130750"/>
                <a:gd name="connsiteY84" fmla="*/ 51445 h 85664"/>
                <a:gd name="connsiteX85" fmla="*/ 67857 w 130750"/>
                <a:gd name="connsiteY85" fmla="*/ 52707 h 85664"/>
                <a:gd name="connsiteX86" fmla="*/ 68488 w 130750"/>
                <a:gd name="connsiteY86" fmla="*/ 57126 h 85664"/>
                <a:gd name="connsiteX87" fmla="*/ 68488 w 130750"/>
                <a:gd name="connsiteY87" fmla="*/ 59651 h 85664"/>
                <a:gd name="connsiteX88" fmla="*/ 72320 w 130750"/>
                <a:gd name="connsiteY88" fmla="*/ 60282 h 85664"/>
                <a:gd name="connsiteX89" fmla="*/ 72951 w 130750"/>
                <a:gd name="connsiteY89" fmla="*/ 64069 h 85664"/>
                <a:gd name="connsiteX90" fmla="*/ 72951 w 130750"/>
                <a:gd name="connsiteY90" fmla="*/ 70381 h 85664"/>
                <a:gd name="connsiteX91" fmla="*/ 72951 w 130750"/>
                <a:gd name="connsiteY91" fmla="*/ 75431 h 85664"/>
                <a:gd name="connsiteX92" fmla="*/ 77325 w 130750"/>
                <a:gd name="connsiteY92" fmla="*/ 79850 h 85664"/>
                <a:gd name="connsiteX93" fmla="*/ 80481 w 130750"/>
                <a:gd name="connsiteY93" fmla="*/ 82374 h 85664"/>
                <a:gd name="connsiteX94" fmla="*/ 84899 w 130750"/>
                <a:gd name="connsiteY94" fmla="*/ 79850 h 85664"/>
                <a:gd name="connsiteX95" fmla="*/ 89949 w 130750"/>
                <a:gd name="connsiteY95" fmla="*/ 78587 h 85664"/>
                <a:gd name="connsiteX96" fmla="*/ 91031 w 130750"/>
                <a:gd name="connsiteY96" fmla="*/ 77505 h 85664"/>
                <a:gd name="connsiteX97" fmla="*/ 91843 w 130750"/>
                <a:gd name="connsiteY97" fmla="*/ 76693 h 85664"/>
                <a:gd name="connsiteX98" fmla="*/ 94999 w 130750"/>
                <a:gd name="connsiteY98" fmla="*/ 73537 h 85664"/>
                <a:gd name="connsiteX99" fmla="*/ 98155 w 130750"/>
                <a:gd name="connsiteY99" fmla="*/ 70381 h 85664"/>
                <a:gd name="connsiteX100" fmla="*/ 103881 w 130750"/>
                <a:gd name="connsiteY100" fmla="*/ 68488 h 85664"/>
                <a:gd name="connsiteX101" fmla="*/ 107623 w 130750"/>
                <a:gd name="connsiteY101" fmla="*/ 69119 h 85664"/>
                <a:gd name="connsiteX102" fmla="*/ 108885 w 130750"/>
                <a:gd name="connsiteY102" fmla="*/ 71644 h 85664"/>
                <a:gd name="connsiteX103" fmla="*/ 112718 w 130750"/>
                <a:gd name="connsiteY103" fmla="*/ 69119 h 85664"/>
                <a:gd name="connsiteX104" fmla="*/ 119661 w 130750"/>
                <a:gd name="connsiteY104" fmla="*/ 70381 h 85664"/>
                <a:gd name="connsiteX105" fmla="*/ 127867 w 130750"/>
                <a:gd name="connsiteY105" fmla="*/ 71644 h 8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30750" h="85664">
                  <a:moveTo>
                    <a:pt x="126604" y="65963"/>
                  </a:moveTo>
                  <a:lnTo>
                    <a:pt x="122141" y="62176"/>
                  </a:lnTo>
                  <a:lnTo>
                    <a:pt x="119661" y="58388"/>
                  </a:lnTo>
                  <a:lnTo>
                    <a:pt x="119661" y="53339"/>
                  </a:lnTo>
                  <a:lnTo>
                    <a:pt x="118399" y="50814"/>
                  </a:lnTo>
                  <a:lnTo>
                    <a:pt x="113935" y="47658"/>
                  </a:lnTo>
                  <a:lnTo>
                    <a:pt x="109562" y="47658"/>
                  </a:lnTo>
                  <a:lnTo>
                    <a:pt x="105729" y="47027"/>
                  </a:lnTo>
                  <a:lnTo>
                    <a:pt x="102618" y="46395"/>
                  </a:lnTo>
                  <a:lnTo>
                    <a:pt x="101311" y="44502"/>
                  </a:lnTo>
                  <a:lnTo>
                    <a:pt x="101311" y="40714"/>
                  </a:lnTo>
                  <a:lnTo>
                    <a:pt x="98786" y="36296"/>
                  </a:lnTo>
                  <a:lnTo>
                    <a:pt x="98335" y="33365"/>
                  </a:lnTo>
                  <a:lnTo>
                    <a:pt x="98155" y="32509"/>
                  </a:lnTo>
                  <a:lnTo>
                    <a:pt x="94367" y="32509"/>
                  </a:lnTo>
                  <a:lnTo>
                    <a:pt x="89363" y="34402"/>
                  </a:lnTo>
                  <a:lnTo>
                    <a:pt x="85440" y="34402"/>
                  </a:lnTo>
                  <a:lnTo>
                    <a:pt x="83006" y="34402"/>
                  </a:lnTo>
                  <a:lnTo>
                    <a:pt x="79264" y="34402"/>
                  </a:lnTo>
                  <a:lnTo>
                    <a:pt x="75431" y="35665"/>
                  </a:lnTo>
                  <a:lnTo>
                    <a:pt x="72951" y="33771"/>
                  </a:lnTo>
                  <a:lnTo>
                    <a:pt x="69750" y="35665"/>
                  </a:lnTo>
                  <a:lnTo>
                    <a:pt x="66008" y="31877"/>
                  </a:lnTo>
                  <a:lnTo>
                    <a:pt x="62176" y="30615"/>
                  </a:lnTo>
                  <a:lnTo>
                    <a:pt x="57757" y="33771"/>
                  </a:lnTo>
                  <a:lnTo>
                    <a:pt x="52076" y="31877"/>
                  </a:lnTo>
                  <a:lnTo>
                    <a:pt x="48965" y="29984"/>
                  </a:lnTo>
                  <a:lnTo>
                    <a:pt x="45133" y="32509"/>
                  </a:lnTo>
                  <a:lnTo>
                    <a:pt x="39452" y="32509"/>
                  </a:lnTo>
                  <a:lnTo>
                    <a:pt x="36296" y="32509"/>
                  </a:lnTo>
                  <a:lnTo>
                    <a:pt x="30615" y="30615"/>
                  </a:lnTo>
                  <a:lnTo>
                    <a:pt x="29984" y="25565"/>
                  </a:lnTo>
                  <a:lnTo>
                    <a:pt x="31878" y="23672"/>
                  </a:lnTo>
                  <a:lnTo>
                    <a:pt x="34402" y="19253"/>
                  </a:lnTo>
                  <a:lnTo>
                    <a:pt x="39452" y="19253"/>
                  </a:lnTo>
                  <a:lnTo>
                    <a:pt x="43239" y="19884"/>
                  </a:lnTo>
                  <a:lnTo>
                    <a:pt x="48289" y="21147"/>
                  </a:lnTo>
                  <a:lnTo>
                    <a:pt x="49642" y="18847"/>
                  </a:lnTo>
                  <a:lnTo>
                    <a:pt x="48289" y="19253"/>
                  </a:lnTo>
                  <a:lnTo>
                    <a:pt x="42653" y="15466"/>
                  </a:lnTo>
                  <a:lnTo>
                    <a:pt x="46395" y="12310"/>
                  </a:lnTo>
                  <a:lnTo>
                    <a:pt x="47027" y="9154"/>
                  </a:lnTo>
                  <a:lnTo>
                    <a:pt x="43239" y="4104"/>
                  </a:lnTo>
                  <a:lnTo>
                    <a:pt x="38821" y="8523"/>
                  </a:lnTo>
                  <a:lnTo>
                    <a:pt x="35710" y="10416"/>
                  </a:lnTo>
                  <a:lnTo>
                    <a:pt x="30615" y="7891"/>
                  </a:lnTo>
                  <a:lnTo>
                    <a:pt x="26197" y="8523"/>
                  </a:lnTo>
                  <a:lnTo>
                    <a:pt x="26828" y="14835"/>
                  </a:lnTo>
                  <a:lnTo>
                    <a:pt x="28721" y="19253"/>
                  </a:lnTo>
                  <a:lnTo>
                    <a:pt x="22409" y="18622"/>
                  </a:lnTo>
                  <a:lnTo>
                    <a:pt x="21508" y="18757"/>
                  </a:lnTo>
                  <a:lnTo>
                    <a:pt x="21327" y="22139"/>
                  </a:lnTo>
                  <a:lnTo>
                    <a:pt x="23041" y="23672"/>
                  </a:lnTo>
                  <a:lnTo>
                    <a:pt x="21733" y="25610"/>
                  </a:lnTo>
                  <a:lnTo>
                    <a:pt x="20516" y="27459"/>
                  </a:lnTo>
                  <a:lnTo>
                    <a:pt x="17991" y="30615"/>
                  </a:lnTo>
                  <a:lnTo>
                    <a:pt x="11679" y="29984"/>
                  </a:lnTo>
                  <a:lnTo>
                    <a:pt x="6629" y="29984"/>
                  </a:lnTo>
                  <a:lnTo>
                    <a:pt x="4735" y="32509"/>
                  </a:lnTo>
                  <a:lnTo>
                    <a:pt x="4104" y="36296"/>
                  </a:lnTo>
                  <a:lnTo>
                    <a:pt x="9154" y="38821"/>
                  </a:lnTo>
                  <a:lnTo>
                    <a:pt x="13572" y="40714"/>
                  </a:lnTo>
                  <a:lnTo>
                    <a:pt x="17360" y="41346"/>
                  </a:lnTo>
                  <a:lnTo>
                    <a:pt x="16097" y="44502"/>
                  </a:lnTo>
                  <a:lnTo>
                    <a:pt x="18622" y="48920"/>
                  </a:lnTo>
                  <a:lnTo>
                    <a:pt x="23672" y="55232"/>
                  </a:lnTo>
                  <a:lnTo>
                    <a:pt x="21147" y="60282"/>
                  </a:lnTo>
                  <a:lnTo>
                    <a:pt x="19298" y="63438"/>
                  </a:lnTo>
                  <a:lnTo>
                    <a:pt x="17991" y="67225"/>
                  </a:lnTo>
                  <a:lnTo>
                    <a:pt x="16729" y="71644"/>
                  </a:lnTo>
                  <a:lnTo>
                    <a:pt x="19298" y="76062"/>
                  </a:lnTo>
                  <a:lnTo>
                    <a:pt x="22409" y="76062"/>
                  </a:lnTo>
                  <a:lnTo>
                    <a:pt x="28090" y="73537"/>
                  </a:lnTo>
                  <a:lnTo>
                    <a:pt x="33140" y="71013"/>
                  </a:lnTo>
                  <a:lnTo>
                    <a:pt x="36296" y="72275"/>
                  </a:lnTo>
                  <a:lnTo>
                    <a:pt x="43870" y="73537"/>
                  </a:lnTo>
                  <a:lnTo>
                    <a:pt x="42022" y="69119"/>
                  </a:lnTo>
                  <a:lnTo>
                    <a:pt x="42653" y="66594"/>
                  </a:lnTo>
                  <a:lnTo>
                    <a:pt x="47027" y="65963"/>
                  </a:lnTo>
                  <a:lnTo>
                    <a:pt x="51445" y="65963"/>
                  </a:lnTo>
                  <a:lnTo>
                    <a:pt x="53339" y="61544"/>
                  </a:lnTo>
                  <a:lnTo>
                    <a:pt x="52076" y="58388"/>
                  </a:lnTo>
                  <a:lnTo>
                    <a:pt x="53970" y="55863"/>
                  </a:lnTo>
                  <a:lnTo>
                    <a:pt x="58434" y="51445"/>
                  </a:lnTo>
                  <a:lnTo>
                    <a:pt x="62807" y="51445"/>
                  </a:lnTo>
                  <a:lnTo>
                    <a:pt x="67857" y="52707"/>
                  </a:lnTo>
                  <a:lnTo>
                    <a:pt x="68488" y="57126"/>
                  </a:lnTo>
                  <a:lnTo>
                    <a:pt x="68488" y="59651"/>
                  </a:lnTo>
                  <a:lnTo>
                    <a:pt x="72320" y="60282"/>
                  </a:lnTo>
                  <a:lnTo>
                    <a:pt x="72951" y="64069"/>
                  </a:lnTo>
                  <a:lnTo>
                    <a:pt x="72951" y="70381"/>
                  </a:lnTo>
                  <a:lnTo>
                    <a:pt x="72951" y="75431"/>
                  </a:lnTo>
                  <a:lnTo>
                    <a:pt x="77325" y="79850"/>
                  </a:lnTo>
                  <a:lnTo>
                    <a:pt x="80481" y="82374"/>
                  </a:lnTo>
                  <a:lnTo>
                    <a:pt x="84899" y="79850"/>
                  </a:lnTo>
                  <a:lnTo>
                    <a:pt x="89949" y="78587"/>
                  </a:lnTo>
                  <a:lnTo>
                    <a:pt x="91031" y="77505"/>
                  </a:lnTo>
                  <a:lnTo>
                    <a:pt x="91843" y="76693"/>
                  </a:lnTo>
                  <a:lnTo>
                    <a:pt x="94999" y="73537"/>
                  </a:lnTo>
                  <a:lnTo>
                    <a:pt x="98155" y="70381"/>
                  </a:lnTo>
                  <a:lnTo>
                    <a:pt x="103881" y="68488"/>
                  </a:lnTo>
                  <a:lnTo>
                    <a:pt x="107623" y="69119"/>
                  </a:lnTo>
                  <a:lnTo>
                    <a:pt x="108885" y="71644"/>
                  </a:lnTo>
                  <a:lnTo>
                    <a:pt x="112718" y="69119"/>
                  </a:lnTo>
                  <a:lnTo>
                    <a:pt x="119661" y="70381"/>
                  </a:lnTo>
                  <a:lnTo>
                    <a:pt x="127867" y="7164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手繪多邊形: 圖案 64">
              <a:extLst>
                <a:ext uri="{FF2B5EF4-FFF2-40B4-BE49-F238E27FC236}">
                  <a16:creationId xmlns:a16="http://schemas.microsoft.com/office/drawing/2014/main" id="{1DA689B8-8729-49E0-B857-5F56358AFBF5}"/>
                </a:ext>
              </a:extLst>
            </p:cNvPr>
            <p:cNvSpPr/>
            <p:nvPr/>
          </p:nvSpPr>
          <p:spPr>
            <a:xfrm>
              <a:off x="2661759" y="2652662"/>
              <a:ext cx="295727" cy="301202"/>
            </a:xfrm>
            <a:custGeom>
              <a:avLst/>
              <a:gdLst>
                <a:gd name="connsiteX0" fmla="*/ 234541 w 243467"/>
                <a:gd name="connsiteY0" fmla="*/ 30615 h 247975"/>
                <a:gd name="connsiteX1" fmla="*/ 231386 w 243467"/>
                <a:gd name="connsiteY1" fmla="*/ 29353 h 247975"/>
                <a:gd name="connsiteX2" fmla="*/ 225705 w 243467"/>
                <a:gd name="connsiteY2" fmla="*/ 28090 h 247975"/>
                <a:gd name="connsiteX3" fmla="*/ 224442 w 243467"/>
                <a:gd name="connsiteY3" fmla="*/ 23672 h 247975"/>
                <a:gd name="connsiteX4" fmla="*/ 219978 w 243467"/>
                <a:gd name="connsiteY4" fmla="*/ 25565 h 247975"/>
                <a:gd name="connsiteX5" fmla="*/ 215560 w 243467"/>
                <a:gd name="connsiteY5" fmla="*/ 23040 h 247975"/>
                <a:gd name="connsiteX6" fmla="*/ 213666 w 243467"/>
                <a:gd name="connsiteY6" fmla="*/ 23040 h 247975"/>
                <a:gd name="connsiteX7" fmla="*/ 213666 w 243467"/>
                <a:gd name="connsiteY7" fmla="*/ 17991 h 247975"/>
                <a:gd name="connsiteX8" fmla="*/ 211141 w 243467"/>
                <a:gd name="connsiteY8" fmla="*/ 12941 h 247975"/>
                <a:gd name="connsiteX9" fmla="*/ 208617 w 243467"/>
                <a:gd name="connsiteY9" fmla="*/ 8523 h 247975"/>
                <a:gd name="connsiteX10" fmla="*/ 204198 w 243467"/>
                <a:gd name="connsiteY10" fmla="*/ 8523 h 247975"/>
                <a:gd name="connsiteX11" fmla="*/ 202350 w 243467"/>
                <a:gd name="connsiteY11" fmla="*/ 7891 h 247975"/>
                <a:gd name="connsiteX12" fmla="*/ 199149 w 243467"/>
                <a:gd name="connsiteY12" fmla="*/ 4104 h 247975"/>
                <a:gd name="connsiteX13" fmla="*/ 192881 w 243467"/>
                <a:gd name="connsiteY13" fmla="*/ 4104 h 247975"/>
                <a:gd name="connsiteX14" fmla="*/ 187787 w 243467"/>
                <a:gd name="connsiteY14" fmla="*/ 4735 h 247975"/>
                <a:gd name="connsiteX15" fmla="*/ 185758 w 243467"/>
                <a:gd name="connsiteY15" fmla="*/ 4555 h 247975"/>
                <a:gd name="connsiteX16" fmla="*/ 184045 w 243467"/>
                <a:gd name="connsiteY16" fmla="*/ 5998 h 247975"/>
                <a:gd name="connsiteX17" fmla="*/ 180257 w 243467"/>
                <a:gd name="connsiteY17" fmla="*/ 5998 h 247975"/>
                <a:gd name="connsiteX18" fmla="*/ 173269 w 243467"/>
                <a:gd name="connsiteY18" fmla="*/ 5998 h 247975"/>
                <a:gd name="connsiteX19" fmla="*/ 166325 w 243467"/>
                <a:gd name="connsiteY19" fmla="*/ 5998 h 247975"/>
                <a:gd name="connsiteX20" fmla="*/ 160690 w 243467"/>
                <a:gd name="connsiteY20" fmla="*/ 7891 h 247975"/>
                <a:gd name="connsiteX21" fmla="*/ 159653 w 243467"/>
                <a:gd name="connsiteY21" fmla="*/ 8432 h 247975"/>
                <a:gd name="connsiteX22" fmla="*/ 154964 w 243467"/>
                <a:gd name="connsiteY22" fmla="*/ 11047 h 247975"/>
                <a:gd name="connsiteX23" fmla="*/ 150545 w 243467"/>
                <a:gd name="connsiteY23" fmla="*/ 14203 h 247975"/>
                <a:gd name="connsiteX24" fmla="*/ 144864 w 243467"/>
                <a:gd name="connsiteY24" fmla="*/ 17360 h 247975"/>
                <a:gd name="connsiteX25" fmla="*/ 145495 w 243467"/>
                <a:gd name="connsiteY25" fmla="*/ 23040 h 247975"/>
                <a:gd name="connsiteX26" fmla="*/ 150545 w 243467"/>
                <a:gd name="connsiteY26" fmla="*/ 28090 h 247975"/>
                <a:gd name="connsiteX27" fmla="*/ 150545 w 243467"/>
                <a:gd name="connsiteY27" fmla="*/ 32509 h 247975"/>
                <a:gd name="connsiteX28" fmla="*/ 150545 w 243467"/>
                <a:gd name="connsiteY28" fmla="*/ 38821 h 247975"/>
                <a:gd name="connsiteX29" fmla="*/ 144233 w 243467"/>
                <a:gd name="connsiteY29" fmla="*/ 43870 h 247975"/>
                <a:gd name="connsiteX30" fmla="*/ 146803 w 243467"/>
                <a:gd name="connsiteY30" fmla="*/ 48920 h 247975"/>
                <a:gd name="connsiteX31" fmla="*/ 145495 w 243467"/>
                <a:gd name="connsiteY31" fmla="*/ 55232 h 247975"/>
                <a:gd name="connsiteX32" fmla="*/ 142340 w 243467"/>
                <a:gd name="connsiteY32" fmla="*/ 59651 h 247975"/>
                <a:gd name="connsiteX33" fmla="*/ 136027 w 243467"/>
                <a:gd name="connsiteY33" fmla="*/ 59019 h 247975"/>
                <a:gd name="connsiteX34" fmla="*/ 130978 w 243467"/>
                <a:gd name="connsiteY34" fmla="*/ 59019 h 247975"/>
                <a:gd name="connsiteX35" fmla="*/ 132240 w 243467"/>
                <a:gd name="connsiteY35" fmla="*/ 63438 h 247975"/>
                <a:gd name="connsiteX36" fmla="*/ 137921 w 243467"/>
                <a:gd name="connsiteY36" fmla="*/ 68488 h 247975"/>
                <a:gd name="connsiteX37" fmla="*/ 135396 w 243467"/>
                <a:gd name="connsiteY37" fmla="*/ 72275 h 247975"/>
                <a:gd name="connsiteX38" fmla="*/ 130346 w 243467"/>
                <a:gd name="connsiteY38" fmla="*/ 74800 h 247975"/>
                <a:gd name="connsiteX39" fmla="*/ 126604 w 243467"/>
                <a:gd name="connsiteY39" fmla="*/ 79849 h 247975"/>
                <a:gd name="connsiteX40" fmla="*/ 124665 w 243467"/>
                <a:gd name="connsiteY40" fmla="*/ 86162 h 247975"/>
                <a:gd name="connsiteX41" fmla="*/ 126604 w 243467"/>
                <a:gd name="connsiteY41" fmla="*/ 90580 h 247975"/>
                <a:gd name="connsiteX42" fmla="*/ 127190 w 243467"/>
                <a:gd name="connsiteY42" fmla="*/ 95630 h 247975"/>
                <a:gd name="connsiteX43" fmla="*/ 124034 w 243467"/>
                <a:gd name="connsiteY43" fmla="*/ 102573 h 247975"/>
                <a:gd name="connsiteX44" fmla="*/ 118985 w 243467"/>
                <a:gd name="connsiteY44" fmla="*/ 99417 h 247975"/>
                <a:gd name="connsiteX45" fmla="*/ 113935 w 243467"/>
                <a:gd name="connsiteY45" fmla="*/ 100048 h 247975"/>
                <a:gd name="connsiteX46" fmla="*/ 110193 w 243467"/>
                <a:gd name="connsiteY46" fmla="*/ 100048 h 247975"/>
                <a:gd name="connsiteX47" fmla="*/ 101311 w 243467"/>
                <a:gd name="connsiteY47" fmla="*/ 104467 h 247975"/>
                <a:gd name="connsiteX48" fmla="*/ 103836 w 243467"/>
                <a:gd name="connsiteY48" fmla="*/ 108885 h 247975"/>
                <a:gd name="connsiteX49" fmla="*/ 98786 w 243467"/>
                <a:gd name="connsiteY49" fmla="*/ 108885 h 247975"/>
                <a:gd name="connsiteX50" fmla="*/ 93105 w 243467"/>
                <a:gd name="connsiteY50" fmla="*/ 108885 h 247975"/>
                <a:gd name="connsiteX51" fmla="*/ 88687 w 243467"/>
                <a:gd name="connsiteY51" fmla="*/ 112673 h 247975"/>
                <a:gd name="connsiteX52" fmla="*/ 86162 w 243467"/>
                <a:gd name="connsiteY52" fmla="*/ 116460 h 247975"/>
                <a:gd name="connsiteX53" fmla="*/ 86162 w 243467"/>
                <a:gd name="connsiteY53" fmla="*/ 122141 h 247975"/>
                <a:gd name="connsiteX54" fmla="*/ 86838 w 243467"/>
                <a:gd name="connsiteY54" fmla="*/ 128453 h 247975"/>
                <a:gd name="connsiteX55" fmla="*/ 87424 w 243467"/>
                <a:gd name="connsiteY55" fmla="*/ 132240 h 247975"/>
                <a:gd name="connsiteX56" fmla="*/ 83637 w 243467"/>
                <a:gd name="connsiteY56" fmla="*/ 134134 h 247975"/>
                <a:gd name="connsiteX57" fmla="*/ 75431 w 243467"/>
                <a:gd name="connsiteY57" fmla="*/ 137290 h 247975"/>
                <a:gd name="connsiteX58" fmla="*/ 66594 w 243467"/>
                <a:gd name="connsiteY58" fmla="*/ 139815 h 247975"/>
                <a:gd name="connsiteX59" fmla="*/ 62176 w 243467"/>
                <a:gd name="connsiteY59" fmla="*/ 138552 h 247975"/>
                <a:gd name="connsiteX60" fmla="*/ 55863 w 243467"/>
                <a:gd name="connsiteY60" fmla="*/ 141708 h 247975"/>
                <a:gd name="connsiteX61" fmla="*/ 47658 w 243467"/>
                <a:gd name="connsiteY61" fmla="*/ 139815 h 247975"/>
                <a:gd name="connsiteX62" fmla="*/ 41977 w 243467"/>
                <a:gd name="connsiteY62" fmla="*/ 140446 h 247975"/>
                <a:gd name="connsiteX63" fmla="*/ 34402 w 243467"/>
                <a:gd name="connsiteY63" fmla="*/ 140446 h 247975"/>
                <a:gd name="connsiteX64" fmla="*/ 26242 w 243467"/>
                <a:gd name="connsiteY64" fmla="*/ 141708 h 247975"/>
                <a:gd name="connsiteX65" fmla="*/ 19884 w 243467"/>
                <a:gd name="connsiteY65" fmla="*/ 139183 h 247975"/>
                <a:gd name="connsiteX66" fmla="*/ 10416 w 243467"/>
                <a:gd name="connsiteY66" fmla="*/ 135396 h 247975"/>
                <a:gd name="connsiteX67" fmla="*/ 5276 w 243467"/>
                <a:gd name="connsiteY67" fmla="*/ 134314 h 247975"/>
                <a:gd name="connsiteX68" fmla="*/ 4104 w 243467"/>
                <a:gd name="connsiteY68" fmla="*/ 136027 h 247975"/>
                <a:gd name="connsiteX69" fmla="*/ 9785 w 243467"/>
                <a:gd name="connsiteY69" fmla="*/ 141708 h 247975"/>
                <a:gd name="connsiteX70" fmla="*/ 15466 w 243467"/>
                <a:gd name="connsiteY70" fmla="*/ 150545 h 247975"/>
                <a:gd name="connsiteX71" fmla="*/ 21778 w 243467"/>
                <a:gd name="connsiteY71" fmla="*/ 156226 h 247975"/>
                <a:gd name="connsiteX72" fmla="*/ 27459 w 243467"/>
                <a:gd name="connsiteY72" fmla="*/ 159382 h 247975"/>
                <a:gd name="connsiteX73" fmla="*/ 33140 w 243467"/>
                <a:gd name="connsiteY73" fmla="*/ 162538 h 247975"/>
                <a:gd name="connsiteX74" fmla="*/ 36927 w 243467"/>
                <a:gd name="connsiteY74" fmla="*/ 163801 h 247975"/>
                <a:gd name="connsiteX75" fmla="*/ 38821 w 243467"/>
                <a:gd name="connsiteY75" fmla="*/ 170113 h 247975"/>
                <a:gd name="connsiteX76" fmla="*/ 40083 w 243467"/>
                <a:gd name="connsiteY76" fmla="*/ 175794 h 247975"/>
                <a:gd name="connsiteX77" fmla="*/ 40083 w 243467"/>
                <a:gd name="connsiteY77" fmla="*/ 181475 h 247975"/>
                <a:gd name="connsiteX78" fmla="*/ 47658 w 243467"/>
                <a:gd name="connsiteY78" fmla="*/ 182106 h 247975"/>
                <a:gd name="connsiteX79" fmla="*/ 47658 w 243467"/>
                <a:gd name="connsiteY79" fmla="*/ 187787 h 247975"/>
                <a:gd name="connsiteX80" fmla="*/ 43870 w 243467"/>
                <a:gd name="connsiteY80" fmla="*/ 192205 h 247975"/>
                <a:gd name="connsiteX81" fmla="*/ 38190 w 243467"/>
                <a:gd name="connsiteY81" fmla="*/ 192836 h 247975"/>
                <a:gd name="connsiteX82" fmla="*/ 32509 w 243467"/>
                <a:gd name="connsiteY82" fmla="*/ 195361 h 247975"/>
                <a:gd name="connsiteX83" fmla="*/ 28721 w 243467"/>
                <a:gd name="connsiteY83" fmla="*/ 199148 h 247975"/>
                <a:gd name="connsiteX84" fmla="*/ 28090 w 243467"/>
                <a:gd name="connsiteY84" fmla="*/ 205461 h 247975"/>
                <a:gd name="connsiteX85" fmla="*/ 26242 w 243467"/>
                <a:gd name="connsiteY85" fmla="*/ 209248 h 247975"/>
                <a:gd name="connsiteX86" fmla="*/ 23672 w 243467"/>
                <a:gd name="connsiteY86" fmla="*/ 217454 h 247975"/>
                <a:gd name="connsiteX87" fmla="*/ 23041 w 243467"/>
                <a:gd name="connsiteY87" fmla="*/ 219437 h 247975"/>
                <a:gd name="connsiteX88" fmla="*/ 23672 w 243467"/>
                <a:gd name="connsiteY88" fmla="*/ 219347 h 247975"/>
                <a:gd name="connsiteX89" fmla="*/ 29352 w 243467"/>
                <a:gd name="connsiteY89" fmla="*/ 219347 h 247975"/>
                <a:gd name="connsiteX90" fmla="*/ 36296 w 243467"/>
                <a:gd name="connsiteY90" fmla="*/ 218716 h 247975"/>
                <a:gd name="connsiteX91" fmla="*/ 40714 w 243467"/>
                <a:gd name="connsiteY91" fmla="*/ 218085 h 247975"/>
                <a:gd name="connsiteX92" fmla="*/ 50183 w 243467"/>
                <a:gd name="connsiteY92" fmla="*/ 218085 h 247975"/>
                <a:gd name="connsiteX93" fmla="*/ 55863 w 243467"/>
                <a:gd name="connsiteY93" fmla="*/ 216191 h 247975"/>
                <a:gd name="connsiteX94" fmla="*/ 63438 w 243467"/>
                <a:gd name="connsiteY94" fmla="*/ 216191 h 247975"/>
                <a:gd name="connsiteX95" fmla="*/ 69750 w 243467"/>
                <a:gd name="connsiteY95" fmla="*/ 218085 h 247975"/>
                <a:gd name="connsiteX96" fmla="*/ 75431 w 243467"/>
                <a:gd name="connsiteY96" fmla="*/ 218085 h 247975"/>
                <a:gd name="connsiteX97" fmla="*/ 83006 w 243467"/>
                <a:gd name="connsiteY97" fmla="*/ 216822 h 247975"/>
                <a:gd name="connsiteX98" fmla="*/ 89949 w 243467"/>
                <a:gd name="connsiteY98" fmla="*/ 216822 h 247975"/>
                <a:gd name="connsiteX99" fmla="*/ 97524 w 243467"/>
                <a:gd name="connsiteY99" fmla="*/ 214298 h 247975"/>
                <a:gd name="connsiteX100" fmla="*/ 102618 w 243467"/>
                <a:gd name="connsiteY100" fmla="*/ 216822 h 247975"/>
                <a:gd name="connsiteX101" fmla="*/ 105729 w 243467"/>
                <a:gd name="connsiteY101" fmla="*/ 220610 h 247975"/>
                <a:gd name="connsiteX102" fmla="*/ 106992 w 243467"/>
                <a:gd name="connsiteY102" fmla="*/ 225028 h 247975"/>
                <a:gd name="connsiteX103" fmla="*/ 110193 w 243467"/>
                <a:gd name="connsiteY103" fmla="*/ 225028 h 247975"/>
                <a:gd name="connsiteX104" fmla="*/ 114566 w 243467"/>
                <a:gd name="connsiteY104" fmla="*/ 231971 h 247975"/>
                <a:gd name="connsiteX105" fmla="*/ 117136 w 243467"/>
                <a:gd name="connsiteY105" fmla="*/ 236390 h 247975"/>
                <a:gd name="connsiteX106" fmla="*/ 120292 w 243467"/>
                <a:gd name="connsiteY106" fmla="*/ 241169 h 247975"/>
                <a:gd name="connsiteX107" fmla="*/ 120878 w 243467"/>
                <a:gd name="connsiteY107" fmla="*/ 242071 h 247975"/>
                <a:gd name="connsiteX108" fmla="*/ 126604 w 243467"/>
                <a:gd name="connsiteY108" fmla="*/ 245227 h 247975"/>
                <a:gd name="connsiteX109" fmla="*/ 130978 w 243467"/>
                <a:gd name="connsiteY109" fmla="*/ 246489 h 247975"/>
                <a:gd name="connsiteX110" fmla="*/ 133548 w 243467"/>
                <a:gd name="connsiteY110" fmla="*/ 242702 h 247975"/>
                <a:gd name="connsiteX111" fmla="*/ 138552 w 243467"/>
                <a:gd name="connsiteY111" fmla="*/ 240177 h 247975"/>
                <a:gd name="connsiteX112" fmla="*/ 140491 w 243467"/>
                <a:gd name="connsiteY112" fmla="*/ 237021 h 247975"/>
                <a:gd name="connsiteX113" fmla="*/ 147434 w 243467"/>
                <a:gd name="connsiteY113" fmla="*/ 234496 h 247975"/>
                <a:gd name="connsiteX114" fmla="*/ 156902 w 243467"/>
                <a:gd name="connsiteY114" fmla="*/ 237652 h 247975"/>
                <a:gd name="connsiteX115" fmla="*/ 162538 w 243467"/>
                <a:gd name="connsiteY115" fmla="*/ 234496 h 247975"/>
                <a:gd name="connsiteX116" fmla="*/ 167588 w 243467"/>
                <a:gd name="connsiteY116" fmla="*/ 234496 h 247975"/>
                <a:gd name="connsiteX117" fmla="*/ 172638 w 243467"/>
                <a:gd name="connsiteY117" fmla="*/ 234496 h 247975"/>
                <a:gd name="connsiteX118" fmla="*/ 173269 w 243467"/>
                <a:gd name="connsiteY118" fmla="*/ 228184 h 247975"/>
                <a:gd name="connsiteX119" fmla="*/ 171420 w 243467"/>
                <a:gd name="connsiteY119" fmla="*/ 221872 h 247975"/>
                <a:gd name="connsiteX120" fmla="*/ 167588 w 243467"/>
                <a:gd name="connsiteY120" fmla="*/ 213666 h 247975"/>
                <a:gd name="connsiteX121" fmla="*/ 163214 w 243467"/>
                <a:gd name="connsiteY121" fmla="*/ 209248 h 247975"/>
                <a:gd name="connsiteX122" fmla="*/ 158120 w 243467"/>
                <a:gd name="connsiteY122" fmla="*/ 206092 h 247975"/>
                <a:gd name="connsiteX123" fmla="*/ 156271 w 243467"/>
                <a:gd name="connsiteY123" fmla="*/ 197886 h 247975"/>
                <a:gd name="connsiteX124" fmla="*/ 156271 w 243467"/>
                <a:gd name="connsiteY124" fmla="*/ 194730 h 247975"/>
                <a:gd name="connsiteX125" fmla="*/ 151176 w 243467"/>
                <a:gd name="connsiteY125" fmla="*/ 193468 h 247975"/>
                <a:gd name="connsiteX126" fmla="*/ 148020 w 243467"/>
                <a:gd name="connsiteY126" fmla="*/ 191574 h 247975"/>
                <a:gd name="connsiteX127" fmla="*/ 144864 w 243467"/>
                <a:gd name="connsiteY127" fmla="*/ 188418 h 247975"/>
                <a:gd name="connsiteX128" fmla="*/ 146803 w 243467"/>
                <a:gd name="connsiteY128" fmla="*/ 180843 h 247975"/>
                <a:gd name="connsiteX129" fmla="*/ 151808 w 243467"/>
                <a:gd name="connsiteY129" fmla="*/ 175794 h 247975"/>
                <a:gd name="connsiteX130" fmla="*/ 153070 w 243467"/>
                <a:gd name="connsiteY130" fmla="*/ 168850 h 247975"/>
                <a:gd name="connsiteX131" fmla="*/ 161276 w 243467"/>
                <a:gd name="connsiteY131" fmla="*/ 168850 h 247975"/>
                <a:gd name="connsiteX132" fmla="*/ 166325 w 243467"/>
                <a:gd name="connsiteY132" fmla="*/ 171375 h 247975"/>
                <a:gd name="connsiteX133" fmla="*/ 175794 w 243467"/>
                <a:gd name="connsiteY133" fmla="*/ 169482 h 247975"/>
                <a:gd name="connsiteX134" fmla="*/ 180843 w 243467"/>
                <a:gd name="connsiteY134" fmla="*/ 162538 h 247975"/>
                <a:gd name="connsiteX135" fmla="*/ 184045 w 243467"/>
                <a:gd name="connsiteY135" fmla="*/ 155595 h 247975"/>
                <a:gd name="connsiteX136" fmla="*/ 188418 w 243467"/>
                <a:gd name="connsiteY136" fmla="*/ 151808 h 247975"/>
                <a:gd name="connsiteX137" fmla="*/ 192205 w 243467"/>
                <a:gd name="connsiteY137" fmla="*/ 147389 h 247975"/>
                <a:gd name="connsiteX138" fmla="*/ 195992 w 243467"/>
                <a:gd name="connsiteY138" fmla="*/ 143602 h 247975"/>
                <a:gd name="connsiteX139" fmla="*/ 195992 w 243467"/>
                <a:gd name="connsiteY139" fmla="*/ 135396 h 247975"/>
                <a:gd name="connsiteX140" fmla="*/ 200456 w 243467"/>
                <a:gd name="connsiteY140" fmla="*/ 129715 h 247975"/>
                <a:gd name="connsiteX141" fmla="*/ 202981 w 243467"/>
                <a:gd name="connsiteY141" fmla="*/ 127190 h 247975"/>
                <a:gd name="connsiteX142" fmla="*/ 205461 w 243467"/>
                <a:gd name="connsiteY142" fmla="*/ 122772 h 247975"/>
                <a:gd name="connsiteX143" fmla="*/ 209293 w 243467"/>
                <a:gd name="connsiteY143" fmla="*/ 115829 h 247975"/>
                <a:gd name="connsiteX144" fmla="*/ 210555 w 243467"/>
                <a:gd name="connsiteY144" fmla="*/ 110779 h 247975"/>
                <a:gd name="connsiteX145" fmla="*/ 210555 w 243467"/>
                <a:gd name="connsiteY145" fmla="*/ 105098 h 247975"/>
                <a:gd name="connsiteX146" fmla="*/ 208617 w 243467"/>
                <a:gd name="connsiteY146" fmla="*/ 100679 h 247975"/>
                <a:gd name="connsiteX147" fmla="*/ 208617 w 243467"/>
                <a:gd name="connsiteY147" fmla="*/ 96306 h 247975"/>
                <a:gd name="connsiteX148" fmla="*/ 208617 w 243467"/>
                <a:gd name="connsiteY148" fmla="*/ 95630 h 247975"/>
                <a:gd name="connsiteX149" fmla="*/ 213666 w 243467"/>
                <a:gd name="connsiteY149" fmla="*/ 94367 h 247975"/>
                <a:gd name="connsiteX150" fmla="*/ 218761 w 243467"/>
                <a:gd name="connsiteY150" fmla="*/ 91842 h 247975"/>
                <a:gd name="connsiteX151" fmla="*/ 215560 w 243467"/>
                <a:gd name="connsiteY151" fmla="*/ 86793 h 247975"/>
                <a:gd name="connsiteX152" fmla="*/ 210555 w 243467"/>
                <a:gd name="connsiteY152" fmla="*/ 86162 h 247975"/>
                <a:gd name="connsiteX153" fmla="*/ 204829 w 243467"/>
                <a:gd name="connsiteY153" fmla="*/ 81743 h 247975"/>
                <a:gd name="connsiteX154" fmla="*/ 202350 w 243467"/>
                <a:gd name="connsiteY154" fmla="*/ 79849 h 247975"/>
                <a:gd name="connsiteX155" fmla="*/ 197931 w 243467"/>
                <a:gd name="connsiteY155" fmla="*/ 78587 h 247975"/>
                <a:gd name="connsiteX156" fmla="*/ 195992 w 243467"/>
                <a:gd name="connsiteY156" fmla="*/ 71013 h 247975"/>
                <a:gd name="connsiteX157" fmla="*/ 190988 w 243467"/>
                <a:gd name="connsiteY157" fmla="*/ 67856 h 247975"/>
                <a:gd name="connsiteX158" fmla="*/ 195406 w 243467"/>
                <a:gd name="connsiteY158" fmla="*/ 63438 h 247975"/>
                <a:gd name="connsiteX159" fmla="*/ 194144 w 243467"/>
                <a:gd name="connsiteY159" fmla="*/ 59651 h 247975"/>
                <a:gd name="connsiteX160" fmla="*/ 189680 w 243467"/>
                <a:gd name="connsiteY160" fmla="*/ 57126 h 247975"/>
                <a:gd name="connsiteX161" fmla="*/ 189680 w 243467"/>
                <a:gd name="connsiteY161" fmla="*/ 52076 h 247975"/>
                <a:gd name="connsiteX162" fmla="*/ 188418 w 243467"/>
                <a:gd name="connsiteY162" fmla="*/ 48920 h 247975"/>
                <a:gd name="connsiteX163" fmla="*/ 192881 w 243467"/>
                <a:gd name="connsiteY163" fmla="*/ 47026 h 247975"/>
                <a:gd name="connsiteX164" fmla="*/ 199149 w 243467"/>
                <a:gd name="connsiteY164" fmla="*/ 47026 h 247975"/>
                <a:gd name="connsiteX165" fmla="*/ 205461 w 243467"/>
                <a:gd name="connsiteY165" fmla="*/ 47026 h 247975"/>
                <a:gd name="connsiteX166" fmla="*/ 211141 w 243467"/>
                <a:gd name="connsiteY166" fmla="*/ 48289 h 247975"/>
                <a:gd name="connsiteX167" fmla="*/ 216868 w 243467"/>
                <a:gd name="connsiteY167" fmla="*/ 47658 h 247975"/>
                <a:gd name="connsiteX168" fmla="*/ 222503 w 243467"/>
                <a:gd name="connsiteY168" fmla="*/ 47026 h 247975"/>
                <a:gd name="connsiteX169" fmla="*/ 226291 w 243467"/>
                <a:gd name="connsiteY169" fmla="*/ 46395 h 247975"/>
                <a:gd name="connsiteX170" fmla="*/ 231386 w 243467"/>
                <a:gd name="connsiteY170" fmla="*/ 41977 h 247975"/>
                <a:gd name="connsiteX171" fmla="*/ 235127 w 243467"/>
                <a:gd name="connsiteY171" fmla="*/ 36927 h 247975"/>
                <a:gd name="connsiteX172" fmla="*/ 239591 w 243467"/>
                <a:gd name="connsiteY172" fmla="*/ 34402 h 247975"/>
                <a:gd name="connsiteX173" fmla="*/ 239591 w 243467"/>
                <a:gd name="connsiteY173" fmla="*/ 31877 h 2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243467" h="247975">
                  <a:moveTo>
                    <a:pt x="234541" y="30615"/>
                  </a:moveTo>
                  <a:lnTo>
                    <a:pt x="231386" y="29353"/>
                  </a:lnTo>
                  <a:lnTo>
                    <a:pt x="225705" y="28090"/>
                  </a:lnTo>
                  <a:lnTo>
                    <a:pt x="224442" y="23672"/>
                  </a:lnTo>
                  <a:lnTo>
                    <a:pt x="219978" y="25565"/>
                  </a:lnTo>
                  <a:lnTo>
                    <a:pt x="215560" y="23040"/>
                  </a:lnTo>
                  <a:lnTo>
                    <a:pt x="213666" y="23040"/>
                  </a:lnTo>
                  <a:lnTo>
                    <a:pt x="213666" y="17991"/>
                  </a:lnTo>
                  <a:lnTo>
                    <a:pt x="211141" y="12941"/>
                  </a:lnTo>
                  <a:lnTo>
                    <a:pt x="208617" y="8523"/>
                  </a:lnTo>
                  <a:lnTo>
                    <a:pt x="204198" y="8523"/>
                  </a:lnTo>
                  <a:lnTo>
                    <a:pt x="202350" y="7891"/>
                  </a:lnTo>
                  <a:lnTo>
                    <a:pt x="199149" y="4104"/>
                  </a:lnTo>
                  <a:lnTo>
                    <a:pt x="192881" y="4104"/>
                  </a:lnTo>
                  <a:lnTo>
                    <a:pt x="187787" y="4735"/>
                  </a:lnTo>
                  <a:lnTo>
                    <a:pt x="185758" y="4555"/>
                  </a:lnTo>
                  <a:lnTo>
                    <a:pt x="184045" y="5998"/>
                  </a:lnTo>
                  <a:lnTo>
                    <a:pt x="180257" y="5998"/>
                  </a:lnTo>
                  <a:lnTo>
                    <a:pt x="173269" y="5998"/>
                  </a:lnTo>
                  <a:lnTo>
                    <a:pt x="166325" y="5998"/>
                  </a:lnTo>
                  <a:lnTo>
                    <a:pt x="160690" y="7891"/>
                  </a:lnTo>
                  <a:lnTo>
                    <a:pt x="159653" y="8432"/>
                  </a:lnTo>
                  <a:lnTo>
                    <a:pt x="154964" y="11047"/>
                  </a:lnTo>
                  <a:lnTo>
                    <a:pt x="150545" y="14203"/>
                  </a:lnTo>
                  <a:lnTo>
                    <a:pt x="144864" y="17360"/>
                  </a:lnTo>
                  <a:lnTo>
                    <a:pt x="145495" y="23040"/>
                  </a:lnTo>
                  <a:lnTo>
                    <a:pt x="150545" y="28090"/>
                  </a:lnTo>
                  <a:lnTo>
                    <a:pt x="150545" y="32509"/>
                  </a:lnTo>
                  <a:lnTo>
                    <a:pt x="150545" y="38821"/>
                  </a:lnTo>
                  <a:lnTo>
                    <a:pt x="144233" y="43870"/>
                  </a:lnTo>
                  <a:lnTo>
                    <a:pt x="146803" y="48920"/>
                  </a:lnTo>
                  <a:lnTo>
                    <a:pt x="145495" y="55232"/>
                  </a:lnTo>
                  <a:lnTo>
                    <a:pt x="142340" y="59651"/>
                  </a:lnTo>
                  <a:lnTo>
                    <a:pt x="136027" y="59019"/>
                  </a:lnTo>
                  <a:lnTo>
                    <a:pt x="130978" y="59019"/>
                  </a:lnTo>
                  <a:lnTo>
                    <a:pt x="132240" y="63438"/>
                  </a:lnTo>
                  <a:lnTo>
                    <a:pt x="137921" y="68488"/>
                  </a:lnTo>
                  <a:lnTo>
                    <a:pt x="135396" y="72275"/>
                  </a:lnTo>
                  <a:lnTo>
                    <a:pt x="130346" y="74800"/>
                  </a:lnTo>
                  <a:lnTo>
                    <a:pt x="126604" y="79849"/>
                  </a:lnTo>
                  <a:lnTo>
                    <a:pt x="124665" y="86162"/>
                  </a:lnTo>
                  <a:lnTo>
                    <a:pt x="126604" y="90580"/>
                  </a:lnTo>
                  <a:lnTo>
                    <a:pt x="127190" y="95630"/>
                  </a:lnTo>
                  <a:lnTo>
                    <a:pt x="124034" y="102573"/>
                  </a:lnTo>
                  <a:lnTo>
                    <a:pt x="118985" y="99417"/>
                  </a:lnTo>
                  <a:lnTo>
                    <a:pt x="113935" y="100048"/>
                  </a:lnTo>
                  <a:lnTo>
                    <a:pt x="110193" y="100048"/>
                  </a:lnTo>
                  <a:lnTo>
                    <a:pt x="101311" y="104467"/>
                  </a:lnTo>
                  <a:lnTo>
                    <a:pt x="103836" y="108885"/>
                  </a:lnTo>
                  <a:lnTo>
                    <a:pt x="98786" y="108885"/>
                  </a:lnTo>
                  <a:lnTo>
                    <a:pt x="93105" y="108885"/>
                  </a:lnTo>
                  <a:lnTo>
                    <a:pt x="88687" y="112673"/>
                  </a:lnTo>
                  <a:lnTo>
                    <a:pt x="86162" y="116460"/>
                  </a:lnTo>
                  <a:lnTo>
                    <a:pt x="86162" y="122141"/>
                  </a:lnTo>
                  <a:lnTo>
                    <a:pt x="86838" y="128453"/>
                  </a:lnTo>
                  <a:lnTo>
                    <a:pt x="87424" y="132240"/>
                  </a:lnTo>
                  <a:lnTo>
                    <a:pt x="83637" y="134134"/>
                  </a:lnTo>
                  <a:lnTo>
                    <a:pt x="75431" y="137290"/>
                  </a:lnTo>
                  <a:lnTo>
                    <a:pt x="66594" y="139815"/>
                  </a:lnTo>
                  <a:lnTo>
                    <a:pt x="62176" y="138552"/>
                  </a:lnTo>
                  <a:lnTo>
                    <a:pt x="55863" y="141708"/>
                  </a:lnTo>
                  <a:lnTo>
                    <a:pt x="47658" y="139815"/>
                  </a:lnTo>
                  <a:lnTo>
                    <a:pt x="41977" y="140446"/>
                  </a:lnTo>
                  <a:lnTo>
                    <a:pt x="34402" y="140446"/>
                  </a:lnTo>
                  <a:lnTo>
                    <a:pt x="26242" y="141708"/>
                  </a:lnTo>
                  <a:lnTo>
                    <a:pt x="19884" y="139183"/>
                  </a:lnTo>
                  <a:lnTo>
                    <a:pt x="10416" y="135396"/>
                  </a:lnTo>
                  <a:lnTo>
                    <a:pt x="5276" y="134314"/>
                  </a:lnTo>
                  <a:lnTo>
                    <a:pt x="4104" y="136027"/>
                  </a:lnTo>
                  <a:lnTo>
                    <a:pt x="9785" y="141708"/>
                  </a:lnTo>
                  <a:lnTo>
                    <a:pt x="15466" y="150545"/>
                  </a:lnTo>
                  <a:lnTo>
                    <a:pt x="21778" y="156226"/>
                  </a:lnTo>
                  <a:lnTo>
                    <a:pt x="27459" y="159382"/>
                  </a:lnTo>
                  <a:lnTo>
                    <a:pt x="33140" y="162538"/>
                  </a:lnTo>
                  <a:lnTo>
                    <a:pt x="36927" y="163801"/>
                  </a:lnTo>
                  <a:lnTo>
                    <a:pt x="38821" y="170113"/>
                  </a:lnTo>
                  <a:lnTo>
                    <a:pt x="40083" y="175794"/>
                  </a:lnTo>
                  <a:lnTo>
                    <a:pt x="40083" y="181475"/>
                  </a:lnTo>
                  <a:lnTo>
                    <a:pt x="47658" y="182106"/>
                  </a:lnTo>
                  <a:lnTo>
                    <a:pt x="47658" y="187787"/>
                  </a:lnTo>
                  <a:lnTo>
                    <a:pt x="43870" y="192205"/>
                  </a:lnTo>
                  <a:lnTo>
                    <a:pt x="38190" y="192836"/>
                  </a:lnTo>
                  <a:lnTo>
                    <a:pt x="32509" y="195361"/>
                  </a:lnTo>
                  <a:lnTo>
                    <a:pt x="28721" y="199148"/>
                  </a:lnTo>
                  <a:lnTo>
                    <a:pt x="28090" y="205461"/>
                  </a:lnTo>
                  <a:lnTo>
                    <a:pt x="26242" y="209248"/>
                  </a:lnTo>
                  <a:lnTo>
                    <a:pt x="23672" y="217454"/>
                  </a:lnTo>
                  <a:lnTo>
                    <a:pt x="23041" y="219437"/>
                  </a:lnTo>
                  <a:lnTo>
                    <a:pt x="23672" y="219347"/>
                  </a:lnTo>
                  <a:lnTo>
                    <a:pt x="29352" y="219347"/>
                  </a:lnTo>
                  <a:lnTo>
                    <a:pt x="36296" y="218716"/>
                  </a:lnTo>
                  <a:lnTo>
                    <a:pt x="40714" y="218085"/>
                  </a:lnTo>
                  <a:lnTo>
                    <a:pt x="50183" y="218085"/>
                  </a:lnTo>
                  <a:lnTo>
                    <a:pt x="55863" y="216191"/>
                  </a:lnTo>
                  <a:lnTo>
                    <a:pt x="63438" y="216191"/>
                  </a:lnTo>
                  <a:lnTo>
                    <a:pt x="69750" y="218085"/>
                  </a:lnTo>
                  <a:lnTo>
                    <a:pt x="75431" y="218085"/>
                  </a:lnTo>
                  <a:lnTo>
                    <a:pt x="83006" y="216822"/>
                  </a:lnTo>
                  <a:lnTo>
                    <a:pt x="89949" y="216822"/>
                  </a:lnTo>
                  <a:lnTo>
                    <a:pt x="97524" y="214298"/>
                  </a:lnTo>
                  <a:lnTo>
                    <a:pt x="102618" y="216822"/>
                  </a:lnTo>
                  <a:lnTo>
                    <a:pt x="105729" y="220610"/>
                  </a:lnTo>
                  <a:lnTo>
                    <a:pt x="106992" y="225028"/>
                  </a:lnTo>
                  <a:lnTo>
                    <a:pt x="110193" y="225028"/>
                  </a:lnTo>
                  <a:lnTo>
                    <a:pt x="114566" y="231971"/>
                  </a:lnTo>
                  <a:lnTo>
                    <a:pt x="117136" y="236390"/>
                  </a:lnTo>
                  <a:lnTo>
                    <a:pt x="120292" y="241169"/>
                  </a:lnTo>
                  <a:lnTo>
                    <a:pt x="120878" y="242071"/>
                  </a:lnTo>
                  <a:lnTo>
                    <a:pt x="126604" y="245227"/>
                  </a:lnTo>
                  <a:lnTo>
                    <a:pt x="130978" y="246489"/>
                  </a:lnTo>
                  <a:lnTo>
                    <a:pt x="133548" y="242702"/>
                  </a:lnTo>
                  <a:lnTo>
                    <a:pt x="138552" y="240177"/>
                  </a:lnTo>
                  <a:lnTo>
                    <a:pt x="140491" y="237021"/>
                  </a:lnTo>
                  <a:lnTo>
                    <a:pt x="147434" y="234496"/>
                  </a:lnTo>
                  <a:lnTo>
                    <a:pt x="156902" y="237652"/>
                  </a:lnTo>
                  <a:lnTo>
                    <a:pt x="162538" y="234496"/>
                  </a:lnTo>
                  <a:lnTo>
                    <a:pt x="167588" y="234496"/>
                  </a:lnTo>
                  <a:lnTo>
                    <a:pt x="172638" y="234496"/>
                  </a:lnTo>
                  <a:lnTo>
                    <a:pt x="173269" y="228184"/>
                  </a:lnTo>
                  <a:lnTo>
                    <a:pt x="171420" y="221872"/>
                  </a:lnTo>
                  <a:lnTo>
                    <a:pt x="167588" y="213666"/>
                  </a:lnTo>
                  <a:lnTo>
                    <a:pt x="163214" y="209248"/>
                  </a:lnTo>
                  <a:lnTo>
                    <a:pt x="158120" y="206092"/>
                  </a:lnTo>
                  <a:lnTo>
                    <a:pt x="156271" y="197886"/>
                  </a:lnTo>
                  <a:lnTo>
                    <a:pt x="156271" y="194730"/>
                  </a:lnTo>
                  <a:lnTo>
                    <a:pt x="151176" y="193468"/>
                  </a:lnTo>
                  <a:lnTo>
                    <a:pt x="148020" y="191574"/>
                  </a:lnTo>
                  <a:lnTo>
                    <a:pt x="144864" y="188418"/>
                  </a:lnTo>
                  <a:lnTo>
                    <a:pt x="146803" y="180843"/>
                  </a:lnTo>
                  <a:lnTo>
                    <a:pt x="151808" y="175794"/>
                  </a:lnTo>
                  <a:lnTo>
                    <a:pt x="153070" y="168850"/>
                  </a:lnTo>
                  <a:lnTo>
                    <a:pt x="161276" y="168850"/>
                  </a:lnTo>
                  <a:lnTo>
                    <a:pt x="166325" y="171375"/>
                  </a:lnTo>
                  <a:lnTo>
                    <a:pt x="175794" y="169482"/>
                  </a:lnTo>
                  <a:lnTo>
                    <a:pt x="180843" y="162538"/>
                  </a:lnTo>
                  <a:lnTo>
                    <a:pt x="184045" y="155595"/>
                  </a:lnTo>
                  <a:lnTo>
                    <a:pt x="188418" y="151808"/>
                  </a:lnTo>
                  <a:lnTo>
                    <a:pt x="192205" y="147389"/>
                  </a:lnTo>
                  <a:lnTo>
                    <a:pt x="195992" y="143602"/>
                  </a:lnTo>
                  <a:lnTo>
                    <a:pt x="195992" y="135396"/>
                  </a:lnTo>
                  <a:lnTo>
                    <a:pt x="200456" y="129715"/>
                  </a:lnTo>
                  <a:lnTo>
                    <a:pt x="202981" y="127190"/>
                  </a:lnTo>
                  <a:lnTo>
                    <a:pt x="205461" y="122772"/>
                  </a:lnTo>
                  <a:lnTo>
                    <a:pt x="209293" y="115829"/>
                  </a:lnTo>
                  <a:lnTo>
                    <a:pt x="210555" y="110779"/>
                  </a:lnTo>
                  <a:lnTo>
                    <a:pt x="210555" y="105098"/>
                  </a:lnTo>
                  <a:lnTo>
                    <a:pt x="208617" y="100679"/>
                  </a:lnTo>
                  <a:lnTo>
                    <a:pt x="208617" y="96306"/>
                  </a:lnTo>
                  <a:lnTo>
                    <a:pt x="208617" y="95630"/>
                  </a:lnTo>
                  <a:lnTo>
                    <a:pt x="213666" y="94367"/>
                  </a:lnTo>
                  <a:lnTo>
                    <a:pt x="218761" y="91842"/>
                  </a:lnTo>
                  <a:lnTo>
                    <a:pt x="215560" y="86793"/>
                  </a:lnTo>
                  <a:lnTo>
                    <a:pt x="210555" y="86162"/>
                  </a:lnTo>
                  <a:lnTo>
                    <a:pt x="204829" y="81743"/>
                  </a:lnTo>
                  <a:lnTo>
                    <a:pt x="202350" y="79849"/>
                  </a:lnTo>
                  <a:lnTo>
                    <a:pt x="197931" y="78587"/>
                  </a:lnTo>
                  <a:lnTo>
                    <a:pt x="195992" y="71013"/>
                  </a:lnTo>
                  <a:lnTo>
                    <a:pt x="190988" y="67856"/>
                  </a:lnTo>
                  <a:lnTo>
                    <a:pt x="195406" y="63438"/>
                  </a:lnTo>
                  <a:lnTo>
                    <a:pt x="194144" y="59651"/>
                  </a:lnTo>
                  <a:lnTo>
                    <a:pt x="189680" y="57126"/>
                  </a:lnTo>
                  <a:lnTo>
                    <a:pt x="189680" y="52076"/>
                  </a:lnTo>
                  <a:lnTo>
                    <a:pt x="188418" y="48920"/>
                  </a:lnTo>
                  <a:lnTo>
                    <a:pt x="192881" y="47026"/>
                  </a:lnTo>
                  <a:lnTo>
                    <a:pt x="199149" y="47026"/>
                  </a:lnTo>
                  <a:lnTo>
                    <a:pt x="205461" y="47026"/>
                  </a:lnTo>
                  <a:lnTo>
                    <a:pt x="211141" y="48289"/>
                  </a:lnTo>
                  <a:lnTo>
                    <a:pt x="216868" y="47658"/>
                  </a:lnTo>
                  <a:lnTo>
                    <a:pt x="222503" y="47026"/>
                  </a:lnTo>
                  <a:lnTo>
                    <a:pt x="226291" y="46395"/>
                  </a:lnTo>
                  <a:lnTo>
                    <a:pt x="231386" y="41977"/>
                  </a:lnTo>
                  <a:lnTo>
                    <a:pt x="235127" y="36927"/>
                  </a:lnTo>
                  <a:lnTo>
                    <a:pt x="239591" y="34402"/>
                  </a:lnTo>
                  <a:lnTo>
                    <a:pt x="239591" y="3187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手繪多邊形: 圖案 65">
              <a:extLst>
                <a:ext uri="{FF2B5EF4-FFF2-40B4-BE49-F238E27FC236}">
                  <a16:creationId xmlns:a16="http://schemas.microsoft.com/office/drawing/2014/main" id="{5018B179-77FE-4313-90EE-9DB001C59443}"/>
                </a:ext>
              </a:extLst>
            </p:cNvPr>
            <p:cNvSpPr/>
            <p:nvPr/>
          </p:nvSpPr>
          <p:spPr>
            <a:xfrm>
              <a:off x="2641058" y="2621995"/>
              <a:ext cx="251916" cy="202626"/>
            </a:xfrm>
            <a:custGeom>
              <a:avLst/>
              <a:gdLst>
                <a:gd name="connsiteX0" fmla="*/ 204243 w 207398"/>
                <a:gd name="connsiteY0" fmla="*/ 23040 h 166820"/>
                <a:gd name="connsiteX1" fmla="*/ 197300 w 207398"/>
                <a:gd name="connsiteY1" fmla="*/ 21778 h 166820"/>
                <a:gd name="connsiteX2" fmla="*/ 193468 w 207398"/>
                <a:gd name="connsiteY2" fmla="*/ 24303 h 166820"/>
                <a:gd name="connsiteX3" fmla="*/ 192205 w 207398"/>
                <a:gd name="connsiteY3" fmla="*/ 21778 h 166820"/>
                <a:gd name="connsiteX4" fmla="*/ 188463 w 207398"/>
                <a:gd name="connsiteY4" fmla="*/ 21147 h 166820"/>
                <a:gd name="connsiteX5" fmla="*/ 182737 w 207398"/>
                <a:gd name="connsiteY5" fmla="*/ 23040 h 166820"/>
                <a:gd name="connsiteX6" fmla="*/ 179581 w 207398"/>
                <a:gd name="connsiteY6" fmla="*/ 26196 h 166820"/>
                <a:gd name="connsiteX7" fmla="*/ 176425 w 207398"/>
                <a:gd name="connsiteY7" fmla="*/ 29353 h 166820"/>
                <a:gd name="connsiteX8" fmla="*/ 175613 w 207398"/>
                <a:gd name="connsiteY8" fmla="*/ 30164 h 166820"/>
                <a:gd name="connsiteX9" fmla="*/ 174531 w 207398"/>
                <a:gd name="connsiteY9" fmla="*/ 31246 h 166820"/>
                <a:gd name="connsiteX10" fmla="*/ 169482 w 207398"/>
                <a:gd name="connsiteY10" fmla="*/ 32509 h 166820"/>
                <a:gd name="connsiteX11" fmla="*/ 165063 w 207398"/>
                <a:gd name="connsiteY11" fmla="*/ 35033 h 166820"/>
                <a:gd name="connsiteX12" fmla="*/ 161907 w 207398"/>
                <a:gd name="connsiteY12" fmla="*/ 32509 h 166820"/>
                <a:gd name="connsiteX13" fmla="*/ 157533 w 207398"/>
                <a:gd name="connsiteY13" fmla="*/ 28090 h 166820"/>
                <a:gd name="connsiteX14" fmla="*/ 157533 w 207398"/>
                <a:gd name="connsiteY14" fmla="*/ 23040 h 166820"/>
                <a:gd name="connsiteX15" fmla="*/ 157533 w 207398"/>
                <a:gd name="connsiteY15" fmla="*/ 16728 h 166820"/>
                <a:gd name="connsiteX16" fmla="*/ 156902 w 207398"/>
                <a:gd name="connsiteY16" fmla="*/ 12941 h 166820"/>
                <a:gd name="connsiteX17" fmla="*/ 153070 w 207398"/>
                <a:gd name="connsiteY17" fmla="*/ 12310 h 166820"/>
                <a:gd name="connsiteX18" fmla="*/ 153070 w 207398"/>
                <a:gd name="connsiteY18" fmla="*/ 9785 h 166820"/>
                <a:gd name="connsiteX19" fmla="*/ 152439 w 207398"/>
                <a:gd name="connsiteY19" fmla="*/ 5367 h 166820"/>
                <a:gd name="connsiteX20" fmla="*/ 147389 w 207398"/>
                <a:gd name="connsiteY20" fmla="*/ 4104 h 166820"/>
                <a:gd name="connsiteX21" fmla="*/ 143016 w 207398"/>
                <a:gd name="connsiteY21" fmla="*/ 4104 h 166820"/>
                <a:gd name="connsiteX22" fmla="*/ 138552 w 207398"/>
                <a:gd name="connsiteY22" fmla="*/ 8523 h 166820"/>
                <a:gd name="connsiteX23" fmla="*/ 136658 w 207398"/>
                <a:gd name="connsiteY23" fmla="*/ 11047 h 166820"/>
                <a:gd name="connsiteX24" fmla="*/ 137921 w 207398"/>
                <a:gd name="connsiteY24" fmla="*/ 14204 h 166820"/>
                <a:gd name="connsiteX25" fmla="*/ 136027 w 207398"/>
                <a:gd name="connsiteY25" fmla="*/ 18622 h 166820"/>
                <a:gd name="connsiteX26" fmla="*/ 131609 w 207398"/>
                <a:gd name="connsiteY26" fmla="*/ 18622 h 166820"/>
                <a:gd name="connsiteX27" fmla="*/ 127235 w 207398"/>
                <a:gd name="connsiteY27" fmla="*/ 19253 h 166820"/>
                <a:gd name="connsiteX28" fmla="*/ 126604 w 207398"/>
                <a:gd name="connsiteY28" fmla="*/ 21778 h 166820"/>
                <a:gd name="connsiteX29" fmla="*/ 128453 w 207398"/>
                <a:gd name="connsiteY29" fmla="*/ 26196 h 166820"/>
                <a:gd name="connsiteX30" fmla="*/ 120878 w 207398"/>
                <a:gd name="connsiteY30" fmla="*/ 24934 h 166820"/>
                <a:gd name="connsiteX31" fmla="*/ 117722 w 207398"/>
                <a:gd name="connsiteY31" fmla="*/ 23672 h 166820"/>
                <a:gd name="connsiteX32" fmla="*/ 112672 w 207398"/>
                <a:gd name="connsiteY32" fmla="*/ 26196 h 166820"/>
                <a:gd name="connsiteX33" fmla="*/ 106991 w 207398"/>
                <a:gd name="connsiteY33" fmla="*/ 28721 h 166820"/>
                <a:gd name="connsiteX34" fmla="*/ 103880 w 207398"/>
                <a:gd name="connsiteY34" fmla="*/ 28721 h 166820"/>
                <a:gd name="connsiteX35" fmla="*/ 101311 w 207398"/>
                <a:gd name="connsiteY35" fmla="*/ 24303 h 166820"/>
                <a:gd name="connsiteX36" fmla="*/ 96261 w 207398"/>
                <a:gd name="connsiteY36" fmla="*/ 24934 h 166820"/>
                <a:gd name="connsiteX37" fmla="*/ 93871 w 207398"/>
                <a:gd name="connsiteY37" fmla="*/ 24619 h 166820"/>
                <a:gd name="connsiteX38" fmla="*/ 91211 w 207398"/>
                <a:gd name="connsiteY38" fmla="*/ 24303 h 166820"/>
                <a:gd name="connsiteX39" fmla="*/ 84268 w 207398"/>
                <a:gd name="connsiteY39" fmla="*/ 24303 h 166820"/>
                <a:gd name="connsiteX40" fmla="*/ 77325 w 207398"/>
                <a:gd name="connsiteY40" fmla="*/ 23040 h 166820"/>
                <a:gd name="connsiteX41" fmla="*/ 72275 w 207398"/>
                <a:gd name="connsiteY41" fmla="*/ 19884 h 166820"/>
                <a:gd name="connsiteX42" fmla="*/ 71644 w 207398"/>
                <a:gd name="connsiteY42" fmla="*/ 24303 h 166820"/>
                <a:gd name="connsiteX43" fmla="*/ 66639 w 207398"/>
                <a:gd name="connsiteY43" fmla="*/ 24303 h 166820"/>
                <a:gd name="connsiteX44" fmla="*/ 61544 w 207398"/>
                <a:gd name="connsiteY44" fmla="*/ 24303 h 166820"/>
                <a:gd name="connsiteX45" fmla="*/ 58388 w 207398"/>
                <a:gd name="connsiteY45" fmla="*/ 27459 h 166820"/>
                <a:gd name="connsiteX46" fmla="*/ 57757 w 207398"/>
                <a:gd name="connsiteY46" fmla="*/ 33140 h 166820"/>
                <a:gd name="connsiteX47" fmla="*/ 57757 w 207398"/>
                <a:gd name="connsiteY47" fmla="*/ 36296 h 166820"/>
                <a:gd name="connsiteX48" fmla="*/ 59019 w 207398"/>
                <a:gd name="connsiteY48" fmla="*/ 39452 h 166820"/>
                <a:gd name="connsiteX49" fmla="*/ 55232 w 207398"/>
                <a:gd name="connsiteY49" fmla="*/ 43239 h 166820"/>
                <a:gd name="connsiteX50" fmla="*/ 49551 w 207398"/>
                <a:gd name="connsiteY50" fmla="*/ 47027 h 166820"/>
                <a:gd name="connsiteX51" fmla="*/ 43870 w 207398"/>
                <a:gd name="connsiteY51" fmla="*/ 48920 h 166820"/>
                <a:gd name="connsiteX52" fmla="*/ 38190 w 207398"/>
                <a:gd name="connsiteY52" fmla="*/ 50814 h 166820"/>
                <a:gd name="connsiteX53" fmla="*/ 38190 w 207398"/>
                <a:gd name="connsiteY53" fmla="*/ 54601 h 166820"/>
                <a:gd name="connsiteX54" fmla="*/ 35665 w 207398"/>
                <a:gd name="connsiteY54" fmla="*/ 58388 h 166820"/>
                <a:gd name="connsiteX55" fmla="*/ 29984 w 207398"/>
                <a:gd name="connsiteY55" fmla="*/ 60913 h 166820"/>
                <a:gd name="connsiteX56" fmla="*/ 25565 w 207398"/>
                <a:gd name="connsiteY56" fmla="*/ 61544 h 166820"/>
                <a:gd name="connsiteX57" fmla="*/ 20515 w 207398"/>
                <a:gd name="connsiteY57" fmla="*/ 57757 h 166820"/>
                <a:gd name="connsiteX58" fmla="*/ 11047 w 207398"/>
                <a:gd name="connsiteY58" fmla="*/ 57757 h 166820"/>
                <a:gd name="connsiteX59" fmla="*/ 9154 w 207398"/>
                <a:gd name="connsiteY59" fmla="*/ 62176 h 166820"/>
                <a:gd name="connsiteX60" fmla="*/ 10416 w 207398"/>
                <a:gd name="connsiteY60" fmla="*/ 67225 h 166820"/>
                <a:gd name="connsiteX61" fmla="*/ 8523 w 207398"/>
                <a:gd name="connsiteY61" fmla="*/ 72275 h 166820"/>
                <a:gd name="connsiteX62" fmla="*/ 6629 w 207398"/>
                <a:gd name="connsiteY62" fmla="*/ 75431 h 166820"/>
                <a:gd name="connsiteX63" fmla="*/ 5998 w 207398"/>
                <a:gd name="connsiteY63" fmla="*/ 78587 h 166820"/>
                <a:gd name="connsiteX64" fmla="*/ 4104 w 207398"/>
                <a:gd name="connsiteY64" fmla="*/ 83006 h 166820"/>
                <a:gd name="connsiteX65" fmla="*/ 4735 w 207398"/>
                <a:gd name="connsiteY65" fmla="*/ 89949 h 166820"/>
                <a:gd name="connsiteX66" fmla="*/ 9785 w 207398"/>
                <a:gd name="connsiteY66" fmla="*/ 92474 h 166820"/>
                <a:gd name="connsiteX67" fmla="*/ 7260 w 207398"/>
                <a:gd name="connsiteY67" fmla="*/ 96892 h 166820"/>
                <a:gd name="connsiteX68" fmla="*/ 10416 w 207398"/>
                <a:gd name="connsiteY68" fmla="*/ 103836 h 166820"/>
                <a:gd name="connsiteX69" fmla="*/ 11679 w 207398"/>
                <a:gd name="connsiteY69" fmla="*/ 112041 h 166820"/>
                <a:gd name="connsiteX70" fmla="*/ 14203 w 207398"/>
                <a:gd name="connsiteY70" fmla="*/ 119616 h 166820"/>
                <a:gd name="connsiteX71" fmla="*/ 14834 w 207398"/>
                <a:gd name="connsiteY71" fmla="*/ 124666 h 166820"/>
                <a:gd name="connsiteX72" fmla="*/ 16097 w 207398"/>
                <a:gd name="connsiteY72" fmla="*/ 130346 h 166820"/>
                <a:gd name="connsiteX73" fmla="*/ 22409 w 207398"/>
                <a:gd name="connsiteY73" fmla="*/ 130346 h 166820"/>
                <a:gd name="connsiteX74" fmla="*/ 28721 w 207398"/>
                <a:gd name="connsiteY74" fmla="*/ 132240 h 166820"/>
                <a:gd name="connsiteX75" fmla="*/ 32509 w 207398"/>
                <a:gd name="connsiteY75" fmla="*/ 136659 h 166820"/>
                <a:gd name="connsiteX76" fmla="*/ 31246 w 207398"/>
                <a:gd name="connsiteY76" fmla="*/ 142339 h 166820"/>
                <a:gd name="connsiteX77" fmla="*/ 30480 w 207398"/>
                <a:gd name="connsiteY77" fmla="*/ 143692 h 166820"/>
                <a:gd name="connsiteX78" fmla="*/ 27459 w 207398"/>
                <a:gd name="connsiteY78" fmla="*/ 148652 h 166820"/>
                <a:gd name="connsiteX79" fmla="*/ 24934 w 207398"/>
                <a:gd name="connsiteY79" fmla="*/ 155595 h 166820"/>
                <a:gd name="connsiteX80" fmla="*/ 22319 w 207398"/>
                <a:gd name="connsiteY80" fmla="*/ 159563 h 166820"/>
                <a:gd name="connsiteX81" fmla="*/ 27459 w 207398"/>
                <a:gd name="connsiteY81" fmla="*/ 160645 h 166820"/>
                <a:gd name="connsiteX82" fmla="*/ 36927 w 207398"/>
                <a:gd name="connsiteY82" fmla="*/ 164432 h 166820"/>
                <a:gd name="connsiteX83" fmla="*/ 43284 w 207398"/>
                <a:gd name="connsiteY83" fmla="*/ 166957 h 166820"/>
                <a:gd name="connsiteX84" fmla="*/ 51445 w 207398"/>
                <a:gd name="connsiteY84" fmla="*/ 165694 h 166820"/>
                <a:gd name="connsiteX85" fmla="*/ 59019 w 207398"/>
                <a:gd name="connsiteY85" fmla="*/ 165694 h 166820"/>
                <a:gd name="connsiteX86" fmla="*/ 64700 w 207398"/>
                <a:gd name="connsiteY86" fmla="*/ 165063 h 166820"/>
                <a:gd name="connsiteX87" fmla="*/ 72906 w 207398"/>
                <a:gd name="connsiteY87" fmla="*/ 166957 h 166820"/>
                <a:gd name="connsiteX88" fmla="*/ 79218 w 207398"/>
                <a:gd name="connsiteY88" fmla="*/ 163801 h 166820"/>
                <a:gd name="connsiteX89" fmla="*/ 83637 w 207398"/>
                <a:gd name="connsiteY89" fmla="*/ 165063 h 166820"/>
                <a:gd name="connsiteX90" fmla="*/ 92474 w 207398"/>
                <a:gd name="connsiteY90" fmla="*/ 162538 h 166820"/>
                <a:gd name="connsiteX91" fmla="*/ 100679 w 207398"/>
                <a:gd name="connsiteY91" fmla="*/ 159382 h 166820"/>
                <a:gd name="connsiteX92" fmla="*/ 104467 w 207398"/>
                <a:gd name="connsiteY92" fmla="*/ 157489 h 166820"/>
                <a:gd name="connsiteX93" fmla="*/ 103880 w 207398"/>
                <a:gd name="connsiteY93" fmla="*/ 153701 h 166820"/>
                <a:gd name="connsiteX94" fmla="*/ 103204 w 207398"/>
                <a:gd name="connsiteY94" fmla="*/ 147389 h 166820"/>
                <a:gd name="connsiteX95" fmla="*/ 103204 w 207398"/>
                <a:gd name="connsiteY95" fmla="*/ 141708 h 166820"/>
                <a:gd name="connsiteX96" fmla="*/ 105729 w 207398"/>
                <a:gd name="connsiteY96" fmla="*/ 137921 h 166820"/>
                <a:gd name="connsiteX97" fmla="*/ 110147 w 207398"/>
                <a:gd name="connsiteY97" fmla="*/ 134134 h 166820"/>
                <a:gd name="connsiteX98" fmla="*/ 115828 w 207398"/>
                <a:gd name="connsiteY98" fmla="*/ 134134 h 166820"/>
                <a:gd name="connsiteX99" fmla="*/ 120878 w 207398"/>
                <a:gd name="connsiteY99" fmla="*/ 134134 h 166820"/>
                <a:gd name="connsiteX100" fmla="*/ 118353 w 207398"/>
                <a:gd name="connsiteY100" fmla="*/ 129715 h 166820"/>
                <a:gd name="connsiteX101" fmla="*/ 127235 w 207398"/>
                <a:gd name="connsiteY101" fmla="*/ 125297 h 166820"/>
                <a:gd name="connsiteX102" fmla="*/ 130977 w 207398"/>
                <a:gd name="connsiteY102" fmla="*/ 125297 h 166820"/>
                <a:gd name="connsiteX103" fmla="*/ 136027 w 207398"/>
                <a:gd name="connsiteY103" fmla="*/ 124666 h 166820"/>
                <a:gd name="connsiteX104" fmla="*/ 141077 w 207398"/>
                <a:gd name="connsiteY104" fmla="*/ 127822 h 166820"/>
                <a:gd name="connsiteX105" fmla="*/ 144233 w 207398"/>
                <a:gd name="connsiteY105" fmla="*/ 120878 h 166820"/>
                <a:gd name="connsiteX106" fmla="*/ 143647 w 207398"/>
                <a:gd name="connsiteY106" fmla="*/ 115829 h 166820"/>
                <a:gd name="connsiteX107" fmla="*/ 141708 w 207398"/>
                <a:gd name="connsiteY107" fmla="*/ 111410 h 166820"/>
                <a:gd name="connsiteX108" fmla="*/ 143647 w 207398"/>
                <a:gd name="connsiteY108" fmla="*/ 105098 h 166820"/>
                <a:gd name="connsiteX109" fmla="*/ 147389 w 207398"/>
                <a:gd name="connsiteY109" fmla="*/ 100048 h 166820"/>
                <a:gd name="connsiteX110" fmla="*/ 152439 w 207398"/>
                <a:gd name="connsiteY110" fmla="*/ 97523 h 166820"/>
                <a:gd name="connsiteX111" fmla="*/ 154964 w 207398"/>
                <a:gd name="connsiteY111" fmla="*/ 93736 h 166820"/>
                <a:gd name="connsiteX112" fmla="*/ 149283 w 207398"/>
                <a:gd name="connsiteY112" fmla="*/ 88686 h 166820"/>
                <a:gd name="connsiteX113" fmla="*/ 148020 w 207398"/>
                <a:gd name="connsiteY113" fmla="*/ 84268 h 166820"/>
                <a:gd name="connsiteX114" fmla="*/ 153070 w 207398"/>
                <a:gd name="connsiteY114" fmla="*/ 84268 h 166820"/>
                <a:gd name="connsiteX115" fmla="*/ 159382 w 207398"/>
                <a:gd name="connsiteY115" fmla="*/ 84899 h 166820"/>
                <a:gd name="connsiteX116" fmla="*/ 162538 w 207398"/>
                <a:gd name="connsiteY116" fmla="*/ 80481 h 166820"/>
                <a:gd name="connsiteX117" fmla="*/ 163846 w 207398"/>
                <a:gd name="connsiteY117" fmla="*/ 74169 h 166820"/>
                <a:gd name="connsiteX118" fmla="*/ 161276 w 207398"/>
                <a:gd name="connsiteY118" fmla="*/ 69119 h 166820"/>
                <a:gd name="connsiteX119" fmla="*/ 167588 w 207398"/>
                <a:gd name="connsiteY119" fmla="*/ 64069 h 166820"/>
                <a:gd name="connsiteX120" fmla="*/ 167588 w 207398"/>
                <a:gd name="connsiteY120" fmla="*/ 57757 h 166820"/>
                <a:gd name="connsiteX121" fmla="*/ 167588 w 207398"/>
                <a:gd name="connsiteY121" fmla="*/ 53339 h 166820"/>
                <a:gd name="connsiteX122" fmla="*/ 162538 w 207398"/>
                <a:gd name="connsiteY122" fmla="*/ 48289 h 166820"/>
                <a:gd name="connsiteX123" fmla="*/ 161907 w 207398"/>
                <a:gd name="connsiteY123" fmla="*/ 42608 h 166820"/>
                <a:gd name="connsiteX124" fmla="*/ 167588 w 207398"/>
                <a:gd name="connsiteY124" fmla="*/ 39452 h 166820"/>
                <a:gd name="connsiteX125" fmla="*/ 172006 w 207398"/>
                <a:gd name="connsiteY125" fmla="*/ 36296 h 166820"/>
                <a:gd name="connsiteX126" fmla="*/ 176695 w 207398"/>
                <a:gd name="connsiteY126" fmla="*/ 33681 h 166820"/>
                <a:gd name="connsiteX127" fmla="*/ 177732 w 207398"/>
                <a:gd name="connsiteY127" fmla="*/ 33140 h 166820"/>
                <a:gd name="connsiteX128" fmla="*/ 183368 w 207398"/>
                <a:gd name="connsiteY128" fmla="*/ 31246 h 166820"/>
                <a:gd name="connsiteX129" fmla="*/ 190311 w 207398"/>
                <a:gd name="connsiteY129" fmla="*/ 31246 h 166820"/>
                <a:gd name="connsiteX130" fmla="*/ 197300 w 207398"/>
                <a:gd name="connsiteY130" fmla="*/ 31246 h 166820"/>
                <a:gd name="connsiteX131" fmla="*/ 201087 w 207398"/>
                <a:gd name="connsiteY131" fmla="*/ 31246 h 166820"/>
                <a:gd name="connsiteX132" fmla="*/ 202800 w 207398"/>
                <a:gd name="connsiteY132" fmla="*/ 29803 h 166820"/>
                <a:gd name="connsiteX133" fmla="*/ 204829 w 207398"/>
                <a:gd name="connsiteY133" fmla="*/ 28090 h 16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207398" h="166820">
                  <a:moveTo>
                    <a:pt x="204243" y="23040"/>
                  </a:moveTo>
                  <a:lnTo>
                    <a:pt x="197300" y="21778"/>
                  </a:lnTo>
                  <a:lnTo>
                    <a:pt x="193468" y="24303"/>
                  </a:lnTo>
                  <a:lnTo>
                    <a:pt x="192205" y="21778"/>
                  </a:lnTo>
                  <a:lnTo>
                    <a:pt x="188463" y="21147"/>
                  </a:lnTo>
                  <a:lnTo>
                    <a:pt x="182737" y="23040"/>
                  </a:lnTo>
                  <a:lnTo>
                    <a:pt x="179581" y="26196"/>
                  </a:lnTo>
                  <a:lnTo>
                    <a:pt x="176425" y="29353"/>
                  </a:lnTo>
                  <a:lnTo>
                    <a:pt x="175613" y="30164"/>
                  </a:lnTo>
                  <a:lnTo>
                    <a:pt x="174531" y="31246"/>
                  </a:lnTo>
                  <a:lnTo>
                    <a:pt x="169482" y="32509"/>
                  </a:lnTo>
                  <a:lnTo>
                    <a:pt x="165063" y="35033"/>
                  </a:lnTo>
                  <a:lnTo>
                    <a:pt x="161907" y="32509"/>
                  </a:lnTo>
                  <a:lnTo>
                    <a:pt x="157533" y="28090"/>
                  </a:lnTo>
                  <a:lnTo>
                    <a:pt x="157533" y="23040"/>
                  </a:lnTo>
                  <a:lnTo>
                    <a:pt x="157533" y="16728"/>
                  </a:lnTo>
                  <a:lnTo>
                    <a:pt x="156902" y="12941"/>
                  </a:lnTo>
                  <a:lnTo>
                    <a:pt x="153070" y="12310"/>
                  </a:lnTo>
                  <a:lnTo>
                    <a:pt x="153070" y="9785"/>
                  </a:lnTo>
                  <a:lnTo>
                    <a:pt x="152439" y="5367"/>
                  </a:lnTo>
                  <a:lnTo>
                    <a:pt x="147389" y="4104"/>
                  </a:lnTo>
                  <a:lnTo>
                    <a:pt x="143016" y="4104"/>
                  </a:lnTo>
                  <a:lnTo>
                    <a:pt x="138552" y="8523"/>
                  </a:lnTo>
                  <a:lnTo>
                    <a:pt x="136658" y="11047"/>
                  </a:lnTo>
                  <a:lnTo>
                    <a:pt x="137921" y="14204"/>
                  </a:lnTo>
                  <a:lnTo>
                    <a:pt x="136027" y="18622"/>
                  </a:lnTo>
                  <a:lnTo>
                    <a:pt x="131609" y="18622"/>
                  </a:lnTo>
                  <a:lnTo>
                    <a:pt x="127235" y="19253"/>
                  </a:lnTo>
                  <a:lnTo>
                    <a:pt x="126604" y="21778"/>
                  </a:lnTo>
                  <a:lnTo>
                    <a:pt x="128453" y="26196"/>
                  </a:lnTo>
                  <a:lnTo>
                    <a:pt x="120878" y="24934"/>
                  </a:lnTo>
                  <a:lnTo>
                    <a:pt x="117722" y="23672"/>
                  </a:lnTo>
                  <a:lnTo>
                    <a:pt x="112672" y="26196"/>
                  </a:lnTo>
                  <a:lnTo>
                    <a:pt x="106991" y="28721"/>
                  </a:lnTo>
                  <a:lnTo>
                    <a:pt x="103880" y="28721"/>
                  </a:lnTo>
                  <a:lnTo>
                    <a:pt x="101311" y="24303"/>
                  </a:lnTo>
                  <a:lnTo>
                    <a:pt x="96261" y="24934"/>
                  </a:lnTo>
                  <a:lnTo>
                    <a:pt x="93871" y="24619"/>
                  </a:lnTo>
                  <a:lnTo>
                    <a:pt x="91211" y="24303"/>
                  </a:lnTo>
                  <a:lnTo>
                    <a:pt x="84268" y="24303"/>
                  </a:lnTo>
                  <a:lnTo>
                    <a:pt x="77325" y="23040"/>
                  </a:lnTo>
                  <a:lnTo>
                    <a:pt x="72275" y="19884"/>
                  </a:lnTo>
                  <a:lnTo>
                    <a:pt x="71644" y="24303"/>
                  </a:lnTo>
                  <a:lnTo>
                    <a:pt x="66639" y="24303"/>
                  </a:lnTo>
                  <a:lnTo>
                    <a:pt x="61544" y="24303"/>
                  </a:lnTo>
                  <a:lnTo>
                    <a:pt x="58388" y="27459"/>
                  </a:lnTo>
                  <a:lnTo>
                    <a:pt x="57757" y="33140"/>
                  </a:lnTo>
                  <a:lnTo>
                    <a:pt x="57757" y="36296"/>
                  </a:lnTo>
                  <a:lnTo>
                    <a:pt x="59019" y="39452"/>
                  </a:lnTo>
                  <a:lnTo>
                    <a:pt x="55232" y="43239"/>
                  </a:lnTo>
                  <a:lnTo>
                    <a:pt x="49551" y="47027"/>
                  </a:lnTo>
                  <a:lnTo>
                    <a:pt x="43870" y="48920"/>
                  </a:lnTo>
                  <a:lnTo>
                    <a:pt x="38190" y="50814"/>
                  </a:lnTo>
                  <a:lnTo>
                    <a:pt x="38190" y="54601"/>
                  </a:lnTo>
                  <a:lnTo>
                    <a:pt x="35665" y="58388"/>
                  </a:lnTo>
                  <a:lnTo>
                    <a:pt x="29984" y="60913"/>
                  </a:lnTo>
                  <a:lnTo>
                    <a:pt x="25565" y="61544"/>
                  </a:lnTo>
                  <a:lnTo>
                    <a:pt x="20515" y="57757"/>
                  </a:lnTo>
                  <a:lnTo>
                    <a:pt x="11047" y="57757"/>
                  </a:lnTo>
                  <a:lnTo>
                    <a:pt x="9154" y="62176"/>
                  </a:lnTo>
                  <a:lnTo>
                    <a:pt x="10416" y="67225"/>
                  </a:lnTo>
                  <a:lnTo>
                    <a:pt x="8523" y="72275"/>
                  </a:lnTo>
                  <a:lnTo>
                    <a:pt x="6629" y="75431"/>
                  </a:lnTo>
                  <a:lnTo>
                    <a:pt x="5998" y="78587"/>
                  </a:lnTo>
                  <a:lnTo>
                    <a:pt x="4104" y="83006"/>
                  </a:lnTo>
                  <a:lnTo>
                    <a:pt x="4735" y="89949"/>
                  </a:lnTo>
                  <a:lnTo>
                    <a:pt x="9785" y="92474"/>
                  </a:lnTo>
                  <a:lnTo>
                    <a:pt x="7260" y="96892"/>
                  </a:lnTo>
                  <a:lnTo>
                    <a:pt x="10416" y="103836"/>
                  </a:lnTo>
                  <a:lnTo>
                    <a:pt x="11679" y="112041"/>
                  </a:lnTo>
                  <a:lnTo>
                    <a:pt x="14203" y="119616"/>
                  </a:lnTo>
                  <a:lnTo>
                    <a:pt x="14834" y="124666"/>
                  </a:lnTo>
                  <a:lnTo>
                    <a:pt x="16097" y="130346"/>
                  </a:lnTo>
                  <a:lnTo>
                    <a:pt x="22409" y="130346"/>
                  </a:lnTo>
                  <a:lnTo>
                    <a:pt x="28721" y="132240"/>
                  </a:lnTo>
                  <a:lnTo>
                    <a:pt x="32509" y="136659"/>
                  </a:lnTo>
                  <a:lnTo>
                    <a:pt x="31246" y="142339"/>
                  </a:lnTo>
                  <a:lnTo>
                    <a:pt x="30480" y="143692"/>
                  </a:lnTo>
                  <a:lnTo>
                    <a:pt x="27459" y="148652"/>
                  </a:lnTo>
                  <a:lnTo>
                    <a:pt x="24934" y="155595"/>
                  </a:lnTo>
                  <a:lnTo>
                    <a:pt x="22319" y="159563"/>
                  </a:lnTo>
                  <a:lnTo>
                    <a:pt x="27459" y="160645"/>
                  </a:lnTo>
                  <a:lnTo>
                    <a:pt x="36927" y="164432"/>
                  </a:lnTo>
                  <a:lnTo>
                    <a:pt x="43284" y="166957"/>
                  </a:lnTo>
                  <a:lnTo>
                    <a:pt x="51445" y="165694"/>
                  </a:lnTo>
                  <a:lnTo>
                    <a:pt x="59019" y="165694"/>
                  </a:lnTo>
                  <a:lnTo>
                    <a:pt x="64700" y="165063"/>
                  </a:lnTo>
                  <a:lnTo>
                    <a:pt x="72906" y="166957"/>
                  </a:lnTo>
                  <a:lnTo>
                    <a:pt x="79218" y="163801"/>
                  </a:lnTo>
                  <a:lnTo>
                    <a:pt x="83637" y="165063"/>
                  </a:lnTo>
                  <a:lnTo>
                    <a:pt x="92474" y="162538"/>
                  </a:lnTo>
                  <a:lnTo>
                    <a:pt x="100679" y="159382"/>
                  </a:lnTo>
                  <a:lnTo>
                    <a:pt x="104467" y="157489"/>
                  </a:lnTo>
                  <a:lnTo>
                    <a:pt x="103880" y="153701"/>
                  </a:lnTo>
                  <a:lnTo>
                    <a:pt x="103204" y="147389"/>
                  </a:lnTo>
                  <a:lnTo>
                    <a:pt x="103204" y="141708"/>
                  </a:lnTo>
                  <a:lnTo>
                    <a:pt x="105729" y="137921"/>
                  </a:lnTo>
                  <a:lnTo>
                    <a:pt x="110147" y="134134"/>
                  </a:lnTo>
                  <a:lnTo>
                    <a:pt x="115828" y="134134"/>
                  </a:lnTo>
                  <a:lnTo>
                    <a:pt x="120878" y="134134"/>
                  </a:lnTo>
                  <a:lnTo>
                    <a:pt x="118353" y="129715"/>
                  </a:lnTo>
                  <a:lnTo>
                    <a:pt x="127235" y="125297"/>
                  </a:lnTo>
                  <a:lnTo>
                    <a:pt x="130977" y="125297"/>
                  </a:lnTo>
                  <a:lnTo>
                    <a:pt x="136027" y="124666"/>
                  </a:lnTo>
                  <a:lnTo>
                    <a:pt x="141077" y="127822"/>
                  </a:lnTo>
                  <a:lnTo>
                    <a:pt x="144233" y="120878"/>
                  </a:lnTo>
                  <a:lnTo>
                    <a:pt x="143647" y="115829"/>
                  </a:lnTo>
                  <a:lnTo>
                    <a:pt x="141708" y="111410"/>
                  </a:lnTo>
                  <a:lnTo>
                    <a:pt x="143647" y="105098"/>
                  </a:lnTo>
                  <a:lnTo>
                    <a:pt x="147389" y="100048"/>
                  </a:lnTo>
                  <a:lnTo>
                    <a:pt x="152439" y="97523"/>
                  </a:lnTo>
                  <a:lnTo>
                    <a:pt x="154964" y="93736"/>
                  </a:lnTo>
                  <a:lnTo>
                    <a:pt x="149283" y="88686"/>
                  </a:lnTo>
                  <a:lnTo>
                    <a:pt x="148020" y="84268"/>
                  </a:lnTo>
                  <a:lnTo>
                    <a:pt x="153070" y="84268"/>
                  </a:lnTo>
                  <a:lnTo>
                    <a:pt x="159382" y="84899"/>
                  </a:lnTo>
                  <a:lnTo>
                    <a:pt x="162538" y="80481"/>
                  </a:lnTo>
                  <a:lnTo>
                    <a:pt x="163846" y="74169"/>
                  </a:lnTo>
                  <a:lnTo>
                    <a:pt x="161276" y="69119"/>
                  </a:lnTo>
                  <a:lnTo>
                    <a:pt x="167588" y="64069"/>
                  </a:lnTo>
                  <a:lnTo>
                    <a:pt x="167588" y="57757"/>
                  </a:lnTo>
                  <a:lnTo>
                    <a:pt x="167588" y="53339"/>
                  </a:lnTo>
                  <a:lnTo>
                    <a:pt x="162538" y="48289"/>
                  </a:lnTo>
                  <a:lnTo>
                    <a:pt x="161907" y="42608"/>
                  </a:lnTo>
                  <a:lnTo>
                    <a:pt x="167588" y="39452"/>
                  </a:lnTo>
                  <a:lnTo>
                    <a:pt x="172006" y="36296"/>
                  </a:lnTo>
                  <a:lnTo>
                    <a:pt x="176695" y="33681"/>
                  </a:lnTo>
                  <a:lnTo>
                    <a:pt x="177732" y="33140"/>
                  </a:lnTo>
                  <a:lnTo>
                    <a:pt x="183368" y="31246"/>
                  </a:lnTo>
                  <a:lnTo>
                    <a:pt x="190311" y="31246"/>
                  </a:lnTo>
                  <a:lnTo>
                    <a:pt x="197300" y="31246"/>
                  </a:lnTo>
                  <a:lnTo>
                    <a:pt x="201087" y="31246"/>
                  </a:lnTo>
                  <a:lnTo>
                    <a:pt x="202800" y="29803"/>
                  </a:lnTo>
                  <a:lnTo>
                    <a:pt x="204829" y="280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手繪多邊形: 圖案 66">
              <a:extLst>
                <a:ext uri="{FF2B5EF4-FFF2-40B4-BE49-F238E27FC236}">
                  <a16:creationId xmlns:a16="http://schemas.microsoft.com/office/drawing/2014/main" id="{73DBAF3F-F792-481C-B584-FD471C175E8E}"/>
                </a:ext>
              </a:extLst>
            </p:cNvPr>
            <p:cNvSpPr/>
            <p:nvPr/>
          </p:nvSpPr>
          <p:spPr>
            <a:xfrm>
              <a:off x="2351245" y="2433388"/>
              <a:ext cx="164294" cy="235485"/>
            </a:xfrm>
            <a:custGeom>
              <a:avLst/>
              <a:gdLst>
                <a:gd name="connsiteX0" fmla="*/ 128453 w 135259"/>
                <a:gd name="connsiteY0" fmla="*/ 166325 h 193872"/>
                <a:gd name="connsiteX1" fmla="*/ 128453 w 135259"/>
                <a:gd name="connsiteY1" fmla="*/ 159382 h 193872"/>
                <a:gd name="connsiteX2" fmla="*/ 128453 w 135259"/>
                <a:gd name="connsiteY2" fmla="*/ 152439 h 193872"/>
                <a:gd name="connsiteX3" fmla="*/ 125297 w 135259"/>
                <a:gd name="connsiteY3" fmla="*/ 148020 h 193872"/>
                <a:gd name="connsiteX4" fmla="*/ 121510 w 135259"/>
                <a:gd name="connsiteY4" fmla="*/ 144864 h 193872"/>
                <a:gd name="connsiteX5" fmla="*/ 115197 w 135259"/>
                <a:gd name="connsiteY5" fmla="*/ 143602 h 193872"/>
                <a:gd name="connsiteX6" fmla="*/ 113935 w 135259"/>
                <a:gd name="connsiteY6" fmla="*/ 139815 h 193872"/>
                <a:gd name="connsiteX7" fmla="*/ 117722 w 135259"/>
                <a:gd name="connsiteY7" fmla="*/ 136659 h 193872"/>
                <a:gd name="connsiteX8" fmla="*/ 115829 w 135259"/>
                <a:gd name="connsiteY8" fmla="*/ 132871 h 193872"/>
                <a:gd name="connsiteX9" fmla="*/ 111410 w 135259"/>
                <a:gd name="connsiteY9" fmla="*/ 131609 h 193872"/>
                <a:gd name="connsiteX10" fmla="*/ 106360 w 135259"/>
                <a:gd name="connsiteY10" fmla="*/ 130346 h 193872"/>
                <a:gd name="connsiteX11" fmla="*/ 106360 w 135259"/>
                <a:gd name="connsiteY11" fmla="*/ 124034 h 193872"/>
                <a:gd name="connsiteX12" fmla="*/ 105729 w 135259"/>
                <a:gd name="connsiteY12" fmla="*/ 118353 h 193872"/>
                <a:gd name="connsiteX13" fmla="*/ 106360 w 135259"/>
                <a:gd name="connsiteY13" fmla="*/ 113304 h 193872"/>
                <a:gd name="connsiteX14" fmla="*/ 104467 w 135259"/>
                <a:gd name="connsiteY14" fmla="*/ 108254 h 193872"/>
                <a:gd name="connsiteX15" fmla="*/ 101311 w 135259"/>
                <a:gd name="connsiteY15" fmla="*/ 106360 h 193872"/>
                <a:gd name="connsiteX16" fmla="*/ 99417 w 135259"/>
                <a:gd name="connsiteY16" fmla="*/ 102573 h 193872"/>
                <a:gd name="connsiteX17" fmla="*/ 97524 w 135259"/>
                <a:gd name="connsiteY17" fmla="*/ 96892 h 193872"/>
                <a:gd name="connsiteX18" fmla="*/ 95630 w 135259"/>
                <a:gd name="connsiteY18" fmla="*/ 93105 h 193872"/>
                <a:gd name="connsiteX19" fmla="*/ 95630 w 135259"/>
                <a:gd name="connsiteY19" fmla="*/ 88055 h 193872"/>
                <a:gd name="connsiteX20" fmla="*/ 96261 w 135259"/>
                <a:gd name="connsiteY20" fmla="*/ 82374 h 193872"/>
                <a:gd name="connsiteX21" fmla="*/ 91211 w 135259"/>
                <a:gd name="connsiteY21" fmla="*/ 81112 h 193872"/>
                <a:gd name="connsiteX22" fmla="*/ 84268 w 135259"/>
                <a:gd name="connsiteY22" fmla="*/ 77325 h 193872"/>
                <a:gd name="connsiteX23" fmla="*/ 77956 w 135259"/>
                <a:gd name="connsiteY23" fmla="*/ 72906 h 193872"/>
                <a:gd name="connsiteX24" fmla="*/ 75431 w 135259"/>
                <a:gd name="connsiteY24" fmla="*/ 71013 h 193872"/>
                <a:gd name="connsiteX25" fmla="*/ 71644 w 135259"/>
                <a:gd name="connsiteY25" fmla="*/ 64700 h 193872"/>
                <a:gd name="connsiteX26" fmla="*/ 69119 w 135259"/>
                <a:gd name="connsiteY26" fmla="*/ 60913 h 193872"/>
                <a:gd name="connsiteX27" fmla="*/ 66594 w 135259"/>
                <a:gd name="connsiteY27" fmla="*/ 57126 h 193872"/>
                <a:gd name="connsiteX28" fmla="*/ 65332 w 135259"/>
                <a:gd name="connsiteY28" fmla="*/ 53970 h 193872"/>
                <a:gd name="connsiteX29" fmla="*/ 60282 w 135259"/>
                <a:gd name="connsiteY29" fmla="*/ 53970 h 193872"/>
                <a:gd name="connsiteX30" fmla="*/ 55232 w 135259"/>
                <a:gd name="connsiteY30" fmla="*/ 50183 h 193872"/>
                <a:gd name="connsiteX31" fmla="*/ 55232 w 135259"/>
                <a:gd name="connsiteY31" fmla="*/ 47658 h 193872"/>
                <a:gd name="connsiteX32" fmla="*/ 59019 w 135259"/>
                <a:gd name="connsiteY32" fmla="*/ 47658 h 193872"/>
                <a:gd name="connsiteX33" fmla="*/ 63438 w 135259"/>
                <a:gd name="connsiteY33" fmla="*/ 48289 h 193872"/>
                <a:gd name="connsiteX34" fmla="*/ 71013 w 135259"/>
                <a:gd name="connsiteY34" fmla="*/ 48920 h 193872"/>
                <a:gd name="connsiteX35" fmla="*/ 68488 w 135259"/>
                <a:gd name="connsiteY35" fmla="*/ 45764 h 193872"/>
                <a:gd name="connsiteX36" fmla="*/ 64069 w 135259"/>
                <a:gd name="connsiteY36" fmla="*/ 41346 h 193872"/>
                <a:gd name="connsiteX37" fmla="*/ 67225 w 135259"/>
                <a:gd name="connsiteY37" fmla="*/ 38821 h 193872"/>
                <a:gd name="connsiteX38" fmla="*/ 69750 w 135259"/>
                <a:gd name="connsiteY38" fmla="*/ 35665 h 193872"/>
                <a:gd name="connsiteX39" fmla="*/ 75431 w 135259"/>
                <a:gd name="connsiteY39" fmla="*/ 34402 h 193872"/>
                <a:gd name="connsiteX40" fmla="*/ 84268 w 135259"/>
                <a:gd name="connsiteY40" fmla="*/ 34402 h 193872"/>
                <a:gd name="connsiteX41" fmla="*/ 89949 w 135259"/>
                <a:gd name="connsiteY41" fmla="*/ 35665 h 193872"/>
                <a:gd name="connsiteX42" fmla="*/ 94999 w 135259"/>
                <a:gd name="connsiteY42" fmla="*/ 35665 h 193872"/>
                <a:gd name="connsiteX43" fmla="*/ 101311 w 135259"/>
                <a:gd name="connsiteY43" fmla="*/ 36296 h 193872"/>
                <a:gd name="connsiteX44" fmla="*/ 105098 w 135259"/>
                <a:gd name="connsiteY44" fmla="*/ 36927 h 193872"/>
                <a:gd name="connsiteX45" fmla="*/ 106992 w 135259"/>
                <a:gd name="connsiteY45" fmla="*/ 40714 h 193872"/>
                <a:gd name="connsiteX46" fmla="*/ 111410 w 135259"/>
                <a:gd name="connsiteY46" fmla="*/ 40083 h 193872"/>
                <a:gd name="connsiteX47" fmla="*/ 110148 w 135259"/>
                <a:gd name="connsiteY47" fmla="*/ 35665 h 193872"/>
                <a:gd name="connsiteX48" fmla="*/ 106992 w 135259"/>
                <a:gd name="connsiteY48" fmla="*/ 30615 h 193872"/>
                <a:gd name="connsiteX49" fmla="*/ 101311 w 135259"/>
                <a:gd name="connsiteY49" fmla="*/ 32509 h 193872"/>
                <a:gd name="connsiteX50" fmla="*/ 94999 w 135259"/>
                <a:gd name="connsiteY50" fmla="*/ 31246 h 193872"/>
                <a:gd name="connsiteX51" fmla="*/ 92474 w 135259"/>
                <a:gd name="connsiteY51" fmla="*/ 28721 h 193872"/>
                <a:gd name="connsiteX52" fmla="*/ 92474 w 135259"/>
                <a:gd name="connsiteY52" fmla="*/ 23040 h 193872"/>
                <a:gd name="connsiteX53" fmla="*/ 91211 w 135259"/>
                <a:gd name="connsiteY53" fmla="*/ 13572 h 193872"/>
                <a:gd name="connsiteX54" fmla="*/ 86793 w 135259"/>
                <a:gd name="connsiteY54" fmla="*/ 9154 h 193872"/>
                <a:gd name="connsiteX55" fmla="*/ 81743 w 135259"/>
                <a:gd name="connsiteY55" fmla="*/ 6629 h 193872"/>
                <a:gd name="connsiteX56" fmla="*/ 74800 w 135259"/>
                <a:gd name="connsiteY56" fmla="*/ 7260 h 193872"/>
                <a:gd name="connsiteX57" fmla="*/ 66594 w 135259"/>
                <a:gd name="connsiteY57" fmla="*/ 5367 h 193872"/>
                <a:gd name="connsiteX58" fmla="*/ 59651 w 135259"/>
                <a:gd name="connsiteY58" fmla="*/ 4104 h 193872"/>
                <a:gd name="connsiteX59" fmla="*/ 50183 w 135259"/>
                <a:gd name="connsiteY59" fmla="*/ 7891 h 193872"/>
                <a:gd name="connsiteX60" fmla="*/ 45133 w 135259"/>
                <a:gd name="connsiteY60" fmla="*/ 10416 h 193872"/>
                <a:gd name="connsiteX61" fmla="*/ 40083 w 135259"/>
                <a:gd name="connsiteY61" fmla="*/ 12310 h 193872"/>
                <a:gd name="connsiteX62" fmla="*/ 35665 w 135259"/>
                <a:gd name="connsiteY62" fmla="*/ 13572 h 193872"/>
                <a:gd name="connsiteX63" fmla="*/ 34402 w 135259"/>
                <a:gd name="connsiteY63" fmla="*/ 17991 h 193872"/>
                <a:gd name="connsiteX64" fmla="*/ 31246 w 135259"/>
                <a:gd name="connsiteY64" fmla="*/ 20516 h 193872"/>
                <a:gd name="connsiteX65" fmla="*/ 26918 w 135259"/>
                <a:gd name="connsiteY65" fmla="*/ 20876 h 193872"/>
                <a:gd name="connsiteX66" fmla="*/ 26828 w 135259"/>
                <a:gd name="connsiteY66" fmla="*/ 20921 h 193872"/>
                <a:gd name="connsiteX67" fmla="*/ 22635 w 135259"/>
                <a:gd name="connsiteY67" fmla="*/ 26828 h 193872"/>
                <a:gd name="connsiteX68" fmla="*/ 19253 w 135259"/>
                <a:gd name="connsiteY68" fmla="*/ 27639 h 193872"/>
                <a:gd name="connsiteX69" fmla="*/ 12535 w 135259"/>
                <a:gd name="connsiteY69" fmla="*/ 27639 h 193872"/>
                <a:gd name="connsiteX70" fmla="*/ 12535 w 135259"/>
                <a:gd name="connsiteY70" fmla="*/ 31877 h 193872"/>
                <a:gd name="connsiteX71" fmla="*/ 11679 w 135259"/>
                <a:gd name="connsiteY71" fmla="*/ 36070 h 193872"/>
                <a:gd name="connsiteX72" fmla="*/ 10010 w 135259"/>
                <a:gd name="connsiteY72" fmla="*/ 41120 h 193872"/>
                <a:gd name="connsiteX73" fmla="*/ 8297 w 135259"/>
                <a:gd name="connsiteY73" fmla="*/ 44502 h 193872"/>
                <a:gd name="connsiteX74" fmla="*/ 4104 w 135259"/>
                <a:gd name="connsiteY74" fmla="*/ 47883 h 193872"/>
                <a:gd name="connsiteX75" fmla="*/ 9154 w 135259"/>
                <a:gd name="connsiteY75" fmla="*/ 52888 h 193872"/>
                <a:gd name="connsiteX76" fmla="*/ 15060 w 135259"/>
                <a:gd name="connsiteY76" fmla="*/ 55458 h 193872"/>
                <a:gd name="connsiteX77" fmla="*/ 15872 w 135259"/>
                <a:gd name="connsiteY77" fmla="*/ 62987 h 193872"/>
                <a:gd name="connsiteX78" fmla="*/ 20966 w 135259"/>
                <a:gd name="connsiteY78" fmla="*/ 68894 h 193872"/>
                <a:gd name="connsiteX79" fmla="*/ 20966 w 135259"/>
                <a:gd name="connsiteY79" fmla="*/ 75611 h 193872"/>
                <a:gd name="connsiteX80" fmla="*/ 27685 w 135259"/>
                <a:gd name="connsiteY80" fmla="*/ 82374 h 193872"/>
                <a:gd name="connsiteX81" fmla="*/ 33546 w 135259"/>
                <a:gd name="connsiteY81" fmla="*/ 88236 h 193872"/>
                <a:gd name="connsiteX82" fmla="*/ 38641 w 135259"/>
                <a:gd name="connsiteY82" fmla="*/ 96667 h 193872"/>
                <a:gd name="connsiteX83" fmla="*/ 45133 w 135259"/>
                <a:gd name="connsiteY83" fmla="*/ 101311 h 193872"/>
                <a:gd name="connsiteX84" fmla="*/ 50814 w 135259"/>
                <a:gd name="connsiteY84" fmla="*/ 107623 h 193872"/>
                <a:gd name="connsiteX85" fmla="*/ 52708 w 135259"/>
                <a:gd name="connsiteY85" fmla="*/ 112041 h 193872"/>
                <a:gd name="connsiteX86" fmla="*/ 55232 w 135259"/>
                <a:gd name="connsiteY86" fmla="*/ 116460 h 193872"/>
                <a:gd name="connsiteX87" fmla="*/ 59019 w 135259"/>
                <a:gd name="connsiteY87" fmla="*/ 120247 h 193872"/>
                <a:gd name="connsiteX88" fmla="*/ 64700 w 135259"/>
                <a:gd name="connsiteY88" fmla="*/ 120247 h 193872"/>
                <a:gd name="connsiteX89" fmla="*/ 69750 w 135259"/>
                <a:gd name="connsiteY89" fmla="*/ 121510 h 193872"/>
                <a:gd name="connsiteX90" fmla="*/ 69750 w 135259"/>
                <a:gd name="connsiteY90" fmla="*/ 125297 h 193872"/>
                <a:gd name="connsiteX91" fmla="*/ 64700 w 135259"/>
                <a:gd name="connsiteY91" fmla="*/ 126559 h 193872"/>
                <a:gd name="connsiteX92" fmla="*/ 62176 w 135259"/>
                <a:gd name="connsiteY92" fmla="*/ 126559 h 193872"/>
                <a:gd name="connsiteX93" fmla="*/ 59651 w 135259"/>
                <a:gd name="connsiteY93" fmla="*/ 128453 h 193872"/>
                <a:gd name="connsiteX94" fmla="*/ 59651 w 135259"/>
                <a:gd name="connsiteY94" fmla="*/ 132871 h 193872"/>
                <a:gd name="connsiteX95" fmla="*/ 58388 w 135259"/>
                <a:gd name="connsiteY95" fmla="*/ 136659 h 193872"/>
                <a:gd name="connsiteX96" fmla="*/ 58388 w 135259"/>
                <a:gd name="connsiteY96" fmla="*/ 142339 h 193872"/>
                <a:gd name="connsiteX97" fmla="*/ 55864 w 135259"/>
                <a:gd name="connsiteY97" fmla="*/ 144864 h 193872"/>
                <a:gd name="connsiteX98" fmla="*/ 53339 w 135259"/>
                <a:gd name="connsiteY98" fmla="*/ 146758 h 193872"/>
                <a:gd name="connsiteX99" fmla="*/ 53339 w 135259"/>
                <a:gd name="connsiteY99" fmla="*/ 152439 h 193872"/>
                <a:gd name="connsiteX100" fmla="*/ 53339 w 135259"/>
                <a:gd name="connsiteY100" fmla="*/ 156857 h 193872"/>
                <a:gd name="connsiteX101" fmla="*/ 53970 w 135259"/>
                <a:gd name="connsiteY101" fmla="*/ 159382 h 193872"/>
                <a:gd name="connsiteX102" fmla="*/ 55864 w 135259"/>
                <a:gd name="connsiteY102" fmla="*/ 164432 h 193872"/>
                <a:gd name="connsiteX103" fmla="*/ 57757 w 135259"/>
                <a:gd name="connsiteY103" fmla="*/ 170113 h 193872"/>
                <a:gd name="connsiteX104" fmla="*/ 62176 w 135259"/>
                <a:gd name="connsiteY104" fmla="*/ 176425 h 193872"/>
                <a:gd name="connsiteX105" fmla="*/ 71013 w 135259"/>
                <a:gd name="connsiteY105" fmla="*/ 176425 h 193872"/>
                <a:gd name="connsiteX106" fmla="*/ 75431 w 135259"/>
                <a:gd name="connsiteY106" fmla="*/ 177687 h 193872"/>
                <a:gd name="connsiteX107" fmla="*/ 82375 w 135259"/>
                <a:gd name="connsiteY107" fmla="*/ 183368 h 193872"/>
                <a:gd name="connsiteX108" fmla="*/ 86162 w 135259"/>
                <a:gd name="connsiteY108" fmla="*/ 186524 h 193872"/>
                <a:gd name="connsiteX109" fmla="*/ 93105 w 135259"/>
                <a:gd name="connsiteY109" fmla="*/ 190312 h 193872"/>
                <a:gd name="connsiteX110" fmla="*/ 100048 w 135259"/>
                <a:gd name="connsiteY110" fmla="*/ 191574 h 193872"/>
                <a:gd name="connsiteX111" fmla="*/ 107623 w 135259"/>
                <a:gd name="connsiteY111" fmla="*/ 192205 h 193872"/>
                <a:gd name="connsiteX112" fmla="*/ 115829 w 135259"/>
                <a:gd name="connsiteY112" fmla="*/ 189049 h 193872"/>
                <a:gd name="connsiteX113" fmla="*/ 122141 w 135259"/>
                <a:gd name="connsiteY113" fmla="*/ 188418 h 193872"/>
                <a:gd name="connsiteX114" fmla="*/ 130346 w 135259"/>
                <a:gd name="connsiteY114" fmla="*/ 188418 h 193872"/>
                <a:gd name="connsiteX115" fmla="*/ 134765 w 135259"/>
                <a:gd name="connsiteY115" fmla="*/ 187787 h 193872"/>
                <a:gd name="connsiteX116" fmla="*/ 131609 w 135259"/>
                <a:gd name="connsiteY116" fmla="*/ 177687 h 193872"/>
                <a:gd name="connsiteX117" fmla="*/ 133773 w 135259"/>
                <a:gd name="connsiteY117" fmla="*/ 177913 h 193872"/>
                <a:gd name="connsiteX118" fmla="*/ 130978 w 135259"/>
                <a:gd name="connsiteY118" fmla="*/ 173900 h 19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35259" h="193872">
                  <a:moveTo>
                    <a:pt x="128453" y="166325"/>
                  </a:moveTo>
                  <a:lnTo>
                    <a:pt x="128453" y="159382"/>
                  </a:lnTo>
                  <a:lnTo>
                    <a:pt x="128453" y="152439"/>
                  </a:lnTo>
                  <a:lnTo>
                    <a:pt x="125297" y="148020"/>
                  </a:lnTo>
                  <a:lnTo>
                    <a:pt x="121510" y="144864"/>
                  </a:lnTo>
                  <a:lnTo>
                    <a:pt x="115197" y="143602"/>
                  </a:lnTo>
                  <a:lnTo>
                    <a:pt x="113935" y="139815"/>
                  </a:lnTo>
                  <a:lnTo>
                    <a:pt x="117722" y="136659"/>
                  </a:lnTo>
                  <a:lnTo>
                    <a:pt x="115829" y="132871"/>
                  </a:lnTo>
                  <a:lnTo>
                    <a:pt x="111410" y="131609"/>
                  </a:lnTo>
                  <a:lnTo>
                    <a:pt x="106360" y="130346"/>
                  </a:lnTo>
                  <a:lnTo>
                    <a:pt x="106360" y="124034"/>
                  </a:lnTo>
                  <a:lnTo>
                    <a:pt x="105729" y="118353"/>
                  </a:lnTo>
                  <a:lnTo>
                    <a:pt x="106360" y="113304"/>
                  </a:lnTo>
                  <a:lnTo>
                    <a:pt x="104467" y="108254"/>
                  </a:lnTo>
                  <a:lnTo>
                    <a:pt x="101311" y="106360"/>
                  </a:lnTo>
                  <a:lnTo>
                    <a:pt x="99417" y="102573"/>
                  </a:lnTo>
                  <a:lnTo>
                    <a:pt x="97524" y="96892"/>
                  </a:lnTo>
                  <a:lnTo>
                    <a:pt x="95630" y="93105"/>
                  </a:lnTo>
                  <a:lnTo>
                    <a:pt x="95630" y="88055"/>
                  </a:lnTo>
                  <a:lnTo>
                    <a:pt x="96261" y="82374"/>
                  </a:lnTo>
                  <a:lnTo>
                    <a:pt x="91211" y="81112"/>
                  </a:lnTo>
                  <a:lnTo>
                    <a:pt x="84268" y="77325"/>
                  </a:lnTo>
                  <a:lnTo>
                    <a:pt x="77956" y="72906"/>
                  </a:lnTo>
                  <a:lnTo>
                    <a:pt x="75431" y="71013"/>
                  </a:lnTo>
                  <a:lnTo>
                    <a:pt x="71644" y="64700"/>
                  </a:lnTo>
                  <a:lnTo>
                    <a:pt x="69119" y="60913"/>
                  </a:lnTo>
                  <a:lnTo>
                    <a:pt x="66594" y="57126"/>
                  </a:lnTo>
                  <a:lnTo>
                    <a:pt x="65332" y="53970"/>
                  </a:lnTo>
                  <a:lnTo>
                    <a:pt x="60282" y="53970"/>
                  </a:lnTo>
                  <a:lnTo>
                    <a:pt x="55232" y="50183"/>
                  </a:lnTo>
                  <a:lnTo>
                    <a:pt x="55232" y="47658"/>
                  </a:lnTo>
                  <a:lnTo>
                    <a:pt x="59019" y="47658"/>
                  </a:lnTo>
                  <a:lnTo>
                    <a:pt x="63438" y="48289"/>
                  </a:lnTo>
                  <a:lnTo>
                    <a:pt x="71013" y="48920"/>
                  </a:lnTo>
                  <a:lnTo>
                    <a:pt x="68488" y="45764"/>
                  </a:lnTo>
                  <a:lnTo>
                    <a:pt x="64069" y="41346"/>
                  </a:lnTo>
                  <a:lnTo>
                    <a:pt x="67225" y="38821"/>
                  </a:lnTo>
                  <a:lnTo>
                    <a:pt x="69750" y="35665"/>
                  </a:lnTo>
                  <a:lnTo>
                    <a:pt x="75431" y="34402"/>
                  </a:lnTo>
                  <a:lnTo>
                    <a:pt x="84268" y="34402"/>
                  </a:lnTo>
                  <a:lnTo>
                    <a:pt x="89949" y="35665"/>
                  </a:lnTo>
                  <a:lnTo>
                    <a:pt x="94999" y="35665"/>
                  </a:lnTo>
                  <a:lnTo>
                    <a:pt x="101311" y="36296"/>
                  </a:lnTo>
                  <a:lnTo>
                    <a:pt x="105098" y="36927"/>
                  </a:lnTo>
                  <a:lnTo>
                    <a:pt x="106992" y="40714"/>
                  </a:lnTo>
                  <a:lnTo>
                    <a:pt x="111410" y="40083"/>
                  </a:lnTo>
                  <a:lnTo>
                    <a:pt x="110148" y="35665"/>
                  </a:lnTo>
                  <a:lnTo>
                    <a:pt x="106992" y="30615"/>
                  </a:lnTo>
                  <a:lnTo>
                    <a:pt x="101311" y="32509"/>
                  </a:lnTo>
                  <a:lnTo>
                    <a:pt x="94999" y="31246"/>
                  </a:lnTo>
                  <a:lnTo>
                    <a:pt x="92474" y="28721"/>
                  </a:lnTo>
                  <a:lnTo>
                    <a:pt x="92474" y="23040"/>
                  </a:lnTo>
                  <a:lnTo>
                    <a:pt x="91211" y="13572"/>
                  </a:lnTo>
                  <a:lnTo>
                    <a:pt x="86793" y="9154"/>
                  </a:lnTo>
                  <a:lnTo>
                    <a:pt x="81743" y="6629"/>
                  </a:lnTo>
                  <a:lnTo>
                    <a:pt x="74800" y="7260"/>
                  </a:lnTo>
                  <a:lnTo>
                    <a:pt x="66594" y="5367"/>
                  </a:lnTo>
                  <a:lnTo>
                    <a:pt x="59651" y="4104"/>
                  </a:lnTo>
                  <a:lnTo>
                    <a:pt x="50183" y="7891"/>
                  </a:lnTo>
                  <a:lnTo>
                    <a:pt x="45133" y="10416"/>
                  </a:lnTo>
                  <a:lnTo>
                    <a:pt x="40083" y="12310"/>
                  </a:lnTo>
                  <a:lnTo>
                    <a:pt x="35665" y="13572"/>
                  </a:lnTo>
                  <a:lnTo>
                    <a:pt x="34402" y="17991"/>
                  </a:lnTo>
                  <a:lnTo>
                    <a:pt x="31246" y="20516"/>
                  </a:lnTo>
                  <a:lnTo>
                    <a:pt x="26918" y="20876"/>
                  </a:lnTo>
                  <a:lnTo>
                    <a:pt x="26828" y="20921"/>
                  </a:lnTo>
                  <a:lnTo>
                    <a:pt x="22635" y="26828"/>
                  </a:lnTo>
                  <a:lnTo>
                    <a:pt x="19253" y="27639"/>
                  </a:lnTo>
                  <a:lnTo>
                    <a:pt x="12535" y="27639"/>
                  </a:lnTo>
                  <a:lnTo>
                    <a:pt x="12535" y="31877"/>
                  </a:lnTo>
                  <a:lnTo>
                    <a:pt x="11679" y="36070"/>
                  </a:lnTo>
                  <a:lnTo>
                    <a:pt x="10010" y="41120"/>
                  </a:lnTo>
                  <a:lnTo>
                    <a:pt x="8297" y="44502"/>
                  </a:lnTo>
                  <a:lnTo>
                    <a:pt x="4104" y="47883"/>
                  </a:lnTo>
                  <a:lnTo>
                    <a:pt x="9154" y="52888"/>
                  </a:lnTo>
                  <a:lnTo>
                    <a:pt x="15060" y="55458"/>
                  </a:lnTo>
                  <a:lnTo>
                    <a:pt x="15872" y="62987"/>
                  </a:lnTo>
                  <a:lnTo>
                    <a:pt x="20966" y="68894"/>
                  </a:lnTo>
                  <a:lnTo>
                    <a:pt x="20966" y="75611"/>
                  </a:lnTo>
                  <a:lnTo>
                    <a:pt x="27685" y="82374"/>
                  </a:lnTo>
                  <a:lnTo>
                    <a:pt x="33546" y="88236"/>
                  </a:lnTo>
                  <a:lnTo>
                    <a:pt x="38641" y="96667"/>
                  </a:lnTo>
                  <a:lnTo>
                    <a:pt x="45133" y="101311"/>
                  </a:lnTo>
                  <a:lnTo>
                    <a:pt x="50814" y="107623"/>
                  </a:lnTo>
                  <a:lnTo>
                    <a:pt x="52708" y="112041"/>
                  </a:lnTo>
                  <a:lnTo>
                    <a:pt x="55232" y="116460"/>
                  </a:lnTo>
                  <a:lnTo>
                    <a:pt x="59019" y="120247"/>
                  </a:lnTo>
                  <a:lnTo>
                    <a:pt x="64700" y="120247"/>
                  </a:lnTo>
                  <a:lnTo>
                    <a:pt x="69750" y="121510"/>
                  </a:lnTo>
                  <a:lnTo>
                    <a:pt x="69750" y="125297"/>
                  </a:lnTo>
                  <a:lnTo>
                    <a:pt x="64700" y="126559"/>
                  </a:lnTo>
                  <a:lnTo>
                    <a:pt x="62176" y="126559"/>
                  </a:lnTo>
                  <a:lnTo>
                    <a:pt x="59651" y="128453"/>
                  </a:lnTo>
                  <a:lnTo>
                    <a:pt x="59651" y="132871"/>
                  </a:lnTo>
                  <a:lnTo>
                    <a:pt x="58388" y="136659"/>
                  </a:lnTo>
                  <a:lnTo>
                    <a:pt x="58388" y="142339"/>
                  </a:lnTo>
                  <a:lnTo>
                    <a:pt x="55864" y="144864"/>
                  </a:lnTo>
                  <a:lnTo>
                    <a:pt x="53339" y="146758"/>
                  </a:lnTo>
                  <a:lnTo>
                    <a:pt x="53339" y="152439"/>
                  </a:lnTo>
                  <a:lnTo>
                    <a:pt x="53339" y="156857"/>
                  </a:lnTo>
                  <a:lnTo>
                    <a:pt x="53970" y="159382"/>
                  </a:lnTo>
                  <a:lnTo>
                    <a:pt x="55864" y="164432"/>
                  </a:lnTo>
                  <a:lnTo>
                    <a:pt x="57757" y="170113"/>
                  </a:lnTo>
                  <a:lnTo>
                    <a:pt x="62176" y="176425"/>
                  </a:lnTo>
                  <a:lnTo>
                    <a:pt x="71013" y="176425"/>
                  </a:lnTo>
                  <a:lnTo>
                    <a:pt x="75431" y="177687"/>
                  </a:lnTo>
                  <a:lnTo>
                    <a:pt x="82375" y="183368"/>
                  </a:lnTo>
                  <a:lnTo>
                    <a:pt x="86162" y="186524"/>
                  </a:lnTo>
                  <a:lnTo>
                    <a:pt x="93105" y="190312"/>
                  </a:lnTo>
                  <a:lnTo>
                    <a:pt x="100048" y="191574"/>
                  </a:lnTo>
                  <a:lnTo>
                    <a:pt x="107623" y="192205"/>
                  </a:lnTo>
                  <a:lnTo>
                    <a:pt x="115829" y="189049"/>
                  </a:lnTo>
                  <a:lnTo>
                    <a:pt x="122141" y="188418"/>
                  </a:lnTo>
                  <a:lnTo>
                    <a:pt x="130346" y="188418"/>
                  </a:lnTo>
                  <a:lnTo>
                    <a:pt x="134765" y="187787"/>
                  </a:lnTo>
                  <a:lnTo>
                    <a:pt x="131609" y="177687"/>
                  </a:lnTo>
                  <a:lnTo>
                    <a:pt x="133773" y="177913"/>
                  </a:lnTo>
                  <a:lnTo>
                    <a:pt x="130978" y="17390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手繪多邊形: 圖案 67">
              <a:extLst>
                <a:ext uri="{FF2B5EF4-FFF2-40B4-BE49-F238E27FC236}">
                  <a16:creationId xmlns:a16="http://schemas.microsoft.com/office/drawing/2014/main" id="{57D0CAE4-98DE-49E3-B0D3-5DF29D67B4DC}"/>
                </a:ext>
              </a:extLst>
            </p:cNvPr>
            <p:cNvSpPr/>
            <p:nvPr/>
          </p:nvSpPr>
          <p:spPr>
            <a:xfrm>
              <a:off x="2464716" y="2526925"/>
              <a:ext cx="279298" cy="169768"/>
            </a:xfrm>
            <a:custGeom>
              <a:avLst/>
              <a:gdLst>
                <a:gd name="connsiteX0" fmla="*/ 228815 w 229941"/>
                <a:gd name="connsiteY0" fmla="*/ 95630 h 139768"/>
                <a:gd name="connsiteX1" fmla="*/ 228815 w 229941"/>
                <a:gd name="connsiteY1" fmla="*/ 91211 h 139768"/>
                <a:gd name="connsiteX2" fmla="*/ 224397 w 229941"/>
                <a:gd name="connsiteY2" fmla="*/ 88686 h 139768"/>
                <a:gd name="connsiteX3" fmla="*/ 213666 w 229941"/>
                <a:gd name="connsiteY3" fmla="*/ 83006 h 139768"/>
                <a:gd name="connsiteX4" fmla="*/ 207354 w 229941"/>
                <a:gd name="connsiteY4" fmla="*/ 81112 h 139768"/>
                <a:gd name="connsiteX5" fmla="*/ 195992 w 229941"/>
                <a:gd name="connsiteY5" fmla="*/ 74800 h 139768"/>
                <a:gd name="connsiteX6" fmla="*/ 189680 w 229941"/>
                <a:gd name="connsiteY6" fmla="*/ 70381 h 139768"/>
                <a:gd name="connsiteX7" fmla="*/ 182106 w 229941"/>
                <a:gd name="connsiteY7" fmla="*/ 67856 h 139768"/>
                <a:gd name="connsiteX8" fmla="*/ 172638 w 229941"/>
                <a:gd name="connsiteY8" fmla="*/ 61544 h 139768"/>
                <a:gd name="connsiteX9" fmla="*/ 165694 w 229941"/>
                <a:gd name="connsiteY9" fmla="*/ 58388 h 139768"/>
                <a:gd name="connsiteX10" fmla="*/ 158751 w 229941"/>
                <a:gd name="connsiteY10" fmla="*/ 52707 h 139768"/>
                <a:gd name="connsiteX11" fmla="*/ 153701 w 229941"/>
                <a:gd name="connsiteY11" fmla="*/ 46395 h 139768"/>
                <a:gd name="connsiteX12" fmla="*/ 149914 w 229941"/>
                <a:gd name="connsiteY12" fmla="*/ 40083 h 139768"/>
                <a:gd name="connsiteX13" fmla="*/ 146127 w 229941"/>
                <a:gd name="connsiteY13" fmla="*/ 33140 h 139768"/>
                <a:gd name="connsiteX14" fmla="*/ 137290 w 229941"/>
                <a:gd name="connsiteY14" fmla="*/ 30615 h 139768"/>
                <a:gd name="connsiteX15" fmla="*/ 125928 w 229941"/>
                <a:gd name="connsiteY15" fmla="*/ 30615 h 139768"/>
                <a:gd name="connsiteX16" fmla="*/ 118353 w 229941"/>
                <a:gd name="connsiteY16" fmla="*/ 28090 h 139768"/>
                <a:gd name="connsiteX17" fmla="*/ 117722 w 229941"/>
                <a:gd name="connsiteY17" fmla="*/ 23040 h 139768"/>
                <a:gd name="connsiteX18" fmla="*/ 114566 w 229941"/>
                <a:gd name="connsiteY18" fmla="*/ 16728 h 139768"/>
                <a:gd name="connsiteX19" fmla="*/ 110779 w 229941"/>
                <a:gd name="connsiteY19" fmla="*/ 11679 h 139768"/>
                <a:gd name="connsiteX20" fmla="*/ 104467 w 229941"/>
                <a:gd name="connsiteY20" fmla="*/ 11679 h 139768"/>
                <a:gd name="connsiteX21" fmla="*/ 99417 w 229941"/>
                <a:gd name="connsiteY21" fmla="*/ 7260 h 139768"/>
                <a:gd name="connsiteX22" fmla="*/ 91211 w 229941"/>
                <a:gd name="connsiteY22" fmla="*/ 4735 h 139768"/>
                <a:gd name="connsiteX23" fmla="*/ 84899 w 229941"/>
                <a:gd name="connsiteY23" fmla="*/ 4104 h 139768"/>
                <a:gd name="connsiteX24" fmla="*/ 83637 w 229941"/>
                <a:gd name="connsiteY24" fmla="*/ 8523 h 139768"/>
                <a:gd name="connsiteX25" fmla="*/ 81743 w 229941"/>
                <a:gd name="connsiteY25" fmla="*/ 12310 h 139768"/>
                <a:gd name="connsiteX26" fmla="*/ 76693 w 229941"/>
                <a:gd name="connsiteY26" fmla="*/ 12941 h 139768"/>
                <a:gd name="connsiteX27" fmla="*/ 72275 w 229941"/>
                <a:gd name="connsiteY27" fmla="*/ 14204 h 139768"/>
                <a:gd name="connsiteX28" fmla="*/ 72275 w 229941"/>
                <a:gd name="connsiteY28" fmla="*/ 20516 h 139768"/>
                <a:gd name="connsiteX29" fmla="*/ 72275 w 229941"/>
                <a:gd name="connsiteY29" fmla="*/ 26828 h 139768"/>
                <a:gd name="connsiteX30" fmla="*/ 71012 w 229941"/>
                <a:gd name="connsiteY30" fmla="*/ 28721 h 139768"/>
                <a:gd name="connsiteX31" fmla="*/ 62176 w 229941"/>
                <a:gd name="connsiteY31" fmla="*/ 28721 h 139768"/>
                <a:gd name="connsiteX32" fmla="*/ 57757 w 229941"/>
                <a:gd name="connsiteY32" fmla="*/ 29353 h 139768"/>
                <a:gd name="connsiteX33" fmla="*/ 50814 w 229941"/>
                <a:gd name="connsiteY33" fmla="*/ 29984 h 139768"/>
                <a:gd name="connsiteX34" fmla="*/ 45133 w 229941"/>
                <a:gd name="connsiteY34" fmla="*/ 23672 h 139768"/>
                <a:gd name="connsiteX35" fmla="*/ 38821 w 229941"/>
                <a:gd name="connsiteY35" fmla="*/ 19253 h 139768"/>
                <a:gd name="connsiteX36" fmla="*/ 33771 w 229941"/>
                <a:gd name="connsiteY36" fmla="*/ 12941 h 139768"/>
                <a:gd name="connsiteX37" fmla="*/ 28090 w 229941"/>
                <a:gd name="connsiteY37" fmla="*/ 10416 h 139768"/>
                <a:gd name="connsiteX38" fmla="*/ 21147 w 229941"/>
                <a:gd name="connsiteY38" fmla="*/ 10416 h 139768"/>
                <a:gd name="connsiteX39" fmla="*/ 16728 w 229941"/>
                <a:gd name="connsiteY39" fmla="*/ 12941 h 139768"/>
                <a:gd name="connsiteX40" fmla="*/ 7260 w 229941"/>
                <a:gd name="connsiteY40" fmla="*/ 13572 h 139768"/>
                <a:gd name="connsiteX41" fmla="*/ 4104 w 229941"/>
                <a:gd name="connsiteY41" fmla="*/ 19884 h 139768"/>
                <a:gd name="connsiteX42" fmla="*/ 5998 w 229941"/>
                <a:gd name="connsiteY42" fmla="*/ 25565 h 139768"/>
                <a:gd name="connsiteX43" fmla="*/ 7891 w 229941"/>
                <a:gd name="connsiteY43" fmla="*/ 29353 h 139768"/>
                <a:gd name="connsiteX44" fmla="*/ 11047 w 229941"/>
                <a:gd name="connsiteY44" fmla="*/ 31246 h 139768"/>
                <a:gd name="connsiteX45" fmla="*/ 12941 w 229941"/>
                <a:gd name="connsiteY45" fmla="*/ 36296 h 139768"/>
                <a:gd name="connsiteX46" fmla="*/ 12310 w 229941"/>
                <a:gd name="connsiteY46" fmla="*/ 41346 h 139768"/>
                <a:gd name="connsiteX47" fmla="*/ 12941 w 229941"/>
                <a:gd name="connsiteY47" fmla="*/ 47027 h 139768"/>
                <a:gd name="connsiteX48" fmla="*/ 12941 w 229941"/>
                <a:gd name="connsiteY48" fmla="*/ 53339 h 139768"/>
                <a:gd name="connsiteX49" fmla="*/ 17991 w 229941"/>
                <a:gd name="connsiteY49" fmla="*/ 54601 h 139768"/>
                <a:gd name="connsiteX50" fmla="*/ 22409 w 229941"/>
                <a:gd name="connsiteY50" fmla="*/ 55863 h 139768"/>
                <a:gd name="connsiteX51" fmla="*/ 24303 w 229941"/>
                <a:gd name="connsiteY51" fmla="*/ 59651 h 139768"/>
                <a:gd name="connsiteX52" fmla="*/ 20516 w 229941"/>
                <a:gd name="connsiteY52" fmla="*/ 62807 h 139768"/>
                <a:gd name="connsiteX53" fmla="*/ 21778 w 229941"/>
                <a:gd name="connsiteY53" fmla="*/ 66594 h 139768"/>
                <a:gd name="connsiteX54" fmla="*/ 28090 w 229941"/>
                <a:gd name="connsiteY54" fmla="*/ 67856 h 139768"/>
                <a:gd name="connsiteX55" fmla="*/ 31877 w 229941"/>
                <a:gd name="connsiteY55" fmla="*/ 71013 h 139768"/>
                <a:gd name="connsiteX56" fmla="*/ 35033 w 229941"/>
                <a:gd name="connsiteY56" fmla="*/ 75431 h 139768"/>
                <a:gd name="connsiteX57" fmla="*/ 35033 w 229941"/>
                <a:gd name="connsiteY57" fmla="*/ 82374 h 139768"/>
                <a:gd name="connsiteX58" fmla="*/ 35033 w 229941"/>
                <a:gd name="connsiteY58" fmla="*/ 89318 h 139768"/>
                <a:gd name="connsiteX59" fmla="*/ 37558 w 229941"/>
                <a:gd name="connsiteY59" fmla="*/ 96892 h 139768"/>
                <a:gd name="connsiteX60" fmla="*/ 40354 w 229941"/>
                <a:gd name="connsiteY60" fmla="*/ 100905 h 139768"/>
                <a:gd name="connsiteX61" fmla="*/ 44501 w 229941"/>
                <a:gd name="connsiteY61" fmla="*/ 101311 h 139768"/>
                <a:gd name="connsiteX62" fmla="*/ 50814 w 229941"/>
                <a:gd name="connsiteY62" fmla="*/ 99417 h 139768"/>
                <a:gd name="connsiteX63" fmla="*/ 50814 w 229941"/>
                <a:gd name="connsiteY63" fmla="*/ 94999 h 139768"/>
                <a:gd name="connsiteX64" fmla="*/ 54601 w 229941"/>
                <a:gd name="connsiteY64" fmla="*/ 91843 h 139768"/>
                <a:gd name="connsiteX65" fmla="*/ 59651 w 229941"/>
                <a:gd name="connsiteY65" fmla="*/ 89318 h 139768"/>
                <a:gd name="connsiteX66" fmla="*/ 64700 w 229941"/>
                <a:gd name="connsiteY66" fmla="*/ 87424 h 139768"/>
                <a:gd name="connsiteX67" fmla="*/ 69750 w 229941"/>
                <a:gd name="connsiteY67" fmla="*/ 88686 h 139768"/>
                <a:gd name="connsiteX68" fmla="*/ 74168 w 229941"/>
                <a:gd name="connsiteY68" fmla="*/ 86162 h 139768"/>
                <a:gd name="connsiteX69" fmla="*/ 79218 w 229941"/>
                <a:gd name="connsiteY69" fmla="*/ 84268 h 139768"/>
                <a:gd name="connsiteX70" fmla="*/ 85530 w 229941"/>
                <a:gd name="connsiteY70" fmla="*/ 85530 h 139768"/>
                <a:gd name="connsiteX71" fmla="*/ 90580 w 229941"/>
                <a:gd name="connsiteY71" fmla="*/ 88686 h 139768"/>
                <a:gd name="connsiteX72" fmla="*/ 96892 w 229941"/>
                <a:gd name="connsiteY72" fmla="*/ 89949 h 139768"/>
                <a:gd name="connsiteX73" fmla="*/ 100679 w 229941"/>
                <a:gd name="connsiteY73" fmla="*/ 92474 h 139768"/>
                <a:gd name="connsiteX74" fmla="*/ 103204 w 229941"/>
                <a:gd name="connsiteY74" fmla="*/ 94999 h 139768"/>
                <a:gd name="connsiteX75" fmla="*/ 109516 w 229941"/>
                <a:gd name="connsiteY75" fmla="*/ 96261 h 139768"/>
                <a:gd name="connsiteX76" fmla="*/ 117091 w 229941"/>
                <a:gd name="connsiteY76" fmla="*/ 98786 h 139768"/>
                <a:gd name="connsiteX77" fmla="*/ 122141 w 229941"/>
                <a:gd name="connsiteY77" fmla="*/ 102573 h 139768"/>
                <a:gd name="connsiteX78" fmla="*/ 127190 w 229941"/>
                <a:gd name="connsiteY78" fmla="*/ 105729 h 139768"/>
                <a:gd name="connsiteX79" fmla="*/ 134134 w 229941"/>
                <a:gd name="connsiteY79" fmla="*/ 108254 h 139768"/>
                <a:gd name="connsiteX80" fmla="*/ 141708 w 229941"/>
                <a:gd name="connsiteY80" fmla="*/ 113935 h 139768"/>
                <a:gd name="connsiteX81" fmla="*/ 146758 w 229941"/>
                <a:gd name="connsiteY81" fmla="*/ 113935 h 139768"/>
                <a:gd name="connsiteX82" fmla="*/ 151176 w 229941"/>
                <a:gd name="connsiteY82" fmla="*/ 116460 h 139768"/>
                <a:gd name="connsiteX83" fmla="*/ 152439 w 229941"/>
                <a:gd name="connsiteY83" fmla="*/ 121510 h 139768"/>
                <a:gd name="connsiteX84" fmla="*/ 153701 w 229941"/>
                <a:gd name="connsiteY84" fmla="*/ 126559 h 139768"/>
                <a:gd name="connsiteX85" fmla="*/ 153746 w 229941"/>
                <a:gd name="connsiteY85" fmla="*/ 126649 h 139768"/>
                <a:gd name="connsiteX86" fmla="*/ 154332 w 229941"/>
                <a:gd name="connsiteY86" fmla="*/ 131609 h 139768"/>
                <a:gd name="connsiteX87" fmla="*/ 156226 w 229941"/>
                <a:gd name="connsiteY87" fmla="*/ 136027 h 139768"/>
                <a:gd name="connsiteX88" fmla="*/ 165694 w 229941"/>
                <a:gd name="connsiteY88" fmla="*/ 136027 h 139768"/>
                <a:gd name="connsiteX89" fmla="*/ 170744 w 229941"/>
                <a:gd name="connsiteY89" fmla="*/ 139815 h 139768"/>
                <a:gd name="connsiteX90" fmla="*/ 175162 w 229941"/>
                <a:gd name="connsiteY90" fmla="*/ 139183 h 139768"/>
                <a:gd name="connsiteX91" fmla="*/ 180843 w 229941"/>
                <a:gd name="connsiteY91" fmla="*/ 136659 h 139768"/>
                <a:gd name="connsiteX92" fmla="*/ 183368 w 229941"/>
                <a:gd name="connsiteY92" fmla="*/ 132871 h 139768"/>
                <a:gd name="connsiteX93" fmla="*/ 183368 w 229941"/>
                <a:gd name="connsiteY93" fmla="*/ 129084 h 139768"/>
                <a:gd name="connsiteX94" fmla="*/ 189049 w 229941"/>
                <a:gd name="connsiteY94" fmla="*/ 127190 h 139768"/>
                <a:gd name="connsiteX95" fmla="*/ 194730 w 229941"/>
                <a:gd name="connsiteY95" fmla="*/ 125297 h 139768"/>
                <a:gd name="connsiteX96" fmla="*/ 200411 w 229941"/>
                <a:gd name="connsiteY96" fmla="*/ 121510 h 139768"/>
                <a:gd name="connsiteX97" fmla="*/ 204198 w 229941"/>
                <a:gd name="connsiteY97" fmla="*/ 117722 h 139768"/>
                <a:gd name="connsiteX98" fmla="*/ 202936 w 229941"/>
                <a:gd name="connsiteY98" fmla="*/ 114566 h 139768"/>
                <a:gd name="connsiteX99" fmla="*/ 202936 w 229941"/>
                <a:gd name="connsiteY99" fmla="*/ 111410 h 139768"/>
                <a:gd name="connsiteX100" fmla="*/ 203567 w 229941"/>
                <a:gd name="connsiteY100" fmla="*/ 105729 h 139768"/>
                <a:gd name="connsiteX101" fmla="*/ 206723 w 229941"/>
                <a:gd name="connsiteY101" fmla="*/ 102573 h 139768"/>
                <a:gd name="connsiteX102" fmla="*/ 211818 w 229941"/>
                <a:gd name="connsiteY102" fmla="*/ 102573 h 139768"/>
                <a:gd name="connsiteX103" fmla="*/ 216822 w 229941"/>
                <a:gd name="connsiteY103" fmla="*/ 102573 h 139768"/>
                <a:gd name="connsiteX104" fmla="*/ 217454 w 229941"/>
                <a:gd name="connsiteY104" fmla="*/ 98155 h 139768"/>
                <a:gd name="connsiteX105" fmla="*/ 222503 w 229941"/>
                <a:gd name="connsiteY105" fmla="*/ 101311 h 139768"/>
                <a:gd name="connsiteX106" fmla="*/ 229447 w 229941"/>
                <a:gd name="connsiteY106" fmla="*/ 102573 h 139768"/>
                <a:gd name="connsiteX107" fmla="*/ 228815 w 229941"/>
                <a:gd name="connsiteY107" fmla="*/ 96892 h 13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9941" h="139768">
                  <a:moveTo>
                    <a:pt x="228815" y="95630"/>
                  </a:moveTo>
                  <a:lnTo>
                    <a:pt x="228815" y="91211"/>
                  </a:lnTo>
                  <a:lnTo>
                    <a:pt x="224397" y="88686"/>
                  </a:lnTo>
                  <a:lnTo>
                    <a:pt x="213666" y="83006"/>
                  </a:lnTo>
                  <a:lnTo>
                    <a:pt x="207354" y="81112"/>
                  </a:lnTo>
                  <a:lnTo>
                    <a:pt x="195992" y="74800"/>
                  </a:lnTo>
                  <a:lnTo>
                    <a:pt x="189680" y="70381"/>
                  </a:lnTo>
                  <a:lnTo>
                    <a:pt x="182106" y="67856"/>
                  </a:lnTo>
                  <a:lnTo>
                    <a:pt x="172638" y="61544"/>
                  </a:lnTo>
                  <a:lnTo>
                    <a:pt x="165694" y="58388"/>
                  </a:lnTo>
                  <a:lnTo>
                    <a:pt x="158751" y="52707"/>
                  </a:lnTo>
                  <a:lnTo>
                    <a:pt x="153701" y="46395"/>
                  </a:lnTo>
                  <a:lnTo>
                    <a:pt x="149914" y="40083"/>
                  </a:lnTo>
                  <a:lnTo>
                    <a:pt x="146127" y="33140"/>
                  </a:lnTo>
                  <a:lnTo>
                    <a:pt x="137290" y="30615"/>
                  </a:lnTo>
                  <a:lnTo>
                    <a:pt x="125928" y="30615"/>
                  </a:lnTo>
                  <a:lnTo>
                    <a:pt x="118353" y="28090"/>
                  </a:lnTo>
                  <a:lnTo>
                    <a:pt x="117722" y="23040"/>
                  </a:lnTo>
                  <a:lnTo>
                    <a:pt x="114566" y="16728"/>
                  </a:lnTo>
                  <a:lnTo>
                    <a:pt x="110779" y="11679"/>
                  </a:lnTo>
                  <a:lnTo>
                    <a:pt x="104467" y="11679"/>
                  </a:lnTo>
                  <a:lnTo>
                    <a:pt x="99417" y="7260"/>
                  </a:lnTo>
                  <a:lnTo>
                    <a:pt x="91211" y="4735"/>
                  </a:lnTo>
                  <a:lnTo>
                    <a:pt x="84899" y="4104"/>
                  </a:lnTo>
                  <a:lnTo>
                    <a:pt x="83637" y="8523"/>
                  </a:lnTo>
                  <a:lnTo>
                    <a:pt x="81743" y="12310"/>
                  </a:lnTo>
                  <a:lnTo>
                    <a:pt x="76693" y="12941"/>
                  </a:lnTo>
                  <a:lnTo>
                    <a:pt x="72275" y="14204"/>
                  </a:lnTo>
                  <a:lnTo>
                    <a:pt x="72275" y="20516"/>
                  </a:lnTo>
                  <a:lnTo>
                    <a:pt x="72275" y="26828"/>
                  </a:lnTo>
                  <a:lnTo>
                    <a:pt x="71012" y="28721"/>
                  </a:lnTo>
                  <a:lnTo>
                    <a:pt x="62176" y="28721"/>
                  </a:lnTo>
                  <a:lnTo>
                    <a:pt x="57757" y="29353"/>
                  </a:lnTo>
                  <a:lnTo>
                    <a:pt x="50814" y="29984"/>
                  </a:lnTo>
                  <a:lnTo>
                    <a:pt x="45133" y="23672"/>
                  </a:lnTo>
                  <a:lnTo>
                    <a:pt x="38821" y="19253"/>
                  </a:lnTo>
                  <a:lnTo>
                    <a:pt x="33771" y="12941"/>
                  </a:lnTo>
                  <a:lnTo>
                    <a:pt x="28090" y="10416"/>
                  </a:lnTo>
                  <a:lnTo>
                    <a:pt x="21147" y="10416"/>
                  </a:lnTo>
                  <a:lnTo>
                    <a:pt x="16728" y="12941"/>
                  </a:lnTo>
                  <a:lnTo>
                    <a:pt x="7260" y="13572"/>
                  </a:lnTo>
                  <a:lnTo>
                    <a:pt x="4104" y="19884"/>
                  </a:lnTo>
                  <a:lnTo>
                    <a:pt x="5998" y="25565"/>
                  </a:lnTo>
                  <a:lnTo>
                    <a:pt x="7891" y="29353"/>
                  </a:lnTo>
                  <a:lnTo>
                    <a:pt x="11047" y="31246"/>
                  </a:lnTo>
                  <a:lnTo>
                    <a:pt x="12941" y="36296"/>
                  </a:lnTo>
                  <a:lnTo>
                    <a:pt x="12310" y="41346"/>
                  </a:lnTo>
                  <a:lnTo>
                    <a:pt x="12941" y="47027"/>
                  </a:lnTo>
                  <a:lnTo>
                    <a:pt x="12941" y="53339"/>
                  </a:lnTo>
                  <a:lnTo>
                    <a:pt x="17991" y="54601"/>
                  </a:lnTo>
                  <a:lnTo>
                    <a:pt x="22409" y="55863"/>
                  </a:lnTo>
                  <a:lnTo>
                    <a:pt x="24303" y="59651"/>
                  </a:lnTo>
                  <a:lnTo>
                    <a:pt x="20516" y="62807"/>
                  </a:lnTo>
                  <a:lnTo>
                    <a:pt x="21778" y="66594"/>
                  </a:lnTo>
                  <a:lnTo>
                    <a:pt x="28090" y="67856"/>
                  </a:lnTo>
                  <a:lnTo>
                    <a:pt x="31877" y="71013"/>
                  </a:lnTo>
                  <a:lnTo>
                    <a:pt x="35033" y="75431"/>
                  </a:lnTo>
                  <a:lnTo>
                    <a:pt x="35033" y="82374"/>
                  </a:lnTo>
                  <a:lnTo>
                    <a:pt x="35033" y="89318"/>
                  </a:lnTo>
                  <a:lnTo>
                    <a:pt x="37558" y="96892"/>
                  </a:lnTo>
                  <a:lnTo>
                    <a:pt x="40354" y="100905"/>
                  </a:lnTo>
                  <a:lnTo>
                    <a:pt x="44501" y="101311"/>
                  </a:lnTo>
                  <a:lnTo>
                    <a:pt x="50814" y="99417"/>
                  </a:lnTo>
                  <a:lnTo>
                    <a:pt x="50814" y="94999"/>
                  </a:lnTo>
                  <a:lnTo>
                    <a:pt x="54601" y="91843"/>
                  </a:lnTo>
                  <a:lnTo>
                    <a:pt x="59651" y="89318"/>
                  </a:lnTo>
                  <a:lnTo>
                    <a:pt x="64700" y="87424"/>
                  </a:lnTo>
                  <a:lnTo>
                    <a:pt x="69750" y="88686"/>
                  </a:lnTo>
                  <a:lnTo>
                    <a:pt x="74168" y="86162"/>
                  </a:lnTo>
                  <a:lnTo>
                    <a:pt x="79218" y="84268"/>
                  </a:lnTo>
                  <a:lnTo>
                    <a:pt x="85530" y="85530"/>
                  </a:lnTo>
                  <a:lnTo>
                    <a:pt x="90580" y="88686"/>
                  </a:lnTo>
                  <a:lnTo>
                    <a:pt x="96892" y="89949"/>
                  </a:lnTo>
                  <a:lnTo>
                    <a:pt x="100679" y="92474"/>
                  </a:lnTo>
                  <a:lnTo>
                    <a:pt x="103204" y="94999"/>
                  </a:lnTo>
                  <a:lnTo>
                    <a:pt x="109516" y="96261"/>
                  </a:lnTo>
                  <a:lnTo>
                    <a:pt x="117091" y="98786"/>
                  </a:lnTo>
                  <a:lnTo>
                    <a:pt x="122141" y="102573"/>
                  </a:lnTo>
                  <a:lnTo>
                    <a:pt x="127190" y="105729"/>
                  </a:lnTo>
                  <a:lnTo>
                    <a:pt x="134134" y="108254"/>
                  </a:lnTo>
                  <a:lnTo>
                    <a:pt x="141708" y="113935"/>
                  </a:lnTo>
                  <a:lnTo>
                    <a:pt x="146758" y="113935"/>
                  </a:lnTo>
                  <a:lnTo>
                    <a:pt x="151176" y="116460"/>
                  </a:lnTo>
                  <a:lnTo>
                    <a:pt x="152439" y="121510"/>
                  </a:lnTo>
                  <a:lnTo>
                    <a:pt x="153701" y="126559"/>
                  </a:lnTo>
                  <a:lnTo>
                    <a:pt x="153746" y="126649"/>
                  </a:lnTo>
                  <a:lnTo>
                    <a:pt x="154332" y="131609"/>
                  </a:lnTo>
                  <a:lnTo>
                    <a:pt x="156226" y="136027"/>
                  </a:lnTo>
                  <a:lnTo>
                    <a:pt x="165694" y="136027"/>
                  </a:lnTo>
                  <a:lnTo>
                    <a:pt x="170744" y="139815"/>
                  </a:lnTo>
                  <a:lnTo>
                    <a:pt x="175162" y="139183"/>
                  </a:lnTo>
                  <a:lnTo>
                    <a:pt x="180843" y="136659"/>
                  </a:lnTo>
                  <a:lnTo>
                    <a:pt x="183368" y="132871"/>
                  </a:lnTo>
                  <a:lnTo>
                    <a:pt x="183368" y="129084"/>
                  </a:lnTo>
                  <a:lnTo>
                    <a:pt x="189049" y="127190"/>
                  </a:lnTo>
                  <a:lnTo>
                    <a:pt x="194730" y="125297"/>
                  </a:lnTo>
                  <a:lnTo>
                    <a:pt x="200411" y="121510"/>
                  </a:lnTo>
                  <a:lnTo>
                    <a:pt x="204198" y="117722"/>
                  </a:lnTo>
                  <a:lnTo>
                    <a:pt x="202936" y="114566"/>
                  </a:lnTo>
                  <a:lnTo>
                    <a:pt x="202936" y="111410"/>
                  </a:lnTo>
                  <a:lnTo>
                    <a:pt x="203567" y="105729"/>
                  </a:lnTo>
                  <a:lnTo>
                    <a:pt x="206723" y="102573"/>
                  </a:lnTo>
                  <a:lnTo>
                    <a:pt x="211818" y="102573"/>
                  </a:lnTo>
                  <a:lnTo>
                    <a:pt x="216822" y="102573"/>
                  </a:lnTo>
                  <a:lnTo>
                    <a:pt x="217454" y="98155"/>
                  </a:lnTo>
                  <a:lnTo>
                    <a:pt x="222503" y="101311"/>
                  </a:lnTo>
                  <a:lnTo>
                    <a:pt x="229447" y="102573"/>
                  </a:lnTo>
                  <a:lnTo>
                    <a:pt x="228815" y="9689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9" name="手繪多邊形: 圖案 68">
              <a:extLst>
                <a:ext uri="{FF2B5EF4-FFF2-40B4-BE49-F238E27FC236}">
                  <a16:creationId xmlns:a16="http://schemas.microsoft.com/office/drawing/2014/main" id="{2E7A05BD-6BEA-4B7F-B474-5D556303BAC8}"/>
                </a:ext>
              </a:extLst>
            </p:cNvPr>
            <p:cNvSpPr/>
            <p:nvPr/>
          </p:nvSpPr>
          <p:spPr>
            <a:xfrm>
              <a:off x="2512252" y="2465590"/>
              <a:ext cx="334063" cy="191674"/>
            </a:xfrm>
            <a:custGeom>
              <a:avLst/>
              <a:gdLst>
                <a:gd name="connsiteX0" fmla="*/ 265426 w 275027"/>
                <a:gd name="connsiteY0" fmla="*/ 86793 h 157802"/>
                <a:gd name="connsiteX1" fmla="*/ 262270 w 275027"/>
                <a:gd name="connsiteY1" fmla="*/ 85530 h 157802"/>
                <a:gd name="connsiteX2" fmla="*/ 257220 w 275027"/>
                <a:gd name="connsiteY2" fmla="*/ 85530 h 157802"/>
                <a:gd name="connsiteX3" fmla="*/ 256634 w 275027"/>
                <a:gd name="connsiteY3" fmla="*/ 81743 h 157802"/>
                <a:gd name="connsiteX4" fmla="*/ 252170 w 275027"/>
                <a:gd name="connsiteY4" fmla="*/ 79850 h 157802"/>
                <a:gd name="connsiteX5" fmla="*/ 249059 w 275027"/>
                <a:gd name="connsiteY5" fmla="*/ 76693 h 157802"/>
                <a:gd name="connsiteX6" fmla="*/ 247120 w 275027"/>
                <a:gd name="connsiteY6" fmla="*/ 77325 h 157802"/>
                <a:gd name="connsiteX7" fmla="*/ 243965 w 275027"/>
                <a:gd name="connsiteY7" fmla="*/ 81743 h 157802"/>
                <a:gd name="connsiteX8" fmla="*/ 241440 w 275027"/>
                <a:gd name="connsiteY8" fmla="*/ 82374 h 157802"/>
                <a:gd name="connsiteX9" fmla="*/ 235759 w 275027"/>
                <a:gd name="connsiteY9" fmla="*/ 81112 h 157802"/>
                <a:gd name="connsiteX10" fmla="*/ 235759 w 275027"/>
                <a:gd name="connsiteY10" fmla="*/ 77956 h 157802"/>
                <a:gd name="connsiteX11" fmla="*/ 229447 w 275027"/>
                <a:gd name="connsiteY11" fmla="*/ 78587 h 157802"/>
                <a:gd name="connsiteX12" fmla="*/ 226336 w 275027"/>
                <a:gd name="connsiteY12" fmla="*/ 77325 h 157802"/>
                <a:gd name="connsiteX13" fmla="*/ 227553 w 275027"/>
                <a:gd name="connsiteY13" fmla="*/ 74169 h 157802"/>
                <a:gd name="connsiteX14" fmla="*/ 230078 w 275027"/>
                <a:gd name="connsiteY14" fmla="*/ 71013 h 157802"/>
                <a:gd name="connsiteX15" fmla="*/ 233865 w 275027"/>
                <a:gd name="connsiteY15" fmla="*/ 69119 h 157802"/>
                <a:gd name="connsiteX16" fmla="*/ 238284 w 275027"/>
                <a:gd name="connsiteY16" fmla="*/ 65963 h 157802"/>
                <a:gd name="connsiteX17" fmla="*/ 235759 w 275027"/>
                <a:gd name="connsiteY17" fmla="*/ 62807 h 157802"/>
                <a:gd name="connsiteX18" fmla="*/ 232332 w 275027"/>
                <a:gd name="connsiteY18" fmla="*/ 61950 h 157802"/>
                <a:gd name="connsiteX19" fmla="*/ 230078 w 275027"/>
                <a:gd name="connsiteY19" fmla="*/ 65963 h 157802"/>
                <a:gd name="connsiteX20" fmla="*/ 226336 w 275027"/>
                <a:gd name="connsiteY20" fmla="*/ 67856 h 157802"/>
                <a:gd name="connsiteX21" fmla="*/ 223766 w 275027"/>
                <a:gd name="connsiteY21" fmla="*/ 70381 h 157802"/>
                <a:gd name="connsiteX22" fmla="*/ 219347 w 275027"/>
                <a:gd name="connsiteY22" fmla="*/ 72275 h 157802"/>
                <a:gd name="connsiteX23" fmla="*/ 214117 w 275027"/>
                <a:gd name="connsiteY23" fmla="*/ 76468 h 157802"/>
                <a:gd name="connsiteX24" fmla="*/ 213035 w 275027"/>
                <a:gd name="connsiteY24" fmla="*/ 77325 h 157802"/>
                <a:gd name="connsiteX25" fmla="*/ 209924 w 275027"/>
                <a:gd name="connsiteY25" fmla="*/ 80481 h 157802"/>
                <a:gd name="connsiteX26" fmla="*/ 206723 w 275027"/>
                <a:gd name="connsiteY26" fmla="*/ 84899 h 157802"/>
                <a:gd name="connsiteX27" fmla="*/ 207354 w 275027"/>
                <a:gd name="connsiteY27" fmla="*/ 89949 h 157802"/>
                <a:gd name="connsiteX28" fmla="*/ 204198 w 275027"/>
                <a:gd name="connsiteY28" fmla="*/ 91211 h 157802"/>
                <a:gd name="connsiteX29" fmla="*/ 198517 w 275027"/>
                <a:gd name="connsiteY29" fmla="*/ 89318 h 157802"/>
                <a:gd name="connsiteX30" fmla="*/ 197886 w 275027"/>
                <a:gd name="connsiteY30" fmla="*/ 85530 h 157802"/>
                <a:gd name="connsiteX31" fmla="*/ 194730 w 275027"/>
                <a:gd name="connsiteY31" fmla="*/ 82374 h 157802"/>
                <a:gd name="connsiteX32" fmla="*/ 189049 w 275027"/>
                <a:gd name="connsiteY32" fmla="*/ 83006 h 157802"/>
                <a:gd name="connsiteX33" fmla="*/ 180843 w 275027"/>
                <a:gd name="connsiteY33" fmla="*/ 83006 h 157802"/>
                <a:gd name="connsiteX34" fmla="*/ 175162 w 275027"/>
                <a:gd name="connsiteY34" fmla="*/ 81743 h 157802"/>
                <a:gd name="connsiteX35" fmla="*/ 173269 w 275027"/>
                <a:gd name="connsiteY35" fmla="*/ 75431 h 157802"/>
                <a:gd name="connsiteX36" fmla="*/ 173269 w 275027"/>
                <a:gd name="connsiteY36" fmla="*/ 71644 h 157802"/>
                <a:gd name="connsiteX37" fmla="*/ 169482 w 275027"/>
                <a:gd name="connsiteY37" fmla="*/ 69119 h 157802"/>
                <a:gd name="connsiteX38" fmla="*/ 163801 w 275027"/>
                <a:gd name="connsiteY38" fmla="*/ 66594 h 157802"/>
                <a:gd name="connsiteX39" fmla="*/ 161276 w 275027"/>
                <a:gd name="connsiteY39" fmla="*/ 61544 h 157802"/>
                <a:gd name="connsiteX40" fmla="*/ 161276 w 275027"/>
                <a:gd name="connsiteY40" fmla="*/ 56495 h 157802"/>
                <a:gd name="connsiteX41" fmla="*/ 161276 w 275027"/>
                <a:gd name="connsiteY41" fmla="*/ 52076 h 157802"/>
                <a:gd name="connsiteX42" fmla="*/ 158120 w 275027"/>
                <a:gd name="connsiteY42" fmla="*/ 52076 h 157802"/>
                <a:gd name="connsiteX43" fmla="*/ 153701 w 275027"/>
                <a:gd name="connsiteY43" fmla="*/ 48289 h 157802"/>
                <a:gd name="connsiteX44" fmla="*/ 149914 w 275027"/>
                <a:gd name="connsiteY44" fmla="*/ 45133 h 157802"/>
                <a:gd name="connsiteX45" fmla="*/ 146127 w 275027"/>
                <a:gd name="connsiteY45" fmla="*/ 40714 h 157802"/>
                <a:gd name="connsiteX46" fmla="*/ 141708 w 275027"/>
                <a:gd name="connsiteY46" fmla="*/ 38190 h 157802"/>
                <a:gd name="connsiteX47" fmla="*/ 138552 w 275027"/>
                <a:gd name="connsiteY47" fmla="*/ 36296 h 157802"/>
                <a:gd name="connsiteX48" fmla="*/ 129084 w 275027"/>
                <a:gd name="connsiteY48" fmla="*/ 39452 h 157802"/>
                <a:gd name="connsiteX49" fmla="*/ 123403 w 275027"/>
                <a:gd name="connsiteY49" fmla="*/ 38821 h 157802"/>
                <a:gd name="connsiteX50" fmla="*/ 112673 w 275027"/>
                <a:gd name="connsiteY50" fmla="*/ 38190 h 157802"/>
                <a:gd name="connsiteX51" fmla="*/ 105098 w 275027"/>
                <a:gd name="connsiteY51" fmla="*/ 40714 h 157802"/>
                <a:gd name="connsiteX52" fmla="*/ 98786 w 275027"/>
                <a:gd name="connsiteY52" fmla="*/ 41346 h 157802"/>
                <a:gd name="connsiteX53" fmla="*/ 84899 w 275027"/>
                <a:gd name="connsiteY53" fmla="*/ 30615 h 157802"/>
                <a:gd name="connsiteX54" fmla="*/ 80481 w 275027"/>
                <a:gd name="connsiteY54" fmla="*/ 26828 h 157802"/>
                <a:gd name="connsiteX55" fmla="*/ 76062 w 275027"/>
                <a:gd name="connsiteY55" fmla="*/ 23040 h 157802"/>
                <a:gd name="connsiteX56" fmla="*/ 66594 w 275027"/>
                <a:gd name="connsiteY56" fmla="*/ 18622 h 157802"/>
                <a:gd name="connsiteX57" fmla="*/ 59651 w 275027"/>
                <a:gd name="connsiteY57" fmla="*/ 14835 h 157802"/>
                <a:gd name="connsiteX58" fmla="*/ 52707 w 275027"/>
                <a:gd name="connsiteY58" fmla="*/ 11047 h 157802"/>
                <a:gd name="connsiteX59" fmla="*/ 45133 w 275027"/>
                <a:gd name="connsiteY59" fmla="*/ 7891 h 157802"/>
                <a:gd name="connsiteX60" fmla="*/ 38821 w 275027"/>
                <a:gd name="connsiteY60" fmla="*/ 4104 h 157802"/>
                <a:gd name="connsiteX61" fmla="*/ 4104 w 275027"/>
                <a:gd name="connsiteY61" fmla="*/ 14204 h 157802"/>
                <a:gd name="connsiteX62" fmla="*/ 10597 w 275027"/>
                <a:gd name="connsiteY62" fmla="*/ 43420 h 157802"/>
                <a:gd name="connsiteX63" fmla="*/ 18622 w 275027"/>
                <a:gd name="connsiteY63" fmla="*/ 79850 h 157802"/>
                <a:gd name="connsiteX64" fmla="*/ 23041 w 275027"/>
                <a:gd name="connsiteY64" fmla="*/ 79218 h 157802"/>
                <a:gd name="connsiteX65" fmla="*/ 31877 w 275027"/>
                <a:gd name="connsiteY65" fmla="*/ 79218 h 157802"/>
                <a:gd name="connsiteX66" fmla="*/ 33140 w 275027"/>
                <a:gd name="connsiteY66" fmla="*/ 77325 h 157802"/>
                <a:gd name="connsiteX67" fmla="*/ 33140 w 275027"/>
                <a:gd name="connsiteY67" fmla="*/ 71013 h 157802"/>
                <a:gd name="connsiteX68" fmla="*/ 33140 w 275027"/>
                <a:gd name="connsiteY68" fmla="*/ 64700 h 157802"/>
                <a:gd name="connsiteX69" fmla="*/ 37558 w 275027"/>
                <a:gd name="connsiteY69" fmla="*/ 63438 h 157802"/>
                <a:gd name="connsiteX70" fmla="*/ 42608 w 275027"/>
                <a:gd name="connsiteY70" fmla="*/ 62807 h 157802"/>
                <a:gd name="connsiteX71" fmla="*/ 44502 w 275027"/>
                <a:gd name="connsiteY71" fmla="*/ 59019 h 157802"/>
                <a:gd name="connsiteX72" fmla="*/ 45764 w 275027"/>
                <a:gd name="connsiteY72" fmla="*/ 54601 h 157802"/>
                <a:gd name="connsiteX73" fmla="*/ 52076 w 275027"/>
                <a:gd name="connsiteY73" fmla="*/ 55232 h 157802"/>
                <a:gd name="connsiteX74" fmla="*/ 60282 w 275027"/>
                <a:gd name="connsiteY74" fmla="*/ 57757 h 157802"/>
                <a:gd name="connsiteX75" fmla="*/ 65332 w 275027"/>
                <a:gd name="connsiteY75" fmla="*/ 62176 h 157802"/>
                <a:gd name="connsiteX76" fmla="*/ 71644 w 275027"/>
                <a:gd name="connsiteY76" fmla="*/ 62176 h 157802"/>
                <a:gd name="connsiteX77" fmla="*/ 75431 w 275027"/>
                <a:gd name="connsiteY77" fmla="*/ 67225 h 157802"/>
                <a:gd name="connsiteX78" fmla="*/ 78587 w 275027"/>
                <a:gd name="connsiteY78" fmla="*/ 73537 h 157802"/>
                <a:gd name="connsiteX79" fmla="*/ 79218 w 275027"/>
                <a:gd name="connsiteY79" fmla="*/ 78587 h 157802"/>
                <a:gd name="connsiteX80" fmla="*/ 86793 w 275027"/>
                <a:gd name="connsiteY80" fmla="*/ 81112 h 157802"/>
                <a:gd name="connsiteX81" fmla="*/ 98155 w 275027"/>
                <a:gd name="connsiteY81" fmla="*/ 81112 h 157802"/>
                <a:gd name="connsiteX82" fmla="*/ 106992 w 275027"/>
                <a:gd name="connsiteY82" fmla="*/ 83637 h 157802"/>
                <a:gd name="connsiteX83" fmla="*/ 110779 w 275027"/>
                <a:gd name="connsiteY83" fmla="*/ 90580 h 157802"/>
                <a:gd name="connsiteX84" fmla="*/ 114566 w 275027"/>
                <a:gd name="connsiteY84" fmla="*/ 96892 h 157802"/>
                <a:gd name="connsiteX85" fmla="*/ 119616 w 275027"/>
                <a:gd name="connsiteY85" fmla="*/ 103204 h 157802"/>
                <a:gd name="connsiteX86" fmla="*/ 126559 w 275027"/>
                <a:gd name="connsiteY86" fmla="*/ 108885 h 157802"/>
                <a:gd name="connsiteX87" fmla="*/ 133503 w 275027"/>
                <a:gd name="connsiteY87" fmla="*/ 112041 h 157802"/>
                <a:gd name="connsiteX88" fmla="*/ 142971 w 275027"/>
                <a:gd name="connsiteY88" fmla="*/ 118353 h 157802"/>
                <a:gd name="connsiteX89" fmla="*/ 150545 w 275027"/>
                <a:gd name="connsiteY89" fmla="*/ 120878 h 157802"/>
                <a:gd name="connsiteX90" fmla="*/ 156857 w 275027"/>
                <a:gd name="connsiteY90" fmla="*/ 125297 h 157802"/>
                <a:gd name="connsiteX91" fmla="*/ 168219 w 275027"/>
                <a:gd name="connsiteY91" fmla="*/ 131609 h 157802"/>
                <a:gd name="connsiteX92" fmla="*/ 174531 w 275027"/>
                <a:gd name="connsiteY92" fmla="*/ 133502 h 157802"/>
                <a:gd name="connsiteX93" fmla="*/ 185262 w 275027"/>
                <a:gd name="connsiteY93" fmla="*/ 139183 h 157802"/>
                <a:gd name="connsiteX94" fmla="*/ 189680 w 275027"/>
                <a:gd name="connsiteY94" fmla="*/ 141708 h 157802"/>
                <a:gd name="connsiteX95" fmla="*/ 189680 w 275027"/>
                <a:gd name="connsiteY95" fmla="*/ 146127 h 157802"/>
                <a:gd name="connsiteX96" fmla="*/ 189680 w 275027"/>
                <a:gd name="connsiteY96" fmla="*/ 147389 h 157802"/>
                <a:gd name="connsiteX97" fmla="*/ 190311 w 275027"/>
                <a:gd name="connsiteY97" fmla="*/ 153070 h 157802"/>
                <a:gd name="connsiteX98" fmla="*/ 197255 w 275027"/>
                <a:gd name="connsiteY98" fmla="*/ 153070 h 157802"/>
                <a:gd name="connsiteX99" fmla="*/ 199915 w 275027"/>
                <a:gd name="connsiteY99" fmla="*/ 153386 h 157802"/>
                <a:gd name="connsiteX100" fmla="*/ 202305 w 275027"/>
                <a:gd name="connsiteY100" fmla="*/ 153701 h 157802"/>
                <a:gd name="connsiteX101" fmla="*/ 207354 w 275027"/>
                <a:gd name="connsiteY101" fmla="*/ 153070 h 157802"/>
                <a:gd name="connsiteX102" fmla="*/ 208617 w 275027"/>
                <a:gd name="connsiteY102" fmla="*/ 148652 h 157802"/>
                <a:gd name="connsiteX103" fmla="*/ 209924 w 275027"/>
                <a:gd name="connsiteY103" fmla="*/ 144864 h 157802"/>
                <a:gd name="connsiteX104" fmla="*/ 211773 w 275027"/>
                <a:gd name="connsiteY104" fmla="*/ 141708 h 157802"/>
                <a:gd name="connsiteX105" fmla="*/ 214298 w 275027"/>
                <a:gd name="connsiteY105" fmla="*/ 136659 h 157802"/>
                <a:gd name="connsiteX106" fmla="*/ 209248 w 275027"/>
                <a:gd name="connsiteY106" fmla="*/ 130346 h 157802"/>
                <a:gd name="connsiteX107" fmla="*/ 206723 w 275027"/>
                <a:gd name="connsiteY107" fmla="*/ 125928 h 157802"/>
                <a:gd name="connsiteX108" fmla="*/ 207985 w 275027"/>
                <a:gd name="connsiteY108" fmla="*/ 122772 h 157802"/>
                <a:gd name="connsiteX109" fmla="*/ 204198 w 275027"/>
                <a:gd name="connsiteY109" fmla="*/ 122141 h 157802"/>
                <a:gd name="connsiteX110" fmla="*/ 199780 w 275027"/>
                <a:gd name="connsiteY110" fmla="*/ 120247 h 157802"/>
                <a:gd name="connsiteX111" fmla="*/ 194730 w 275027"/>
                <a:gd name="connsiteY111" fmla="*/ 117722 h 157802"/>
                <a:gd name="connsiteX112" fmla="*/ 195361 w 275027"/>
                <a:gd name="connsiteY112" fmla="*/ 113935 h 157802"/>
                <a:gd name="connsiteX113" fmla="*/ 197255 w 275027"/>
                <a:gd name="connsiteY113" fmla="*/ 111410 h 157802"/>
                <a:gd name="connsiteX114" fmla="*/ 202305 w 275027"/>
                <a:gd name="connsiteY114" fmla="*/ 111410 h 157802"/>
                <a:gd name="connsiteX115" fmla="*/ 208617 w 275027"/>
                <a:gd name="connsiteY115" fmla="*/ 112041 h 157802"/>
                <a:gd name="connsiteX116" fmla="*/ 211141 w 275027"/>
                <a:gd name="connsiteY116" fmla="*/ 108885 h 157802"/>
                <a:gd name="connsiteX117" fmla="*/ 212359 w 275027"/>
                <a:gd name="connsiteY117" fmla="*/ 107037 h 157802"/>
                <a:gd name="connsiteX118" fmla="*/ 211773 w 275027"/>
                <a:gd name="connsiteY118" fmla="*/ 106360 h 157802"/>
                <a:gd name="connsiteX119" fmla="*/ 211953 w 275027"/>
                <a:gd name="connsiteY119" fmla="*/ 103565 h 157802"/>
                <a:gd name="connsiteX120" fmla="*/ 208617 w 275027"/>
                <a:gd name="connsiteY120" fmla="*/ 100679 h 157802"/>
                <a:gd name="connsiteX121" fmla="*/ 212133 w 275027"/>
                <a:gd name="connsiteY121" fmla="*/ 100184 h 157802"/>
                <a:gd name="connsiteX122" fmla="*/ 213035 w 275027"/>
                <a:gd name="connsiteY122" fmla="*/ 100048 h 157802"/>
                <a:gd name="connsiteX123" fmla="*/ 219347 w 275027"/>
                <a:gd name="connsiteY123" fmla="*/ 100679 h 157802"/>
                <a:gd name="connsiteX124" fmla="*/ 217454 w 275027"/>
                <a:gd name="connsiteY124" fmla="*/ 96261 h 157802"/>
                <a:gd name="connsiteX125" fmla="*/ 216822 w 275027"/>
                <a:gd name="connsiteY125" fmla="*/ 89949 h 157802"/>
                <a:gd name="connsiteX126" fmla="*/ 221241 w 275027"/>
                <a:gd name="connsiteY126" fmla="*/ 89318 h 157802"/>
                <a:gd name="connsiteX127" fmla="*/ 226336 w 275027"/>
                <a:gd name="connsiteY127" fmla="*/ 91842 h 157802"/>
                <a:gd name="connsiteX128" fmla="*/ 229447 w 275027"/>
                <a:gd name="connsiteY128" fmla="*/ 89949 h 157802"/>
                <a:gd name="connsiteX129" fmla="*/ 233865 w 275027"/>
                <a:gd name="connsiteY129" fmla="*/ 85530 h 157802"/>
                <a:gd name="connsiteX130" fmla="*/ 237652 w 275027"/>
                <a:gd name="connsiteY130" fmla="*/ 90580 h 157802"/>
                <a:gd name="connsiteX131" fmla="*/ 237021 w 275027"/>
                <a:gd name="connsiteY131" fmla="*/ 93736 h 157802"/>
                <a:gd name="connsiteX132" fmla="*/ 233279 w 275027"/>
                <a:gd name="connsiteY132" fmla="*/ 96892 h 157802"/>
                <a:gd name="connsiteX133" fmla="*/ 238915 w 275027"/>
                <a:gd name="connsiteY133" fmla="*/ 100679 h 157802"/>
                <a:gd name="connsiteX134" fmla="*/ 240267 w 275027"/>
                <a:gd name="connsiteY134" fmla="*/ 100274 h 157802"/>
                <a:gd name="connsiteX135" fmla="*/ 245227 w 275027"/>
                <a:gd name="connsiteY135" fmla="*/ 98786 h 157802"/>
                <a:gd name="connsiteX136" fmla="*/ 250277 w 275027"/>
                <a:gd name="connsiteY136" fmla="*/ 98786 h 157802"/>
                <a:gd name="connsiteX137" fmla="*/ 256634 w 275027"/>
                <a:gd name="connsiteY137" fmla="*/ 100679 h 157802"/>
                <a:gd name="connsiteX138" fmla="*/ 258482 w 275027"/>
                <a:gd name="connsiteY138" fmla="*/ 96892 h 157802"/>
                <a:gd name="connsiteX139" fmla="*/ 263577 w 275027"/>
                <a:gd name="connsiteY139" fmla="*/ 93736 h 157802"/>
                <a:gd name="connsiteX140" fmla="*/ 267951 w 275027"/>
                <a:gd name="connsiteY140" fmla="*/ 92474 h 157802"/>
                <a:gd name="connsiteX141" fmla="*/ 272369 w 275027"/>
                <a:gd name="connsiteY141" fmla="*/ 89318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75027" h="157802">
                  <a:moveTo>
                    <a:pt x="265426" y="86793"/>
                  </a:moveTo>
                  <a:lnTo>
                    <a:pt x="262270" y="85530"/>
                  </a:lnTo>
                  <a:lnTo>
                    <a:pt x="257220" y="85530"/>
                  </a:lnTo>
                  <a:lnTo>
                    <a:pt x="256634" y="81743"/>
                  </a:lnTo>
                  <a:lnTo>
                    <a:pt x="252170" y="79850"/>
                  </a:lnTo>
                  <a:lnTo>
                    <a:pt x="249059" y="76693"/>
                  </a:lnTo>
                  <a:lnTo>
                    <a:pt x="247120" y="77325"/>
                  </a:lnTo>
                  <a:lnTo>
                    <a:pt x="243965" y="81743"/>
                  </a:lnTo>
                  <a:lnTo>
                    <a:pt x="241440" y="82374"/>
                  </a:lnTo>
                  <a:lnTo>
                    <a:pt x="235759" y="81112"/>
                  </a:lnTo>
                  <a:lnTo>
                    <a:pt x="235759" y="77956"/>
                  </a:lnTo>
                  <a:lnTo>
                    <a:pt x="229447" y="78587"/>
                  </a:lnTo>
                  <a:lnTo>
                    <a:pt x="226336" y="77325"/>
                  </a:lnTo>
                  <a:lnTo>
                    <a:pt x="227553" y="74169"/>
                  </a:lnTo>
                  <a:lnTo>
                    <a:pt x="230078" y="71013"/>
                  </a:lnTo>
                  <a:lnTo>
                    <a:pt x="233865" y="69119"/>
                  </a:lnTo>
                  <a:lnTo>
                    <a:pt x="238284" y="65963"/>
                  </a:lnTo>
                  <a:lnTo>
                    <a:pt x="235759" y="62807"/>
                  </a:lnTo>
                  <a:lnTo>
                    <a:pt x="232332" y="61950"/>
                  </a:lnTo>
                  <a:lnTo>
                    <a:pt x="230078" y="65963"/>
                  </a:lnTo>
                  <a:lnTo>
                    <a:pt x="226336" y="67856"/>
                  </a:lnTo>
                  <a:lnTo>
                    <a:pt x="223766" y="70381"/>
                  </a:lnTo>
                  <a:lnTo>
                    <a:pt x="219347" y="72275"/>
                  </a:lnTo>
                  <a:lnTo>
                    <a:pt x="214117" y="76468"/>
                  </a:lnTo>
                  <a:lnTo>
                    <a:pt x="213035" y="77325"/>
                  </a:lnTo>
                  <a:lnTo>
                    <a:pt x="209924" y="80481"/>
                  </a:lnTo>
                  <a:lnTo>
                    <a:pt x="206723" y="84899"/>
                  </a:lnTo>
                  <a:lnTo>
                    <a:pt x="207354" y="89949"/>
                  </a:lnTo>
                  <a:lnTo>
                    <a:pt x="204198" y="91211"/>
                  </a:lnTo>
                  <a:lnTo>
                    <a:pt x="198517" y="89318"/>
                  </a:lnTo>
                  <a:lnTo>
                    <a:pt x="197886" y="85530"/>
                  </a:lnTo>
                  <a:lnTo>
                    <a:pt x="194730" y="82374"/>
                  </a:lnTo>
                  <a:lnTo>
                    <a:pt x="189049" y="83006"/>
                  </a:lnTo>
                  <a:lnTo>
                    <a:pt x="180843" y="83006"/>
                  </a:lnTo>
                  <a:lnTo>
                    <a:pt x="175162" y="81743"/>
                  </a:lnTo>
                  <a:lnTo>
                    <a:pt x="173269" y="75431"/>
                  </a:lnTo>
                  <a:lnTo>
                    <a:pt x="173269" y="71644"/>
                  </a:lnTo>
                  <a:lnTo>
                    <a:pt x="169482" y="69119"/>
                  </a:lnTo>
                  <a:lnTo>
                    <a:pt x="163801" y="66594"/>
                  </a:lnTo>
                  <a:lnTo>
                    <a:pt x="161276" y="61544"/>
                  </a:lnTo>
                  <a:lnTo>
                    <a:pt x="161276" y="56495"/>
                  </a:lnTo>
                  <a:lnTo>
                    <a:pt x="161276" y="52076"/>
                  </a:lnTo>
                  <a:lnTo>
                    <a:pt x="158120" y="52076"/>
                  </a:lnTo>
                  <a:lnTo>
                    <a:pt x="153701" y="48289"/>
                  </a:lnTo>
                  <a:lnTo>
                    <a:pt x="149914" y="45133"/>
                  </a:lnTo>
                  <a:lnTo>
                    <a:pt x="146127" y="40714"/>
                  </a:lnTo>
                  <a:lnTo>
                    <a:pt x="141708" y="38190"/>
                  </a:lnTo>
                  <a:lnTo>
                    <a:pt x="138552" y="36296"/>
                  </a:lnTo>
                  <a:lnTo>
                    <a:pt x="129084" y="39452"/>
                  </a:lnTo>
                  <a:lnTo>
                    <a:pt x="123403" y="38821"/>
                  </a:lnTo>
                  <a:lnTo>
                    <a:pt x="112673" y="38190"/>
                  </a:lnTo>
                  <a:lnTo>
                    <a:pt x="105098" y="40714"/>
                  </a:lnTo>
                  <a:lnTo>
                    <a:pt x="98786" y="41346"/>
                  </a:lnTo>
                  <a:lnTo>
                    <a:pt x="84899" y="30615"/>
                  </a:lnTo>
                  <a:lnTo>
                    <a:pt x="80481" y="26828"/>
                  </a:lnTo>
                  <a:lnTo>
                    <a:pt x="76062" y="23040"/>
                  </a:lnTo>
                  <a:lnTo>
                    <a:pt x="66594" y="18622"/>
                  </a:lnTo>
                  <a:lnTo>
                    <a:pt x="59651" y="14835"/>
                  </a:lnTo>
                  <a:lnTo>
                    <a:pt x="52707" y="11047"/>
                  </a:lnTo>
                  <a:lnTo>
                    <a:pt x="45133" y="7891"/>
                  </a:lnTo>
                  <a:lnTo>
                    <a:pt x="38821" y="4104"/>
                  </a:lnTo>
                  <a:lnTo>
                    <a:pt x="4104" y="14204"/>
                  </a:lnTo>
                  <a:lnTo>
                    <a:pt x="10597" y="43420"/>
                  </a:lnTo>
                  <a:lnTo>
                    <a:pt x="18622" y="79850"/>
                  </a:lnTo>
                  <a:lnTo>
                    <a:pt x="23041" y="79218"/>
                  </a:lnTo>
                  <a:lnTo>
                    <a:pt x="31877" y="79218"/>
                  </a:lnTo>
                  <a:lnTo>
                    <a:pt x="33140" y="77325"/>
                  </a:lnTo>
                  <a:lnTo>
                    <a:pt x="33140" y="71013"/>
                  </a:lnTo>
                  <a:lnTo>
                    <a:pt x="33140" y="64700"/>
                  </a:lnTo>
                  <a:lnTo>
                    <a:pt x="37558" y="63438"/>
                  </a:lnTo>
                  <a:lnTo>
                    <a:pt x="42608" y="62807"/>
                  </a:lnTo>
                  <a:lnTo>
                    <a:pt x="44502" y="59019"/>
                  </a:lnTo>
                  <a:lnTo>
                    <a:pt x="45764" y="54601"/>
                  </a:lnTo>
                  <a:lnTo>
                    <a:pt x="52076" y="55232"/>
                  </a:lnTo>
                  <a:lnTo>
                    <a:pt x="60282" y="57757"/>
                  </a:lnTo>
                  <a:lnTo>
                    <a:pt x="65332" y="62176"/>
                  </a:lnTo>
                  <a:lnTo>
                    <a:pt x="71644" y="62176"/>
                  </a:lnTo>
                  <a:lnTo>
                    <a:pt x="75431" y="67225"/>
                  </a:lnTo>
                  <a:lnTo>
                    <a:pt x="78587" y="73537"/>
                  </a:lnTo>
                  <a:lnTo>
                    <a:pt x="79218" y="78587"/>
                  </a:lnTo>
                  <a:lnTo>
                    <a:pt x="86793" y="81112"/>
                  </a:lnTo>
                  <a:lnTo>
                    <a:pt x="98155" y="81112"/>
                  </a:lnTo>
                  <a:lnTo>
                    <a:pt x="106992" y="83637"/>
                  </a:lnTo>
                  <a:lnTo>
                    <a:pt x="110779" y="90580"/>
                  </a:lnTo>
                  <a:lnTo>
                    <a:pt x="114566" y="96892"/>
                  </a:lnTo>
                  <a:lnTo>
                    <a:pt x="119616" y="103204"/>
                  </a:lnTo>
                  <a:lnTo>
                    <a:pt x="126559" y="108885"/>
                  </a:lnTo>
                  <a:lnTo>
                    <a:pt x="133503" y="112041"/>
                  </a:lnTo>
                  <a:lnTo>
                    <a:pt x="142971" y="118353"/>
                  </a:lnTo>
                  <a:lnTo>
                    <a:pt x="150545" y="120878"/>
                  </a:lnTo>
                  <a:lnTo>
                    <a:pt x="156857" y="125297"/>
                  </a:lnTo>
                  <a:lnTo>
                    <a:pt x="168219" y="131609"/>
                  </a:lnTo>
                  <a:lnTo>
                    <a:pt x="174531" y="133502"/>
                  </a:lnTo>
                  <a:lnTo>
                    <a:pt x="185262" y="139183"/>
                  </a:lnTo>
                  <a:lnTo>
                    <a:pt x="189680" y="141708"/>
                  </a:lnTo>
                  <a:lnTo>
                    <a:pt x="189680" y="146127"/>
                  </a:lnTo>
                  <a:lnTo>
                    <a:pt x="189680" y="147389"/>
                  </a:lnTo>
                  <a:lnTo>
                    <a:pt x="190311" y="153070"/>
                  </a:lnTo>
                  <a:lnTo>
                    <a:pt x="197255" y="153070"/>
                  </a:lnTo>
                  <a:lnTo>
                    <a:pt x="199915" y="153386"/>
                  </a:lnTo>
                  <a:lnTo>
                    <a:pt x="202305" y="153701"/>
                  </a:lnTo>
                  <a:lnTo>
                    <a:pt x="207354" y="153070"/>
                  </a:lnTo>
                  <a:lnTo>
                    <a:pt x="208617" y="148652"/>
                  </a:lnTo>
                  <a:lnTo>
                    <a:pt x="209924" y="144864"/>
                  </a:lnTo>
                  <a:lnTo>
                    <a:pt x="211773" y="141708"/>
                  </a:lnTo>
                  <a:lnTo>
                    <a:pt x="214298" y="136659"/>
                  </a:lnTo>
                  <a:lnTo>
                    <a:pt x="209248" y="130346"/>
                  </a:lnTo>
                  <a:lnTo>
                    <a:pt x="206723" y="125928"/>
                  </a:lnTo>
                  <a:lnTo>
                    <a:pt x="207985" y="122772"/>
                  </a:lnTo>
                  <a:lnTo>
                    <a:pt x="204198" y="122141"/>
                  </a:lnTo>
                  <a:lnTo>
                    <a:pt x="199780" y="120247"/>
                  </a:lnTo>
                  <a:lnTo>
                    <a:pt x="194730" y="117722"/>
                  </a:lnTo>
                  <a:lnTo>
                    <a:pt x="195361" y="113935"/>
                  </a:lnTo>
                  <a:lnTo>
                    <a:pt x="197255" y="111410"/>
                  </a:lnTo>
                  <a:lnTo>
                    <a:pt x="202305" y="111410"/>
                  </a:lnTo>
                  <a:lnTo>
                    <a:pt x="208617" y="112041"/>
                  </a:lnTo>
                  <a:lnTo>
                    <a:pt x="211141" y="108885"/>
                  </a:lnTo>
                  <a:lnTo>
                    <a:pt x="212359" y="107037"/>
                  </a:lnTo>
                  <a:lnTo>
                    <a:pt x="211773" y="106360"/>
                  </a:lnTo>
                  <a:lnTo>
                    <a:pt x="211953" y="103565"/>
                  </a:lnTo>
                  <a:lnTo>
                    <a:pt x="208617" y="100679"/>
                  </a:lnTo>
                  <a:lnTo>
                    <a:pt x="212133" y="100184"/>
                  </a:lnTo>
                  <a:lnTo>
                    <a:pt x="213035" y="100048"/>
                  </a:lnTo>
                  <a:lnTo>
                    <a:pt x="219347" y="100679"/>
                  </a:lnTo>
                  <a:lnTo>
                    <a:pt x="217454" y="96261"/>
                  </a:lnTo>
                  <a:lnTo>
                    <a:pt x="216822" y="89949"/>
                  </a:lnTo>
                  <a:lnTo>
                    <a:pt x="221241" y="89318"/>
                  </a:lnTo>
                  <a:lnTo>
                    <a:pt x="226336" y="91842"/>
                  </a:lnTo>
                  <a:lnTo>
                    <a:pt x="229447" y="89949"/>
                  </a:lnTo>
                  <a:lnTo>
                    <a:pt x="233865" y="85530"/>
                  </a:lnTo>
                  <a:lnTo>
                    <a:pt x="237652" y="90580"/>
                  </a:lnTo>
                  <a:lnTo>
                    <a:pt x="237021" y="93736"/>
                  </a:lnTo>
                  <a:lnTo>
                    <a:pt x="233279" y="96892"/>
                  </a:lnTo>
                  <a:lnTo>
                    <a:pt x="238915" y="100679"/>
                  </a:lnTo>
                  <a:lnTo>
                    <a:pt x="240267" y="100274"/>
                  </a:lnTo>
                  <a:lnTo>
                    <a:pt x="245227" y="98786"/>
                  </a:lnTo>
                  <a:lnTo>
                    <a:pt x="250277" y="98786"/>
                  </a:lnTo>
                  <a:lnTo>
                    <a:pt x="256634" y="100679"/>
                  </a:lnTo>
                  <a:lnTo>
                    <a:pt x="258482" y="96892"/>
                  </a:lnTo>
                  <a:lnTo>
                    <a:pt x="263577" y="93736"/>
                  </a:lnTo>
                  <a:lnTo>
                    <a:pt x="267951" y="92474"/>
                  </a:lnTo>
                  <a:lnTo>
                    <a:pt x="272369" y="8931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0" name="手繪多邊形: 圖案 69">
              <a:extLst>
                <a:ext uri="{FF2B5EF4-FFF2-40B4-BE49-F238E27FC236}">
                  <a16:creationId xmlns:a16="http://schemas.microsoft.com/office/drawing/2014/main" id="{864B1FB7-081C-4F21-991D-E16088CC5561}"/>
                </a:ext>
              </a:extLst>
            </p:cNvPr>
            <p:cNvSpPr/>
            <p:nvPr/>
          </p:nvSpPr>
          <p:spPr>
            <a:xfrm>
              <a:off x="2764497" y="2586399"/>
              <a:ext cx="10953" cy="10952"/>
            </a:xfrm>
            <a:custGeom>
              <a:avLst/>
              <a:gdLst>
                <a:gd name="connsiteX0" fmla="*/ 4284 w 9017"/>
                <a:gd name="connsiteY0" fmla="*/ 4104 h 9017"/>
                <a:gd name="connsiteX1" fmla="*/ 4104 w 9017"/>
                <a:gd name="connsiteY1" fmla="*/ 6899 h 9017"/>
                <a:gd name="connsiteX2" fmla="*/ 4690 w 9017"/>
                <a:gd name="connsiteY2" fmla="*/ 7576 h 9017"/>
                <a:gd name="connsiteX3" fmla="*/ 5998 w 9017"/>
                <a:gd name="connsiteY3" fmla="*/ 5637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4284" y="4104"/>
                  </a:moveTo>
                  <a:lnTo>
                    <a:pt x="4104" y="6899"/>
                  </a:lnTo>
                  <a:lnTo>
                    <a:pt x="4690" y="7576"/>
                  </a:lnTo>
                  <a:lnTo>
                    <a:pt x="5998" y="563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手繪多邊形: 圖案 70">
              <a:extLst>
                <a:ext uri="{FF2B5EF4-FFF2-40B4-BE49-F238E27FC236}">
                  <a16:creationId xmlns:a16="http://schemas.microsoft.com/office/drawing/2014/main" id="{EB83C09F-24AD-4264-895D-DE4716683E1D}"/>
                </a:ext>
              </a:extLst>
            </p:cNvPr>
            <p:cNvSpPr/>
            <p:nvPr/>
          </p:nvSpPr>
          <p:spPr>
            <a:xfrm>
              <a:off x="2331803" y="2257541"/>
              <a:ext cx="700985" cy="323108"/>
            </a:xfrm>
            <a:custGeom>
              <a:avLst/>
              <a:gdLst>
                <a:gd name="connsiteX0" fmla="*/ 573096 w 577107"/>
                <a:gd name="connsiteY0" fmla="*/ 110148 h 266010"/>
                <a:gd name="connsiteX1" fmla="*/ 568858 w 577107"/>
                <a:gd name="connsiteY1" fmla="*/ 106766 h 266010"/>
                <a:gd name="connsiteX2" fmla="*/ 567190 w 577107"/>
                <a:gd name="connsiteY2" fmla="*/ 104241 h 266010"/>
                <a:gd name="connsiteX3" fmla="*/ 560472 w 577107"/>
                <a:gd name="connsiteY3" fmla="*/ 103430 h 266010"/>
                <a:gd name="connsiteX4" fmla="*/ 552898 w 577107"/>
                <a:gd name="connsiteY4" fmla="*/ 105098 h 266010"/>
                <a:gd name="connsiteX5" fmla="*/ 549742 w 577107"/>
                <a:gd name="connsiteY5" fmla="*/ 104061 h 266010"/>
                <a:gd name="connsiteX6" fmla="*/ 542798 w 577107"/>
                <a:gd name="connsiteY6" fmla="*/ 101716 h 266010"/>
                <a:gd name="connsiteX7" fmla="*/ 537703 w 577107"/>
                <a:gd name="connsiteY7" fmla="*/ 97523 h 266010"/>
                <a:gd name="connsiteX8" fmla="*/ 533510 w 577107"/>
                <a:gd name="connsiteY8" fmla="*/ 92474 h 266010"/>
                <a:gd name="connsiteX9" fmla="*/ 523411 w 577107"/>
                <a:gd name="connsiteY9" fmla="*/ 90806 h 266010"/>
                <a:gd name="connsiteX10" fmla="*/ 518361 w 577107"/>
                <a:gd name="connsiteY10" fmla="*/ 87424 h 266010"/>
                <a:gd name="connsiteX11" fmla="*/ 514168 w 577107"/>
                <a:gd name="connsiteY11" fmla="*/ 83231 h 266010"/>
                <a:gd name="connsiteX12" fmla="*/ 504925 w 577107"/>
                <a:gd name="connsiteY12" fmla="*/ 83231 h 266010"/>
                <a:gd name="connsiteX13" fmla="*/ 497351 w 577107"/>
                <a:gd name="connsiteY13" fmla="*/ 84043 h 266010"/>
                <a:gd name="connsiteX14" fmla="*/ 489776 w 577107"/>
                <a:gd name="connsiteY14" fmla="*/ 84899 h 266010"/>
                <a:gd name="connsiteX15" fmla="*/ 481345 w 577107"/>
                <a:gd name="connsiteY15" fmla="*/ 84899 h 266010"/>
                <a:gd name="connsiteX16" fmla="*/ 478820 w 577107"/>
                <a:gd name="connsiteY16" fmla="*/ 78993 h 266010"/>
                <a:gd name="connsiteX17" fmla="*/ 475439 w 577107"/>
                <a:gd name="connsiteY17" fmla="*/ 76468 h 266010"/>
                <a:gd name="connsiteX18" fmla="*/ 470389 w 577107"/>
                <a:gd name="connsiteY18" fmla="*/ 73943 h 266010"/>
                <a:gd name="connsiteX19" fmla="*/ 466196 w 577107"/>
                <a:gd name="connsiteY19" fmla="*/ 73943 h 266010"/>
                <a:gd name="connsiteX20" fmla="*/ 465339 w 577107"/>
                <a:gd name="connsiteY20" fmla="*/ 80706 h 266010"/>
                <a:gd name="connsiteX21" fmla="*/ 459478 w 577107"/>
                <a:gd name="connsiteY21" fmla="*/ 80706 h 266010"/>
                <a:gd name="connsiteX22" fmla="*/ 452715 w 577107"/>
                <a:gd name="connsiteY22" fmla="*/ 74800 h 266010"/>
                <a:gd name="connsiteX23" fmla="*/ 437566 w 577107"/>
                <a:gd name="connsiteY23" fmla="*/ 59651 h 266010"/>
                <a:gd name="connsiteX24" fmla="*/ 425799 w 577107"/>
                <a:gd name="connsiteY24" fmla="*/ 48695 h 266010"/>
                <a:gd name="connsiteX25" fmla="*/ 411506 w 577107"/>
                <a:gd name="connsiteY25" fmla="*/ 38595 h 266010"/>
                <a:gd name="connsiteX26" fmla="*/ 401362 w 577107"/>
                <a:gd name="connsiteY26" fmla="*/ 30209 h 266010"/>
                <a:gd name="connsiteX27" fmla="*/ 394644 w 577107"/>
                <a:gd name="connsiteY27" fmla="*/ 26828 h 266010"/>
                <a:gd name="connsiteX28" fmla="*/ 390451 w 577107"/>
                <a:gd name="connsiteY28" fmla="*/ 21778 h 266010"/>
                <a:gd name="connsiteX29" fmla="*/ 382876 w 577107"/>
                <a:gd name="connsiteY29" fmla="*/ 24303 h 266010"/>
                <a:gd name="connsiteX30" fmla="*/ 371064 w 577107"/>
                <a:gd name="connsiteY30" fmla="*/ 29353 h 266010"/>
                <a:gd name="connsiteX31" fmla="*/ 365202 w 577107"/>
                <a:gd name="connsiteY31" fmla="*/ 34402 h 266010"/>
                <a:gd name="connsiteX32" fmla="*/ 357628 w 577107"/>
                <a:gd name="connsiteY32" fmla="*/ 35259 h 266010"/>
                <a:gd name="connsiteX33" fmla="*/ 351721 w 577107"/>
                <a:gd name="connsiteY33" fmla="*/ 29353 h 266010"/>
                <a:gd name="connsiteX34" fmla="*/ 345815 w 577107"/>
                <a:gd name="connsiteY34" fmla="*/ 28496 h 266010"/>
                <a:gd name="connsiteX35" fmla="*/ 341622 w 577107"/>
                <a:gd name="connsiteY35" fmla="*/ 26828 h 266010"/>
                <a:gd name="connsiteX36" fmla="*/ 338240 w 577107"/>
                <a:gd name="connsiteY36" fmla="*/ 25971 h 266010"/>
                <a:gd name="connsiteX37" fmla="*/ 330666 w 577107"/>
                <a:gd name="connsiteY37" fmla="*/ 23446 h 266010"/>
                <a:gd name="connsiteX38" fmla="*/ 324805 w 577107"/>
                <a:gd name="connsiteY38" fmla="*/ 22635 h 266010"/>
                <a:gd name="connsiteX39" fmla="*/ 317230 w 577107"/>
                <a:gd name="connsiteY39" fmla="*/ 20921 h 266010"/>
                <a:gd name="connsiteX40" fmla="*/ 314705 w 577107"/>
                <a:gd name="connsiteY40" fmla="*/ 14204 h 266010"/>
                <a:gd name="connsiteX41" fmla="*/ 307942 w 577107"/>
                <a:gd name="connsiteY41" fmla="*/ 9154 h 266010"/>
                <a:gd name="connsiteX42" fmla="*/ 302081 w 577107"/>
                <a:gd name="connsiteY42" fmla="*/ 4104 h 266010"/>
                <a:gd name="connsiteX43" fmla="*/ 298700 w 577107"/>
                <a:gd name="connsiteY43" fmla="*/ 7486 h 266010"/>
                <a:gd name="connsiteX44" fmla="*/ 291125 w 577107"/>
                <a:gd name="connsiteY44" fmla="*/ 5772 h 266010"/>
                <a:gd name="connsiteX45" fmla="*/ 281026 w 577107"/>
                <a:gd name="connsiteY45" fmla="*/ 4961 h 266010"/>
                <a:gd name="connsiteX46" fmla="*/ 275976 w 577107"/>
                <a:gd name="connsiteY46" fmla="*/ 4961 h 266010"/>
                <a:gd name="connsiteX47" fmla="*/ 271783 w 577107"/>
                <a:gd name="connsiteY47" fmla="*/ 9154 h 266010"/>
                <a:gd name="connsiteX48" fmla="*/ 265877 w 577107"/>
                <a:gd name="connsiteY48" fmla="*/ 10010 h 266010"/>
                <a:gd name="connsiteX49" fmla="*/ 259159 w 577107"/>
                <a:gd name="connsiteY49" fmla="*/ 12535 h 266010"/>
                <a:gd name="connsiteX50" fmla="*/ 250728 w 577107"/>
                <a:gd name="connsiteY50" fmla="*/ 14204 h 266010"/>
                <a:gd name="connsiteX51" fmla="*/ 238960 w 577107"/>
                <a:gd name="connsiteY51" fmla="*/ 19253 h 266010"/>
                <a:gd name="connsiteX52" fmla="*/ 227147 w 577107"/>
                <a:gd name="connsiteY52" fmla="*/ 20110 h 266010"/>
                <a:gd name="connsiteX53" fmla="*/ 212855 w 577107"/>
                <a:gd name="connsiteY53" fmla="*/ 25160 h 266010"/>
                <a:gd name="connsiteX54" fmla="*/ 197706 w 577107"/>
                <a:gd name="connsiteY54" fmla="*/ 25160 h 266010"/>
                <a:gd name="connsiteX55" fmla="*/ 185938 w 577107"/>
                <a:gd name="connsiteY55" fmla="*/ 24303 h 266010"/>
                <a:gd name="connsiteX56" fmla="*/ 181700 w 577107"/>
                <a:gd name="connsiteY56" fmla="*/ 28496 h 266010"/>
                <a:gd name="connsiteX57" fmla="*/ 185938 w 577107"/>
                <a:gd name="connsiteY57" fmla="*/ 34402 h 266010"/>
                <a:gd name="connsiteX58" fmla="*/ 190988 w 577107"/>
                <a:gd name="connsiteY58" fmla="*/ 35259 h 266010"/>
                <a:gd name="connsiteX59" fmla="*/ 191799 w 577107"/>
                <a:gd name="connsiteY59" fmla="*/ 39452 h 266010"/>
                <a:gd name="connsiteX60" fmla="*/ 200231 w 577107"/>
                <a:gd name="connsiteY60" fmla="*/ 42833 h 266010"/>
                <a:gd name="connsiteX61" fmla="*/ 196038 w 577107"/>
                <a:gd name="connsiteY61" fmla="*/ 45358 h 266010"/>
                <a:gd name="connsiteX62" fmla="*/ 187606 w 577107"/>
                <a:gd name="connsiteY62" fmla="*/ 45358 h 266010"/>
                <a:gd name="connsiteX63" fmla="*/ 182557 w 577107"/>
                <a:gd name="connsiteY63" fmla="*/ 47883 h 266010"/>
                <a:gd name="connsiteX64" fmla="*/ 185938 w 577107"/>
                <a:gd name="connsiteY64" fmla="*/ 52933 h 266010"/>
                <a:gd name="connsiteX65" fmla="*/ 185938 w 577107"/>
                <a:gd name="connsiteY65" fmla="*/ 57983 h 266010"/>
                <a:gd name="connsiteX66" fmla="*/ 182557 w 577107"/>
                <a:gd name="connsiteY66" fmla="*/ 62176 h 266010"/>
                <a:gd name="connsiteX67" fmla="*/ 188463 w 577107"/>
                <a:gd name="connsiteY67" fmla="*/ 64700 h 266010"/>
                <a:gd name="connsiteX68" fmla="*/ 201087 w 577107"/>
                <a:gd name="connsiteY68" fmla="*/ 70607 h 266010"/>
                <a:gd name="connsiteX69" fmla="*/ 205280 w 577107"/>
                <a:gd name="connsiteY69" fmla="*/ 74800 h 266010"/>
                <a:gd name="connsiteX70" fmla="*/ 202755 w 577107"/>
                <a:gd name="connsiteY70" fmla="*/ 80706 h 266010"/>
                <a:gd name="connsiteX71" fmla="*/ 191799 w 577107"/>
                <a:gd name="connsiteY71" fmla="*/ 80706 h 266010"/>
                <a:gd name="connsiteX72" fmla="*/ 185938 w 577107"/>
                <a:gd name="connsiteY72" fmla="*/ 79850 h 266010"/>
                <a:gd name="connsiteX73" fmla="*/ 178364 w 577107"/>
                <a:gd name="connsiteY73" fmla="*/ 87424 h 266010"/>
                <a:gd name="connsiteX74" fmla="*/ 170789 w 577107"/>
                <a:gd name="connsiteY74" fmla="*/ 84899 h 266010"/>
                <a:gd name="connsiteX75" fmla="*/ 162358 w 577107"/>
                <a:gd name="connsiteY75" fmla="*/ 78181 h 266010"/>
                <a:gd name="connsiteX76" fmla="*/ 155595 w 577107"/>
                <a:gd name="connsiteY76" fmla="*/ 78993 h 266010"/>
                <a:gd name="connsiteX77" fmla="*/ 149734 w 577107"/>
                <a:gd name="connsiteY77" fmla="*/ 79850 h 266010"/>
                <a:gd name="connsiteX78" fmla="*/ 143016 w 577107"/>
                <a:gd name="connsiteY78" fmla="*/ 78181 h 266010"/>
                <a:gd name="connsiteX79" fmla="*/ 132871 w 577107"/>
                <a:gd name="connsiteY79" fmla="*/ 78181 h 266010"/>
                <a:gd name="connsiteX80" fmla="*/ 126153 w 577107"/>
                <a:gd name="connsiteY80" fmla="*/ 84043 h 266010"/>
                <a:gd name="connsiteX81" fmla="*/ 120292 w 577107"/>
                <a:gd name="connsiteY81" fmla="*/ 85756 h 266010"/>
                <a:gd name="connsiteX82" fmla="*/ 114386 w 577107"/>
                <a:gd name="connsiteY82" fmla="*/ 84899 h 266010"/>
                <a:gd name="connsiteX83" fmla="*/ 110193 w 577107"/>
                <a:gd name="connsiteY83" fmla="*/ 79850 h 266010"/>
                <a:gd name="connsiteX84" fmla="*/ 105098 w 577107"/>
                <a:gd name="connsiteY84" fmla="*/ 78181 h 266010"/>
                <a:gd name="connsiteX85" fmla="*/ 99237 w 577107"/>
                <a:gd name="connsiteY85" fmla="*/ 75656 h 266010"/>
                <a:gd name="connsiteX86" fmla="*/ 91662 w 577107"/>
                <a:gd name="connsiteY86" fmla="*/ 70607 h 266010"/>
                <a:gd name="connsiteX87" fmla="*/ 82419 w 577107"/>
                <a:gd name="connsiteY87" fmla="*/ 68893 h 266010"/>
                <a:gd name="connsiteX88" fmla="*/ 75656 w 577107"/>
                <a:gd name="connsiteY88" fmla="*/ 67225 h 266010"/>
                <a:gd name="connsiteX89" fmla="*/ 69795 w 577107"/>
                <a:gd name="connsiteY89" fmla="*/ 67225 h 266010"/>
                <a:gd name="connsiteX90" fmla="*/ 62221 w 577107"/>
                <a:gd name="connsiteY90" fmla="*/ 65557 h 266010"/>
                <a:gd name="connsiteX91" fmla="*/ 52933 w 577107"/>
                <a:gd name="connsiteY91" fmla="*/ 65557 h 266010"/>
                <a:gd name="connsiteX92" fmla="*/ 50408 w 577107"/>
                <a:gd name="connsiteY92" fmla="*/ 68082 h 266010"/>
                <a:gd name="connsiteX93" fmla="*/ 42834 w 577107"/>
                <a:gd name="connsiteY93" fmla="*/ 71418 h 266010"/>
                <a:gd name="connsiteX94" fmla="*/ 37784 w 577107"/>
                <a:gd name="connsiteY94" fmla="*/ 78993 h 266010"/>
                <a:gd name="connsiteX95" fmla="*/ 34402 w 577107"/>
                <a:gd name="connsiteY95" fmla="*/ 82374 h 266010"/>
                <a:gd name="connsiteX96" fmla="*/ 28541 w 577107"/>
                <a:gd name="connsiteY96" fmla="*/ 83231 h 266010"/>
                <a:gd name="connsiteX97" fmla="*/ 27684 w 577107"/>
                <a:gd name="connsiteY97" fmla="*/ 86567 h 266010"/>
                <a:gd name="connsiteX98" fmla="*/ 31066 w 577107"/>
                <a:gd name="connsiteY98" fmla="*/ 92474 h 266010"/>
                <a:gd name="connsiteX99" fmla="*/ 28541 w 577107"/>
                <a:gd name="connsiteY99" fmla="*/ 96667 h 266010"/>
                <a:gd name="connsiteX100" fmla="*/ 23491 w 577107"/>
                <a:gd name="connsiteY100" fmla="*/ 94999 h 266010"/>
                <a:gd name="connsiteX101" fmla="*/ 17585 w 577107"/>
                <a:gd name="connsiteY101" fmla="*/ 91617 h 266010"/>
                <a:gd name="connsiteX102" fmla="*/ 10867 w 577107"/>
                <a:gd name="connsiteY102" fmla="*/ 89949 h 266010"/>
                <a:gd name="connsiteX103" fmla="*/ 10010 w 577107"/>
                <a:gd name="connsiteY103" fmla="*/ 96667 h 266010"/>
                <a:gd name="connsiteX104" fmla="*/ 4961 w 577107"/>
                <a:gd name="connsiteY104" fmla="*/ 99192 h 266010"/>
                <a:gd name="connsiteX105" fmla="*/ 4104 w 577107"/>
                <a:gd name="connsiteY105" fmla="*/ 105098 h 266010"/>
                <a:gd name="connsiteX106" fmla="*/ 10010 w 577107"/>
                <a:gd name="connsiteY106" fmla="*/ 111004 h 266010"/>
                <a:gd name="connsiteX107" fmla="*/ 8342 w 577107"/>
                <a:gd name="connsiteY107" fmla="*/ 113529 h 266010"/>
                <a:gd name="connsiteX108" fmla="*/ 5817 w 577107"/>
                <a:gd name="connsiteY108" fmla="*/ 117722 h 266010"/>
                <a:gd name="connsiteX109" fmla="*/ 5817 w 577107"/>
                <a:gd name="connsiteY109" fmla="*/ 122772 h 266010"/>
                <a:gd name="connsiteX110" fmla="*/ 10867 w 577107"/>
                <a:gd name="connsiteY110" fmla="*/ 124440 h 266010"/>
                <a:gd name="connsiteX111" fmla="*/ 15060 w 577107"/>
                <a:gd name="connsiteY111" fmla="*/ 130346 h 266010"/>
                <a:gd name="connsiteX112" fmla="*/ 17585 w 577107"/>
                <a:gd name="connsiteY112" fmla="*/ 135396 h 266010"/>
                <a:gd name="connsiteX113" fmla="*/ 26016 w 577107"/>
                <a:gd name="connsiteY113" fmla="*/ 135396 h 266010"/>
                <a:gd name="connsiteX114" fmla="*/ 32734 w 577107"/>
                <a:gd name="connsiteY114" fmla="*/ 135396 h 266010"/>
                <a:gd name="connsiteX115" fmla="*/ 36115 w 577107"/>
                <a:gd name="connsiteY115" fmla="*/ 139589 h 266010"/>
                <a:gd name="connsiteX116" fmla="*/ 38641 w 577107"/>
                <a:gd name="connsiteY116" fmla="*/ 142114 h 266010"/>
                <a:gd name="connsiteX117" fmla="*/ 42834 w 577107"/>
                <a:gd name="connsiteY117" fmla="*/ 148877 h 266010"/>
                <a:gd name="connsiteX118" fmla="*/ 42834 w 577107"/>
                <a:gd name="connsiteY118" fmla="*/ 153070 h 266010"/>
                <a:gd name="connsiteX119" fmla="*/ 40309 w 577107"/>
                <a:gd name="connsiteY119" fmla="*/ 153927 h 266010"/>
                <a:gd name="connsiteX120" fmla="*/ 43690 w 577107"/>
                <a:gd name="connsiteY120" fmla="*/ 156452 h 266010"/>
                <a:gd name="connsiteX121" fmla="*/ 47883 w 577107"/>
                <a:gd name="connsiteY121" fmla="*/ 160645 h 266010"/>
                <a:gd name="connsiteX122" fmla="*/ 42924 w 577107"/>
                <a:gd name="connsiteY122" fmla="*/ 165649 h 266010"/>
                <a:gd name="connsiteX123" fmla="*/ 47252 w 577107"/>
                <a:gd name="connsiteY123" fmla="*/ 165289 h 266010"/>
                <a:gd name="connsiteX124" fmla="*/ 50408 w 577107"/>
                <a:gd name="connsiteY124" fmla="*/ 162764 h 266010"/>
                <a:gd name="connsiteX125" fmla="*/ 51670 w 577107"/>
                <a:gd name="connsiteY125" fmla="*/ 158345 h 266010"/>
                <a:gd name="connsiteX126" fmla="*/ 56089 w 577107"/>
                <a:gd name="connsiteY126" fmla="*/ 157083 h 266010"/>
                <a:gd name="connsiteX127" fmla="*/ 61139 w 577107"/>
                <a:gd name="connsiteY127" fmla="*/ 155189 h 266010"/>
                <a:gd name="connsiteX128" fmla="*/ 66188 w 577107"/>
                <a:gd name="connsiteY128" fmla="*/ 152664 h 266010"/>
                <a:gd name="connsiteX129" fmla="*/ 75656 w 577107"/>
                <a:gd name="connsiteY129" fmla="*/ 148877 h 266010"/>
                <a:gd name="connsiteX130" fmla="*/ 82600 w 577107"/>
                <a:gd name="connsiteY130" fmla="*/ 150139 h 266010"/>
                <a:gd name="connsiteX131" fmla="*/ 90805 w 577107"/>
                <a:gd name="connsiteY131" fmla="*/ 152033 h 266010"/>
                <a:gd name="connsiteX132" fmla="*/ 97749 w 577107"/>
                <a:gd name="connsiteY132" fmla="*/ 151402 h 266010"/>
                <a:gd name="connsiteX133" fmla="*/ 102799 w 577107"/>
                <a:gd name="connsiteY133" fmla="*/ 153927 h 266010"/>
                <a:gd name="connsiteX134" fmla="*/ 107217 w 577107"/>
                <a:gd name="connsiteY134" fmla="*/ 158345 h 266010"/>
                <a:gd name="connsiteX135" fmla="*/ 108480 w 577107"/>
                <a:gd name="connsiteY135" fmla="*/ 167813 h 266010"/>
                <a:gd name="connsiteX136" fmla="*/ 108480 w 577107"/>
                <a:gd name="connsiteY136" fmla="*/ 173494 h 266010"/>
                <a:gd name="connsiteX137" fmla="*/ 111004 w 577107"/>
                <a:gd name="connsiteY137" fmla="*/ 176019 h 266010"/>
                <a:gd name="connsiteX138" fmla="*/ 117316 w 577107"/>
                <a:gd name="connsiteY138" fmla="*/ 177282 h 266010"/>
                <a:gd name="connsiteX139" fmla="*/ 122997 w 577107"/>
                <a:gd name="connsiteY139" fmla="*/ 175388 h 266010"/>
                <a:gd name="connsiteX140" fmla="*/ 126153 w 577107"/>
                <a:gd name="connsiteY140" fmla="*/ 180438 h 266010"/>
                <a:gd name="connsiteX141" fmla="*/ 127416 w 577107"/>
                <a:gd name="connsiteY141" fmla="*/ 184856 h 266010"/>
                <a:gd name="connsiteX142" fmla="*/ 122997 w 577107"/>
                <a:gd name="connsiteY142" fmla="*/ 185487 h 266010"/>
                <a:gd name="connsiteX143" fmla="*/ 121104 w 577107"/>
                <a:gd name="connsiteY143" fmla="*/ 181700 h 266010"/>
                <a:gd name="connsiteX144" fmla="*/ 117316 w 577107"/>
                <a:gd name="connsiteY144" fmla="*/ 181069 h 266010"/>
                <a:gd name="connsiteX145" fmla="*/ 111004 w 577107"/>
                <a:gd name="connsiteY145" fmla="*/ 180438 h 266010"/>
                <a:gd name="connsiteX146" fmla="*/ 105955 w 577107"/>
                <a:gd name="connsiteY146" fmla="*/ 180438 h 266010"/>
                <a:gd name="connsiteX147" fmla="*/ 100274 w 577107"/>
                <a:gd name="connsiteY147" fmla="*/ 179175 h 266010"/>
                <a:gd name="connsiteX148" fmla="*/ 91437 w 577107"/>
                <a:gd name="connsiteY148" fmla="*/ 179175 h 266010"/>
                <a:gd name="connsiteX149" fmla="*/ 85756 w 577107"/>
                <a:gd name="connsiteY149" fmla="*/ 180438 h 266010"/>
                <a:gd name="connsiteX150" fmla="*/ 83231 w 577107"/>
                <a:gd name="connsiteY150" fmla="*/ 183594 h 266010"/>
                <a:gd name="connsiteX151" fmla="*/ 80075 w 577107"/>
                <a:gd name="connsiteY151" fmla="*/ 186119 h 266010"/>
                <a:gd name="connsiteX152" fmla="*/ 84493 w 577107"/>
                <a:gd name="connsiteY152" fmla="*/ 190537 h 266010"/>
                <a:gd name="connsiteX153" fmla="*/ 87018 w 577107"/>
                <a:gd name="connsiteY153" fmla="*/ 193693 h 266010"/>
                <a:gd name="connsiteX154" fmla="*/ 79444 w 577107"/>
                <a:gd name="connsiteY154" fmla="*/ 193062 h 266010"/>
                <a:gd name="connsiteX155" fmla="*/ 75025 w 577107"/>
                <a:gd name="connsiteY155" fmla="*/ 192431 h 266010"/>
                <a:gd name="connsiteX156" fmla="*/ 71238 w 577107"/>
                <a:gd name="connsiteY156" fmla="*/ 192431 h 266010"/>
                <a:gd name="connsiteX157" fmla="*/ 71238 w 577107"/>
                <a:gd name="connsiteY157" fmla="*/ 194955 h 266010"/>
                <a:gd name="connsiteX158" fmla="*/ 76288 w 577107"/>
                <a:gd name="connsiteY158" fmla="*/ 198743 h 266010"/>
                <a:gd name="connsiteX159" fmla="*/ 81337 w 577107"/>
                <a:gd name="connsiteY159" fmla="*/ 198743 h 266010"/>
                <a:gd name="connsiteX160" fmla="*/ 82600 w 577107"/>
                <a:gd name="connsiteY160" fmla="*/ 201899 h 266010"/>
                <a:gd name="connsiteX161" fmla="*/ 85125 w 577107"/>
                <a:gd name="connsiteY161" fmla="*/ 205686 h 266010"/>
                <a:gd name="connsiteX162" fmla="*/ 87650 w 577107"/>
                <a:gd name="connsiteY162" fmla="*/ 209473 h 266010"/>
                <a:gd name="connsiteX163" fmla="*/ 91437 w 577107"/>
                <a:gd name="connsiteY163" fmla="*/ 215785 h 266010"/>
                <a:gd name="connsiteX164" fmla="*/ 93962 w 577107"/>
                <a:gd name="connsiteY164" fmla="*/ 217679 h 266010"/>
                <a:gd name="connsiteX165" fmla="*/ 100274 w 577107"/>
                <a:gd name="connsiteY165" fmla="*/ 222098 h 266010"/>
                <a:gd name="connsiteX166" fmla="*/ 107217 w 577107"/>
                <a:gd name="connsiteY166" fmla="*/ 225885 h 266010"/>
                <a:gd name="connsiteX167" fmla="*/ 112267 w 577107"/>
                <a:gd name="connsiteY167" fmla="*/ 227147 h 266010"/>
                <a:gd name="connsiteX168" fmla="*/ 111635 w 577107"/>
                <a:gd name="connsiteY168" fmla="*/ 232828 h 266010"/>
                <a:gd name="connsiteX169" fmla="*/ 111635 w 577107"/>
                <a:gd name="connsiteY169" fmla="*/ 237878 h 266010"/>
                <a:gd name="connsiteX170" fmla="*/ 113529 w 577107"/>
                <a:gd name="connsiteY170" fmla="*/ 241665 h 266010"/>
                <a:gd name="connsiteX171" fmla="*/ 116685 w 577107"/>
                <a:gd name="connsiteY171" fmla="*/ 235353 h 266010"/>
                <a:gd name="connsiteX172" fmla="*/ 126153 w 577107"/>
                <a:gd name="connsiteY172" fmla="*/ 234722 h 266010"/>
                <a:gd name="connsiteX173" fmla="*/ 130572 w 577107"/>
                <a:gd name="connsiteY173" fmla="*/ 232197 h 266010"/>
                <a:gd name="connsiteX174" fmla="*/ 137515 w 577107"/>
                <a:gd name="connsiteY174" fmla="*/ 232197 h 266010"/>
                <a:gd name="connsiteX175" fmla="*/ 143196 w 577107"/>
                <a:gd name="connsiteY175" fmla="*/ 234722 h 266010"/>
                <a:gd name="connsiteX176" fmla="*/ 148246 w 577107"/>
                <a:gd name="connsiteY176" fmla="*/ 241034 h 266010"/>
                <a:gd name="connsiteX177" fmla="*/ 154558 w 577107"/>
                <a:gd name="connsiteY177" fmla="*/ 245452 h 266010"/>
                <a:gd name="connsiteX178" fmla="*/ 160239 w 577107"/>
                <a:gd name="connsiteY178" fmla="*/ 251765 h 266010"/>
                <a:gd name="connsiteX179" fmla="*/ 167182 w 577107"/>
                <a:gd name="connsiteY179" fmla="*/ 251133 h 266010"/>
                <a:gd name="connsiteX180" fmla="*/ 159157 w 577107"/>
                <a:gd name="connsiteY180" fmla="*/ 214703 h 266010"/>
                <a:gd name="connsiteX181" fmla="*/ 152664 w 577107"/>
                <a:gd name="connsiteY181" fmla="*/ 185487 h 266010"/>
                <a:gd name="connsiteX182" fmla="*/ 187381 w 577107"/>
                <a:gd name="connsiteY182" fmla="*/ 175388 h 266010"/>
                <a:gd name="connsiteX183" fmla="*/ 193693 w 577107"/>
                <a:gd name="connsiteY183" fmla="*/ 179175 h 266010"/>
                <a:gd name="connsiteX184" fmla="*/ 201267 w 577107"/>
                <a:gd name="connsiteY184" fmla="*/ 182331 h 266010"/>
                <a:gd name="connsiteX185" fmla="*/ 208211 w 577107"/>
                <a:gd name="connsiteY185" fmla="*/ 186119 h 266010"/>
                <a:gd name="connsiteX186" fmla="*/ 215154 w 577107"/>
                <a:gd name="connsiteY186" fmla="*/ 189906 h 266010"/>
                <a:gd name="connsiteX187" fmla="*/ 224623 w 577107"/>
                <a:gd name="connsiteY187" fmla="*/ 194324 h 266010"/>
                <a:gd name="connsiteX188" fmla="*/ 229041 w 577107"/>
                <a:gd name="connsiteY188" fmla="*/ 198112 h 266010"/>
                <a:gd name="connsiteX189" fmla="*/ 233459 w 577107"/>
                <a:gd name="connsiteY189" fmla="*/ 201899 h 266010"/>
                <a:gd name="connsiteX190" fmla="*/ 247346 w 577107"/>
                <a:gd name="connsiteY190" fmla="*/ 212629 h 266010"/>
                <a:gd name="connsiteX191" fmla="*/ 253658 w 577107"/>
                <a:gd name="connsiteY191" fmla="*/ 211998 h 266010"/>
                <a:gd name="connsiteX192" fmla="*/ 261233 w 577107"/>
                <a:gd name="connsiteY192" fmla="*/ 209473 h 266010"/>
                <a:gd name="connsiteX193" fmla="*/ 271963 w 577107"/>
                <a:gd name="connsiteY193" fmla="*/ 210105 h 266010"/>
                <a:gd name="connsiteX194" fmla="*/ 277644 w 577107"/>
                <a:gd name="connsiteY194" fmla="*/ 210736 h 266010"/>
                <a:gd name="connsiteX195" fmla="*/ 287112 w 577107"/>
                <a:gd name="connsiteY195" fmla="*/ 207580 h 266010"/>
                <a:gd name="connsiteX196" fmla="*/ 290269 w 577107"/>
                <a:gd name="connsiteY196" fmla="*/ 209473 h 266010"/>
                <a:gd name="connsiteX197" fmla="*/ 294687 w 577107"/>
                <a:gd name="connsiteY197" fmla="*/ 211998 h 266010"/>
                <a:gd name="connsiteX198" fmla="*/ 298474 w 577107"/>
                <a:gd name="connsiteY198" fmla="*/ 216417 h 266010"/>
                <a:gd name="connsiteX199" fmla="*/ 302261 w 577107"/>
                <a:gd name="connsiteY199" fmla="*/ 219573 h 266010"/>
                <a:gd name="connsiteX200" fmla="*/ 306680 w 577107"/>
                <a:gd name="connsiteY200" fmla="*/ 223360 h 266010"/>
                <a:gd name="connsiteX201" fmla="*/ 309836 w 577107"/>
                <a:gd name="connsiteY201" fmla="*/ 223360 h 266010"/>
                <a:gd name="connsiteX202" fmla="*/ 309836 w 577107"/>
                <a:gd name="connsiteY202" fmla="*/ 227778 h 266010"/>
                <a:gd name="connsiteX203" fmla="*/ 309836 w 577107"/>
                <a:gd name="connsiteY203" fmla="*/ 232828 h 266010"/>
                <a:gd name="connsiteX204" fmla="*/ 312361 w 577107"/>
                <a:gd name="connsiteY204" fmla="*/ 237878 h 266010"/>
                <a:gd name="connsiteX205" fmla="*/ 318042 w 577107"/>
                <a:gd name="connsiteY205" fmla="*/ 240403 h 266010"/>
                <a:gd name="connsiteX206" fmla="*/ 321829 w 577107"/>
                <a:gd name="connsiteY206" fmla="*/ 242928 h 266010"/>
                <a:gd name="connsiteX207" fmla="*/ 321829 w 577107"/>
                <a:gd name="connsiteY207" fmla="*/ 246715 h 266010"/>
                <a:gd name="connsiteX208" fmla="*/ 323723 w 577107"/>
                <a:gd name="connsiteY208" fmla="*/ 253027 h 266010"/>
                <a:gd name="connsiteX209" fmla="*/ 329404 w 577107"/>
                <a:gd name="connsiteY209" fmla="*/ 254289 h 266010"/>
                <a:gd name="connsiteX210" fmla="*/ 337609 w 577107"/>
                <a:gd name="connsiteY210" fmla="*/ 254289 h 266010"/>
                <a:gd name="connsiteX211" fmla="*/ 343290 w 577107"/>
                <a:gd name="connsiteY211" fmla="*/ 253658 h 266010"/>
                <a:gd name="connsiteX212" fmla="*/ 346446 w 577107"/>
                <a:gd name="connsiteY212" fmla="*/ 256814 h 266010"/>
                <a:gd name="connsiteX213" fmla="*/ 347077 w 577107"/>
                <a:gd name="connsiteY213" fmla="*/ 260601 h 266010"/>
                <a:gd name="connsiteX214" fmla="*/ 352758 w 577107"/>
                <a:gd name="connsiteY214" fmla="*/ 262495 h 266010"/>
                <a:gd name="connsiteX215" fmla="*/ 355915 w 577107"/>
                <a:gd name="connsiteY215" fmla="*/ 261233 h 266010"/>
                <a:gd name="connsiteX216" fmla="*/ 355283 w 577107"/>
                <a:gd name="connsiteY216" fmla="*/ 256183 h 266010"/>
                <a:gd name="connsiteX217" fmla="*/ 358484 w 577107"/>
                <a:gd name="connsiteY217" fmla="*/ 251765 h 266010"/>
                <a:gd name="connsiteX218" fmla="*/ 361595 w 577107"/>
                <a:gd name="connsiteY218" fmla="*/ 248608 h 266010"/>
                <a:gd name="connsiteX219" fmla="*/ 362677 w 577107"/>
                <a:gd name="connsiteY219" fmla="*/ 247752 h 266010"/>
                <a:gd name="connsiteX220" fmla="*/ 367907 w 577107"/>
                <a:gd name="connsiteY220" fmla="*/ 243559 h 266010"/>
                <a:gd name="connsiteX221" fmla="*/ 372326 w 577107"/>
                <a:gd name="connsiteY221" fmla="*/ 241665 h 266010"/>
                <a:gd name="connsiteX222" fmla="*/ 374896 w 577107"/>
                <a:gd name="connsiteY222" fmla="*/ 239140 h 266010"/>
                <a:gd name="connsiteX223" fmla="*/ 378638 w 577107"/>
                <a:gd name="connsiteY223" fmla="*/ 237247 h 266010"/>
                <a:gd name="connsiteX224" fmla="*/ 380892 w 577107"/>
                <a:gd name="connsiteY224" fmla="*/ 233234 h 266010"/>
                <a:gd name="connsiteX225" fmla="*/ 381839 w 577107"/>
                <a:gd name="connsiteY225" fmla="*/ 231566 h 266010"/>
                <a:gd name="connsiteX226" fmla="*/ 382425 w 577107"/>
                <a:gd name="connsiteY226" fmla="*/ 227147 h 266010"/>
                <a:gd name="connsiteX227" fmla="*/ 386213 w 577107"/>
                <a:gd name="connsiteY227" fmla="*/ 224622 h 266010"/>
                <a:gd name="connsiteX228" fmla="*/ 394418 w 577107"/>
                <a:gd name="connsiteY228" fmla="*/ 224622 h 266010"/>
                <a:gd name="connsiteX229" fmla="*/ 401993 w 577107"/>
                <a:gd name="connsiteY229" fmla="*/ 225254 h 266010"/>
                <a:gd name="connsiteX230" fmla="*/ 411506 w 577107"/>
                <a:gd name="connsiteY230" fmla="*/ 227778 h 266010"/>
                <a:gd name="connsiteX231" fmla="*/ 418450 w 577107"/>
                <a:gd name="connsiteY231" fmla="*/ 231566 h 266010"/>
                <a:gd name="connsiteX232" fmla="*/ 417142 w 577107"/>
                <a:gd name="connsiteY232" fmla="*/ 226516 h 266010"/>
                <a:gd name="connsiteX233" fmla="*/ 416511 w 577107"/>
                <a:gd name="connsiteY233" fmla="*/ 221466 h 266010"/>
                <a:gd name="connsiteX234" fmla="*/ 420298 w 577107"/>
                <a:gd name="connsiteY234" fmla="*/ 218310 h 266010"/>
                <a:gd name="connsiteX235" fmla="*/ 423454 w 577107"/>
                <a:gd name="connsiteY235" fmla="*/ 215154 h 266010"/>
                <a:gd name="connsiteX236" fmla="*/ 429135 w 577107"/>
                <a:gd name="connsiteY236" fmla="*/ 217679 h 266010"/>
                <a:gd name="connsiteX237" fmla="*/ 434185 w 577107"/>
                <a:gd name="connsiteY237" fmla="*/ 220204 h 266010"/>
                <a:gd name="connsiteX238" fmla="*/ 438828 w 577107"/>
                <a:gd name="connsiteY238" fmla="*/ 223270 h 266010"/>
                <a:gd name="connsiteX239" fmla="*/ 439866 w 577107"/>
                <a:gd name="connsiteY239" fmla="*/ 223991 h 266010"/>
                <a:gd name="connsiteX240" fmla="*/ 446809 w 577107"/>
                <a:gd name="connsiteY240" fmla="*/ 223991 h 266010"/>
                <a:gd name="connsiteX241" fmla="*/ 454383 w 577107"/>
                <a:gd name="connsiteY241" fmla="*/ 222098 h 266010"/>
                <a:gd name="connsiteX242" fmla="*/ 460696 w 577107"/>
                <a:gd name="connsiteY242" fmla="*/ 222729 h 266010"/>
                <a:gd name="connsiteX243" fmla="*/ 467053 w 577107"/>
                <a:gd name="connsiteY243" fmla="*/ 223360 h 266010"/>
                <a:gd name="connsiteX244" fmla="*/ 470164 w 577107"/>
                <a:gd name="connsiteY244" fmla="*/ 223991 h 266010"/>
                <a:gd name="connsiteX245" fmla="*/ 480263 w 577107"/>
                <a:gd name="connsiteY245" fmla="*/ 223991 h 266010"/>
                <a:gd name="connsiteX246" fmla="*/ 485989 w 577107"/>
                <a:gd name="connsiteY246" fmla="*/ 223360 h 266010"/>
                <a:gd name="connsiteX247" fmla="*/ 493564 w 577107"/>
                <a:gd name="connsiteY247" fmla="*/ 224622 h 266010"/>
                <a:gd name="connsiteX248" fmla="*/ 499876 w 577107"/>
                <a:gd name="connsiteY248" fmla="*/ 224622 h 266010"/>
                <a:gd name="connsiteX249" fmla="*/ 505557 w 577107"/>
                <a:gd name="connsiteY249" fmla="*/ 230303 h 266010"/>
                <a:gd name="connsiteX250" fmla="*/ 511237 w 577107"/>
                <a:gd name="connsiteY250" fmla="*/ 230303 h 266010"/>
                <a:gd name="connsiteX251" fmla="*/ 516287 w 577107"/>
                <a:gd name="connsiteY251" fmla="*/ 232828 h 266010"/>
                <a:gd name="connsiteX252" fmla="*/ 515881 w 577107"/>
                <a:gd name="connsiteY252" fmla="*/ 231746 h 266010"/>
                <a:gd name="connsiteX253" fmla="*/ 514348 w 577107"/>
                <a:gd name="connsiteY253" fmla="*/ 227147 h 266010"/>
                <a:gd name="connsiteX254" fmla="*/ 517505 w 577107"/>
                <a:gd name="connsiteY254" fmla="*/ 224622 h 266010"/>
                <a:gd name="connsiteX255" fmla="*/ 516287 w 577107"/>
                <a:gd name="connsiteY255" fmla="*/ 220835 h 266010"/>
                <a:gd name="connsiteX256" fmla="*/ 520706 w 577107"/>
                <a:gd name="connsiteY256" fmla="*/ 218942 h 266010"/>
                <a:gd name="connsiteX257" fmla="*/ 521292 w 577107"/>
                <a:gd name="connsiteY257" fmla="*/ 215154 h 266010"/>
                <a:gd name="connsiteX258" fmla="*/ 518181 w 577107"/>
                <a:gd name="connsiteY258" fmla="*/ 210105 h 266010"/>
                <a:gd name="connsiteX259" fmla="*/ 511237 w 577107"/>
                <a:gd name="connsiteY259" fmla="*/ 202530 h 266010"/>
                <a:gd name="connsiteX260" fmla="*/ 507405 w 577107"/>
                <a:gd name="connsiteY260" fmla="*/ 197480 h 266010"/>
                <a:gd name="connsiteX261" fmla="*/ 507405 w 577107"/>
                <a:gd name="connsiteY261" fmla="*/ 192431 h 266010"/>
                <a:gd name="connsiteX262" fmla="*/ 503663 w 577107"/>
                <a:gd name="connsiteY262" fmla="*/ 189906 h 266010"/>
                <a:gd name="connsiteX263" fmla="*/ 498568 w 577107"/>
                <a:gd name="connsiteY263" fmla="*/ 187381 h 266010"/>
                <a:gd name="connsiteX264" fmla="*/ 501093 w 577107"/>
                <a:gd name="connsiteY264" fmla="*/ 184225 h 266010"/>
                <a:gd name="connsiteX265" fmla="*/ 508036 w 577107"/>
                <a:gd name="connsiteY265" fmla="*/ 183594 h 266010"/>
                <a:gd name="connsiteX266" fmla="*/ 517505 w 577107"/>
                <a:gd name="connsiteY266" fmla="*/ 180438 h 266010"/>
                <a:gd name="connsiteX267" fmla="*/ 522599 w 577107"/>
                <a:gd name="connsiteY267" fmla="*/ 179806 h 266010"/>
                <a:gd name="connsiteX268" fmla="*/ 528280 w 577107"/>
                <a:gd name="connsiteY268" fmla="*/ 181700 h 266010"/>
                <a:gd name="connsiteX269" fmla="*/ 532067 w 577107"/>
                <a:gd name="connsiteY269" fmla="*/ 181700 h 266010"/>
                <a:gd name="connsiteX270" fmla="*/ 535855 w 577107"/>
                <a:gd name="connsiteY270" fmla="*/ 181700 h 266010"/>
                <a:gd name="connsiteX271" fmla="*/ 532067 w 577107"/>
                <a:gd name="connsiteY271" fmla="*/ 177913 h 266010"/>
                <a:gd name="connsiteX272" fmla="*/ 528912 w 577107"/>
                <a:gd name="connsiteY272" fmla="*/ 174126 h 266010"/>
                <a:gd name="connsiteX273" fmla="*/ 528280 w 577107"/>
                <a:gd name="connsiteY273" fmla="*/ 162132 h 266010"/>
                <a:gd name="connsiteX274" fmla="*/ 528912 w 577107"/>
                <a:gd name="connsiteY274" fmla="*/ 152033 h 266010"/>
                <a:gd name="connsiteX275" fmla="*/ 528912 w 577107"/>
                <a:gd name="connsiteY275" fmla="*/ 146352 h 266010"/>
                <a:gd name="connsiteX276" fmla="*/ 531391 w 577107"/>
                <a:gd name="connsiteY276" fmla="*/ 146352 h 266010"/>
                <a:gd name="connsiteX277" fmla="*/ 537117 w 577107"/>
                <a:gd name="connsiteY277" fmla="*/ 146352 h 266010"/>
                <a:gd name="connsiteX278" fmla="*/ 542798 w 577107"/>
                <a:gd name="connsiteY278" fmla="*/ 149508 h 266010"/>
                <a:gd name="connsiteX279" fmla="*/ 545954 w 577107"/>
                <a:gd name="connsiteY279" fmla="*/ 150139 h 266010"/>
                <a:gd name="connsiteX280" fmla="*/ 552898 w 577107"/>
                <a:gd name="connsiteY280" fmla="*/ 151402 h 266010"/>
                <a:gd name="connsiteX281" fmla="*/ 557316 w 577107"/>
                <a:gd name="connsiteY281" fmla="*/ 152033 h 266010"/>
                <a:gd name="connsiteX282" fmla="*/ 562366 w 577107"/>
                <a:gd name="connsiteY282" fmla="*/ 148246 h 266010"/>
                <a:gd name="connsiteX283" fmla="*/ 565522 w 577107"/>
                <a:gd name="connsiteY283" fmla="*/ 143196 h 266010"/>
                <a:gd name="connsiteX284" fmla="*/ 560472 w 577107"/>
                <a:gd name="connsiteY284" fmla="*/ 137515 h 266010"/>
                <a:gd name="connsiteX285" fmla="*/ 558578 w 577107"/>
                <a:gd name="connsiteY285" fmla="*/ 131203 h 266010"/>
                <a:gd name="connsiteX286" fmla="*/ 558578 w 577107"/>
                <a:gd name="connsiteY286" fmla="*/ 126153 h 266010"/>
                <a:gd name="connsiteX287" fmla="*/ 566153 w 577107"/>
                <a:gd name="connsiteY287" fmla="*/ 123629 h 266010"/>
                <a:gd name="connsiteX288" fmla="*/ 569940 w 577107"/>
                <a:gd name="connsiteY288" fmla="*/ 120473 h 266010"/>
                <a:gd name="connsiteX289" fmla="*/ 569940 w 577107"/>
                <a:gd name="connsiteY289" fmla="*/ 114160 h 266010"/>
                <a:gd name="connsiteX290" fmla="*/ 574945 w 577107"/>
                <a:gd name="connsiteY290" fmla="*/ 112267 h 266010"/>
                <a:gd name="connsiteX291" fmla="*/ 575531 w 577107"/>
                <a:gd name="connsiteY291" fmla="*/ 110148 h 26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</a:cxnLst>
              <a:rect l="l" t="t" r="r" b="b"/>
              <a:pathLst>
                <a:path w="577107" h="266010">
                  <a:moveTo>
                    <a:pt x="573096" y="110148"/>
                  </a:moveTo>
                  <a:lnTo>
                    <a:pt x="568858" y="106766"/>
                  </a:lnTo>
                  <a:lnTo>
                    <a:pt x="567190" y="104241"/>
                  </a:lnTo>
                  <a:lnTo>
                    <a:pt x="560472" y="103430"/>
                  </a:lnTo>
                  <a:lnTo>
                    <a:pt x="552898" y="105098"/>
                  </a:lnTo>
                  <a:lnTo>
                    <a:pt x="549742" y="104061"/>
                  </a:lnTo>
                  <a:lnTo>
                    <a:pt x="542798" y="101716"/>
                  </a:lnTo>
                  <a:lnTo>
                    <a:pt x="537703" y="97523"/>
                  </a:lnTo>
                  <a:lnTo>
                    <a:pt x="533510" y="92474"/>
                  </a:lnTo>
                  <a:lnTo>
                    <a:pt x="523411" y="90806"/>
                  </a:lnTo>
                  <a:lnTo>
                    <a:pt x="518361" y="87424"/>
                  </a:lnTo>
                  <a:lnTo>
                    <a:pt x="514168" y="83231"/>
                  </a:lnTo>
                  <a:lnTo>
                    <a:pt x="504925" y="83231"/>
                  </a:lnTo>
                  <a:lnTo>
                    <a:pt x="497351" y="84043"/>
                  </a:lnTo>
                  <a:lnTo>
                    <a:pt x="489776" y="84899"/>
                  </a:lnTo>
                  <a:lnTo>
                    <a:pt x="481345" y="84899"/>
                  </a:lnTo>
                  <a:lnTo>
                    <a:pt x="478820" y="78993"/>
                  </a:lnTo>
                  <a:lnTo>
                    <a:pt x="475439" y="76468"/>
                  </a:lnTo>
                  <a:lnTo>
                    <a:pt x="470389" y="73943"/>
                  </a:lnTo>
                  <a:lnTo>
                    <a:pt x="466196" y="73943"/>
                  </a:lnTo>
                  <a:lnTo>
                    <a:pt x="465339" y="80706"/>
                  </a:lnTo>
                  <a:lnTo>
                    <a:pt x="459478" y="80706"/>
                  </a:lnTo>
                  <a:lnTo>
                    <a:pt x="452715" y="74800"/>
                  </a:lnTo>
                  <a:lnTo>
                    <a:pt x="437566" y="59651"/>
                  </a:lnTo>
                  <a:lnTo>
                    <a:pt x="425799" y="48695"/>
                  </a:lnTo>
                  <a:lnTo>
                    <a:pt x="411506" y="38595"/>
                  </a:lnTo>
                  <a:lnTo>
                    <a:pt x="401362" y="30209"/>
                  </a:lnTo>
                  <a:lnTo>
                    <a:pt x="394644" y="26828"/>
                  </a:lnTo>
                  <a:lnTo>
                    <a:pt x="390451" y="21778"/>
                  </a:lnTo>
                  <a:lnTo>
                    <a:pt x="382876" y="24303"/>
                  </a:lnTo>
                  <a:lnTo>
                    <a:pt x="371064" y="29353"/>
                  </a:lnTo>
                  <a:lnTo>
                    <a:pt x="365202" y="34402"/>
                  </a:lnTo>
                  <a:lnTo>
                    <a:pt x="357628" y="35259"/>
                  </a:lnTo>
                  <a:lnTo>
                    <a:pt x="351721" y="29353"/>
                  </a:lnTo>
                  <a:lnTo>
                    <a:pt x="345815" y="28496"/>
                  </a:lnTo>
                  <a:lnTo>
                    <a:pt x="341622" y="26828"/>
                  </a:lnTo>
                  <a:lnTo>
                    <a:pt x="338240" y="25971"/>
                  </a:lnTo>
                  <a:lnTo>
                    <a:pt x="330666" y="23446"/>
                  </a:lnTo>
                  <a:lnTo>
                    <a:pt x="324805" y="22635"/>
                  </a:lnTo>
                  <a:lnTo>
                    <a:pt x="317230" y="20921"/>
                  </a:lnTo>
                  <a:lnTo>
                    <a:pt x="314705" y="14204"/>
                  </a:lnTo>
                  <a:lnTo>
                    <a:pt x="307942" y="9154"/>
                  </a:lnTo>
                  <a:lnTo>
                    <a:pt x="302081" y="4104"/>
                  </a:lnTo>
                  <a:lnTo>
                    <a:pt x="298700" y="7486"/>
                  </a:lnTo>
                  <a:lnTo>
                    <a:pt x="291125" y="5772"/>
                  </a:lnTo>
                  <a:lnTo>
                    <a:pt x="281026" y="4961"/>
                  </a:lnTo>
                  <a:lnTo>
                    <a:pt x="275976" y="4961"/>
                  </a:lnTo>
                  <a:lnTo>
                    <a:pt x="271783" y="9154"/>
                  </a:lnTo>
                  <a:lnTo>
                    <a:pt x="265877" y="10010"/>
                  </a:lnTo>
                  <a:lnTo>
                    <a:pt x="259159" y="12535"/>
                  </a:lnTo>
                  <a:lnTo>
                    <a:pt x="250728" y="14204"/>
                  </a:lnTo>
                  <a:lnTo>
                    <a:pt x="238960" y="19253"/>
                  </a:lnTo>
                  <a:lnTo>
                    <a:pt x="227147" y="20110"/>
                  </a:lnTo>
                  <a:lnTo>
                    <a:pt x="212855" y="25160"/>
                  </a:lnTo>
                  <a:lnTo>
                    <a:pt x="197706" y="25160"/>
                  </a:lnTo>
                  <a:lnTo>
                    <a:pt x="185938" y="24303"/>
                  </a:lnTo>
                  <a:lnTo>
                    <a:pt x="181700" y="28496"/>
                  </a:lnTo>
                  <a:lnTo>
                    <a:pt x="185938" y="34402"/>
                  </a:lnTo>
                  <a:lnTo>
                    <a:pt x="190988" y="35259"/>
                  </a:lnTo>
                  <a:lnTo>
                    <a:pt x="191799" y="39452"/>
                  </a:lnTo>
                  <a:lnTo>
                    <a:pt x="200231" y="42833"/>
                  </a:lnTo>
                  <a:lnTo>
                    <a:pt x="196038" y="45358"/>
                  </a:lnTo>
                  <a:lnTo>
                    <a:pt x="187606" y="45358"/>
                  </a:lnTo>
                  <a:lnTo>
                    <a:pt x="182557" y="47883"/>
                  </a:lnTo>
                  <a:lnTo>
                    <a:pt x="185938" y="52933"/>
                  </a:lnTo>
                  <a:lnTo>
                    <a:pt x="185938" y="57983"/>
                  </a:lnTo>
                  <a:lnTo>
                    <a:pt x="182557" y="62176"/>
                  </a:lnTo>
                  <a:lnTo>
                    <a:pt x="188463" y="64700"/>
                  </a:lnTo>
                  <a:lnTo>
                    <a:pt x="201087" y="70607"/>
                  </a:lnTo>
                  <a:lnTo>
                    <a:pt x="205280" y="74800"/>
                  </a:lnTo>
                  <a:lnTo>
                    <a:pt x="202755" y="80706"/>
                  </a:lnTo>
                  <a:lnTo>
                    <a:pt x="191799" y="80706"/>
                  </a:lnTo>
                  <a:lnTo>
                    <a:pt x="185938" y="79850"/>
                  </a:lnTo>
                  <a:lnTo>
                    <a:pt x="178364" y="87424"/>
                  </a:lnTo>
                  <a:lnTo>
                    <a:pt x="170789" y="84899"/>
                  </a:lnTo>
                  <a:lnTo>
                    <a:pt x="162358" y="78181"/>
                  </a:lnTo>
                  <a:lnTo>
                    <a:pt x="155595" y="78993"/>
                  </a:lnTo>
                  <a:lnTo>
                    <a:pt x="149734" y="79850"/>
                  </a:lnTo>
                  <a:lnTo>
                    <a:pt x="143016" y="78181"/>
                  </a:lnTo>
                  <a:lnTo>
                    <a:pt x="132871" y="78181"/>
                  </a:lnTo>
                  <a:lnTo>
                    <a:pt x="126153" y="84043"/>
                  </a:lnTo>
                  <a:lnTo>
                    <a:pt x="120292" y="85756"/>
                  </a:lnTo>
                  <a:lnTo>
                    <a:pt x="114386" y="84899"/>
                  </a:lnTo>
                  <a:lnTo>
                    <a:pt x="110193" y="79850"/>
                  </a:lnTo>
                  <a:lnTo>
                    <a:pt x="105098" y="78181"/>
                  </a:lnTo>
                  <a:lnTo>
                    <a:pt x="99237" y="75656"/>
                  </a:lnTo>
                  <a:lnTo>
                    <a:pt x="91662" y="70607"/>
                  </a:lnTo>
                  <a:lnTo>
                    <a:pt x="82419" y="68893"/>
                  </a:lnTo>
                  <a:lnTo>
                    <a:pt x="75656" y="67225"/>
                  </a:lnTo>
                  <a:lnTo>
                    <a:pt x="69795" y="67225"/>
                  </a:lnTo>
                  <a:lnTo>
                    <a:pt x="62221" y="65557"/>
                  </a:lnTo>
                  <a:lnTo>
                    <a:pt x="52933" y="65557"/>
                  </a:lnTo>
                  <a:lnTo>
                    <a:pt x="50408" y="68082"/>
                  </a:lnTo>
                  <a:lnTo>
                    <a:pt x="42834" y="71418"/>
                  </a:lnTo>
                  <a:lnTo>
                    <a:pt x="37784" y="78993"/>
                  </a:lnTo>
                  <a:lnTo>
                    <a:pt x="34402" y="82374"/>
                  </a:lnTo>
                  <a:lnTo>
                    <a:pt x="28541" y="83231"/>
                  </a:lnTo>
                  <a:lnTo>
                    <a:pt x="27684" y="86567"/>
                  </a:lnTo>
                  <a:lnTo>
                    <a:pt x="31066" y="92474"/>
                  </a:lnTo>
                  <a:lnTo>
                    <a:pt x="28541" y="96667"/>
                  </a:lnTo>
                  <a:lnTo>
                    <a:pt x="23491" y="94999"/>
                  </a:lnTo>
                  <a:lnTo>
                    <a:pt x="17585" y="91617"/>
                  </a:lnTo>
                  <a:lnTo>
                    <a:pt x="10867" y="89949"/>
                  </a:lnTo>
                  <a:lnTo>
                    <a:pt x="10010" y="96667"/>
                  </a:lnTo>
                  <a:lnTo>
                    <a:pt x="4961" y="99192"/>
                  </a:lnTo>
                  <a:lnTo>
                    <a:pt x="4104" y="105098"/>
                  </a:lnTo>
                  <a:lnTo>
                    <a:pt x="10010" y="111004"/>
                  </a:lnTo>
                  <a:lnTo>
                    <a:pt x="8342" y="113529"/>
                  </a:lnTo>
                  <a:lnTo>
                    <a:pt x="5817" y="117722"/>
                  </a:lnTo>
                  <a:lnTo>
                    <a:pt x="5817" y="122772"/>
                  </a:lnTo>
                  <a:lnTo>
                    <a:pt x="10867" y="124440"/>
                  </a:lnTo>
                  <a:lnTo>
                    <a:pt x="15060" y="130346"/>
                  </a:lnTo>
                  <a:lnTo>
                    <a:pt x="17585" y="135396"/>
                  </a:lnTo>
                  <a:lnTo>
                    <a:pt x="26016" y="135396"/>
                  </a:lnTo>
                  <a:lnTo>
                    <a:pt x="32734" y="135396"/>
                  </a:lnTo>
                  <a:lnTo>
                    <a:pt x="36115" y="139589"/>
                  </a:lnTo>
                  <a:lnTo>
                    <a:pt x="38641" y="142114"/>
                  </a:lnTo>
                  <a:lnTo>
                    <a:pt x="42834" y="148877"/>
                  </a:lnTo>
                  <a:lnTo>
                    <a:pt x="42834" y="153070"/>
                  </a:lnTo>
                  <a:lnTo>
                    <a:pt x="40309" y="153927"/>
                  </a:lnTo>
                  <a:lnTo>
                    <a:pt x="43690" y="156452"/>
                  </a:lnTo>
                  <a:lnTo>
                    <a:pt x="47883" y="160645"/>
                  </a:lnTo>
                  <a:lnTo>
                    <a:pt x="42924" y="165649"/>
                  </a:lnTo>
                  <a:lnTo>
                    <a:pt x="47252" y="165289"/>
                  </a:lnTo>
                  <a:lnTo>
                    <a:pt x="50408" y="162764"/>
                  </a:lnTo>
                  <a:lnTo>
                    <a:pt x="51670" y="158345"/>
                  </a:lnTo>
                  <a:lnTo>
                    <a:pt x="56089" y="157083"/>
                  </a:lnTo>
                  <a:lnTo>
                    <a:pt x="61139" y="155189"/>
                  </a:lnTo>
                  <a:lnTo>
                    <a:pt x="66188" y="152664"/>
                  </a:lnTo>
                  <a:lnTo>
                    <a:pt x="75656" y="148877"/>
                  </a:lnTo>
                  <a:lnTo>
                    <a:pt x="82600" y="150139"/>
                  </a:lnTo>
                  <a:lnTo>
                    <a:pt x="90805" y="152033"/>
                  </a:lnTo>
                  <a:lnTo>
                    <a:pt x="97749" y="151402"/>
                  </a:lnTo>
                  <a:lnTo>
                    <a:pt x="102799" y="153927"/>
                  </a:lnTo>
                  <a:lnTo>
                    <a:pt x="107217" y="158345"/>
                  </a:lnTo>
                  <a:lnTo>
                    <a:pt x="108480" y="167813"/>
                  </a:lnTo>
                  <a:lnTo>
                    <a:pt x="108480" y="173494"/>
                  </a:lnTo>
                  <a:lnTo>
                    <a:pt x="111004" y="176019"/>
                  </a:lnTo>
                  <a:lnTo>
                    <a:pt x="117316" y="177282"/>
                  </a:lnTo>
                  <a:lnTo>
                    <a:pt x="122997" y="175388"/>
                  </a:lnTo>
                  <a:lnTo>
                    <a:pt x="126153" y="180438"/>
                  </a:lnTo>
                  <a:lnTo>
                    <a:pt x="127416" y="184856"/>
                  </a:lnTo>
                  <a:lnTo>
                    <a:pt x="122997" y="185487"/>
                  </a:lnTo>
                  <a:lnTo>
                    <a:pt x="121104" y="181700"/>
                  </a:lnTo>
                  <a:lnTo>
                    <a:pt x="117316" y="181069"/>
                  </a:lnTo>
                  <a:lnTo>
                    <a:pt x="111004" y="180438"/>
                  </a:lnTo>
                  <a:lnTo>
                    <a:pt x="105955" y="180438"/>
                  </a:lnTo>
                  <a:lnTo>
                    <a:pt x="100274" y="179175"/>
                  </a:lnTo>
                  <a:lnTo>
                    <a:pt x="91437" y="179175"/>
                  </a:lnTo>
                  <a:lnTo>
                    <a:pt x="85756" y="180438"/>
                  </a:lnTo>
                  <a:lnTo>
                    <a:pt x="83231" y="183594"/>
                  </a:lnTo>
                  <a:lnTo>
                    <a:pt x="80075" y="186119"/>
                  </a:lnTo>
                  <a:lnTo>
                    <a:pt x="84493" y="190537"/>
                  </a:lnTo>
                  <a:lnTo>
                    <a:pt x="87018" y="193693"/>
                  </a:lnTo>
                  <a:lnTo>
                    <a:pt x="79444" y="193062"/>
                  </a:lnTo>
                  <a:lnTo>
                    <a:pt x="75025" y="192431"/>
                  </a:lnTo>
                  <a:lnTo>
                    <a:pt x="71238" y="192431"/>
                  </a:lnTo>
                  <a:lnTo>
                    <a:pt x="71238" y="194955"/>
                  </a:lnTo>
                  <a:lnTo>
                    <a:pt x="76288" y="198743"/>
                  </a:lnTo>
                  <a:lnTo>
                    <a:pt x="81337" y="198743"/>
                  </a:lnTo>
                  <a:lnTo>
                    <a:pt x="82600" y="201899"/>
                  </a:lnTo>
                  <a:lnTo>
                    <a:pt x="85125" y="205686"/>
                  </a:lnTo>
                  <a:lnTo>
                    <a:pt x="87650" y="209473"/>
                  </a:lnTo>
                  <a:lnTo>
                    <a:pt x="91437" y="215785"/>
                  </a:lnTo>
                  <a:lnTo>
                    <a:pt x="93962" y="217679"/>
                  </a:lnTo>
                  <a:lnTo>
                    <a:pt x="100274" y="222098"/>
                  </a:lnTo>
                  <a:lnTo>
                    <a:pt x="107217" y="225885"/>
                  </a:lnTo>
                  <a:lnTo>
                    <a:pt x="112267" y="227147"/>
                  </a:lnTo>
                  <a:lnTo>
                    <a:pt x="111635" y="232828"/>
                  </a:lnTo>
                  <a:lnTo>
                    <a:pt x="111635" y="237878"/>
                  </a:lnTo>
                  <a:lnTo>
                    <a:pt x="113529" y="241665"/>
                  </a:lnTo>
                  <a:lnTo>
                    <a:pt x="116685" y="235353"/>
                  </a:lnTo>
                  <a:lnTo>
                    <a:pt x="126153" y="234722"/>
                  </a:lnTo>
                  <a:lnTo>
                    <a:pt x="130572" y="232197"/>
                  </a:lnTo>
                  <a:lnTo>
                    <a:pt x="137515" y="232197"/>
                  </a:lnTo>
                  <a:lnTo>
                    <a:pt x="143196" y="234722"/>
                  </a:lnTo>
                  <a:lnTo>
                    <a:pt x="148246" y="241034"/>
                  </a:lnTo>
                  <a:lnTo>
                    <a:pt x="154558" y="245452"/>
                  </a:lnTo>
                  <a:lnTo>
                    <a:pt x="160239" y="251765"/>
                  </a:lnTo>
                  <a:lnTo>
                    <a:pt x="167182" y="251133"/>
                  </a:lnTo>
                  <a:lnTo>
                    <a:pt x="159157" y="214703"/>
                  </a:lnTo>
                  <a:lnTo>
                    <a:pt x="152664" y="185487"/>
                  </a:lnTo>
                  <a:lnTo>
                    <a:pt x="187381" y="175388"/>
                  </a:lnTo>
                  <a:lnTo>
                    <a:pt x="193693" y="179175"/>
                  </a:lnTo>
                  <a:lnTo>
                    <a:pt x="201267" y="182331"/>
                  </a:lnTo>
                  <a:lnTo>
                    <a:pt x="208211" y="186119"/>
                  </a:lnTo>
                  <a:lnTo>
                    <a:pt x="215154" y="189906"/>
                  </a:lnTo>
                  <a:lnTo>
                    <a:pt x="224623" y="194324"/>
                  </a:lnTo>
                  <a:lnTo>
                    <a:pt x="229041" y="198112"/>
                  </a:lnTo>
                  <a:lnTo>
                    <a:pt x="233459" y="201899"/>
                  </a:lnTo>
                  <a:lnTo>
                    <a:pt x="247346" y="212629"/>
                  </a:lnTo>
                  <a:lnTo>
                    <a:pt x="253658" y="211998"/>
                  </a:lnTo>
                  <a:lnTo>
                    <a:pt x="261233" y="209473"/>
                  </a:lnTo>
                  <a:lnTo>
                    <a:pt x="271963" y="210105"/>
                  </a:lnTo>
                  <a:lnTo>
                    <a:pt x="277644" y="210736"/>
                  </a:lnTo>
                  <a:lnTo>
                    <a:pt x="287112" y="207580"/>
                  </a:lnTo>
                  <a:lnTo>
                    <a:pt x="290269" y="209473"/>
                  </a:lnTo>
                  <a:lnTo>
                    <a:pt x="294687" y="211998"/>
                  </a:lnTo>
                  <a:lnTo>
                    <a:pt x="298474" y="216417"/>
                  </a:lnTo>
                  <a:lnTo>
                    <a:pt x="302261" y="219573"/>
                  </a:lnTo>
                  <a:lnTo>
                    <a:pt x="306680" y="223360"/>
                  </a:lnTo>
                  <a:lnTo>
                    <a:pt x="309836" y="223360"/>
                  </a:lnTo>
                  <a:lnTo>
                    <a:pt x="309836" y="227778"/>
                  </a:lnTo>
                  <a:lnTo>
                    <a:pt x="309836" y="232828"/>
                  </a:lnTo>
                  <a:lnTo>
                    <a:pt x="312361" y="237878"/>
                  </a:lnTo>
                  <a:lnTo>
                    <a:pt x="318042" y="240403"/>
                  </a:lnTo>
                  <a:lnTo>
                    <a:pt x="321829" y="242928"/>
                  </a:lnTo>
                  <a:lnTo>
                    <a:pt x="321829" y="246715"/>
                  </a:lnTo>
                  <a:lnTo>
                    <a:pt x="323723" y="253027"/>
                  </a:lnTo>
                  <a:lnTo>
                    <a:pt x="329404" y="254289"/>
                  </a:lnTo>
                  <a:lnTo>
                    <a:pt x="337609" y="254289"/>
                  </a:lnTo>
                  <a:lnTo>
                    <a:pt x="343290" y="253658"/>
                  </a:lnTo>
                  <a:lnTo>
                    <a:pt x="346446" y="256814"/>
                  </a:lnTo>
                  <a:lnTo>
                    <a:pt x="347077" y="260601"/>
                  </a:lnTo>
                  <a:lnTo>
                    <a:pt x="352758" y="262495"/>
                  </a:lnTo>
                  <a:lnTo>
                    <a:pt x="355915" y="261233"/>
                  </a:lnTo>
                  <a:lnTo>
                    <a:pt x="355283" y="256183"/>
                  </a:lnTo>
                  <a:lnTo>
                    <a:pt x="358484" y="251765"/>
                  </a:lnTo>
                  <a:lnTo>
                    <a:pt x="361595" y="248608"/>
                  </a:lnTo>
                  <a:lnTo>
                    <a:pt x="362677" y="247752"/>
                  </a:lnTo>
                  <a:lnTo>
                    <a:pt x="367907" y="243559"/>
                  </a:lnTo>
                  <a:lnTo>
                    <a:pt x="372326" y="241665"/>
                  </a:lnTo>
                  <a:lnTo>
                    <a:pt x="374896" y="239140"/>
                  </a:lnTo>
                  <a:lnTo>
                    <a:pt x="378638" y="237247"/>
                  </a:lnTo>
                  <a:lnTo>
                    <a:pt x="380892" y="233234"/>
                  </a:lnTo>
                  <a:lnTo>
                    <a:pt x="381839" y="231566"/>
                  </a:lnTo>
                  <a:lnTo>
                    <a:pt x="382425" y="227147"/>
                  </a:lnTo>
                  <a:lnTo>
                    <a:pt x="386213" y="224622"/>
                  </a:lnTo>
                  <a:lnTo>
                    <a:pt x="394418" y="224622"/>
                  </a:lnTo>
                  <a:lnTo>
                    <a:pt x="401993" y="225254"/>
                  </a:lnTo>
                  <a:lnTo>
                    <a:pt x="411506" y="227778"/>
                  </a:lnTo>
                  <a:lnTo>
                    <a:pt x="418450" y="231566"/>
                  </a:lnTo>
                  <a:lnTo>
                    <a:pt x="417142" y="226516"/>
                  </a:lnTo>
                  <a:lnTo>
                    <a:pt x="416511" y="221466"/>
                  </a:lnTo>
                  <a:lnTo>
                    <a:pt x="420298" y="218310"/>
                  </a:lnTo>
                  <a:lnTo>
                    <a:pt x="423454" y="215154"/>
                  </a:lnTo>
                  <a:lnTo>
                    <a:pt x="429135" y="217679"/>
                  </a:lnTo>
                  <a:lnTo>
                    <a:pt x="434185" y="220204"/>
                  </a:lnTo>
                  <a:lnTo>
                    <a:pt x="438828" y="223270"/>
                  </a:lnTo>
                  <a:lnTo>
                    <a:pt x="439866" y="223991"/>
                  </a:lnTo>
                  <a:lnTo>
                    <a:pt x="446809" y="223991"/>
                  </a:lnTo>
                  <a:lnTo>
                    <a:pt x="454383" y="222098"/>
                  </a:lnTo>
                  <a:lnTo>
                    <a:pt x="460696" y="222729"/>
                  </a:lnTo>
                  <a:lnTo>
                    <a:pt x="467053" y="223360"/>
                  </a:lnTo>
                  <a:lnTo>
                    <a:pt x="470164" y="223991"/>
                  </a:lnTo>
                  <a:lnTo>
                    <a:pt x="480263" y="223991"/>
                  </a:lnTo>
                  <a:lnTo>
                    <a:pt x="485989" y="223360"/>
                  </a:lnTo>
                  <a:lnTo>
                    <a:pt x="493564" y="224622"/>
                  </a:lnTo>
                  <a:lnTo>
                    <a:pt x="499876" y="224622"/>
                  </a:lnTo>
                  <a:lnTo>
                    <a:pt x="505557" y="230303"/>
                  </a:lnTo>
                  <a:lnTo>
                    <a:pt x="511237" y="230303"/>
                  </a:lnTo>
                  <a:lnTo>
                    <a:pt x="516287" y="232828"/>
                  </a:lnTo>
                  <a:lnTo>
                    <a:pt x="515881" y="231746"/>
                  </a:lnTo>
                  <a:lnTo>
                    <a:pt x="514348" y="227147"/>
                  </a:lnTo>
                  <a:lnTo>
                    <a:pt x="517505" y="224622"/>
                  </a:lnTo>
                  <a:lnTo>
                    <a:pt x="516287" y="220835"/>
                  </a:lnTo>
                  <a:lnTo>
                    <a:pt x="520706" y="218942"/>
                  </a:lnTo>
                  <a:lnTo>
                    <a:pt x="521292" y="215154"/>
                  </a:lnTo>
                  <a:lnTo>
                    <a:pt x="518181" y="210105"/>
                  </a:lnTo>
                  <a:lnTo>
                    <a:pt x="511237" y="202530"/>
                  </a:lnTo>
                  <a:lnTo>
                    <a:pt x="507405" y="197480"/>
                  </a:lnTo>
                  <a:lnTo>
                    <a:pt x="507405" y="192431"/>
                  </a:lnTo>
                  <a:lnTo>
                    <a:pt x="503663" y="189906"/>
                  </a:lnTo>
                  <a:lnTo>
                    <a:pt x="498568" y="187381"/>
                  </a:lnTo>
                  <a:lnTo>
                    <a:pt x="501093" y="184225"/>
                  </a:lnTo>
                  <a:lnTo>
                    <a:pt x="508036" y="183594"/>
                  </a:lnTo>
                  <a:lnTo>
                    <a:pt x="517505" y="180438"/>
                  </a:lnTo>
                  <a:lnTo>
                    <a:pt x="522599" y="179806"/>
                  </a:lnTo>
                  <a:lnTo>
                    <a:pt x="528280" y="181700"/>
                  </a:lnTo>
                  <a:lnTo>
                    <a:pt x="532067" y="181700"/>
                  </a:lnTo>
                  <a:lnTo>
                    <a:pt x="535855" y="181700"/>
                  </a:lnTo>
                  <a:lnTo>
                    <a:pt x="532067" y="177913"/>
                  </a:lnTo>
                  <a:lnTo>
                    <a:pt x="528912" y="174126"/>
                  </a:lnTo>
                  <a:lnTo>
                    <a:pt x="528280" y="162132"/>
                  </a:lnTo>
                  <a:lnTo>
                    <a:pt x="528912" y="152033"/>
                  </a:lnTo>
                  <a:lnTo>
                    <a:pt x="528912" y="146352"/>
                  </a:lnTo>
                  <a:lnTo>
                    <a:pt x="531391" y="146352"/>
                  </a:lnTo>
                  <a:lnTo>
                    <a:pt x="537117" y="146352"/>
                  </a:lnTo>
                  <a:lnTo>
                    <a:pt x="542798" y="149508"/>
                  </a:lnTo>
                  <a:lnTo>
                    <a:pt x="545954" y="150139"/>
                  </a:lnTo>
                  <a:lnTo>
                    <a:pt x="552898" y="151402"/>
                  </a:lnTo>
                  <a:lnTo>
                    <a:pt x="557316" y="152033"/>
                  </a:lnTo>
                  <a:lnTo>
                    <a:pt x="562366" y="148246"/>
                  </a:lnTo>
                  <a:lnTo>
                    <a:pt x="565522" y="143196"/>
                  </a:lnTo>
                  <a:lnTo>
                    <a:pt x="560472" y="137515"/>
                  </a:lnTo>
                  <a:lnTo>
                    <a:pt x="558578" y="131203"/>
                  </a:lnTo>
                  <a:lnTo>
                    <a:pt x="558578" y="126153"/>
                  </a:lnTo>
                  <a:lnTo>
                    <a:pt x="566153" y="123629"/>
                  </a:lnTo>
                  <a:lnTo>
                    <a:pt x="569940" y="120473"/>
                  </a:lnTo>
                  <a:lnTo>
                    <a:pt x="569940" y="114160"/>
                  </a:lnTo>
                  <a:lnTo>
                    <a:pt x="574945" y="112267"/>
                  </a:lnTo>
                  <a:lnTo>
                    <a:pt x="575531" y="11014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2" name="手繪多邊形: 圖案 71">
              <a:extLst>
                <a:ext uri="{FF2B5EF4-FFF2-40B4-BE49-F238E27FC236}">
                  <a16:creationId xmlns:a16="http://schemas.microsoft.com/office/drawing/2014/main" id="{E259DC21-9A05-4B69-8189-2D5F965D0AB1}"/>
                </a:ext>
              </a:extLst>
            </p:cNvPr>
            <p:cNvSpPr/>
            <p:nvPr/>
          </p:nvSpPr>
          <p:spPr>
            <a:xfrm>
              <a:off x="2329777" y="2591327"/>
              <a:ext cx="38336" cy="27382"/>
            </a:xfrm>
            <a:custGeom>
              <a:avLst/>
              <a:gdLst>
                <a:gd name="connsiteX0" fmla="*/ 13572 w 31560"/>
                <a:gd name="connsiteY0" fmla="*/ 12310 h 22543"/>
                <a:gd name="connsiteX1" fmla="*/ 19253 w 31560"/>
                <a:gd name="connsiteY1" fmla="*/ 19253 h 22543"/>
                <a:gd name="connsiteX2" fmla="*/ 26197 w 31560"/>
                <a:gd name="connsiteY2" fmla="*/ 19253 h 22543"/>
                <a:gd name="connsiteX3" fmla="*/ 27594 w 31560"/>
                <a:gd name="connsiteY3" fmla="*/ 17585 h 22543"/>
                <a:gd name="connsiteX4" fmla="*/ 26197 w 31560"/>
                <a:gd name="connsiteY4" fmla="*/ 14835 h 22543"/>
                <a:gd name="connsiteX5" fmla="*/ 24934 w 31560"/>
                <a:gd name="connsiteY5" fmla="*/ 12310 h 22543"/>
                <a:gd name="connsiteX6" fmla="*/ 24303 w 31560"/>
                <a:gd name="connsiteY6" fmla="*/ 10416 h 22543"/>
                <a:gd name="connsiteX7" fmla="*/ 22409 w 31560"/>
                <a:gd name="connsiteY7" fmla="*/ 7891 h 22543"/>
                <a:gd name="connsiteX8" fmla="*/ 19253 w 31560"/>
                <a:gd name="connsiteY8" fmla="*/ 8523 h 22543"/>
                <a:gd name="connsiteX9" fmla="*/ 12941 w 31560"/>
                <a:gd name="connsiteY9" fmla="*/ 6629 h 22543"/>
                <a:gd name="connsiteX10" fmla="*/ 9785 w 31560"/>
                <a:gd name="connsiteY10" fmla="*/ 4104 h 22543"/>
                <a:gd name="connsiteX11" fmla="*/ 5367 w 31560"/>
                <a:gd name="connsiteY11" fmla="*/ 5367 h 22543"/>
                <a:gd name="connsiteX12" fmla="*/ 4104 w 31560"/>
                <a:gd name="connsiteY12" fmla="*/ 5367 h 22543"/>
                <a:gd name="connsiteX13" fmla="*/ 4104 w 31560"/>
                <a:gd name="connsiteY13" fmla="*/ 5592 h 22543"/>
                <a:gd name="connsiteX14" fmla="*/ 7892 w 31560"/>
                <a:gd name="connsiteY14" fmla="*/ 8523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60" h="22543">
                  <a:moveTo>
                    <a:pt x="13572" y="12310"/>
                  </a:moveTo>
                  <a:lnTo>
                    <a:pt x="19253" y="19253"/>
                  </a:lnTo>
                  <a:lnTo>
                    <a:pt x="26197" y="19253"/>
                  </a:lnTo>
                  <a:lnTo>
                    <a:pt x="27594" y="17585"/>
                  </a:lnTo>
                  <a:lnTo>
                    <a:pt x="26197" y="14835"/>
                  </a:lnTo>
                  <a:lnTo>
                    <a:pt x="24934" y="12310"/>
                  </a:lnTo>
                  <a:lnTo>
                    <a:pt x="24303" y="10416"/>
                  </a:lnTo>
                  <a:lnTo>
                    <a:pt x="22409" y="7891"/>
                  </a:lnTo>
                  <a:lnTo>
                    <a:pt x="19253" y="8523"/>
                  </a:lnTo>
                  <a:lnTo>
                    <a:pt x="12941" y="6629"/>
                  </a:lnTo>
                  <a:lnTo>
                    <a:pt x="9785" y="4104"/>
                  </a:lnTo>
                  <a:lnTo>
                    <a:pt x="5367" y="5367"/>
                  </a:lnTo>
                  <a:lnTo>
                    <a:pt x="4104" y="5367"/>
                  </a:lnTo>
                  <a:lnTo>
                    <a:pt x="4104" y="5592"/>
                  </a:lnTo>
                  <a:lnTo>
                    <a:pt x="7892" y="852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3" name="手繪多邊形: 圖案 72">
              <a:extLst>
                <a:ext uri="{FF2B5EF4-FFF2-40B4-BE49-F238E27FC236}">
                  <a16:creationId xmlns:a16="http://schemas.microsoft.com/office/drawing/2014/main" id="{E9E09644-2A5B-4ADA-952C-46F3B3702256}"/>
                </a:ext>
              </a:extLst>
            </p:cNvPr>
            <p:cNvSpPr/>
            <p:nvPr/>
          </p:nvSpPr>
          <p:spPr>
            <a:xfrm>
              <a:off x="2324411" y="2593134"/>
              <a:ext cx="399780" cy="328583"/>
            </a:xfrm>
            <a:custGeom>
              <a:avLst/>
              <a:gdLst>
                <a:gd name="connsiteX0" fmla="*/ 317816 w 329131"/>
                <a:gd name="connsiteY0" fmla="*/ 230484 h 270519"/>
                <a:gd name="connsiteX1" fmla="*/ 317816 w 329131"/>
                <a:gd name="connsiteY1" fmla="*/ 224803 h 270519"/>
                <a:gd name="connsiteX2" fmla="*/ 316554 w 329131"/>
                <a:gd name="connsiteY2" fmla="*/ 219122 h 270519"/>
                <a:gd name="connsiteX3" fmla="*/ 314660 w 329131"/>
                <a:gd name="connsiteY3" fmla="*/ 212810 h 270519"/>
                <a:gd name="connsiteX4" fmla="*/ 310873 w 329131"/>
                <a:gd name="connsiteY4" fmla="*/ 211547 h 270519"/>
                <a:gd name="connsiteX5" fmla="*/ 305192 w 329131"/>
                <a:gd name="connsiteY5" fmla="*/ 208391 h 270519"/>
                <a:gd name="connsiteX6" fmla="*/ 299511 w 329131"/>
                <a:gd name="connsiteY6" fmla="*/ 205235 h 270519"/>
                <a:gd name="connsiteX7" fmla="*/ 293199 w 329131"/>
                <a:gd name="connsiteY7" fmla="*/ 199554 h 270519"/>
                <a:gd name="connsiteX8" fmla="*/ 287518 w 329131"/>
                <a:gd name="connsiteY8" fmla="*/ 190717 h 270519"/>
                <a:gd name="connsiteX9" fmla="*/ 281837 w 329131"/>
                <a:gd name="connsiteY9" fmla="*/ 185036 h 270519"/>
                <a:gd name="connsiteX10" fmla="*/ 283009 w 329131"/>
                <a:gd name="connsiteY10" fmla="*/ 183323 h 270519"/>
                <a:gd name="connsiteX11" fmla="*/ 285624 w 329131"/>
                <a:gd name="connsiteY11" fmla="*/ 179356 h 270519"/>
                <a:gd name="connsiteX12" fmla="*/ 288149 w 329131"/>
                <a:gd name="connsiteY12" fmla="*/ 172412 h 270519"/>
                <a:gd name="connsiteX13" fmla="*/ 291170 w 329131"/>
                <a:gd name="connsiteY13" fmla="*/ 167453 h 270519"/>
                <a:gd name="connsiteX14" fmla="*/ 291936 w 329131"/>
                <a:gd name="connsiteY14" fmla="*/ 166100 h 270519"/>
                <a:gd name="connsiteX15" fmla="*/ 293199 w 329131"/>
                <a:gd name="connsiteY15" fmla="*/ 160419 h 270519"/>
                <a:gd name="connsiteX16" fmla="*/ 289412 w 329131"/>
                <a:gd name="connsiteY16" fmla="*/ 156001 h 270519"/>
                <a:gd name="connsiteX17" fmla="*/ 283100 w 329131"/>
                <a:gd name="connsiteY17" fmla="*/ 154107 h 270519"/>
                <a:gd name="connsiteX18" fmla="*/ 276787 w 329131"/>
                <a:gd name="connsiteY18" fmla="*/ 154107 h 270519"/>
                <a:gd name="connsiteX19" fmla="*/ 275525 w 329131"/>
                <a:gd name="connsiteY19" fmla="*/ 148426 h 270519"/>
                <a:gd name="connsiteX20" fmla="*/ 274894 w 329131"/>
                <a:gd name="connsiteY20" fmla="*/ 143376 h 270519"/>
                <a:gd name="connsiteX21" fmla="*/ 272369 w 329131"/>
                <a:gd name="connsiteY21" fmla="*/ 135802 h 270519"/>
                <a:gd name="connsiteX22" fmla="*/ 271106 w 329131"/>
                <a:gd name="connsiteY22" fmla="*/ 127596 h 270519"/>
                <a:gd name="connsiteX23" fmla="*/ 267950 w 329131"/>
                <a:gd name="connsiteY23" fmla="*/ 120653 h 270519"/>
                <a:gd name="connsiteX24" fmla="*/ 270475 w 329131"/>
                <a:gd name="connsiteY24" fmla="*/ 116234 h 270519"/>
                <a:gd name="connsiteX25" fmla="*/ 265426 w 329131"/>
                <a:gd name="connsiteY25" fmla="*/ 113709 h 270519"/>
                <a:gd name="connsiteX26" fmla="*/ 264795 w 329131"/>
                <a:gd name="connsiteY26" fmla="*/ 106766 h 270519"/>
                <a:gd name="connsiteX27" fmla="*/ 266688 w 329131"/>
                <a:gd name="connsiteY27" fmla="*/ 102348 h 270519"/>
                <a:gd name="connsiteX28" fmla="*/ 267319 w 329131"/>
                <a:gd name="connsiteY28" fmla="*/ 99192 h 270519"/>
                <a:gd name="connsiteX29" fmla="*/ 269213 w 329131"/>
                <a:gd name="connsiteY29" fmla="*/ 96036 h 270519"/>
                <a:gd name="connsiteX30" fmla="*/ 271106 w 329131"/>
                <a:gd name="connsiteY30" fmla="*/ 90986 h 270519"/>
                <a:gd name="connsiteX31" fmla="*/ 269844 w 329131"/>
                <a:gd name="connsiteY31" fmla="*/ 85936 h 270519"/>
                <a:gd name="connsiteX32" fmla="*/ 271738 w 329131"/>
                <a:gd name="connsiteY32" fmla="*/ 81518 h 270519"/>
                <a:gd name="connsiteX33" fmla="*/ 269844 w 329131"/>
                <a:gd name="connsiteY33" fmla="*/ 77099 h 270519"/>
                <a:gd name="connsiteX34" fmla="*/ 269258 w 329131"/>
                <a:gd name="connsiteY34" fmla="*/ 72140 h 270519"/>
                <a:gd name="connsiteX35" fmla="*/ 269213 w 329131"/>
                <a:gd name="connsiteY35" fmla="*/ 72050 h 270519"/>
                <a:gd name="connsiteX36" fmla="*/ 267950 w 329131"/>
                <a:gd name="connsiteY36" fmla="*/ 67000 h 270519"/>
                <a:gd name="connsiteX37" fmla="*/ 266688 w 329131"/>
                <a:gd name="connsiteY37" fmla="*/ 61950 h 270519"/>
                <a:gd name="connsiteX38" fmla="*/ 262270 w 329131"/>
                <a:gd name="connsiteY38" fmla="*/ 59425 h 270519"/>
                <a:gd name="connsiteX39" fmla="*/ 257220 w 329131"/>
                <a:gd name="connsiteY39" fmla="*/ 59425 h 270519"/>
                <a:gd name="connsiteX40" fmla="*/ 249645 w 329131"/>
                <a:gd name="connsiteY40" fmla="*/ 53744 h 270519"/>
                <a:gd name="connsiteX41" fmla="*/ 242702 w 329131"/>
                <a:gd name="connsiteY41" fmla="*/ 51220 h 270519"/>
                <a:gd name="connsiteX42" fmla="*/ 237652 w 329131"/>
                <a:gd name="connsiteY42" fmla="*/ 48063 h 270519"/>
                <a:gd name="connsiteX43" fmla="*/ 232603 w 329131"/>
                <a:gd name="connsiteY43" fmla="*/ 44276 h 270519"/>
                <a:gd name="connsiteX44" fmla="*/ 225028 w 329131"/>
                <a:gd name="connsiteY44" fmla="*/ 41751 h 270519"/>
                <a:gd name="connsiteX45" fmla="*/ 218716 w 329131"/>
                <a:gd name="connsiteY45" fmla="*/ 40489 h 270519"/>
                <a:gd name="connsiteX46" fmla="*/ 216191 w 329131"/>
                <a:gd name="connsiteY46" fmla="*/ 37964 h 270519"/>
                <a:gd name="connsiteX47" fmla="*/ 212404 w 329131"/>
                <a:gd name="connsiteY47" fmla="*/ 35439 h 270519"/>
                <a:gd name="connsiteX48" fmla="*/ 206092 w 329131"/>
                <a:gd name="connsiteY48" fmla="*/ 34177 h 270519"/>
                <a:gd name="connsiteX49" fmla="*/ 201042 w 329131"/>
                <a:gd name="connsiteY49" fmla="*/ 31021 h 270519"/>
                <a:gd name="connsiteX50" fmla="*/ 194730 w 329131"/>
                <a:gd name="connsiteY50" fmla="*/ 29758 h 270519"/>
                <a:gd name="connsiteX51" fmla="*/ 189680 w 329131"/>
                <a:gd name="connsiteY51" fmla="*/ 31652 h 270519"/>
                <a:gd name="connsiteX52" fmla="*/ 185262 w 329131"/>
                <a:gd name="connsiteY52" fmla="*/ 34177 h 270519"/>
                <a:gd name="connsiteX53" fmla="*/ 180212 w 329131"/>
                <a:gd name="connsiteY53" fmla="*/ 32914 h 270519"/>
                <a:gd name="connsiteX54" fmla="*/ 175162 w 329131"/>
                <a:gd name="connsiteY54" fmla="*/ 34808 h 270519"/>
                <a:gd name="connsiteX55" fmla="*/ 170113 w 329131"/>
                <a:gd name="connsiteY55" fmla="*/ 37333 h 270519"/>
                <a:gd name="connsiteX56" fmla="*/ 166325 w 329131"/>
                <a:gd name="connsiteY56" fmla="*/ 40489 h 270519"/>
                <a:gd name="connsiteX57" fmla="*/ 166325 w 329131"/>
                <a:gd name="connsiteY57" fmla="*/ 44907 h 270519"/>
                <a:gd name="connsiteX58" fmla="*/ 160013 w 329131"/>
                <a:gd name="connsiteY58" fmla="*/ 46801 h 270519"/>
                <a:gd name="connsiteX59" fmla="*/ 155865 w 329131"/>
                <a:gd name="connsiteY59" fmla="*/ 46395 h 270519"/>
                <a:gd name="connsiteX60" fmla="*/ 153701 w 329131"/>
                <a:gd name="connsiteY60" fmla="*/ 46170 h 270519"/>
                <a:gd name="connsiteX61" fmla="*/ 156857 w 329131"/>
                <a:gd name="connsiteY61" fmla="*/ 56269 h 270519"/>
                <a:gd name="connsiteX62" fmla="*/ 152439 w 329131"/>
                <a:gd name="connsiteY62" fmla="*/ 56900 h 270519"/>
                <a:gd name="connsiteX63" fmla="*/ 144233 w 329131"/>
                <a:gd name="connsiteY63" fmla="*/ 56900 h 270519"/>
                <a:gd name="connsiteX64" fmla="*/ 137921 w 329131"/>
                <a:gd name="connsiteY64" fmla="*/ 57532 h 270519"/>
                <a:gd name="connsiteX65" fmla="*/ 129715 w 329131"/>
                <a:gd name="connsiteY65" fmla="*/ 60688 h 270519"/>
                <a:gd name="connsiteX66" fmla="*/ 122141 w 329131"/>
                <a:gd name="connsiteY66" fmla="*/ 60057 h 270519"/>
                <a:gd name="connsiteX67" fmla="*/ 115197 w 329131"/>
                <a:gd name="connsiteY67" fmla="*/ 58794 h 270519"/>
                <a:gd name="connsiteX68" fmla="*/ 108254 w 329131"/>
                <a:gd name="connsiteY68" fmla="*/ 55007 h 270519"/>
                <a:gd name="connsiteX69" fmla="*/ 104467 w 329131"/>
                <a:gd name="connsiteY69" fmla="*/ 51851 h 270519"/>
                <a:gd name="connsiteX70" fmla="*/ 97523 w 329131"/>
                <a:gd name="connsiteY70" fmla="*/ 46170 h 270519"/>
                <a:gd name="connsiteX71" fmla="*/ 93105 w 329131"/>
                <a:gd name="connsiteY71" fmla="*/ 44907 h 270519"/>
                <a:gd name="connsiteX72" fmla="*/ 84268 w 329131"/>
                <a:gd name="connsiteY72" fmla="*/ 44907 h 270519"/>
                <a:gd name="connsiteX73" fmla="*/ 79849 w 329131"/>
                <a:gd name="connsiteY73" fmla="*/ 38595 h 270519"/>
                <a:gd name="connsiteX74" fmla="*/ 77956 w 329131"/>
                <a:gd name="connsiteY74" fmla="*/ 32914 h 270519"/>
                <a:gd name="connsiteX75" fmla="*/ 76062 w 329131"/>
                <a:gd name="connsiteY75" fmla="*/ 27865 h 270519"/>
                <a:gd name="connsiteX76" fmla="*/ 71012 w 329131"/>
                <a:gd name="connsiteY76" fmla="*/ 26602 h 270519"/>
                <a:gd name="connsiteX77" fmla="*/ 66594 w 329131"/>
                <a:gd name="connsiteY77" fmla="*/ 23446 h 270519"/>
                <a:gd name="connsiteX78" fmla="*/ 64069 w 329131"/>
                <a:gd name="connsiteY78" fmla="*/ 22184 h 270519"/>
                <a:gd name="connsiteX79" fmla="*/ 62176 w 329131"/>
                <a:gd name="connsiteY79" fmla="*/ 19659 h 270519"/>
                <a:gd name="connsiteX80" fmla="*/ 66594 w 329131"/>
                <a:gd name="connsiteY80" fmla="*/ 18397 h 270519"/>
                <a:gd name="connsiteX81" fmla="*/ 64069 w 329131"/>
                <a:gd name="connsiteY81" fmla="*/ 13347 h 270519"/>
                <a:gd name="connsiteX82" fmla="*/ 62807 w 329131"/>
                <a:gd name="connsiteY82" fmla="*/ 11453 h 270519"/>
                <a:gd name="connsiteX83" fmla="*/ 65331 w 329131"/>
                <a:gd name="connsiteY83" fmla="*/ 8297 h 270519"/>
                <a:gd name="connsiteX84" fmla="*/ 61544 w 329131"/>
                <a:gd name="connsiteY84" fmla="*/ 5772 h 270519"/>
                <a:gd name="connsiteX85" fmla="*/ 57757 w 329131"/>
                <a:gd name="connsiteY85" fmla="*/ 5141 h 270519"/>
                <a:gd name="connsiteX86" fmla="*/ 53970 w 329131"/>
                <a:gd name="connsiteY86" fmla="*/ 7035 h 270519"/>
                <a:gd name="connsiteX87" fmla="*/ 48920 w 329131"/>
                <a:gd name="connsiteY87" fmla="*/ 10822 h 270519"/>
                <a:gd name="connsiteX88" fmla="*/ 44501 w 329131"/>
                <a:gd name="connsiteY88" fmla="*/ 15240 h 270519"/>
                <a:gd name="connsiteX89" fmla="*/ 38190 w 329131"/>
                <a:gd name="connsiteY89" fmla="*/ 16503 h 270519"/>
                <a:gd name="connsiteX90" fmla="*/ 36927 w 329131"/>
                <a:gd name="connsiteY90" fmla="*/ 19659 h 270519"/>
                <a:gd name="connsiteX91" fmla="*/ 32509 w 329131"/>
                <a:gd name="connsiteY91" fmla="*/ 17134 h 270519"/>
                <a:gd name="connsiteX92" fmla="*/ 32013 w 329131"/>
                <a:gd name="connsiteY92" fmla="*/ 16097 h 270519"/>
                <a:gd name="connsiteX93" fmla="*/ 30615 w 329131"/>
                <a:gd name="connsiteY93" fmla="*/ 17765 h 270519"/>
                <a:gd name="connsiteX94" fmla="*/ 23672 w 329131"/>
                <a:gd name="connsiteY94" fmla="*/ 17765 h 270519"/>
                <a:gd name="connsiteX95" fmla="*/ 17991 w 329131"/>
                <a:gd name="connsiteY95" fmla="*/ 10822 h 270519"/>
                <a:gd name="connsiteX96" fmla="*/ 12310 w 329131"/>
                <a:gd name="connsiteY96" fmla="*/ 7035 h 270519"/>
                <a:gd name="connsiteX97" fmla="*/ 8523 w 329131"/>
                <a:gd name="connsiteY97" fmla="*/ 4104 h 270519"/>
                <a:gd name="connsiteX98" fmla="*/ 8523 w 329131"/>
                <a:gd name="connsiteY98" fmla="*/ 5772 h 270519"/>
                <a:gd name="connsiteX99" fmla="*/ 4104 w 329131"/>
                <a:gd name="connsiteY99" fmla="*/ 9560 h 270519"/>
                <a:gd name="connsiteX100" fmla="*/ 4104 w 329131"/>
                <a:gd name="connsiteY100" fmla="*/ 14609 h 270519"/>
                <a:gd name="connsiteX101" fmla="*/ 5998 w 329131"/>
                <a:gd name="connsiteY101" fmla="*/ 19028 h 270519"/>
                <a:gd name="connsiteX102" fmla="*/ 7891 w 329131"/>
                <a:gd name="connsiteY102" fmla="*/ 20921 h 270519"/>
                <a:gd name="connsiteX103" fmla="*/ 10416 w 329131"/>
                <a:gd name="connsiteY103" fmla="*/ 25340 h 270519"/>
                <a:gd name="connsiteX104" fmla="*/ 10416 w 329131"/>
                <a:gd name="connsiteY104" fmla="*/ 30390 h 270519"/>
                <a:gd name="connsiteX105" fmla="*/ 9154 w 329131"/>
                <a:gd name="connsiteY105" fmla="*/ 34808 h 270519"/>
                <a:gd name="connsiteX106" fmla="*/ 11679 w 329131"/>
                <a:gd name="connsiteY106" fmla="*/ 37964 h 270519"/>
                <a:gd name="connsiteX107" fmla="*/ 12310 w 329131"/>
                <a:gd name="connsiteY107" fmla="*/ 42383 h 270519"/>
                <a:gd name="connsiteX108" fmla="*/ 16097 w 329131"/>
                <a:gd name="connsiteY108" fmla="*/ 44907 h 270519"/>
                <a:gd name="connsiteX109" fmla="*/ 18622 w 329131"/>
                <a:gd name="connsiteY109" fmla="*/ 49957 h 270519"/>
                <a:gd name="connsiteX110" fmla="*/ 20515 w 329131"/>
                <a:gd name="connsiteY110" fmla="*/ 54376 h 270519"/>
                <a:gd name="connsiteX111" fmla="*/ 23672 w 329131"/>
                <a:gd name="connsiteY111" fmla="*/ 60057 h 270519"/>
                <a:gd name="connsiteX112" fmla="*/ 24303 w 329131"/>
                <a:gd name="connsiteY112" fmla="*/ 63844 h 270519"/>
                <a:gd name="connsiteX113" fmla="*/ 26828 w 329131"/>
                <a:gd name="connsiteY113" fmla="*/ 65106 h 270519"/>
                <a:gd name="connsiteX114" fmla="*/ 29352 w 329131"/>
                <a:gd name="connsiteY114" fmla="*/ 68262 h 270519"/>
                <a:gd name="connsiteX115" fmla="*/ 30615 w 329131"/>
                <a:gd name="connsiteY115" fmla="*/ 72050 h 270519"/>
                <a:gd name="connsiteX116" fmla="*/ 35665 w 329131"/>
                <a:gd name="connsiteY116" fmla="*/ 72681 h 270519"/>
                <a:gd name="connsiteX117" fmla="*/ 40083 w 329131"/>
                <a:gd name="connsiteY117" fmla="*/ 74574 h 270519"/>
                <a:gd name="connsiteX118" fmla="*/ 44501 w 329131"/>
                <a:gd name="connsiteY118" fmla="*/ 74574 h 270519"/>
                <a:gd name="connsiteX119" fmla="*/ 40083 w 329131"/>
                <a:gd name="connsiteY119" fmla="*/ 78362 h 270519"/>
                <a:gd name="connsiteX120" fmla="*/ 43239 w 329131"/>
                <a:gd name="connsiteY120" fmla="*/ 84043 h 270519"/>
                <a:gd name="connsiteX121" fmla="*/ 41977 w 329131"/>
                <a:gd name="connsiteY121" fmla="*/ 89092 h 270519"/>
                <a:gd name="connsiteX122" fmla="*/ 38190 w 329131"/>
                <a:gd name="connsiteY122" fmla="*/ 94142 h 270519"/>
                <a:gd name="connsiteX123" fmla="*/ 36296 w 329131"/>
                <a:gd name="connsiteY123" fmla="*/ 97298 h 270519"/>
                <a:gd name="connsiteX124" fmla="*/ 35033 w 329131"/>
                <a:gd name="connsiteY124" fmla="*/ 102348 h 270519"/>
                <a:gd name="connsiteX125" fmla="*/ 36296 w 329131"/>
                <a:gd name="connsiteY125" fmla="*/ 106135 h 270519"/>
                <a:gd name="connsiteX126" fmla="*/ 35665 w 329131"/>
                <a:gd name="connsiteY126" fmla="*/ 110553 h 270519"/>
                <a:gd name="connsiteX127" fmla="*/ 40714 w 329131"/>
                <a:gd name="connsiteY127" fmla="*/ 114341 h 270519"/>
                <a:gd name="connsiteX128" fmla="*/ 45133 w 329131"/>
                <a:gd name="connsiteY128" fmla="*/ 117497 h 270519"/>
                <a:gd name="connsiteX129" fmla="*/ 47026 w 329131"/>
                <a:gd name="connsiteY129" fmla="*/ 124440 h 270519"/>
                <a:gd name="connsiteX130" fmla="*/ 50182 w 329131"/>
                <a:gd name="connsiteY130" fmla="*/ 127596 h 270519"/>
                <a:gd name="connsiteX131" fmla="*/ 54601 w 329131"/>
                <a:gd name="connsiteY131" fmla="*/ 128859 h 270519"/>
                <a:gd name="connsiteX132" fmla="*/ 61544 w 329131"/>
                <a:gd name="connsiteY132" fmla="*/ 130121 h 270519"/>
                <a:gd name="connsiteX133" fmla="*/ 64700 w 329131"/>
                <a:gd name="connsiteY133" fmla="*/ 136433 h 270519"/>
                <a:gd name="connsiteX134" fmla="*/ 69119 w 329131"/>
                <a:gd name="connsiteY134" fmla="*/ 138958 h 270519"/>
                <a:gd name="connsiteX135" fmla="*/ 72275 w 329131"/>
                <a:gd name="connsiteY135" fmla="*/ 142745 h 270519"/>
                <a:gd name="connsiteX136" fmla="*/ 76693 w 329131"/>
                <a:gd name="connsiteY136" fmla="*/ 149057 h 270519"/>
                <a:gd name="connsiteX137" fmla="*/ 77956 w 329131"/>
                <a:gd name="connsiteY137" fmla="*/ 154107 h 270519"/>
                <a:gd name="connsiteX138" fmla="*/ 77325 w 329131"/>
                <a:gd name="connsiteY138" fmla="*/ 159157 h 270519"/>
                <a:gd name="connsiteX139" fmla="*/ 77956 w 329131"/>
                <a:gd name="connsiteY139" fmla="*/ 162313 h 270519"/>
                <a:gd name="connsiteX140" fmla="*/ 80481 w 329131"/>
                <a:gd name="connsiteY140" fmla="*/ 164206 h 270519"/>
                <a:gd name="connsiteX141" fmla="*/ 81743 w 329131"/>
                <a:gd name="connsiteY141" fmla="*/ 167994 h 270519"/>
                <a:gd name="connsiteX142" fmla="*/ 83637 w 329131"/>
                <a:gd name="connsiteY142" fmla="*/ 173675 h 270519"/>
                <a:gd name="connsiteX143" fmla="*/ 85530 w 329131"/>
                <a:gd name="connsiteY143" fmla="*/ 178724 h 270519"/>
                <a:gd name="connsiteX144" fmla="*/ 91842 w 329131"/>
                <a:gd name="connsiteY144" fmla="*/ 180618 h 270519"/>
                <a:gd name="connsiteX145" fmla="*/ 98155 w 329131"/>
                <a:gd name="connsiteY145" fmla="*/ 178093 h 270519"/>
                <a:gd name="connsiteX146" fmla="*/ 98786 w 329131"/>
                <a:gd name="connsiteY146" fmla="*/ 173675 h 270519"/>
                <a:gd name="connsiteX147" fmla="*/ 102573 w 329131"/>
                <a:gd name="connsiteY147" fmla="*/ 176199 h 270519"/>
                <a:gd name="connsiteX148" fmla="*/ 108885 w 329131"/>
                <a:gd name="connsiteY148" fmla="*/ 179987 h 270519"/>
                <a:gd name="connsiteX149" fmla="*/ 112672 w 329131"/>
                <a:gd name="connsiteY149" fmla="*/ 178724 h 270519"/>
                <a:gd name="connsiteX150" fmla="*/ 115197 w 329131"/>
                <a:gd name="connsiteY150" fmla="*/ 181249 h 270519"/>
                <a:gd name="connsiteX151" fmla="*/ 117091 w 329131"/>
                <a:gd name="connsiteY151" fmla="*/ 188192 h 270519"/>
                <a:gd name="connsiteX152" fmla="*/ 122772 w 329131"/>
                <a:gd name="connsiteY152" fmla="*/ 196398 h 270519"/>
                <a:gd name="connsiteX153" fmla="*/ 130977 w 329131"/>
                <a:gd name="connsiteY153" fmla="*/ 203342 h 270519"/>
                <a:gd name="connsiteX154" fmla="*/ 132240 w 329131"/>
                <a:gd name="connsiteY154" fmla="*/ 210916 h 270519"/>
                <a:gd name="connsiteX155" fmla="*/ 136658 w 329131"/>
                <a:gd name="connsiteY155" fmla="*/ 216597 h 270519"/>
                <a:gd name="connsiteX156" fmla="*/ 142971 w 329131"/>
                <a:gd name="connsiteY156" fmla="*/ 221647 h 270519"/>
                <a:gd name="connsiteX157" fmla="*/ 151176 w 329131"/>
                <a:gd name="connsiteY157" fmla="*/ 222909 h 270519"/>
                <a:gd name="connsiteX158" fmla="*/ 159382 w 329131"/>
                <a:gd name="connsiteY158" fmla="*/ 228590 h 270519"/>
                <a:gd name="connsiteX159" fmla="*/ 161907 w 329131"/>
                <a:gd name="connsiteY159" fmla="*/ 231115 h 270519"/>
                <a:gd name="connsiteX160" fmla="*/ 168850 w 329131"/>
                <a:gd name="connsiteY160" fmla="*/ 233640 h 270519"/>
                <a:gd name="connsiteX161" fmla="*/ 172638 w 329131"/>
                <a:gd name="connsiteY161" fmla="*/ 237427 h 270519"/>
                <a:gd name="connsiteX162" fmla="*/ 180843 w 329131"/>
                <a:gd name="connsiteY162" fmla="*/ 241214 h 270519"/>
                <a:gd name="connsiteX163" fmla="*/ 187155 w 329131"/>
                <a:gd name="connsiteY163" fmla="*/ 242477 h 270519"/>
                <a:gd name="connsiteX164" fmla="*/ 194099 w 329131"/>
                <a:gd name="connsiteY164" fmla="*/ 242477 h 270519"/>
                <a:gd name="connsiteX165" fmla="*/ 199149 w 329131"/>
                <a:gd name="connsiteY165" fmla="*/ 239952 h 270519"/>
                <a:gd name="connsiteX166" fmla="*/ 206092 w 329131"/>
                <a:gd name="connsiteY166" fmla="*/ 237427 h 270519"/>
                <a:gd name="connsiteX167" fmla="*/ 210510 w 329131"/>
                <a:gd name="connsiteY167" fmla="*/ 233640 h 270519"/>
                <a:gd name="connsiteX168" fmla="*/ 218085 w 329131"/>
                <a:gd name="connsiteY168" fmla="*/ 232377 h 270519"/>
                <a:gd name="connsiteX169" fmla="*/ 221241 w 329131"/>
                <a:gd name="connsiteY169" fmla="*/ 233640 h 270519"/>
                <a:gd name="connsiteX170" fmla="*/ 225659 w 329131"/>
                <a:gd name="connsiteY170" fmla="*/ 236165 h 270519"/>
                <a:gd name="connsiteX171" fmla="*/ 228815 w 329131"/>
                <a:gd name="connsiteY171" fmla="*/ 243108 h 270519"/>
                <a:gd name="connsiteX172" fmla="*/ 231340 w 329131"/>
                <a:gd name="connsiteY172" fmla="*/ 246264 h 270519"/>
                <a:gd name="connsiteX173" fmla="*/ 233234 w 329131"/>
                <a:gd name="connsiteY173" fmla="*/ 251945 h 270519"/>
                <a:gd name="connsiteX174" fmla="*/ 237652 w 329131"/>
                <a:gd name="connsiteY174" fmla="*/ 255732 h 270519"/>
                <a:gd name="connsiteX175" fmla="*/ 242702 w 329131"/>
                <a:gd name="connsiteY175" fmla="*/ 258888 h 270519"/>
                <a:gd name="connsiteX176" fmla="*/ 247120 w 329131"/>
                <a:gd name="connsiteY176" fmla="*/ 259519 h 270519"/>
                <a:gd name="connsiteX177" fmla="*/ 257851 w 329131"/>
                <a:gd name="connsiteY177" fmla="*/ 264569 h 270519"/>
                <a:gd name="connsiteX178" fmla="*/ 266057 w 329131"/>
                <a:gd name="connsiteY178" fmla="*/ 264569 h 270519"/>
                <a:gd name="connsiteX179" fmla="*/ 273631 w 329131"/>
                <a:gd name="connsiteY179" fmla="*/ 264569 h 270519"/>
                <a:gd name="connsiteX180" fmla="*/ 280575 w 329131"/>
                <a:gd name="connsiteY180" fmla="*/ 267094 h 270519"/>
                <a:gd name="connsiteX181" fmla="*/ 288780 w 329131"/>
                <a:gd name="connsiteY181" fmla="*/ 267094 h 270519"/>
                <a:gd name="connsiteX182" fmla="*/ 295093 w 329131"/>
                <a:gd name="connsiteY182" fmla="*/ 268988 h 270519"/>
                <a:gd name="connsiteX183" fmla="*/ 296580 w 329131"/>
                <a:gd name="connsiteY183" fmla="*/ 268852 h 270519"/>
                <a:gd name="connsiteX184" fmla="*/ 300773 w 329131"/>
                <a:gd name="connsiteY184" fmla="*/ 268447 h 270519"/>
                <a:gd name="connsiteX185" fmla="*/ 301405 w 329131"/>
                <a:gd name="connsiteY185" fmla="*/ 266463 h 270519"/>
                <a:gd name="connsiteX186" fmla="*/ 303975 w 329131"/>
                <a:gd name="connsiteY186" fmla="*/ 258257 h 270519"/>
                <a:gd name="connsiteX187" fmla="*/ 305823 w 329131"/>
                <a:gd name="connsiteY187" fmla="*/ 254470 h 270519"/>
                <a:gd name="connsiteX188" fmla="*/ 306454 w 329131"/>
                <a:gd name="connsiteY188" fmla="*/ 248158 h 270519"/>
                <a:gd name="connsiteX189" fmla="*/ 310242 w 329131"/>
                <a:gd name="connsiteY189" fmla="*/ 244370 h 270519"/>
                <a:gd name="connsiteX190" fmla="*/ 315923 w 329131"/>
                <a:gd name="connsiteY190" fmla="*/ 241846 h 270519"/>
                <a:gd name="connsiteX191" fmla="*/ 321603 w 329131"/>
                <a:gd name="connsiteY191" fmla="*/ 241214 h 270519"/>
                <a:gd name="connsiteX192" fmla="*/ 325391 w 329131"/>
                <a:gd name="connsiteY192" fmla="*/ 236796 h 270519"/>
                <a:gd name="connsiteX193" fmla="*/ 325391 w 329131"/>
                <a:gd name="connsiteY193" fmla="*/ 231115 h 27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329131" h="270519">
                  <a:moveTo>
                    <a:pt x="317816" y="230484"/>
                  </a:moveTo>
                  <a:lnTo>
                    <a:pt x="317816" y="224803"/>
                  </a:lnTo>
                  <a:lnTo>
                    <a:pt x="316554" y="219122"/>
                  </a:lnTo>
                  <a:lnTo>
                    <a:pt x="314660" y="212810"/>
                  </a:lnTo>
                  <a:lnTo>
                    <a:pt x="310873" y="211547"/>
                  </a:lnTo>
                  <a:lnTo>
                    <a:pt x="305192" y="208391"/>
                  </a:lnTo>
                  <a:lnTo>
                    <a:pt x="299511" y="205235"/>
                  </a:lnTo>
                  <a:lnTo>
                    <a:pt x="293199" y="199554"/>
                  </a:lnTo>
                  <a:lnTo>
                    <a:pt x="287518" y="190717"/>
                  </a:lnTo>
                  <a:lnTo>
                    <a:pt x="281837" y="185036"/>
                  </a:lnTo>
                  <a:lnTo>
                    <a:pt x="283009" y="183323"/>
                  </a:lnTo>
                  <a:lnTo>
                    <a:pt x="285624" y="179356"/>
                  </a:lnTo>
                  <a:lnTo>
                    <a:pt x="288149" y="172412"/>
                  </a:lnTo>
                  <a:lnTo>
                    <a:pt x="291170" y="167453"/>
                  </a:lnTo>
                  <a:lnTo>
                    <a:pt x="291936" y="166100"/>
                  </a:lnTo>
                  <a:lnTo>
                    <a:pt x="293199" y="160419"/>
                  </a:lnTo>
                  <a:lnTo>
                    <a:pt x="289412" y="156001"/>
                  </a:lnTo>
                  <a:lnTo>
                    <a:pt x="283100" y="154107"/>
                  </a:lnTo>
                  <a:lnTo>
                    <a:pt x="276787" y="154107"/>
                  </a:lnTo>
                  <a:lnTo>
                    <a:pt x="275525" y="148426"/>
                  </a:lnTo>
                  <a:lnTo>
                    <a:pt x="274894" y="143376"/>
                  </a:lnTo>
                  <a:lnTo>
                    <a:pt x="272369" y="135802"/>
                  </a:lnTo>
                  <a:lnTo>
                    <a:pt x="271106" y="127596"/>
                  </a:lnTo>
                  <a:lnTo>
                    <a:pt x="267950" y="120653"/>
                  </a:lnTo>
                  <a:lnTo>
                    <a:pt x="270475" y="116234"/>
                  </a:lnTo>
                  <a:lnTo>
                    <a:pt x="265426" y="113709"/>
                  </a:lnTo>
                  <a:lnTo>
                    <a:pt x="264795" y="106766"/>
                  </a:lnTo>
                  <a:lnTo>
                    <a:pt x="266688" y="102348"/>
                  </a:lnTo>
                  <a:lnTo>
                    <a:pt x="267319" y="99192"/>
                  </a:lnTo>
                  <a:lnTo>
                    <a:pt x="269213" y="96036"/>
                  </a:lnTo>
                  <a:lnTo>
                    <a:pt x="271106" y="90986"/>
                  </a:lnTo>
                  <a:lnTo>
                    <a:pt x="269844" y="85936"/>
                  </a:lnTo>
                  <a:lnTo>
                    <a:pt x="271738" y="81518"/>
                  </a:lnTo>
                  <a:lnTo>
                    <a:pt x="269844" y="77099"/>
                  </a:lnTo>
                  <a:lnTo>
                    <a:pt x="269258" y="72140"/>
                  </a:lnTo>
                  <a:lnTo>
                    <a:pt x="269213" y="72050"/>
                  </a:lnTo>
                  <a:lnTo>
                    <a:pt x="267950" y="67000"/>
                  </a:lnTo>
                  <a:lnTo>
                    <a:pt x="266688" y="61950"/>
                  </a:lnTo>
                  <a:lnTo>
                    <a:pt x="262270" y="59425"/>
                  </a:lnTo>
                  <a:lnTo>
                    <a:pt x="257220" y="59425"/>
                  </a:lnTo>
                  <a:lnTo>
                    <a:pt x="249645" y="53744"/>
                  </a:lnTo>
                  <a:lnTo>
                    <a:pt x="242702" y="51220"/>
                  </a:lnTo>
                  <a:lnTo>
                    <a:pt x="237652" y="48063"/>
                  </a:lnTo>
                  <a:lnTo>
                    <a:pt x="232603" y="44276"/>
                  </a:lnTo>
                  <a:lnTo>
                    <a:pt x="225028" y="41751"/>
                  </a:lnTo>
                  <a:lnTo>
                    <a:pt x="218716" y="40489"/>
                  </a:lnTo>
                  <a:lnTo>
                    <a:pt x="216191" y="37964"/>
                  </a:lnTo>
                  <a:lnTo>
                    <a:pt x="212404" y="35439"/>
                  </a:lnTo>
                  <a:lnTo>
                    <a:pt x="206092" y="34177"/>
                  </a:lnTo>
                  <a:lnTo>
                    <a:pt x="201042" y="31021"/>
                  </a:lnTo>
                  <a:lnTo>
                    <a:pt x="194730" y="29758"/>
                  </a:lnTo>
                  <a:lnTo>
                    <a:pt x="189680" y="31652"/>
                  </a:lnTo>
                  <a:lnTo>
                    <a:pt x="185262" y="34177"/>
                  </a:lnTo>
                  <a:lnTo>
                    <a:pt x="180212" y="32914"/>
                  </a:lnTo>
                  <a:lnTo>
                    <a:pt x="175162" y="34808"/>
                  </a:lnTo>
                  <a:lnTo>
                    <a:pt x="170113" y="37333"/>
                  </a:lnTo>
                  <a:lnTo>
                    <a:pt x="166325" y="40489"/>
                  </a:lnTo>
                  <a:lnTo>
                    <a:pt x="166325" y="44907"/>
                  </a:lnTo>
                  <a:lnTo>
                    <a:pt x="160013" y="46801"/>
                  </a:lnTo>
                  <a:lnTo>
                    <a:pt x="155865" y="46395"/>
                  </a:lnTo>
                  <a:lnTo>
                    <a:pt x="153701" y="46170"/>
                  </a:lnTo>
                  <a:lnTo>
                    <a:pt x="156857" y="56269"/>
                  </a:lnTo>
                  <a:lnTo>
                    <a:pt x="152439" y="56900"/>
                  </a:lnTo>
                  <a:lnTo>
                    <a:pt x="144233" y="56900"/>
                  </a:lnTo>
                  <a:lnTo>
                    <a:pt x="137921" y="57532"/>
                  </a:lnTo>
                  <a:lnTo>
                    <a:pt x="129715" y="60688"/>
                  </a:lnTo>
                  <a:lnTo>
                    <a:pt x="122141" y="60057"/>
                  </a:lnTo>
                  <a:lnTo>
                    <a:pt x="115197" y="58794"/>
                  </a:lnTo>
                  <a:lnTo>
                    <a:pt x="108254" y="55007"/>
                  </a:lnTo>
                  <a:lnTo>
                    <a:pt x="104467" y="51851"/>
                  </a:lnTo>
                  <a:lnTo>
                    <a:pt x="97523" y="46170"/>
                  </a:lnTo>
                  <a:lnTo>
                    <a:pt x="93105" y="44907"/>
                  </a:lnTo>
                  <a:lnTo>
                    <a:pt x="84268" y="44907"/>
                  </a:lnTo>
                  <a:lnTo>
                    <a:pt x="79849" y="38595"/>
                  </a:lnTo>
                  <a:lnTo>
                    <a:pt x="77956" y="32914"/>
                  </a:lnTo>
                  <a:lnTo>
                    <a:pt x="76062" y="27865"/>
                  </a:lnTo>
                  <a:lnTo>
                    <a:pt x="71012" y="26602"/>
                  </a:lnTo>
                  <a:lnTo>
                    <a:pt x="66594" y="23446"/>
                  </a:lnTo>
                  <a:lnTo>
                    <a:pt x="64069" y="22184"/>
                  </a:lnTo>
                  <a:lnTo>
                    <a:pt x="62176" y="19659"/>
                  </a:lnTo>
                  <a:lnTo>
                    <a:pt x="66594" y="18397"/>
                  </a:lnTo>
                  <a:lnTo>
                    <a:pt x="64069" y="13347"/>
                  </a:lnTo>
                  <a:lnTo>
                    <a:pt x="62807" y="11453"/>
                  </a:lnTo>
                  <a:lnTo>
                    <a:pt x="65331" y="8297"/>
                  </a:lnTo>
                  <a:lnTo>
                    <a:pt x="61544" y="5772"/>
                  </a:lnTo>
                  <a:lnTo>
                    <a:pt x="57757" y="5141"/>
                  </a:lnTo>
                  <a:lnTo>
                    <a:pt x="53970" y="7035"/>
                  </a:lnTo>
                  <a:lnTo>
                    <a:pt x="48920" y="10822"/>
                  </a:lnTo>
                  <a:lnTo>
                    <a:pt x="44501" y="15240"/>
                  </a:lnTo>
                  <a:lnTo>
                    <a:pt x="38190" y="16503"/>
                  </a:lnTo>
                  <a:lnTo>
                    <a:pt x="36927" y="19659"/>
                  </a:lnTo>
                  <a:lnTo>
                    <a:pt x="32509" y="17134"/>
                  </a:lnTo>
                  <a:lnTo>
                    <a:pt x="32013" y="16097"/>
                  </a:lnTo>
                  <a:lnTo>
                    <a:pt x="30615" y="17765"/>
                  </a:lnTo>
                  <a:lnTo>
                    <a:pt x="23672" y="17765"/>
                  </a:lnTo>
                  <a:lnTo>
                    <a:pt x="17991" y="10822"/>
                  </a:lnTo>
                  <a:lnTo>
                    <a:pt x="12310" y="7035"/>
                  </a:lnTo>
                  <a:lnTo>
                    <a:pt x="8523" y="4104"/>
                  </a:lnTo>
                  <a:lnTo>
                    <a:pt x="8523" y="5772"/>
                  </a:lnTo>
                  <a:lnTo>
                    <a:pt x="4104" y="9560"/>
                  </a:lnTo>
                  <a:lnTo>
                    <a:pt x="4104" y="14609"/>
                  </a:lnTo>
                  <a:lnTo>
                    <a:pt x="5998" y="19028"/>
                  </a:lnTo>
                  <a:lnTo>
                    <a:pt x="7891" y="20921"/>
                  </a:lnTo>
                  <a:lnTo>
                    <a:pt x="10416" y="25340"/>
                  </a:lnTo>
                  <a:lnTo>
                    <a:pt x="10416" y="30390"/>
                  </a:lnTo>
                  <a:lnTo>
                    <a:pt x="9154" y="34808"/>
                  </a:lnTo>
                  <a:lnTo>
                    <a:pt x="11679" y="37964"/>
                  </a:lnTo>
                  <a:lnTo>
                    <a:pt x="12310" y="42383"/>
                  </a:lnTo>
                  <a:lnTo>
                    <a:pt x="16097" y="44907"/>
                  </a:lnTo>
                  <a:lnTo>
                    <a:pt x="18622" y="49957"/>
                  </a:lnTo>
                  <a:lnTo>
                    <a:pt x="20515" y="54376"/>
                  </a:lnTo>
                  <a:lnTo>
                    <a:pt x="23672" y="60057"/>
                  </a:lnTo>
                  <a:lnTo>
                    <a:pt x="24303" y="63844"/>
                  </a:lnTo>
                  <a:lnTo>
                    <a:pt x="26828" y="65106"/>
                  </a:lnTo>
                  <a:lnTo>
                    <a:pt x="29352" y="68262"/>
                  </a:lnTo>
                  <a:lnTo>
                    <a:pt x="30615" y="72050"/>
                  </a:lnTo>
                  <a:lnTo>
                    <a:pt x="35665" y="72681"/>
                  </a:lnTo>
                  <a:lnTo>
                    <a:pt x="40083" y="74574"/>
                  </a:lnTo>
                  <a:lnTo>
                    <a:pt x="44501" y="74574"/>
                  </a:lnTo>
                  <a:lnTo>
                    <a:pt x="40083" y="78362"/>
                  </a:lnTo>
                  <a:lnTo>
                    <a:pt x="43239" y="84043"/>
                  </a:lnTo>
                  <a:lnTo>
                    <a:pt x="41977" y="89092"/>
                  </a:lnTo>
                  <a:lnTo>
                    <a:pt x="38190" y="94142"/>
                  </a:lnTo>
                  <a:lnTo>
                    <a:pt x="36296" y="97298"/>
                  </a:lnTo>
                  <a:lnTo>
                    <a:pt x="35033" y="102348"/>
                  </a:lnTo>
                  <a:lnTo>
                    <a:pt x="36296" y="106135"/>
                  </a:lnTo>
                  <a:lnTo>
                    <a:pt x="35665" y="110553"/>
                  </a:lnTo>
                  <a:lnTo>
                    <a:pt x="40714" y="114341"/>
                  </a:lnTo>
                  <a:lnTo>
                    <a:pt x="45133" y="117497"/>
                  </a:lnTo>
                  <a:lnTo>
                    <a:pt x="47026" y="124440"/>
                  </a:lnTo>
                  <a:lnTo>
                    <a:pt x="50182" y="127596"/>
                  </a:lnTo>
                  <a:lnTo>
                    <a:pt x="54601" y="128859"/>
                  </a:lnTo>
                  <a:lnTo>
                    <a:pt x="61544" y="130121"/>
                  </a:lnTo>
                  <a:lnTo>
                    <a:pt x="64700" y="136433"/>
                  </a:lnTo>
                  <a:lnTo>
                    <a:pt x="69119" y="138958"/>
                  </a:lnTo>
                  <a:lnTo>
                    <a:pt x="72275" y="142745"/>
                  </a:lnTo>
                  <a:lnTo>
                    <a:pt x="76693" y="149057"/>
                  </a:lnTo>
                  <a:lnTo>
                    <a:pt x="77956" y="154107"/>
                  </a:lnTo>
                  <a:lnTo>
                    <a:pt x="77325" y="159157"/>
                  </a:lnTo>
                  <a:lnTo>
                    <a:pt x="77956" y="162313"/>
                  </a:lnTo>
                  <a:lnTo>
                    <a:pt x="80481" y="164206"/>
                  </a:lnTo>
                  <a:lnTo>
                    <a:pt x="81743" y="167994"/>
                  </a:lnTo>
                  <a:lnTo>
                    <a:pt x="83637" y="173675"/>
                  </a:lnTo>
                  <a:lnTo>
                    <a:pt x="85530" y="178724"/>
                  </a:lnTo>
                  <a:lnTo>
                    <a:pt x="91842" y="180618"/>
                  </a:lnTo>
                  <a:lnTo>
                    <a:pt x="98155" y="178093"/>
                  </a:lnTo>
                  <a:lnTo>
                    <a:pt x="98786" y="173675"/>
                  </a:lnTo>
                  <a:lnTo>
                    <a:pt x="102573" y="176199"/>
                  </a:lnTo>
                  <a:lnTo>
                    <a:pt x="108885" y="179987"/>
                  </a:lnTo>
                  <a:lnTo>
                    <a:pt x="112672" y="178724"/>
                  </a:lnTo>
                  <a:lnTo>
                    <a:pt x="115197" y="181249"/>
                  </a:lnTo>
                  <a:lnTo>
                    <a:pt x="117091" y="188192"/>
                  </a:lnTo>
                  <a:lnTo>
                    <a:pt x="122772" y="196398"/>
                  </a:lnTo>
                  <a:lnTo>
                    <a:pt x="130977" y="203342"/>
                  </a:lnTo>
                  <a:lnTo>
                    <a:pt x="132240" y="210916"/>
                  </a:lnTo>
                  <a:lnTo>
                    <a:pt x="136658" y="216597"/>
                  </a:lnTo>
                  <a:lnTo>
                    <a:pt x="142971" y="221647"/>
                  </a:lnTo>
                  <a:lnTo>
                    <a:pt x="151176" y="222909"/>
                  </a:lnTo>
                  <a:lnTo>
                    <a:pt x="159382" y="228590"/>
                  </a:lnTo>
                  <a:lnTo>
                    <a:pt x="161907" y="231115"/>
                  </a:lnTo>
                  <a:lnTo>
                    <a:pt x="168850" y="233640"/>
                  </a:lnTo>
                  <a:lnTo>
                    <a:pt x="172638" y="237427"/>
                  </a:lnTo>
                  <a:lnTo>
                    <a:pt x="180843" y="241214"/>
                  </a:lnTo>
                  <a:lnTo>
                    <a:pt x="187155" y="242477"/>
                  </a:lnTo>
                  <a:lnTo>
                    <a:pt x="194099" y="242477"/>
                  </a:lnTo>
                  <a:lnTo>
                    <a:pt x="199149" y="239952"/>
                  </a:lnTo>
                  <a:lnTo>
                    <a:pt x="206092" y="237427"/>
                  </a:lnTo>
                  <a:lnTo>
                    <a:pt x="210510" y="233640"/>
                  </a:lnTo>
                  <a:lnTo>
                    <a:pt x="218085" y="232377"/>
                  </a:lnTo>
                  <a:lnTo>
                    <a:pt x="221241" y="233640"/>
                  </a:lnTo>
                  <a:lnTo>
                    <a:pt x="225659" y="236165"/>
                  </a:lnTo>
                  <a:lnTo>
                    <a:pt x="228815" y="243108"/>
                  </a:lnTo>
                  <a:lnTo>
                    <a:pt x="231340" y="246264"/>
                  </a:lnTo>
                  <a:lnTo>
                    <a:pt x="233234" y="251945"/>
                  </a:lnTo>
                  <a:lnTo>
                    <a:pt x="237652" y="255732"/>
                  </a:lnTo>
                  <a:lnTo>
                    <a:pt x="242702" y="258888"/>
                  </a:lnTo>
                  <a:lnTo>
                    <a:pt x="247120" y="259519"/>
                  </a:lnTo>
                  <a:lnTo>
                    <a:pt x="257851" y="264569"/>
                  </a:lnTo>
                  <a:lnTo>
                    <a:pt x="266057" y="264569"/>
                  </a:lnTo>
                  <a:lnTo>
                    <a:pt x="273631" y="264569"/>
                  </a:lnTo>
                  <a:lnTo>
                    <a:pt x="280575" y="267094"/>
                  </a:lnTo>
                  <a:lnTo>
                    <a:pt x="288780" y="267094"/>
                  </a:lnTo>
                  <a:lnTo>
                    <a:pt x="295093" y="268988"/>
                  </a:lnTo>
                  <a:lnTo>
                    <a:pt x="296580" y="268852"/>
                  </a:lnTo>
                  <a:lnTo>
                    <a:pt x="300773" y="268447"/>
                  </a:lnTo>
                  <a:lnTo>
                    <a:pt x="301405" y="266463"/>
                  </a:lnTo>
                  <a:lnTo>
                    <a:pt x="303975" y="258257"/>
                  </a:lnTo>
                  <a:lnTo>
                    <a:pt x="305823" y="254470"/>
                  </a:lnTo>
                  <a:lnTo>
                    <a:pt x="306454" y="248158"/>
                  </a:lnTo>
                  <a:lnTo>
                    <a:pt x="310242" y="244370"/>
                  </a:lnTo>
                  <a:lnTo>
                    <a:pt x="315923" y="241846"/>
                  </a:lnTo>
                  <a:lnTo>
                    <a:pt x="321603" y="241214"/>
                  </a:lnTo>
                  <a:lnTo>
                    <a:pt x="325391" y="236796"/>
                  </a:lnTo>
                  <a:lnTo>
                    <a:pt x="325391" y="23111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手繪多邊形: 圖案 73">
              <a:extLst>
                <a:ext uri="{FF2B5EF4-FFF2-40B4-BE49-F238E27FC236}">
                  <a16:creationId xmlns:a16="http://schemas.microsoft.com/office/drawing/2014/main" id="{2E05E901-AE24-4823-8651-F268BEF560FF}"/>
                </a:ext>
              </a:extLst>
            </p:cNvPr>
            <p:cNvSpPr/>
            <p:nvPr/>
          </p:nvSpPr>
          <p:spPr>
            <a:xfrm>
              <a:off x="2334377" y="2544833"/>
              <a:ext cx="104052" cy="82146"/>
            </a:xfrm>
            <a:custGeom>
              <a:avLst/>
              <a:gdLst>
                <a:gd name="connsiteX0" fmla="*/ 72906 w 85664"/>
                <a:gd name="connsiteY0" fmla="*/ 28496 h 67629"/>
                <a:gd name="connsiteX1" fmla="*/ 69119 w 85664"/>
                <a:gd name="connsiteY1" fmla="*/ 24709 h 67629"/>
                <a:gd name="connsiteX2" fmla="*/ 66594 w 85664"/>
                <a:gd name="connsiteY2" fmla="*/ 20290 h 67629"/>
                <a:gd name="connsiteX3" fmla="*/ 64700 w 85664"/>
                <a:gd name="connsiteY3" fmla="*/ 15872 h 67629"/>
                <a:gd name="connsiteX4" fmla="*/ 59019 w 85664"/>
                <a:gd name="connsiteY4" fmla="*/ 9560 h 67629"/>
                <a:gd name="connsiteX5" fmla="*/ 52527 w 85664"/>
                <a:gd name="connsiteY5" fmla="*/ 4916 h 67629"/>
                <a:gd name="connsiteX6" fmla="*/ 52527 w 85664"/>
                <a:gd name="connsiteY6" fmla="*/ 10822 h 67629"/>
                <a:gd name="connsiteX7" fmla="*/ 49146 w 85664"/>
                <a:gd name="connsiteY7" fmla="*/ 14203 h 67629"/>
                <a:gd name="connsiteX8" fmla="*/ 43239 w 85664"/>
                <a:gd name="connsiteY8" fmla="*/ 15872 h 67629"/>
                <a:gd name="connsiteX9" fmla="*/ 39046 w 85664"/>
                <a:gd name="connsiteY9" fmla="*/ 13347 h 67629"/>
                <a:gd name="connsiteX10" fmla="*/ 33140 w 85664"/>
                <a:gd name="connsiteY10" fmla="*/ 9154 h 67629"/>
                <a:gd name="connsiteX11" fmla="*/ 28090 w 85664"/>
                <a:gd name="connsiteY11" fmla="*/ 4916 h 67629"/>
                <a:gd name="connsiteX12" fmla="*/ 20515 w 85664"/>
                <a:gd name="connsiteY12" fmla="*/ 4104 h 67629"/>
                <a:gd name="connsiteX13" fmla="*/ 20515 w 85664"/>
                <a:gd name="connsiteY13" fmla="*/ 10191 h 67629"/>
                <a:gd name="connsiteX14" fmla="*/ 22409 w 85664"/>
                <a:gd name="connsiteY14" fmla="*/ 12084 h 67629"/>
                <a:gd name="connsiteX15" fmla="*/ 24934 w 85664"/>
                <a:gd name="connsiteY15" fmla="*/ 13347 h 67629"/>
                <a:gd name="connsiteX16" fmla="*/ 27459 w 85664"/>
                <a:gd name="connsiteY16" fmla="*/ 15872 h 67629"/>
                <a:gd name="connsiteX17" fmla="*/ 27459 w 85664"/>
                <a:gd name="connsiteY17" fmla="*/ 19659 h 67629"/>
                <a:gd name="connsiteX18" fmla="*/ 24303 w 85664"/>
                <a:gd name="connsiteY18" fmla="*/ 17765 h 67629"/>
                <a:gd name="connsiteX19" fmla="*/ 19884 w 85664"/>
                <a:gd name="connsiteY19" fmla="*/ 17134 h 67629"/>
                <a:gd name="connsiteX20" fmla="*/ 14834 w 85664"/>
                <a:gd name="connsiteY20" fmla="*/ 17134 h 67629"/>
                <a:gd name="connsiteX21" fmla="*/ 12941 w 85664"/>
                <a:gd name="connsiteY21" fmla="*/ 14609 h 67629"/>
                <a:gd name="connsiteX22" fmla="*/ 8523 w 85664"/>
                <a:gd name="connsiteY22" fmla="*/ 9560 h 67629"/>
                <a:gd name="connsiteX23" fmla="*/ 6629 w 85664"/>
                <a:gd name="connsiteY23" fmla="*/ 13347 h 67629"/>
                <a:gd name="connsiteX24" fmla="*/ 4104 w 85664"/>
                <a:gd name="connsiteY24" fmla="*/ 15240 h 67629"/>
                <a:gd name="connsiteX25" fmla="*/ 4735 w 85664"/>
                <a:gd name="connsiteY25" fmla="*/ 17765 h 67629"/>
                <a:gd name="connsiteX26" fmla="*/ 9154 w 85664"/>
                <a:gd name="connsiteY26" fmla="*/ 20921 h 67629"/>
                <a:gd name="connsiteX27" fmla="*/ 12310 w 85664"/>
                <a:gd name="connsiteY27" fmla="*/ 22184 h 67629"/>
                <a:gd name="connsiteX28" fmla="*/ 11047 w 85664"/>
                <a:gd name="connsiteY28" fmla="*/ 24077 h 67629"/>
                <a:gd name="connsiteX29" fmla="*/ 11047 w 85664"/>
                <a:gd name="connsiteY29" fmla="*/ 26602 h 67629"/>
                <a:gd name="connsiteX30" fmla="*/ 13572 w 85664"/>
                <a:gd name="connsiteY30" fmla="*/ 29127 h 67629"/>
                <a:gd name="connsiteX31" fmla="*/ 16728 w 85664"/>
                <a:gd name="connsiteY31" fmla="*/ 30390 h 67629"/>
                <a:gd name="connsiteX32" fmla="*/ 21147 w 85664"/>
                <a:gd name="connsiteY32" fmla="*/ 34808 h 67629"/>
                <a:gd name="connsiteX33" fmla="*/ 17360 w 85664"/>
                <a:gd name="connsiteY33" fmla="*/ 37964 h 67629"/>
                <a:gd name="connsiteX34" fmla="*/ 12941 w 85664"/>
                <a:gd name="connsiteY34" fmla="*/ 38595 h 67629"/>
                <a:gd name="connsiteX35" fmla="*/ 16728 w 85664"/>
                <a:gd name="connsiteY35" fmla="*/ 40489 h 67629"/>
                <a:gd name="connsiteX36" fmla="*/ 20515 w 85664"/>
                <a:gd name="connsiteY36" fmla="*/ 41751 h 67629"/>
                <a:gd name="connsiteX37" fmla="*/ 24303 w 85664"/>
                <a:gd name="connsiteY37" fmla="*/ 43014 h 67629"/>
                <a:gd name="connsiteX38" fmla="*/ 29352 w 85664"/>
                <a:gd name="connsiteY38" fmla="*/ 46801 h 67629"/>
                <a:gd name="connsiteX39" fmla="*/ 29352 w 85664"/>
                <a:gd name="connsiteY39" fmla="*/ 49281 h 67629"/>
                <a:gd name="connsiteX40" fmla="*/ 29352 w 85664"/>
                <a:gd name="connsiteY40" fmla="*/ 49326 h 67629"/>
                <a:gd name="connsiteX41" fmla="*/ 31246 w 85664"/>
                <a:gd name="connsiteY41" fmla="*/ 53113 h 67629"/>
                <a:gd name="connsiteX42" fmla="*/ 29984 w 85664"/>
                <a:gd name="connsiteY42" fmla="*/ 56269 h 67629"/>
                <a:gd name="connsiteX43" fmla="*/ 36296 w 85664"/>
                <a:gd name="connsiteY43" fmla="*/ 55007 h 67629"/>
                <a:gd name="connsiteX44" fmla="*/ 40714 w 85664"/>
                <a:gd name="connsiteY44" fmla="*/ 50588 h 67629"/>
                <a:gd name="connsiteX45" fmla="*/ 45764 w 85664"/>
                <a:gd name="connsiteY45" fmla="*/ 46801 h 67629"/>
                <a:gd name="connsiteX46" fmla="*/ 49551 w 85664"/>
                <a:gd name="connsiteY46" fmla="*/ 44907 h 67629"/>
                <a:gd name="connsiteX47" fmla="*/ 53339 w 85664"/>
                <a:gd name="connsiteY47" fmla="*/ 45539 h 67629"/>
                <a:gd name="connsiteX48" fmla="*/ 57126 w 85664"/>
                <a:gd name="connsiteY48" fmla="*/ 48063 h 67629"/>
                <a:gd name="connsiteX49" fmla="*/ 54601 w 85664"/>
                <a:gd name="connsiteY49" fmla="*/ 51220 h 67629"/>
                <a:gd name="connsiteX50" fmla="*/ 55863 w 85664"/>
                <a:gd name="connsiteY50" fmla="*/ 53113 h 67629"/>
                <a:gd name="connsiteX51" fmla="*/ 58388 w 85664"/>
                <a:gd name="connsiteY51" fmla="*/ 58163 h 67629"/>
                <a:gd name="connsiteX52" fmla="*/ 53970 w 85664"/>
                <a:gd name="connsiteY52" fmla="*/ 59425 h 67629"/>
                <a:gd name="connsiteX53" fmla="*/ 55863 w 85664"/>
                <a:gd name="connsiteY53" fmla="*/ 61950 h 67629"/>
                <a:gd name="connsiteX54" fmla="*/ 58388 w 85664"/>
                <a:gd name="connsiteY54" fmla="*/ 63213 h 67629"/>
                <a:gd name="connsiteX55" fmla="*/ 62807 w 85664"/>
                <a:gd name="connsiteY55" fmla="*/ 66369 h 67629"/>
                <a:gd name="connsiteX56" fmla="*/ 67856 w 85664"/>
                <a:gd name="connsiteY56" fmla="*/ 67631 h 67629"/>
                <a:gd name="connsiteX57" fmla="*/ 67225 w 85664"/>
                <a:gd name="connsiteY57" fmla="*/ 65106 h 67629"/>
                <a:gd name="connsiteX58" fmla="*/ 67225 w 85664"/>
                <a:gd name="connsiteY58" fmla="*/ 60688 h 67629"/>
                <a:gd name="connsiteX59" fmla="*/ 67225 w 85664"/>
                <a:gd name="connsiteY59" fmla="*/ 55007 h 67629"/>
                <a:gd name="connsiteX60" fmla="*/ 69750 w 85664"/>
                <a:gd name="connsiteY60" fmla="*/ 53113 h 67629"/>
                <a:gd name="connsiteX61" fmla="*/ 72275 w 85664"/>
                <a:gd name="connsiteY61" fmla="*/ 50588 h 67629"/>
                <a:gd name="connsiteX62" fmla="*/ 72275 w 85664"/>
                <a:gd name="connsiteY62" fmla="*/ 44907 h 67629"/>
                <a:gd name="connsiteX63" fmla="*/ 73537 w 85664"/>
                <a:gd name="connsiteY63" fmla="*/ 41120 h 67629"/>
                <a:gd name="connsiteX64" fmla="*/ 73537 w 85664"/>
                <a:gd name="connsiteY64" fmla="*/ 36702 h 67629"/>
                <a:gd name="connsiteX65" fmla="*/ 76062 w 85664"/>
                <a:gd name="connsiteY65" fmla="*/ 34808 h 67629"/>
                <a:gd name="connsiteX66" fmla="*/ 78587 w 85664"/>
                <a:gd name="connsiteY66" fmla="*/ 34808 h 67629"/>
                <a:gd name="connsiteX67" fmla="*/ 83637 w 85664"/>
                <a:gd name="connsiteY67" fmla="*/ 33546 h 67629"/>
                <a:gd name="connsiteX68" fmla="*/ 83637 w 85664"/>
                <a:gd name="connsiteY68" fmla="*/ 29758 h 67629"/>
                <a:gd name="connsiteX69" fmla="*/ 78587 w 85664"/>
                <a:gd name="connsiteY69" fmla="*/ 28496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5664" h="67629">
                  <a:moveTo>
                    <a:pt x="72906" y="28496"/>
                  </a:moveTo>
                  <a:lnTo>
                    <a:pt x="69119" y="24709"/>
                  </a:lnTo>
                  <a:lnTo>
                    <a:pt x="66594" y="20290"/>
                  </a:lnTo>
                  <a:lnTo>
                    <a:pt x="64700" y="15872"/>
                  </a:lnTo>
                  <a:lnTo>
                    <a:pt x="59019" y="9560"/>
                  </a:lnTo>
                  <a:lnTo>
                    <a:pt x="52527" y="4916"/>
                  </a:lnTo>
                  <a:lnTo>
                    <a:pt x="52527" y="10822"/>
                  </a:lnTo>
                  <a:lnTo>
                    <a:pt x="49146" y="14203"/>
                  </a:lnTo>
                  <a:lnTo>
                    <a:pt x="43239" y="15872"/>
                  </a:lnTo>
                  <a:lnTo>
                    <a:pt x="39046" y="13347"/>
                  </a:lnTo>
                  <a:lnTo>
                    <a:pt x="33140" y="9154"/>
                  </a:lnTo>
                  <a:lnTo>
                    <a:pt x="28090" y="4916"/>
                  </a:lnTo>
                  <a:lnTo>
                    <a:pt x="20515" y="4104"/>
                  </a:lnTo>
                  <a:lnTo>
                    <a:pt x="20515" y="10191"/>
                  </a:lnTo>
                  <a:lnTo>
                    <a:pt x="22409" y="12084"/>
                  </a:lnTo>
                  <a:lnTo>
                    <a:pt x="24934" y="13347"/>
                  </a:lnTo>
                  <a:lnTo>
                    <a:pt x="27459" y="15872"/>
                  </a:lnTo>
                  <a:lnTo>
                    <a:pt x="27459" y="19659"/>
                  </a:lnTo>
                  <a:lnTo>
                    <a:pt x="24303" y="17765"/>
                  </a:lnTo>
                  <a:lnTo>
                    <a:pt x="19884" y="17134"/>
                  </a:lnTo>
                  <a:lnTo>
                    <a:pt x="14834" y="17134"/>
                  </a:lnTo>
                  <a:lnTo>
                    <a:pt x="12941" y="14609"/>
                  </a:lnTo>
                  <a:lnTo>
                    <a:pt x="8523" y="9560"/>
                  </a:lnTo>
                  <a:lnTo>
                    <a:pt x="6629" y="13347"/>
                  </a:lnTo>
                  <a:lnTo>
                    <a:pt x="4104" y="15240"/>
                  </a:lnTo>
                  <a:lnTo>
                    <a:pt x="4735" y="17765"/>
                  </a:lnTo>
                  <a:lnTo>
                    <a:pt x="9154" y="20921"/>
                  </a:lnTo>
                  <a:lnTo>
                    <a:pt x="12310" y="22184"/>
                  </a:lnTo>
                  <a:lnTo>
                    <a:pt x="11047" y="24077"/>
                  </a:lnTo>
                  <a:lnTo>
                    <a:pt x="11047" y="26602"/>
                  </a:lnTo>
                  <a:lnTo>
                    <a:pt x="13572" y="29127"/>
                  </a:lnTo>
                  <a:lnTo>
                    <a:pt x="16728" y="30390"/>
                  </a:lnTo>
                  <a:lnTo>
                    <a:pt x="21147" y="34808"/>
                  </a:lnTo>
                  <a:lnTo>
                    <a:pt x="17360" y="37964"/>
                  </a:lnTo>
                  <a:lnTo>
                    <a:pt x="12941" y="38595"/>
                  </a:lnTo>
                  <a:lnTo>
                    <a:pt x="16728" y="40489"/>
                  </a:lnTo>
                  <a:lnTo>
                    <a:pt x="20515" y="41751"/>
                  </a:lnTo>
                  <a:lnTo>
                    <a:pt x="24303" y="43014"/>
                  </a:lnTo>
                  <a:lnTo>
                    <a:pt x="29352" y="46801"/>
                  </a:lnTo>
                  <a:lnTo>
                    <a:pt x="29352" y="49281"/>
                  </a:lnTo>
                  <a:lnTo>
                    <a:pt x="29352" y="49326"/>
                  </a:lnTo>
                  <a:lnTo>
                    <a:pt x="31246" y="53113"/>
                  </a:lnTo>
                  <a:lnTo>
                    <a:pt x="29984" y="56269"/>
                  </a:lnTo>
                  <a:lnTo>
                    <a:pt x="36296" y="55007"/>
                  </a:lnTo>
                  <a:lnTo>
                    <a:pt x="40714" y="50588"/>
                  </a:lnTo>
                  <a:lnTo>
                    <a:pt x="45764" y="46801"/>
                  </a:lnTo>
                  <a:lnTo>
                    <a:pt x="49551" y="44907"/>
                  </a:lnTo>
                  <a:lnTo>
                    <a:pt x="53339" y="45539"/>
                  </a:lnTo>
                  <a:lnTo>
                    <a:pt x="57126" y="48063"/>
                  </a:lnTo>
                  <a:lnTo>
                    <a:pt x="54601" y="51220"/>
                  </a:lnTo>
                  <a:lnTo>
                    <a:pt x="55863" y="53113"/>
                  </a:lnTo>
                  <a:lnTo>
                    <a:pt x="58388" y="58163"/>
                  </a:lnTo>
                  <a:lnTo>
                    <a:pt x="53970" y="59425"/>
                  </a:lnTo>
                  <a:lnTo>
                    <a:pt x="55863" y="61950"/>
                  </a:lnTo>
                  <a:lnTo>
                    <a:pt x="58388" y="63213"/>
                  </a:lnTo>
                  <a:lnTo>
                    <a:pt x="62807" y="66369"/>
                  </a:lnTo>
                  <a:lnTo>
                    <a:pt x="67856" y="67631"/>
                  </a:lnTo>
                  <a:lnTo>
                    <a:pt x="67225" y="65106"/>
                  </a:lnTo>
                  <a:lnTo>
                    <a:pt x="67225" y="60688"/>
                  </a:lnTo>
                  <a:lnTo>
                    <a:pt x="67225" y="55007"/>
                  </a:lnTo>
                  <a:lnTo>
                    <a:pt x="69750" y="53113"/>
                  </a:lnTo>
                  <a:lnTo>
                    <a:pt x="72275" y="50588"/>
                  </a:lnTo>
                  <a:lnTo>
                    <a:pt x="72275" y="44907"/>
                  </a:lnTo>
                  <a:lnTo>
                    <a:pt x="73537" y="41120"/>
                  </a:lnTo>
                  <a:lnTo>
                    <a:pt x="73537" y="36702"/>
                  </a:lnTo>
                  <a:lnTo>
                    <a:pt x="76062" y="34808"/>
                  </a:lnTo>
                  <a:lnTo>
                    <a:pt x="78587" y="34808"/>
                  </a:lnTo>
                  <a:lnTo>
                    <a:pt x="83637" y="33546"/>
                  </a:lnTo>
                  <a:lnTo>
                    <a:pt x="83637" y="29758"/>
                  </a:lnTo>
                  <a:lnTo>
                    <a:pt x="78587" y="2849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手繪多邊形: 圖案 74">
              <a:extLst>
                <a:ext uri="{FF2B5EF4-FFF2-40B4-BE49-F238E27FC236}">
                  <a16:creationId xmlns:a16="http://schemas.microsoft.com/office/drawing/2014/main" id="{8C3F9FAF-D0A1-40C3-8121-67485622D93C}"/>
                </a:ext>
              </a:extLst>
            </p:cNvPr>
            <p:cNvSpPr/>
            <p:nvPr/>
          </p:nvSpPr>
          <p:spPr>
            <a:xfrm>
              <a:off x="2307981" y="2558359"/>
              <a:ext cx="65717" cy="60240"/>
            </a:xfrm>
            <a:custGeom>
              <a:avLst/>
              <a:gdLst>
                <a:gd name="connsiteX0" fmla="*/ 51084 w 54103"/>
                <a:gd name="connsiteY0" fmla="*/ 38144 h 49595"/>
                <a:gd name="connsiteX1" fmla="*/ 51084 w 54103"/>
                <a:gd name="connsiteY1" fmla="*/ 35665 h 49595"/>
                <a:gd name="connsiteX2" fmla="*/ 46035 w 54103"/>
                <a:gd name="connsiteY2" fmla="*/ 31877 h 49595"/>
                <a:gd name="connsiteX3" fmla="*/ 42247 w 54103"/>
                <a:gd name="connsiteY3" fmla="*/ 30615 h 49595"/>
                <a:gd name="connsiteX4" fmla="*/ 38460 w 54103"/>
                <a:gd name="connsiteY4" fmla="*/ 29353 h 49595"/>
                <a:gd name="connsiteX5" fmla="*/ 34673 w 54103"/>
                <a:gd name="connsiteY5" fmla="*/ 27459 h 49595"/>
                <a:gd name="connsiteX6" fmla="*/ 39091 w 54103"/>
                <a:gd name="connsiteY6" fmla="*/ 26828 h 49595"/>
                <a:gd name="connsiteX7" fmla="*/ 42878 w 54103"/>
                <a:gd name="connsiteY7" fmla="*/ 23672 h 49595"/>
                <a:gd name="connsiteX8" fmla="*/ 38460 w 54103"/>
                <a:gd name="connsiteY8" fmla="*/ 19253 h 49595"/>
                <a:gd name="connsiteX9" fmla="*/ 35304 w 54103"/>
                <a:gd name="connsiteY9" fmla="*/ 17991 h 49595"/>
                <a:gd name="connsiteX10" fmla="*/ 32779 w 54103"/>
                <a:gd name="connsiteY10" fmla="*/ 15466 h 49595"/>
                <a:gd name="connsiteX11" fmla="*/ 32779 w 54103"/>
                <a:gd name="connsiteY11" fmla="*/ 12941 h 49595"/>
                <a:gd name="connsiteX12" fmla="*/ 34041 w 54103"/>
                <a:gd name="connsiteY12" fmla="*/ 11047 h 49595"/>
                <a:gd name="connsiteX13" fmla="*/ 30886 w 54103"/>
                <a:gd name="connsiteY13" fmla="*/ 9785 h 49595"/>
                <a:gd name="connsiteX14" fmla="*/ 26467 w 54103"/>
                <a:gd name="connsiteY14" fmla="*/ 6629 h 49595"/>
                <a:gd name="connsiteX15" fmla="*/ 25836 w 54103"/>
                <a:gd name="connsiteY15" fmla="*/ 4104 h 49595"/>
                <a:gd name="connsiteX16" fmla="*/ 18261 w 54103"/>
                <a:gd name="connsiteY16" fmla="*/ 4104 h 49595"/>
                <a:gd name="connsiteX17" fmla="*/ 10687 w 54103"/>
                <a:gd name="connsiteY17" fmla="*/ 5998 h 49595"/>
                <a:gd name="connsiteX18" fmla="*/ 6268 w 54103"/>
                <a:gd name="connsiteY18" fmla="*/ 9154 h 49595"/>
                <a:gd name="connsiteX19" fmla="*/ 4104 w 54103"/>
                <a:gd name="connsiteY19" fmla="*/ 10642 h 49595"/>
                <a:gd name="connsiteX20" fmla="*/ 4375 w 54103"/>
                <a:gd name="connsiteY20" fmla="*/ 12941 h 49595"/>
                <a:gd name="connsiteX21" fmla="*/ 6268 w 54103"/>
                <a:gd name="connsiteY21" fmla="*/ 20516 h 49595"/>
                <a:gd name="connsiteX22" fmla="*/ 7531 w 54103"/>
                <a:gd name="connsiteY22" fmla="*/ 25565 h 49595"/>
                <a:gd name="connsiteX23" fmla="*/ 10687 w 54103"/>
                <a:gd name="connsiteY23" fmla="*/ 26828 h 49595"/>
                <a:gd name="connsiteX24" fmla="*/ 16999 w 54103"/>
                <a:gd name="connsiteY24" fmla="*/ 27459 h 49595"/>
                <a:gd name="connsiteX25" fmla="*/ 22048 w 54103"/>
                <a:gd name="connsiteY25" fmla="*/ 29353 h 49595"/>
                <a:gd name="connsiteX26" fmla="*/ 22048 w 54103"/>
                <a:gd name="connsiteY26" fmla="*/ 32509 h 49595"/>
                <a:gd name="connsiteX27" fmla="*/ 23311 w 54103"/>
                <a:gd name="connsiteY27" fmla="*/ 32509 h 49595"/>
                <a:gd name="connsiteX28" fmla="*/ 27729 w 54103"/>
                <a:gd name="connsiteY28" fmla="*/ 31246 h 49595"/>
                <a:gd name="connsiteX29" fmla="*/ 30886 w 54103"/>
                <a:gd name="connsiteY29" fmla="*/ 33771 h 49595"/>
                <a:gd name="connsiteX30" fmla="*/ 37197 w 54103"/>
                <a:gd name="connsiteY30" fmla="*/ 35665 h 49595"/>
                <a:gd name="connsiteX31" fmla="*/ 40354 w 54103"/>
                <a:gd name="connsiteY31" fmla="*/ 35033 h 49595"/>
                <a:gd name="connsiteX32" fmla="*/ 42247 w 54103"/>
                <a:gd name="connsiteY32" fmla="*/ 37558 h 49595"/>
                <a:gd name="connsiteX33" fmla="*/ 42878 w 54103"/>
                <a:gd name="connsiteY33" fmla="*/ 39452 h 49595"/>
                <a:gd name="connsiteX34" fmla="*/ 44141 w 54103"/>
                <a:gd name="connsiteY34" fmla="*/ 41977 h 49595"/>
                <a:gd name="connsiteX35" fmla="*/ 45539 w 54103"/>
                <a:gd name="connsiteY35" fmla="*/ 44727 h 49595"/>
                <a:gd name="connsiteX36" fmla="*/ 46035 w 54103"/>
                <a:gd name="connsiteY36" fmla="*/ 45764 h 49595"/>
                <a:gd name="connsiteX37" fmla="*/ 50453 w 54103"/>
                <a:gd name="connsiteY37" fmla="*/ 48289 h 49595"/>
                <a:gd name="connsiteX38" fmla="*/ 51715 w 54103"/>
                <a:gd name="connsiteY38" fmla="*/ 45133 h 49595"/>
                <a:gd name="connsiteX39" fmla="*/ 52978 w 54103"/>
                <a:gd name="connsiteY39" fmla="*/ 41977 h 49595"/>
                <a:gd name="connsiteX40" fmla="*/ 51084 w 54103"/>
                <a:gd name="connsiteY40" fmla="*/ 38190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4103" h="49595">
                  <a:moveTo>
                    <a:pt x="51084" y="38144"/>
                  </a:moveTo>
                  <a:lnTo>
                    <a:pt x="51084" y="35665"/>
                  </a:lnTo>
                  <a:lnTo>
                    <a:pt x="46035" y="31877"/>
                  </a:lnTo>
                  <a:lnTo>
                    <a:pt x="42247" y="30615"/>
                  </a:lnTo>
                  <a:lnTo>
                    <a:pt x="38460" y="29353"/>
                  </a:lnTo>
                  <a:lnTo>
                    <a:pt x="34673" y="27459"/>
                  </a:lnTo>
                  <a:lnTo>
                    <a:pt x="39091" y="26828"/>
                  </a:lnTo>
                  <a:lnTo>
                    <a:pt x="42878" y="23672"/>
                  </a:lnTo>
                  <a:lnTo>
                    <a:pt x="38460" y="19253"/>
                  </a:lnTo>
                  <a:lnTo>
                    <a:pt x="35304" y="17991"/>
                  </a:lnTo>
                  <a:lnTo>
                    <a:pt x="32779" y="15466"/>
                  </a:lnTo>
                  <a:lnTo>
                    <a:pt x="32779" y="12941"/>
                  </a:lnTo>
                  <a:lnTo>
                    <a:pt x="34041" y="11047"/>
                  </a:lnTo>
                  <a:lnTo>
                    <a:pt x="30886" y="9785"/>
                  </a:lnTo>
                  <a:lnTo>
                    <a:pt x="26467" y="6629"/>
                  </a:lnTo>
                  <a:lnTo>
                    <a:pt x="25836" y="4104"/>
                  </a:lnTo>
                  <a:lnTo>
                    <a:pt x="18261" y="4104"/>
                  </a:lnTo>
                  <a:lnTo>
                    <a:pt x="10687" y="5998"/>
                  </a:lnTo>
                  <a:lnTo>
                    <a:pt x="6268" y="9154"/>
                  </a:lnTo>
                  <a:lnTo>
                    <a:pt x="4104" y="10642"/>
                  </a:lnTo>
                  <a:lnTo>
                    <a:pt x="4375" y="12941"/>
                  </a:lnTo>
                  <a:lnTo>
                    <a:pt x="6268" y="20516"/>
                  </a:lnTo>
                  <a:lnTo>
                    <a:pt x="7531" y="25565"/>
                  </a:lnTo>
                  <a:lnTo>
                    <a:pt x="10687" y="26828"/>
                  </a:lnTo>
                  <a:lnTo>
                    <a:pt x="16999" y="27459"/>
                  </a:lnTo>
                  <a:lnTo>
                    <a:pt x="22048" y="29353"/>
                  </a:lnTo>
                  <a:lnTo>
                    <a:pt x="22048" y="32509"/>
                  </a:lnTo>
                  <a:lnTo>
                    <a:pt x="23311" y="32509"/>
                  </a:lnTo>
                  <a:lnTo>
                    <a:pt x="27729" y="31246"/>
                  </a:lnTo>
                  <a:lnTo>
                    <a:pt x="30886" y="33771"/>
                  </a:lnTo>
                  <a:lnTo>
                    <a:pt x="37197" y="35665"/>
                  </a:lnTo>
                  <a:lnTo>
                    <a:pt x="40354" y="35033"/>
                  </a:lnTo>
                  <a:lnTo>
                    <a:pt x="42247" y="37558"/>
                  </a:lnTo>
                  <a:lnTo>
                    <a:pt x="42878" y="39452"/>
                  </a:lnTo>
                  <a:lnTo>
                    <a:pt x="44141" y="41977"/>
                  </a:lnTo>
                  <a:lnTo>
                    <a:pt x="45539" y="44727"/>
                  </a:lnTo>
                  <a:lnTo>
                    <a:pt x="46035" y="45764"/>
                  </a:lnTo>
                  <a:lnTo>
                    <a:pt x="50453" y="48289"/>
                  </a:lnTo>
                  <a:lnTo>
                    <a:pt x="51715" y="45133"/>
                  </a:lnTo>
                  <a:lnTo>
                    <a:pt x="52978" y="41977"/>
                  </a:lnTo>
                  <a:lnTo>
                    <a:pt x="51084" y="381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手繪多邊形: 圖案 75">
              <a:extLst>
                <a:ext uri="{FF2B5EF4-FFF2-40B4-BE49-F238E27FC236}">
                  <a16:creationId xmlns:a16="http://schemas.microsoft.com/office/drawing/2014/main" id="{68ABCF8D-CD0F-44D9-9986-70ABEBDBB5EB}"/>
                </a:ext>
              </a:extLst>
            </p:cNvPr>
            <p:cNvSpPr/>
            <p:nvPr/>
          </p:nvSpPr>
          <p:spPr>
            <a:xfrm>
              <a:off x="2239306" y="2507977"/>
              <a:ext cx="131435" cy="65717"/>
            </a:xfrm>
            <a:custGeom>
              <a:avLst/>
              <a:gdLst>
                <a:gd name="connsiteX0" fmla="*/ 100680 w 108207"/>
                <a:gd name="connsiteY0" fmla="*/ 42428 h 54103"/>
                <a:gd name="connsiteX1" fmla="*/ 98786 w 108207"/>
                <a:gd name="connsiteY1" fmla="*/ 40534 h 54103"/>
                <a:gd name="connsiteX2" fmla="*/ 98786 w 108207"/>
                <a:gd name="connsiteY2" fmla="*/ 34447 h 54103"/>
                <a:gd name="connsiteX3" fmla="*/ 98741 w 108207"/>
                <a:gd name="connsiteY3" fmla="*/ 34402 h 54103"/>
                <a:gd name="connsiteX4" fmla="*/ 92880 w 108207"/>
                <a:gd name="connsiteY4" fmla="*/ 32734 h 54103"/>
                <a:gd name="connsiteX5" fmla="*/ 90355 w 108207"/>
                <a:gd name="connsiteY5" fmla="*/ 26828 h 54103"/>
                <a:gd name="connsiteX6" fmla="*/ 87830 w 108207"/>
                <a:gd name="connsiteY6" fmla="*/ 23491 h 54103"/>
                <a:gd name="connsiteX7" fmla="*/ 82825 w 108207"/>
                <a:gd name="connsiteY7" fmla="*/ 20110 h 54103"/>
                <a:gd name="connsiteX8" fmla="*/ 76062 w 108207"/>
                <a:gd name="connsiteY8" fmla="*/ 19253 h 54103"/>
                <a:gd name="connsiteX9" fmla="*/ 70156 w 108207"/>
                <a:gd name="connsiteY9" fmla="*/ 18442 h 54103"/>
                <a:gd name="connsiteX10" fmla="*/ 66820 w 108207"/>
                <a:gd name="connsiteY10" fmla="*/ 23491 h 54103"/>
                <a:gd name="connsiteX11" fmla="*/ 59245 w 108207"/>
                <a:gd name="connsiteY11" fmla="*/ 21823 h 54103"/>
                <a:gd name="connsiteX12" fmla="*/ 56720 w 108207"/>
                <a:gd name="connsiteY12" fmla="*/ 20110 h 54103"/>
                <a:gd name="connsiteX13" fmla="*/ 50814 w 108207"/>
                <a:gd name="connsiteY13" fmla="*/ 15917 h 54103"/>
                <a:gd name="connsiteX14" fmla="*/ 45764 w 108207"/>
                <a:gd name="connsiteY14" fmla="*/ 14203 h 54103"/>
                <a:gd name="connsiteX15" fmla="*/ 39858 w 108207"/>
                <a:gd name="connsiteY15" fmla="*/ 10867 h 54103"/>
                <a:gd name="connsiteX16" fmla="*/ 36521 w 108207"/>
                <a:gd name="connsiteY16" fmla="*/ 10867 h 54103"/>
                <a:gd name="connsiteX17" fmla="*/ 30615 w 108207"/>
                <a:gd name="connsiteY17" fmla="*/ 10010 h 54103"/>
                <a:gd name="connsiteX18" fmla="*/ 24709 w 108207"/>
                <a:gd name="connsiteY18" fmla="*/ 10010 h 54103"/>
                <a:gd name="connsiteX19" fmla="*/ 17134 w 108207"/>
                <a:gd name="connsiteY19" fmla="*/ 7486 h 54103"/>
                <a:gd name="connsiteX20" fmla="*/ 9560 w 108207"/>
                <a:gd name="connsiteY20" fmla="*/ 4104 h 54103"/>
                <a:gd name="connsiteX21" fmla="*/ 5367 w 108207"/>
                <a:gd name="connsiteY21" fmla="*/ 4104 h 54103"/>
                <a:gd name="connsiteX22" fmla="*/ 4104 w 108207"/>
                <a:gd name="connsiteY22" fmla="*/ 8973 h 54103"/>
                <a:gd name="connsiteX23" fmla="*/ 9785 w 108207"/>
                <a:gd name="connsiteY23" fmla="*/ 11498 h 54103"/>
                <a:gd name="connsiteX24" fmla="*/ 16729 w 108207"/>
                <a:gd name="connsiteY24" fmla="*/ 15286 h 54103"/>
                <a:gd name="connsiteX25" fmla="*/ 23672 w 108207"/>
                <a:gd name="connsiteY25" fmla="*/ 20335 h 54103"/>
                <a:gd name="connsiteX26" fmla="*/ 26197 w 108207"/>
                <a:gd name="connsiteY26" fmla="*/ 23491 h 54103"/>
                <a:gd name="connsiteX27" fmla="*/ 28721 w 108207"/>
                <a:gd name="connsiteY27" fmla="*/ 29172 h 54103"/>
                <a:gd name="connsiteX28" fmla="*/ 30615 w 108207"/>
                <a:gd name="connsiteY28" fmla="*/ 35484 h 54103"/>
                <a:gd name="connsiteX29" fmla="*/ 29353 w 108207"/>
                <a:gd name="connsiteY29" fmla="*/ 40534 h 54103"/>
                <a:gd name="connsiteX30" fmla="*/ 28631 w 108207"/>
                <a:gd name="connsiteY30" fmla="*/ 41030 h 54103"/>
                <a:gd name="connsiteX31" fmla="*/ 31878 w 108207"/>
                <a:gd name="connsiteY31" fmla="*/ 42428 h 54103"/>
                <a:gd name="connsiteX32" fmla="*/ 37559 w 108207"/>
                <a:gd name="connsiteY32" fmla="*/ 42428 h 54103"/>
                <a:gd name="connsiteX33" fmla="*/ 40083 w 108207"/>
                <a:gd name="connsiteY33" fmla="*/ 42428 h 54103"/>
                <a:gd name="connsiteX34" fmla="*/ 45133 w 108207"/>
                <a:gd name="connsiteY34" fmla="*/ 40534 h 54103"/>
                <a:gd name="connsiteX35" fmla="*/ 47658 w 108207"/>
                <a:gd name="connsiteY35" fmla="*/ 41165 h 54103"/>
                <a:gd name="connsiteX36" fmla="*/ 51445 w 108207"/>
                <a:gd name="connsiteY36" fmla="*/ 45584 h 54103"/>
                <a:gd name="connsiteX37" fmla="*/ 55864 w 108207"/>
                <a:gd name="connsiteY37" fmla="*/ 48109 h 54103"/>
                <a:gd name="connsiteX38" fmla="*/ 59425 w 108207"/>
                <a:gd name="connsiteY38" fmla="*/ 48605 h 54103"/>
                <a:gd name="connsiteX39" fmla="*/ 60282 w 108207"/>
                <a:gd name="connsiteY39" fmla="*/ 48740 h 54103"/>
                <a:gd name="connsiteX40" fmla="*/ 60643 w 108207"/>
                <a:gd name="connsiteY40" fmla="*/ 52121 h 54103"/>
                <a:gd name="connsiteX41" fmla="*/ 62807 w 108207"/>
                <a:gd name="connsiteY41" fmla="*/ 50633 h 54103"/>
                <a:gd name="connsiteX42" fmla="*/ 67225 w 108207"/>
                <a:gd name="connsiteY42" fmla="*/ 47477 h 54103"/>
                <a:gd name="connsiteX43" fmla="*/ 74800 w 108207"/>
                <a:gd name="connsiteY43" fmla="*/ 45584 h 54103"/>
                <a:gd name="connsiteX44" fmla="*/ 82375 w 108207"/>
                <a:gd name="connsiteY44" fmla="*/ 45584 h 54103"/>
                <a:gd name="connsiteX45" fmla="*/ 84899 w 108207"/>
                <a:gd name="connsiteY45" fmla="*/ 43690 h 54103"/>
                <a:gd name="connsiteX46" fmla="*/ 86793 w 108207"/>
                <a:gd name="connsiteY46" fmla="*/ 39903 h 54103"/>
                <a:gd name="connsiteX47" fmla="*/ 91211 w 108207"/>
                <a:gd name="connsiteY47" fmla="*/ 44953 h 54103"/>
                <a:gd name="connsiteX48" fmla="*/ 93105 w 108207"/>
                <a:gd name="connsiteY48" fmla="*/ 47477 h 54103"/>
                <a:gd name="connsiteX49" fmla="*/ 98155 w 108207"/>
                <a:gd name="connsiteY49" fmla="*/ 47477 h 54103"/>
                <a:gd name="connsiteX50" fmla="*/ 102573 w 108207"/>
                <a:gd name="connsiteY50" fmla="*/ 48109 h 54103"/>
                <a:gd name="connsiteX51" fmla="*/ 105729 w 108207"/>
                <a:gd name="connsiteY51" fmla="*/ 50002 h 54103"/>
                <a:gd name="connsiteX52" fmla="*/ 105729 w 108207"/>
                <a:gd name="connsiteY52" fmla="*/ 46215 h 54103"/>
                <a:gd name="connsiteX53" fmla="*/ 103205 w 108207"/>
                <a:gd name="connsiteY53" fmla="*/ 43690 h 5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8207" h="54103">
                  <a:moveTo>
                    <a:pt x="100680" y="42428"/>
                  </a:moveTo>
                  <a:lnTo>
                    <a:pt x="98786" y="40534"/>
                  </a:lnTo>
                  <a:lnTo>
                    <a:pt x="98786" y="34447"/>
                  </a:lnTo>
                  <a:lnTo>
                    <a:pt x="98741" y="34402"/>
                  </a:lnTo>
                  <a:lnTo>
                    <a:pt x="92880" y="32734"/>
                  </a:lnTo>
                  <a:lnTo>
                    <a:pt x="90355" y="26828"/>
                  </a:lnTo>
                  <a:lnTo>
                    <a:pt x="87830" y="23491"/>
                  </a:lnTo>
                  <a:lnTo>
                    <a:pt x="82825" y="20110"/>
                  </a:lnTo>
                  <a:lnTo>
                    <a:pt x="76062" y="19253"/>
                  </a:lnTo>
                  <a:lnTo>
                    <a:pt x="70156" y="18442"/>
                  </a:lnTo>
                  <a:lnTo>
                    <a:pt x="66820" y="23491"/>
                  </a:lnTo>
                  <a:lnTo>
                    <a:pt x="59245" y="21823"/>
                  </a:lnTo>
                  <a:lnTo>
                    <a:pt x="56720" y="20110"/>
                  </a:lnTo>
                  <a:lnTo>
                    <a:pt x="50814" y="15917"/>
                  </a:lnTo>
                  <a:lnTo>
                    <a:pt x="45764" y="14203"/>
                  </a:lnTo>
                  <a:lnTo>
                    <a:pt x="39858" y="10867"/>
                  </a:lnTo>
                  <a:lnTo>
                    <a:pt x="36521" y="10867"/>
                  </a:lnTo>
                  <a:lnTo>
                    <a:pt x="30615" y="10010"/>
                  </a:lnTo>
                  <a:lnTo>
                    <a:pt x="24709" y="10010"/>
                  </a:lnTo>
                  <a:lnTo>
                    <a:pt x="17134" y="7486"/>
                  </a:lnTo>
                  <a:lnTo>
                    <a:pt x="9560" y="4104"/>
                  </a:lnTo>
                  <a:lnTo>
                    <a:pt x="5367" y="4104"/>
                  </a:lnTo>
                  <a:lnTo>
                    <a:pt x="4104" y="8973"/>
                  </a:lnTo>
                  <a:lnTo>
                    <a:pt x="9785" y="11498"/>
                  </a:lnTo>
                  <a:lnTo>
                    <a:pt x="16729" y="15286"/>
                  </a:lnTo>
                  <a:lnTo>
                    <a:pt x="23672" y="20335"/>
                  </a:lnTo>
                  <a:lnTo>
                    <a:pt x="26197" y="23491"/>
                  </a:lnTo>
                  <a:lnTo>
                    <a:pt x="28721" y="29172"/>
                  </a:lnTo>
                  <a:lnTo>
                    <a:pt x="30615" y="35484"/>
                  </a:lnTo>
                  <a:lnTo>
                    <a:pt x="29353" y="40534"/>
                  </a:lnTo>
                  <a:lnTo>
                    <a:pt x="28631" y="41030"/>
                  </a:lnTo>
                  <a:lnTo>
                    <a:pt x="31878" y="42428"/>
                  </a:lnTo>
                  <a:lnTo>
                    <a:pt x="37559" y="42428"/>
                  </a:lnTo>
                  <a:lnTo>
                    <a:pt x="40083" y="42428"/>
                  </a:lnTo>
                  <a:lnTo>
                    <a:pt x="45133" y="40534"/>
                  </a:lnTo>
                  <a:lnTo>
                    <a:pt x="47658" y="41165"/>
                  </a:lnTo>
                  <a:lnTo>
                    <a:pt x="51445" y="45584"/>
                  </a:lnTo>
                  <a:lnTo>
                    <a:pt x="55864" y="48109"/>
                  </a:lnTo>
                  <a:lnTo>
                    <a:pt x="59425" y="48605"/>
                  </a:lnTo>
                  <a:lnTo>
                    <a:pt x="60282" y="48740"/>
                  </a:lnTo>
                  <a:lnTo>
                    <a:pt x="60643" y="52121"/>
                  </a:lnTo>
                  <a:lnTo>
                    <a:pt x="62807" y="50633"/>
                  </a:lnTo>
                  <a:lnTo>
                    <a:pt x="67225" y="47477"/>
                  </a:lnTo>
                  <a:lnTo>
                    <a:pt x="74800" y="45584"/>
                  </a:lnTo>
                  <a:lnTo>
                    <a:pt x="82375" y="45584"/>
                  </a:lnTo>
                  <a:lnTo>
                    <a:pt x="84899" y="43690"/>
                  </a:lnTo>
                  <a:lnTo>
                    <a:pt x="86793" y="39903"/>
                  </a:lnTo>
                  <a:lnTo>
                    <a:pt x="91211" y="44953"/>
                  </a:lnTo>
                  <a:lnTo>
                    <a:pt x="93105" y="47477"/>
                  </a:lnTo>
                  <a:lnTo>
                    <a:pt x="98155" y="47477"/>
                  </a:lnTo>
                  <a:lnTo>
                    <a:pt x="102573" y="48109"/>
                  </a:lnTo>
                  <a:lnTo>
                    <a:pt x="105729" y="50002"/>
                  </a:lnTo>
                  <a:lnTo>
                    <a:pt x="105729" y="46215"/>
                  </a:lnTo>
                  <a:lnTo>
                    <a:pt x="103205" y="436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7" name="手繪多邊形: 圖案 76">
              <a:extLst>
                <a:ext uri="{FF2B5EF4-FFF2-40B4-BE49-F238E27FC236}">
                  <a16:creationId xmlns:a16="http://schemas.microsoft.com/office/drawing/2014/main" id="{E06F149C-F2C2-4119-BB38-42F4D9ADEED5}"/>
                </a:ext>
              </a:extLst>
            </p:cNvPr>
            <p:cNvSpPr/>
            <p:nvPr/>
          </p:nvSpPr>
          <p:spPr>
            <a:xfrm>
              <a:off x="2240839" y="2645762"/>
              <a:ext cx="197152" cy="191674"/>
            </a:xfrm>
            <a:custGeom>
              <a:avLst/>
              <a:gdLst>
                <a:gd name="connsiteX0" fmla="*/ 154332 w 162311"/>
                <a:gd name="connsiteY0" fmla="*/ 135396 h 157802"/>
                <a:gd name="connsiteX1" fmla="*/ 152439 w 162311"/>
                <a:gd name="connsiteY1" fmla="*/ 130346 h 157802"/>
                <a:gd name="connsiteX2" fmla="*/ 150545 w 162311"/>
                <a:gd name="connsiteY2" fmla="*/ 124666 h 157802"/>
                <a:gd name="connsiteX3" fmla="*/ 149283 w 162311"/>
                <a:gd name="connsiteY3" fmla="*/ 120878 h 157802"/>
                <a:gd name="connsiteX4" fmla="*/ 146758 w 162311"/>
                <a:gd name="connsiteY4" fmla="*/ 118985 h 157802"/>
                <a:gd name="connsiteX5" fmla="*/ 146127 w 162311"/>
                <a:gd name="connsiteY5" fmla="*/ 115829 h 157802"/>
                <a:gd name="connsiteX6" fmla="*/ 146758 w 162311"/>
                <a:gd name="connsiteY6" fmla="*/ 110779 h 157802"/>
                <a:gd name="connsiteX7" fmla="*/ 145495 w 162311"/>
                <a:gd name="connsiteY7" fmla="*/ 105729 h 157802"/>
                <a:gd name="connsiteX8" fmla="*/ 141077 w 162311"/>
                <a:gd name="connsiteY8" fmla="*/ 99417 h 157802"/>
                <a:gd name="connsiteX9" fmla="*/ 137921 w 162311"/>
                <a:gd name="connsiteY9" fmla="*/ 95630 h 157802"/>
                <a:gd name="connsiteX10" fmla="*/ 133503 w 162311"/>
                <a:gd name="connsiteY10" fmla="*/ 93105 h 157802"/>
                <a:gd name="connsiteX11" fmla="*/ 130346 w 162311"/>
                <a:gd name="connsiteY11" fmla="*/ 86793 h 157802"/>
                <a:gd name="connsiteX12" fmla="*/ 123403 w 162311"/>
                <a:gd name="connsiteY12" fmla="*/ 85530 h 157802"/>
                <a:gd name="connsiteX13" fmla="*/ 118985 w 162311"/>
                <a:gd name="connsiteY13" fmla="*/ 84268 h 157802"/>
                <a:gd name="connsiteX14" fmla="*/ 115828 w 162311"/>
                <a:gd name="connsiteY14" fmla="*/ 81112 h 157802"/>
                <a:gd name="connsiteX15" fmla="*/ 113935 w 162311"/>
                <a:gd name="connsiteY15" fmla="*/ 74169 h 157802"/>
                <a:gd name="connsiteX16" fmla="*/ 109516 w 162311"/>
                <a:gd name="connsiteY16" fmla="*/ 71013 h 157802"/>
                <a:gd name="connsiteX17" fmla="*/ 104467 w 162311"/>
                <a:gd name="connsiteY17" fmla="*/ 67225 h 157802"/>
                <a:gd name="connsiteX18" fmla="*/ 105098 w 162311"/>
                <a:gd name="connsiteY18" fmla="*/ 62807 h 157802"/>
                <a:gd name="connsiteX19" fmla="*/ 103836 w 162311"/>
                <a:gd name="connsiteY19" fmla="*/ 59020 h 157802"/>
                <a:gd name="connsiteX20" fmla="*/ 105098 w 162311"/>
                <a:gd name="connsiteY20" fmla="*/ 53970 h 157802"/>
                <a:gd name="connsiteX21" fmla="*/ 106992 w 162311"/>
                <a:gd name="connsiteY21" fmla="*/ 50814 h 157802"/>
                <a:gd name="connsiteX22" fmla="*/ 110779 w 162311"/>
                <a:gd name="connsiteY22" fmla="*/ 45764 h 157802"/>
                <a:gd name="connsiteX23" fmla="*/ 112041 w 162311"/>
                <a:gd name="connsiteY23" fmla="*/ 40714 h 157802"/>
                <a:gd name="connsiteX24" fmla="*/ 108885 w 162311"/>
                <a:gd name="connsiteY24" fmla="*/ 35033 h 157802"/>
                <a:gd name="connsiteX25" fmla="*/ 113304 w 162311"/>
                <a:gd name="connsiteY25" fmla="*/ 31246 h 157802"/>
                <a:gd name="connsiteX26" fmla="*/ 108885 w 162311"/>
                <a:gd name="connsiteY26" fmla="*/ 31246 h 157802"/>
                <a:gd name="connsiteX27" fmla="*/ 104467 w 162311"/>
                <a:gd name="connsiteY27" fmla="*/ 29353 h 157802"/>
                <a:gd name="connsiteX28" fmla="*/ 99417 w 162311"/>
                <a:gd name="connsiteY28" fmla="*/ 28721 h 157802"/>
                <a:gd name="connsiteX29" fmla="*/ 98155 w 162311"/>
                <a:gd name="connsiteY29" fmla="*/ 24934 h 157802"/>
                <a:gd name="connsiteX30" fmla="*/ 95630 w 162311"/>
                <a:gd name="connsiteY30" fmla="*/ 21778 h 157802"/>
                <a:gd name="connsiteX31" fmla="*/ 93105 w 162311"/>
                <a:gd name="connsiteY31" fmla="*/ 20516 h 157802"/>
                <a:gd name="connsiteX32" fmla="*/ 92474 w 162311"/>
                <a:gd name="connsiteY32" fmla="*/ 16728 h 157802"/>
                <a:gd name="connsiteX33" fmla="*/ 89318 w 162311"/>
                <a:gd name="connsiteY33" fmla="*/ 11047 h 157802"/>
                <a:gd name="connsiteX34" fmla="*/ 87424 w 162311"/>
                <a:gd name="connsiteY34" fmla="*/ 6629 h 157802"/>
                <a:gd name="connsiteX35" fmla="*/ 81112 w 162311"/>
                <a:gd name="connsiteY35" fmla="*/ 8523 h 157802"/>
                <a:gd name="connsiteX36" fmla="*/ 78587 w 162311"/>
                <a:gd name="connsiteY36" fmla="*/ 5998 h 157802"/>
                <a:gd name="connsiteX37" fmla="*/ 72275 w 162311"/>
                <a:gd name="connsiteY37" fmla="*/ 5998 h 157802"/>
                <a:gd name="connsiteX38" fmla="*/ 66504 w 162311"/>
                <a:gd name="connsiteY38" fmla="*/ 4735 h 157802"/>
                <a:gd name="connsiteX39" fmla="*/ 63438 w 162311"/>
                <a:gd name="connsiteY39" fmla="*/ 4104 h 157802"/>
                <a:gd name="connsiteX40" fmla="*/ 55863 w 162311"/>
                <a:gd name="connsiteY40" fmla="*/ 4104 h 157802"/>
                <a:gd name="connsiteX41" fmla="*/ 51445 w 162311"/>
                <a:gd name="connsiteY41" fmla="*/ 6629 h 157802"/>
                <a:gd name="connsiteX42" fmla="*/ 50182 w 162311"/>
                <a:gd name="connsiteY42" fmla="*/ 11679 h 157802"/>
                <a:gd name="connsiteX43" fmla="*/ 48920 w 162311"/>
                <a:gd name="connsiteY43" fmla="*/ 14204 h 157802"/>
                <a:gd name="connsiteX44" fmla="*/ 41977 w 162311"/>
                <a:gd name="connsiteY44" fmla="*/ 17360 h 157802"/>
                <a:gd name="connsiteX45" fmla="*/ 36927 w 162311"/>
                <a:gd name="connsiteY45" fmla="*/ 19253 h 157802"/>
                <a:gd name="connsiteX46" fmla="*/ 36927 w 162311"/>
                <a:gd name="connsiteY46" fmla="*/ 24934 h 157802"/>
                <a:gd name="connsiteX47" fmla="*/ 37558 w 162311"/>
                <a:gd name="connsiteY47" fmla="*/ 30615 h 157802"/>
                <a:gd name="connsiteX48" fmla="*/ 38821 w 162311"/>
                <a:gd name="connsiteY48" fmla="*/ 34402 h 157802"/>
                <a:gd name="connsiteX49" fmla="*/ 40083 w 162311"/>
                <a:gd name="connsiteY49" fmla="*/ 40714 h 157802"/>
                <a:gd name="connsiteX50" fmla="*/ 37558 w 162311"/>
                <a:gd name="connsiteY50" fmla="*/ 46395 h 157802"/>
                <a:gd name="connsiteX51" fmla="*/ 37558 w 162311"/>
                <a:gd name="connsiteY51" fmla="*/ 54601 h 157802"/>
                <a:gd name="connsiteX52" fmla="*/ 33140 w 162311"/>
                <a:gd name="connsiteY52" fmla="*/ 58388 h 157802"/>
                <a:gd name="connsiteX53" fmla="*/ 26828 w 162311"/>
                <a:gd name="connsiteY53" fmla="*/ 60913 h 157802"/>
                <a:gd name="connsiteX54" fmla="*/ 23041 w 162311"/>
                <a:gd name="connsiteY54" fmla="*/ 63438 h 157802"/>
                <a:gd name="connsiteX55" fmla="*/ 17991 w 162311"/>
                <a:gd name="connsiteY55" fmla="*/ 67856 h 157802"/>
                <a:gd name="connsiteX56" fmla="*/ 9785 w 162311"/>
                <a:gd name="connsiteY56" fmla="*/ 71013 h 157802"/>
                <a:gd name="connsiteX57" fmla="*/ 4104 w 162311"/>
                <a:gd name="connsiteY57" fmla="*/ 76693 h 157802"/>
                <a:gd name="connsiteX58" fmla="*/ 9785 w 162311"/>
                <a:gd name="connsiteY58" fmla="*/ 88687 h 157802"/>
                <a:gd name="connsiteX59" fmla="*/ 9785 w 162311"/>
                <a:gd name="connsiteY59" fmla="*/ 93736 h 157802"/>
                <a:gd name="connsiteX60" fmla="*/ 14203 w 162311"/>
                <a:gd name="connsiteY60" fmla="*/ 96261 h 157802"/>
                <a:gd name="connsiteX61" fmla="*/ 12761 w 162311"/>
                <a:gd name="connsiteY61" fmla="*/ 98606 h 157802"/>
                <a:gd name="connsiteX62" fmla="*/ 26828 w 162311"/>
                <a:gd name="connsiteY62" fmla="*/ 101942 h 157802"/>
                <a:gd name="connsiteX63" fmla="*/ 35033 w 162311"/>
                <a:gd name="connsiteY63" fmla="*/ 104467 h 157802"/>
                <a:gd name="connsiteX64" fmla="*/ 54601 w 162311"/>
                <a:gd name="connsiteY64" fmla="*/ 115829 h 157802"/>
                <a:gd name="connsiteX65" fmla="*/ 73537 w 162311"/>
                <a:gd name="connsiteY65" fmla="*/ 130346 h 157802"/>
                <a:gd name="connsiteX66" fmla="*/ 100679 w 162311"/>
                <a:gd name="connsiteY66" fmla="*/ 151176 h 157802"/>
                <a:gd name="connsiteX67" fmla="*/ 116325 w 162311"/>
                <a:gd name="connsiteY67" fmla="*/ 153115 h 157802"/>
                <a:gd name="connsiteX68" fmla="*/ 128858 w 162311"/>
                <a:gd name="connsiteY68" fmla="*/ 154693 h 157802"/>
                <a:gd name="connsiteX69" fmla="*/ 130978 w 162311"/>
                <a:gd name="connsiteY69" fmla="*/ 152439 h 157802"/>
                <a:gd name="connsiteX70" fmla="*/ 136027 w 162311"/>
                <a:gd name="connsiteY70" fmla="*/ 147389 h 157802"/>
                <a:gd name="connsiteX71" fmla="*/ 136027 w 162311"/>
                <a:gd name="connsiteY71" fmla="*/ 141077 h 157802"/>
                <a:gd name="connsiteX72" fmla="*/ 137515 w 162311"/>
                <a:gd name="connsiteY72" fmla="*/ 140401 h 157802"/>
                <a:gd name="connsiteX73" fmla="*/ 142971 w 162311"/>
                <a:gd name="connsiteY73" fmla="*/ 137921 h 157802"/>
                <a:gd name="connsiteX74" fmla="*/ 146758 w 162311"/>
                <a:gd name="connsiteY74" fmla="*/ 137921 h 157802"/>
                <a:gd name="connsiteX75" fmla="*/ 151808 w 162311"/>
                <a:gd name="connsiteY75" fmla="*/ 138552 h 157802"/>
                <a:gd name="connsiteX76" fmla="*/ 154062 w 162311"/>
                <a:gd name="connsiteY76" fmla="*/ 138237 h 157802"/>
                <a:gd name="connsiteX77" fmla="*/ 154332 w 162311"/>
                <a:gd name="connsiteY77" fmla="*/ 137290 h 157802"/>
                <a:gd name="connsiteX78" fmla="*/ 157669 w 162311"/>
                <a:gd name="connsiteY78" fmla="*/ 137290 h 157802"/>
                <a:gd name="connsiteX79" fmla="*/ 160644 w 162311"/>
                <a:gd name="connsiteY79" fmla="*/ 137290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2311" h="157802">
                  <a:moveTo>
                    <a:pt x="154332" y="135396"/>
                  </a:moveTo>
                  <a:lnTo>
                    <a:pt x="152439" y="130346"/>
                  </a:lnTo>
                  <a:lnTo>
                    <a:pt x="150545" y="124666"/>
                  </a:lnTo>
                  <a:lnTo>
                    <a:pt x="149283" y="120878"/>
                  </a:lnTo>
                  <a:lnTo>
                    <a:pt x="146758" y="118985"/>
                  </a:lnTo>
                  <a:lnTo>
                    <a:pt x="146127" y="115829"/>
                  </a:lnTo>
                  <a:lnTo>
                    <a:pt x="146758" y="110779"/>
                  </a:lnTo>
                  <a:lnTo>
                    <a:pt x="145495" y="105729"/>
                  </a:lnTo>
                  <a:lnTo>
                    <a:pt x="141077" y="99417"/>
                  </a:lnTo>
                  <a:lnTo>
                    <a:pt x="137921" y="95630"/>
                  </a:lnTo>
                  <a:lnTo>
                    <a:pt x="133503" y="93105"/>
                  </a:lnTo>
                  <a:lnTo>
                    <a:pt x="130346" y="86793"/>
                  </a:lnTo>
                  <a:lnTo>
                    <a:pt x="123403" y="85530"/>
                  </a:lnTo>
                  <a:lnTo>
                    <a:pt x="118985" y="84268"/>
                  </a:lnTo>
                  <a:lnTo>
                    <a:pt x="115828" y="81112"/>
                  </a:lnTo>
                  <a:lnTo>
                    <a:pt x="113935" y="74169"/>
                  </a:lnTo>
                  <a:lnTo>
                    <a:pt x="109516" y="71013"/>
                  </a:lnTo>
                  <a:lnTo>
                    <a:pt x="104467" y="67225"/>
                  </a:lnTo>
                  <a:lnTo>
                    <a:pt x="105098" y="62807"/>
                  </a:lnTo>
                  <a:lnTo>
                    <a:pt x="103836" y="59020"/>
                  </a:lnTo>
                  <a:lnTo>
                    <a:pt x="105098" y="53970"/>
                  </a:lnTo>
                  <a:lnTo>
                    <a:pt x="106992" y="50814"/>
                  </a:lnTo>
                  <a:lnTo>
                    <a:pt x="110779" y="45764"/>
                  </a:lnTo>
                  <a:lnTo>
                    <a:pt x="112041" y="40714"/>
                  </a:lnTo>
                  <a:lnTo>
                    <a:pt x="108885" y="35033"/>
                  </a:lnTo>
                  <a:lnTo>
                    <a:pt x="113304" y="31246"/>
                  </a:lnTo>
                  <a:lnTo>
                    <a:pt x="108885" y="31246"/>
                  </a:lnTo>
                  <a:lnTo>
                    <a:pt x="104467" y="29353"/>
                  </a:lnTo>
                  <a:lnTo>
                    <a:pt x="99417" y="28721"/>
                  </a:lnTo>
                  <a:lnTo>
                    <a:pt x="98155" y="24934"/>
                  </a:lnTo>
                  <a:lnTo>
                    <a:pt x="95630" y="21778"/>
                  </a:lnTo>
                  <a:lnTo>
                    <a:pt x="93105" y="20516"/>
                  </a:lnTo>
                  <a:lnTo>
                    <a:pt x="92474" y="16728"/>
                  </a:lnTo>
                  <a:lnTo>
                    <a:pt x="89318" y="11047"/>
                  </a:lnTo>
                  <a:lnTo>
                    <a:pt x="87424" y="6629"/>
                  </a:lnTo>
                  <a:lnTo>
                    <a:pt x="81112" y="8523"/>
                  </a:lnTo>
                  <a:lnTo>
                    <a:pt x="78587" y="5998"/>
                  </a:lnTo>
                  <a:lnTo>
                    <a:pt x="72275" y="5998"/>
                  </a:lnTo>
                  <a:lnTo>
                    <a:pt x="66504" y="4735"/>
                  </a:lnTo>
                  <a:lnTo>
                    <a:pt x="63438" y="4104"/>
                  </a:lnTo>
                  <a:lnTo>
                    <a:pt x="55863" y="4104"/>
                  </a:lnTo>
                  <a:lnTo>
                    <a:pt x="51445" y="6629"/>
                  </a:lnTo>
                  <a:lnTo>
                    <a:pt x="50182" y="11679"/>
                  </a:lnTo>
                  <a:lnTo>
                    <a:pt x="48920" y="14204"/>
                  </a:lnTo>
                  <a:lnTo>
                    <a:pt x="41977" y="17360"/>
                  </a:lnTo>
                  <a:lnTo>
                    <a:pt x="36927" y="19253"/>
                  </a:lnTo>
                  <a:lnTo>
                    <a:pt x="36927" y="24934"/>
                  </a:lnTo>
                  <a:lnTo>
                    <a:pt x="37558" y="30615"/>
                  </a:lnTo>
                  <a:lnTo>
                    <a:pt x="38821" y="34402"/>
                  </a:lnTo>
                  <a:lnTo>
                    <a:pt x="40083" y="40714"/>
                  </a:lnTo>
                  <a:lnTo>
                    <a:pt x="37558" y="46395"/>
                  </a:lnTo>
                  <a:lnTo>
                    <a:pt x="37558" y="54601"/>
                  </a:lnTo>
                  <a:lnTo>
                    <a:pt x="33140" y="58388"/>
                  </a:lnTo>
                  <a:lnTo>
                    <a:pt x="26828" y="60913"/>
                  </a:lnTo>
                  <a:lnTo>
                    <a:pt x="23041" y="63438"/>
                  </a:lnTo>
                  <a:lnTo>
                    <a:pt x="17991" y="67856"/>
                  </a:lnTo>
                  <a:lnTo>
                    <a:pt x="9785" y="71013"/>
                  </a:lnTo>
                  <a:lnTo>
                    <a:pt x="4104" y="76693"/>
                  </a:lnTo>
                  <a:lnTo>
                    <a:pt x="9785" y="88687"/>
                  </a:lnTo>
                  <a:lnTo>
                    <a:pt x="9785" y="93736"/>
                  </a:lnTo>
                  <a:lnTo>
                    <a:pt x="14203" y="96261"/>
                  </a:lnTo>
                  <a:lnTo>
                    <a:pt x="12761" y="98606"/>
                  </a:lnTo>
                  <a:lnTo>
                    <a:pt x="26828" y="101942"/>
                  </a:lnTo>
                  <a:lnTo>
                    <a:pt x="35033" y="104467"/>
                  </a:lnTo>
                  <a:lnTo>
                    <a:pt x="54601" y="115829"/>
                  </a:lnTo>
                  <a:lnTo>
                    <a:pt x="73537" y="130346"/>
                  </a:lnTo>
                  <a:lnTo>
                    <a:pt x="100679" y="151176"/>
                  </a:lnTo>
                  <a:lnTo>
                    <a:pt x="116325" y="153115"/>
                  </a:lnTo>
                  <a:lnTo>
                    <a:pt x="128858" y="154693"/>
                  </a:lnTo>
                  <a:lnTo>
                    <a:pt x="130978" y="152439"/>
                  </a:lnTo>
                  <a:lnTo>
                    <a:pt x="136027" y="147389"/>
                  </a:lnTo>
                  <a:lnTo>
                    <a:pt x="136027" y="141077"/>
                  </a:lnTo>
                  <a:lnTo>
                    <a:pt x="137515" y="140401"/>
                  </a:lnTo>
                  <a:lnTo>
                    <a:pt x="142971" y="137921"/>
                  </a:lnTo>
                  <a:lnTo>
                    <a:pt x="146758" y="137921"/>
                  </a:lnTo>
                  <a:lnTo>
                    <a:pt x="151808" y="138552"/>
                  </a:lnTo>
                  <a:lnTo>
                    <a:pt x="154062" y="138237"/>
                  </a:lnTo>
                  <a:lnTo>
                    <a:pt x="154332" y="137290"/>
                  </a:lnTo>
                  <a:lnTo>
                    <a:pt x="157669" y="137290"/>
                  </a:lnTo>
                  <a:lnTo>
                    <a:pt x="160644" y="1372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8" name="手繪多邊形: 圖案 77">
              <a:extLst>
                <a:ext uri="{FF2B5EF4-FFF2-40B4-BE49-F238E27FC236}">
                  <a16:creationId xmlns:a16="http://schemas.microsoft.com/office/drawing/2014/main" id="{EB59CA8F-ADD0-4E1E-B882-D3C0352ADD86}"/>
                </a:ext>
              </a:extLst>
            </p:cNvPr>
            <p:cNvSpPr/>
            <p:nvPr/>
          </p:nvSpPr>
          <p:spPr>
            <a:xfrm>
              <a:off x="2172439" y="2760548"/>
              <a:ext cx="416210" cy="355966"/>
            </a:xfrm>
            <a:custGeom>
              <a:avLst/>
              <a:gdLst>
                <a:gd name="connsiteX0" fmla="*/ 332469 w 342657"/>
                <a:gd name="connsiteY0" fmla="*/ 177236 h 293062"/>
                <a:gd name="connsiteX1" fmla="*/ 312902 w 342657"/>
                <a:gd name="connsiteY1" fmla="*/ 175974 h 293062"/>
                <a:gd name="connsiteX2" fmla="*/ 305958 w 342657"/>
                <a:gd name="connsiteY2" fmla="*/ 172818 h 293062"/>
                <a:gd name="connsiteX3" fmla="*/ 297121 w 342657"/>
                <a:gd name="connsiteY3" fmla="*/ 171556 h 293062"/>
                <a:gd name="connsiteX4" fmla="*/ 287653 w 342657"/>
                <a:gd name="connsiteY4" fmla="*/ 167768 h 293062"/>
                <a:gd name="connsiteX5" fmla="*/ 280079 w 342657"/>
                <a:gd name="connsiteY5" fmla="*/ 160825 h 293062"/>
                <a:gd name="connsiteX6" fmla="*/ 275029 w 342657"/>
                <a:gd name="connsiteY6" fmla="*/ 148201 h 293062"/>
                <a:gd name="connsiteX7" fmla="*/ 273902 w 342657"/>
                <a:gd name="connsiteY7" fmla="*/ 147524 h 293062"/>
                <a:gd name="connsiteX8" fmla="*/ 268717 w 342657"/>
                <a:gd name="connsiteY8" fmla="*/ 144413 h 293062"/>
                <a:gd name="connsiteX9" fmla="*/ 269438 w 342657"/>
                <a:gd name="connsiteY9" fmla="*/ 143286 h 293062"/>
                <a:gd name="connsiteX10" fmla="*/ 266823 w 342657"/>
                <a:gd name="connsiteY10" fmla="*/ 142520 h 293062"/>
                <a:gd name="connsiteX11" fmla="*/ 263036 w 342657"/>
                <a:gd name="connsiteY11" fmla="*/ 141889 h 293062"/>
                <a:gd name="connsiteX12" fmla="*/ 259249 w 342657"/>
                <a:gd name="connsiteY12" fmla="*/ 136839 h 293062"/>
                <a:gd name="connsiteX13" fmla="*/ 256724 w 342657"/>
                <a:gd name="connsiteY13" fmla="*/ 133052 h 293062"/>
                <a:gd name="connsiteX14" fmla="*/ 257355 w 342657"/>
                <a:gd name="connsiteY14" fmla="*/ 128633 h 293062"/>
                <a:gd name="connsiteX15" fmla="*/ 253568 w 342657"/>
                <a:gd name="connsiteY15" fmla="*/ 127371 h 293062"/>
                <a:gd name="connsiteX16" fmla="*/ 249781 w 342657"/>
                <a:gd name="connsiteY16" fmla="*/ 121059 h 293062"/>
                <a:gd name="connsiteX17" fmla="*/ 248518 w 342657"/>
                <a:gd name="connsiteY17" fmla="*/ 117271 h 293062"/>
                <a:gd name="connsiteX18" fmla="*/ 246625 w 342657"/>
                <a:gd name="connsiteY18" fmla="*/ 110328 h 293062"/>
                <a:gd name="connsiteX19" fmla="*/ 246625 w 342657"/>
                <a:gd name="connsiteY19" fmla="*/ 104016 h 293062"/>
                <a:gd name="connsiteX20" fmla="*/ 240312 w 342657"/>
                <a:gd name="connsiteY20" fmla="*/ 98335 h 293062"/>
                <a:gd name="connsiteX21" fmla="*/ 235894 w 342657"/>
                <a:gd name="connsiteY21" fmla="*/ 95179 h 293062"/>
                <a:gd name="connsiteX22" fmla="*/ 232107 w 342657"/>
                <a:gd name="connsiteY22" fmla="*/ 89498 h 293062"/>
                <a:gd name="connsiteX23" fmla="*/ 228319 w 342657"/>
                <a:gd name="connsiteY23" fmla="*/ 87604 h 293062"/>
                <a:gd name="connsiteX24" fmla="*/ 225163 w 342657"/>
                <a:gd name="connsiteY24" fmla="*/ 85080 h 293062"/>
                <a:gd name="connsiteX25" fmla="*/ 221376 w 342657"/>
                <a:gd name="connsiteY25" fmla="*/ 81292 h 293062"/>
                <a:gd name="connsiteX26" fmla="*/ 220294 w 342657"/>
                <a:gd name="connsiteY26" fmla="*/ 78362 h 293062"/>
                <a:gd name="connsiteX27" fmla="*/ 218851 w 342657"/>
                <a:gd name="connsiteY27" fmla="*/ 74349 h 293062"/>
                <a:gd name="connsiteX28" fmla="*/ 218851 w 342657"/>
                <a:gd name="connsiteY28" fmla="*/ 70066 h 293062"/>
                <a:gd name="connsiteX29" fmla="*/ 216957 w 342657"/>
                <a:gd name="connsiteY29" fmla="*/ 69930 h 293062"/>
                <a:gd name="connsiteX30" fmla="*/ 210014 w 342657"/>
                <a:gd name="connsiteY30" fmla="*/ 69930 h 293062"/>
                <a:gd name="connsiteX31" fmla="*/ 204333 w 342657"/>
                <a:gd name="connsiteY31" fmla="*/ 67406 h 293062"/>
                <a:gd name="connsiteX32" fmla="*/ 199915 w 342657"/>
                <a:gd name="connsiteY32" fmla="*/ 61725 h 293062"/>
                <a:gd name="connsiteX33" fmla="*/ 195496 w 342657"/>
                <a:gd name="connsiteY33" fmla="*/ 59831 h 293062"/>
                <a:gd name="connsiteX34" fmla="*/ 187291 w 342657"/>
                <a:gd name="connsiteY34" fmla="*/ 60462 h 293062"/>
                <a:gd name="connsiteX35" fmla="*/ 185172 w 342657"/>
                <a:gd name="connsiteY35" fmla="*/ 60192 h 293062"/>
                <a:gd name="connsiteX36" fmla="*/ 172638 w 342657"/>
                <a:gd name="connsiteY36" fmla="*/ 58614 h 293062"/>
                <a:gd name="connsiteX37" fmla="*/ 156992 w 342657"/>
                <a:gd name="connsiteY37" fmla="*/ 56675 h 293062"/>
                <a:gd name="connsiteX38" fmla="*/ 129850 w 342657"/>
                <a:gd name="connsiteY38" fmla="*/ 35845 h 293062"/>
                <a:gd name="connsiteX39" fmla="*/ 110914 w 342657"/>
                <a:gd name="connsiteY39" fmla="*/ 21327 h 293062"/>
                <a:gd name="connsiteX40" fmla="*/ 91346 w 342657"/>
                <a:gd name="connsiteY40" fmla="*/ 9965 h 293062"/>
                <a:gd name="connsiteX41" fmla="*/ 83141 w 342657"/>
                <a:gd name="connsiteY41" fmla="*/ 7440 h 293062"/>
                <a:gd name="connsiteX42" fmla="*/ 69074 w 342657"/>
                <a:gd name="connsiteY42" fmla="*/ 4104 h 293062"/>
                <a:gd name="connsiteX43" fmla="*/ 67360 w 342657"/>
                <a:gd name="connsiteY43" fmla="*/ 6809 h 293062"/>
                <a:gd name="connsiteX44" fmla="*/ 62311 w 342657"/>
                <a:gd name="connsiteY44" fmla="*/ 8703 h 293062"/>
                <a:gd name="connsiteX45" fmla="*/ 60102 w 342657"/>
                <a:gd name="connsiteY45" fmla="*/ 9334 h 293062"/>
                <a:gd name="connsiteX46" fmla="*/ 53474 w 342657"/>
                <a:gd name="connsiteY46" fmla="*/ 11228 h 293062"/>
                <a:gd name="connsiteX47" fmla="*/ 47162 w 342657"/>
                <a:gd name="connsiteY47" fmla="*/ 11859 h 293062"/>
                <a:gd name="connsiteX48" fmla="*/ 42743 w 342657"/>
                <a:gd name="connsiteY48" fmla="*/ 14384 h 293062"/>
                <a:gd name="connsiteX49" fmla="*/ 38956 w 342657"/>
                <a:gd name="connsiteY49" fmla="*/ 15646 h 293062"/>
                <a:gd name="connsiteX50" fmla="*/ 42112 w 342657"/>
                <a:gd name="connsiteY50" fmla="*/ 20696 h 293062"/>
                <a:gd name="connsiteX51" fmla="*/ 45899 w 342657"/>
                <a:gd name="connsiteY51" fmla="*/ 24483 h 293062"/>
                <a:gd name="connsiteX52" fmla="*/ 48424 w 342657"/>
                <a:gd name="connsiteY52" fmla="*/ 29533 h 293062"/>
                <a:gd name="connsiteX53" fmla="*/ 53474 w 342657"/>
                <a:gd name="connsiteY53" fmla="*/ 32689 h 293062"/>
                <a:gd name="connsiteX54" fmla="*/ 49687 w 342657"/>
                <a:gd name="connsiteY54" fmla="*/ 34583 h 293062"/>
                <a:gd name="connsiteX55" fmla="*/ 46530 w 342657"/>
                <a:gd name="connsiteY55" fmla="*/ 39001 h 293062"/>
                <a:gd name="connsiteX56" fmla="*/ 45899 w 342657"/>
                <a:gd name="connsiteY56" fmla="*/ 43420 h 293062"/>
                <a:gd name="connsiteX57" fmla="*/ 39587 w 342657"/>
                <a:gd name="connsiteY57" fmla="*/ 44051 h 293062"/>
                <a:gd name="connsiteX58" fmla="*/ 32644 w 342657"/>
                <a:gd name="connsiteY58" fmla="*/ 44051 h 293062"/>
                <a:gd name="connsiteX59" fmla="*/ 31381 w 342657"/>
                <a:gd name="connsiteY59" fmla="*/ 48469 h 293062"/>
                <a:gd name="connsiteX60" fmla="*/ 28857 w 342657"/>
                <a:gd name="connsiteY60" fmla="*/ 51625 h 293062"/>
                <a:gd name="connsiteX61" fmla="*/ 25069 w 342657"/>
                <a:gd name="connsiteY61" fmla="*/ 56675 h 293062"/>
                <a:gd name="connsiteX62" fmla="*/ 18757 w 342657"/>
                <a:gd name="connsiteY62" fmla="*/ 56044 h 293062"/>
                <a:gd name="connsiteX63" fmla="*/ 7080 w 342657"/>
                <a:gd name="connsiteY63" fmla="*/ 53970 h 293062"/>
                <a:gd name="connsiteX64" fmla="*/ 4420 w 342657"/>
                <a:gd name="connsiteY64" fmla="*/ 54691 h 293062"/>
                <a:gd name="connsiteX65" fmla="*/ 4104 w 342657"/>
                <a:gd name="connsiteY65" fmla="*/ 58478 h 293062"/>
                <a:gd name="connsiteX66" fmla="*/ 6133 w 342657"/>
                <a:gd name="connsiteY66" fmla="*/ 66143 h 293062"/>
                <a:gd name="connsiteX67" fmla="*/ 6133 w 342657"/>
                <a:gd name="connsiteY67" fmla="*/ 71193 h 293062"/>
                <a:gd name="connsiteX68" fmla="*/ 5502 w 342657"/>
                <a:gd name="connsiteY68" fmla="*/ 77505 h 293062"/>
                <a:gd name="connsiteX69" fmla="*/ 10551 w 342657"/>
                <a:gd name="connsiteY69" fmla="*/ 80030 h 293062"/>
                <a:gd name="connsiteX70" fmla="*/ 14339 w 342657"/>
                <a:gd name="connsiteY70" fmla="*/ 82555 h 293062"/>
                <a:gd name="connsiteX71" fmla="*/ 16863 w 342657"/>
                <a:gd name="connsiteY71" fmla="*/ 88236 h 293062"/>
                <a:gd name="connsiteX72" fmla="*/ 21913 w 342657"/>
                <a:gd name="connsiteY72" fmla="*/ 90760 h 293062"/>
                <a:gd name="connsiteX73" fmla="*/ 26963 w 342657"/>
                <a:gd name="connsiteY73" fmla="*/ 98966 h 293062"/>
                <a:gd name="connsiteX74" fmla="*/ 31381 w 342657"/>
                <a:gd name="connsiteY74" fmla="*/ 105910 h 293062"/>
                <a:gd name="connsiteX75" fmla="*/ 35169 w 342657"/>
                <a:gd name="connsiteY75" fmla="*/ 111590 h 293062"/>
                <a:gd name="connsiteX76" fmla="*/ 37693 w 342657"/>
                <a:gd name="connsiteY76" fmla="*/ 115378 h 293062"/>
                <a:gd name="connsiteX77" fmla="*/ 40218 w 342657"/>
                <a:gd name="connsiteY77" fmla="*/ 121059 h 293062"/>
                <a:gd name="connsiteX78" fmla="*/ 44006 w 342657"/>
                <a:gd name="connsiteY78" fmla="*/ 128002 h 293062"/>
                <a:gd name="connsiteX79" fmla="*/ 49055 w 342657"/>
                <a:gd name="connsiteY79" fmla="*/ 137470 h 293062"/>
                <a:gd name="connsiteX80" fmla="*/ 49687 w 342657"/>
                <a:gd name="connsiteY80" fmla="*/ 144413 h 293062"/>
                <a:gd name="connsiteX81" fmla="*/ 55367 w 342657"/>
                <a:gd name="connsiteY81" fmla="*/ 146938 h 293062"/>
                <a:gd name="connsiteX82" fmla="*/ 62942 w 342657"/>
                <a:gd name="connsiteY82" fmla="*/ 152619 h 293062"/>
                <a:gd name="connsiteX83" fmla="*/ 66729 w 342657"/>
                <a:gd name="connsiteY83" fmla="*/ 157038 h 293062"/>
                <a:gd name="connsiteX84" fmla="*/ 71779 w 342657"/>
                <a:gd name="connsiteY84" fmla="*/ 165875 h 293062"/>
                <a:gd name="connsiteX85" fmla="*/ 75566 w 342657"/>
                <a:gd name="connsiteY85" fmla="*/ 172818 h 293062"/>
                <a:gd name="connsiteX86" fmla="*/ 78722 w 342657"/>
                <a:gd name="connsiteY86" fmla="*/ 179130 h 293062"/>
                <a:gd name="connsiteX87" fmla="*/ 78722 w 342657"/>
                <a:gd name="connsiteY87" fmla="*/ 186705 h 293062"/>
                <a:gd name="connsiteX88" fmla="*/ 79985 w 342657"/>
                <a:gd name="connsiteY88" fmla="*/ 194279 h 293062"/>
                <a:gd name="connsiteX89" fmla="*/ 79985 w 342657"/>
                <a:gd name="connsiteY89" fmla="*/ 198698 h 293062"/>
                <a:gd name="connsiteX90" fmla="*/ 79985 w 342657"/>
                <a:gd name="connsiteY90" fmla="*/ 203747 h 293062"/>
                <a:gd name="connsiteX91" fmla="*/ 83772 w 342657"/>
                <a:gd name="connsiteY91" fmla="*/ 210059 h 293062"/>
                <a:gd name="connsiteX92" fmla="*/ 89453 w 342657"/>
                <a:gd name="connsiteY92" fmla="*/ 215740 h 293062"/>
                <a:gd name="connsiteX93" fmla="*/ 96396 w 342657"/>
                <a:gd name="connsiteY93" fmla="*/ 220790 h 293062"/>
                <a:gd name="connsiteX94" fmla="*/ 101446 w 342657"/>
                <a:gd name="connsiteY94" fmla="*/ 222052 h 293062"/>
                <a:gd name="connsiteX95" fmla="*/ 105233 w 342657"/>
                <a:gd name="connsiteY95" fmla="*/ 226471 h 293062"/>
                <a:gd name="connsiteX96" fmla="*/ 109652 w 342657"/>
                <a:gd name="connsiteY96" fmla="*/ 235939 h 293062"/>
                <a:gd name="connsiteX97" fmla="*/ 115333 w 342657"/>
                <a:gd name="connsiteY97" fmla="*/ 243514 h 293062"/>
                <a:gd name="connsiteX98" fmla="*/ 117226 w 342657"/>
                <a:gd name="connsiteY98" fmla="*/ 248563 h 293062"/>
                <a:gd name="connsiteX99" fmla="*/ 119120 w 342657"/>
                <a:gd name="connsiteY99" fmla="*/ 254875 h 293062"/>
                <a:gd name="connsiteX100" fmla="*/ 122276 w 342657"/>
                <a:gd name="connsiteY100" fmla="*/ 260556 h 293062"/>
                <a:gd name="connsiteX101" fmla="*/ 122817 w 342657"/>
                <a:gd name="connsiteY101" fmla="*/ 261007 h 293062"/>
                <a:gd name="connsiteX102" fmla="*/ 129219 w 342657"/>
                <a:gd name="connsiteY102" fmla="*/ 266237 h 293062"/>
                <a:gd name="connsiteX103" fmla="*/ 133638 w 342657"/>
                <a:gd name="connsiteY103" fmla="*/ 273181 h 293062"/>
                <a:gd name="connsiteX104" fmla="*/ 137425 w 342657"/>
                <a:gd name="connsiteY104" fmla="*/ 277599 h 293062"/>
                <a:gd name="connsiteX105" fmla="*/ 140581 w 342657"/>
                <a:gd name="connsiteY105" fmla="*/ 283911 h 293062"/>
                <a:gd name="connsiteX106" fmla="*/ 141212 w 342657"/>
                <a:gd name="connsiteY106" fmla="*/ 289592 h 293062"/>
                <a:gd name="connsiteX107" fmla="*/ 140851 w 342657"/>
                <a:gd name="connsiteY107" fmla="*/ 290900 h 293062"/>
                <a:gd name="connsiteX108" fmla="*/ 143737 w 342657"/>
                <a:gd name="connsiteY108" fmla="*/ 289592 h 293062"/>
                <a:gd name="connsiteX109" fmla="*/ 148787 w 342657"/>
                <a:gd name="connsiteY109" fmla="*/ 283911 h 293062"/>
                <a:gd name="connsiteX110" fmla="*/ 147524 w 342657"/>
                <a:gd name="connsiteY110" fmla="*/ 275074 h 293062"/>
                <a:gd name="connsiteX111" fmla="*/ 151312 w 342657"/>
                <a:gd name="connsiteY111" fmla="*/ 268762 h 293062"/>
                <a:gd name="connsiteX112" fmla="*/ 156992 w 342657"/>
                <a:gd name="connsiteY112" fmla="*/ 272549 h 293062"/>
                <a:gd name="connsiteX113" fmla="*/ 163305 w 342657"/>
                <a:gd name="connsiteY113" fmla="*/ 272549 h 293062"/>
                <a:gd name="connsiteX114" fmla="*/ 170879 w 342657"/>
                <a:gd name="connsiteY114" fmla="*/ 271918 h 293062"/>
                <a:gd name="connsiteX115" fmla="*/ 180347 w 342657"/>
                <a:gd name="connsiteY115" fmla="*/ 270656 h 293062"/>
                <a:gd name="connsiteX116" fmla="*/ 188553 w 342657"/>
                <a:gd name="connsiteY116" fmla="*/ 273181 h 293062"/>
                <a:gd name="connsiteX117" fmla="*/ 198021 w 342657"/>
                <a:gd name="connsiteY117" fmla="*/ 275074 h 293062"/>
                <a:gd name="connsiteX118" fmla="*/ 203071 w 342657"/>
                <a:gd name="connsiteY118" fmla="*/ 277599 h 293062"/>
                <a:gd name="connsiteX119" fmla="*/ 211277 w 342657"/>
                <a:gd name="connsiteY119" fmla="*/ 280755 h 293062"/>
                <a:gd name="connsiteX120" fmla="*/ 215695 w 342657"/>
                <a:gd name="connsiteY120" fmla="*/ 276968 h 293062"/>
                <a:gd name="connsiteX121" fmla="*/ 220114 w 342657"/>
                <a:gd name="connsiteY121" fmla="*/ 268131 h 293062"/>
                <a:gd name="connsiteX122" fmla="*/ 228319 w 342657"/>
                <a:gd name="connsiteY122" fmla="*/ 256769 h 293062"/>
                <a:gd name="connsiteX123" fmla="*/ 238419 w 342657"/>
                <a:gd name="connsiteY123" fmla="*/ 250457 h 293062"/>
                <a:gd name="connsiteX124" fmla="*/ 249149 w 342657"/>
                <a:gd name="connsiteY124" fmla="*/ 249195 h 293062"/>
                <a:gd name="connsiteX125" fmla="*/ 282603 w 342657"/>
                <a:gd name="connsiteY125" fmla="*/ 245407 h 293062"/>
                <a:gd name="connsiteX126" fmla="*/ 284903 w 342657"/>
                <a:gd name="connsiteY126" fmla="*/ 244551 h 293062"/>
                <a:gd name="connsiteX127" fmla="*/ 331838 w 342657"/>
                <a:gd name="connsiteY127" fmla="*/ 226471 h 293062"/>
                <a:gd name="connsiteX128" fmla="*/ 338781 w 342657"/>
                <a:gd name="connsiteY128" fmla="*/ 189861 h 293062"/>
                <a:gd name="connsiteX129" fmla="*/ 332650 w 342657"/>
                <a:gd name="connsiteY129" fmla="*/ 177642 h 29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42657" h="293062">
                  <a:moveTo>
                    <a:pt x="332469" y="177236"/>
                  </a:moveTo>
                  <a:lnTo>
                    <a:pt x="312902" y="175974"/>
                  </a:lnTo>
                  <a:lnTo>
                    <a:pt x="305958" y="172818"/>
                  </a:lnTo>
                  <a:lnTo>
                    <a:pt x="297121" y="171556"/>
                  </a:lnTo>
                  <a:lnTo>
                    <a:pt x="287653" y="167768"/>
                  </a:lnTo>
                  <a:lnTo>
                    <a:pt x="280079" y="160825"/>
                  </a:lnTo>
                  <a:lnTo>
                    <a:pt x="275029" y="148201"/>
                  </a:lnTo>
                  <a:lnTo>
                    <a:pt x="273902" y="147524"/>
                  </a:lnTo>
                  <a:lnTo>
                    <a:pt x="268717" y="144413"/>
                  </a:lnTo>
                  <a:lnTo>
                    <a:pt x="269438" y="143286"/>
                  </a:lnTo>
                  <a:lnTo>
                    <a:pt x="266823" y="142520"/>
                  </a:lnTo>
                  <a:lnTo>
                    <a:pt x="263036" y="141889"/>
                  </a:lnTo>
                  <a:lnTo>
                    <a:pt x="259249" y="136839"/>
                  </a:lnTo>
                  <a:lnTo>
                    <a:pt x="256724" y="133052"/>
                  </a:lnTo>
                  <a:lnTo>
                    <a:pt x="257355" y="128633"/>
                  </a:lnTo>
                  <a:lnTo>
                    <a:pt x="253568" y="127371"/>
                  </a:lnTo>
                  <a:lnTo>
                    <a:pt x="249781" y="121059"/>
                  </a:lnTo>
                  <a:lnTo>
                    <a:pt x="248518" y="117271"/>
                  </a:lnTo>
                  <a:lnTo>
                    <a:pt x="246625" y="110328"/>
                  </a:lnTo>
                  <a:lnTo>
                    <a:pt x="246625" y="104016"/>
                  </a:lnTo>
                  <a:lnTo>
                    <a:pt x="240312" y="98335"/>
                  </a:lnTo>
                  <a:lnTo>
                    <a:pt x="235894" y="95179"/>
                  </a:lnTo>
                  <a:lnTo>
                    <a:pt x="232107" y="89498"/>
                  </a:lnTo>
                  <a:lnTo>
                    <a:pt x="228319" y="87604"/>
                  </a:lnTo>
                  <a:lnTo>
                    <a:pt x="225163" y="85080"/>
                  </a:lnTo>
                  <a:lnTo>
                    <a:pt x="221376" y="81292"/>
                  </a:lnTo>
                  <a:lnTo>
                    <a:pt x="220294" y="78362"/>
                  </a:lnTo>
                  <a:lnTo>
                    <a:pt x="218851" y="74349"/>
                  </a:lnTo>
                  <a:lnTo>
                    <a:pt x="218851" y="70066"/>
                  </a:lnTo>
                  <a:lnTo>
                    <a:pt x="216957" y="69930"/>
                  </a:lnTo>
                  <a:lnTo>
                    <a:pt x="210014" y="69930"/>
                  </a:lnTo>
                  <a:lnTo>
                    <a:pt x="204333" y="67406"/>
                  </a:lnTo>
                  <a:lnTo>
                    <a:pt x="199915" y="61725"/>
                  </a:lnTo>
                  <a:lnTo>
                    <a:pt x="195496" y="59831"/>
                  </a:lnTo>
                  <a:lnTo>
                    <a:pt x="187291" y="60462"/>
                  </a:lnTo>
                  <a:lnTo>
                    <a:pt x="185172" y="60192"/>
                  </a:lnTo>
                  <a:lnTo>
                    <a:pt x="172638" y="58614"/>
                  </a:lnTo>
                  <a:lnTo>
                    <a:pt x="156992" y="56675"/>
                  </a:lnTo>
                  <a:lnTo>
                    <a:pt x="129850" y="35845"/>
                  </a:lnTo>
                  <a:lnTo>
                    <a:pt x="110914" y="21327"/>
                  </a:lnTo>
                  <a:lnTo>
                    <a:pt x="91346" y="9965"/>
                  </a:lnTo>
                  <a:lnTo>
                    <a:pt x="83141" y="7440"/>
                  </a:lnTo>
                  <a:lnTo>
                    <a:pt x="69074" y="4104"/>
                  </a:lnTo>
                  <a:lnTo>
                    <a:pt x="67360" y="6809"/>
                  </a:lnTo>
                  <a:lnTo>
                    <a:pt x="62311" y="8703"/>
                  </a:lnTo>
                  <a:lnTo>
                    <a:pt x="60102" y="9334"/>
                  </a:lnTo>
                  <a:lnTo>
                    <a:pt x="53474" y="11228"/>
                  </a:lnTo>
                  <a:lnTo>
                    <a:pt x="47162" y="11859"/>
                  </a:lnTo>
                  <a:lnTo>
                    <a:pt x="42743" y="14384"/>
                  </a:lnTo>
                  <a:lnTo>
                    <a:pt x="38956" y="15646"/>
                  </a:lnTo>
                  <a:lnTo>
                    <a:pt x="42112" y="20696"/>
                  </a:lnTo>
                  <a:lnTo>
                    <a:pt x="45899" y="24483"/>
                  </a:lnTo>
                  <a:lnTo>
                    <a:pt x="48424" y="29533"/>
                  </a:lnTo>
                  <a:lnTo>
                    <a:pt x="53474" y="32689"/>
                  </a:lnTo>
                  <a:lnTo>
                    <a:pt x="49687" y="34583"/>
                  </a:lnTo>
                  <a:lnTo>
                    <a:pt x="46530" y="39001"/>
                  </a:lnTo>
                  <a:lnTo>
                    <a:pt x="45899" y="43420"/>
                  </a:lnTo>
                  <a:lnTo>
                    <a:pt x="39587" y="44051"/>
                  </a:lnTo>
                  <a:lnTo>
                    <a:pt x="32644" y="44051"/>
                  </a:lnTo>
                  <a:lnTo>
                    <a:pt x="31381" y="48469"/>
                  </a:lnTo>
                  <a:lnTo>
                    <a:pt x="28857" y="51625"/>
                  </a:lnTo>
                  <a:lnTo>
                    <a:pt x="25069" y="56675"/>
                  </a:lnTo>
                  <a:lnTo>
                    <a:pt x="18757" y="56044"/>
                  </a:lnTo>
                  <a:lnTo>
                    <a:pt x="7080" y="53970"/>
                  </a:lnTo>
                  <a:lnTo>
                    <a:pt x="4420" y="54691"/>
                  </a:lnTo>
                  <a:lnTo>
                    <a:pt x="4104" y="58478"/>
                  </a:lnTo>
                  <a:lnTo>
                    <a:pt x="6133" y="66143"/>
                  </a:lnTo>
                  <a:lnTo>
                    <a:pt x="6133" y="71193"/>
                  </a:lnTo>
                  <a:lnTo>
                    <a:pt x="5502" y="77505"/>
                  </a:lnTo>
                  <a:lnTo>
                    <a:pt x="10551" y="80030"/>
                  </a:lnTo>
                  <a:lnTo>
                    <a:pt x="14339" y="82555"/>
                  </a:lnTo>
                  <a:lnTo>
                    <a:pt x="16863" y="88236"/>
                  </a:lnTo>
                  <a:lnTo>
                    <a:pt x="21913" y="90760"/>
                  </a:lnTo>
                  <a:lnTo>
                    <a:pt x="26963" y="98966"/>
                  </a:lnTo>
                  <a:lnTo>
                    <a:pt x="31381" y="105910"/>
                  </a:lnTo>
                  <a:lnTo>
                    <a:pt x="35169" y="111590"/>
                  </a:lnTo>
                  <a:lnTo>
                    <a:pt x="37693" y="115378"/>
                  </a:lnTo>
                  <a:lnTo>
                    <a:pt x="40218" y="121059"/>
                  </a:lnTo>
                  <a:lnTo>
                    <a:pt x="44006" y="128002"/>
                  </a:lnTo>
                  <a:lnTo>
                    <a:pt x="49055" y="137470"/>
                  </a:lnTo>
                  <a:lnTo>
                    <a:pt x="49687" y="144413"/>
                  </a:lnTo>
                  <a:lnTo>
                    <a:pt x="55367" y="146938"/>
                  </a:lnTo>
                  <a:lnTo>
                    <a:pt x="62942" y="152619"/>
                  </a:lnTo>
                  <a:lnTo>
                    <a:pt x="66729" y="157038"/>
                  </a:lnTo>
                  <a:lnTo>
                    <a:pt x="71779" y="165875"/>
                  </a:lnTo>
                  <a:lnTo>
                    <a:pt x="75566" y="172818"/>
                  </a:lnTo>
                  <a:lnTo>
                    <a:pt x="78722" y="179130"/>
                  </a:lnTo>
                  <a:lnTo>
                    <a:pt x="78722" y="186705"/>
                  </a:lnTo>
                  <a:lnTo>
                    <a:pt x="79985" y="194279"/>
                  </a:lnTo>
                  <a:lnTo>
                    <a:pt x="79985" y="198698"/>
                  </a:lnTo>
                  <a:lnTo>
                    <a:pt x="79985" y="203747"/>
                  </a:lnTo>
                  <a:lnTo>
                    <a:pt x="83772" y="210059"/>
                  </a:lnTo>
                  <a:lnTo>
                    <a:pt x="89453" y="215740"/>
                  </a:lnTo>
                  <a:lnTo>
                    <a:pt x="96396" y="220790"/>
                  </a:lnTo>
                  <a:lnTo>
                    <a:pt x="101446" y="222052"/>
                  </a:lnTo>
                  <a:lnTo>
                    <a:pt x="105233" y="226471"/>
                  </a:lnTo>
                  <a:lnTo>
                    <a:pt x="109652" y="235939"/>
                  </a:lnTo>
                  <a:lnTo>
                    <a:pt x="115333" y="243514"/>
                  </a:lnTo>
                  <a:lnTo>
                    <a:pt x="117226" y="248563"/>
                  </a:lnTo>
                  <a:lnTo>
                    <a:pt x="119120" y="254875"/>
                  </a:lnTo>
                  <a:lnTo>
                    <a:pt x="122276" y="260556"/>
                  </a:lnTo>
                  <a:lnTo>
                    <a:pt x="122817" y="261007"/>
                  </a:lnTo>
                  <a:lnTo>
                    <a:pt x="129219" y="266237"/>
                  </a:lnTo>
                  <a:lnTo>
                    <a:pt x="133638" y="273181"/>
                  </a:lnTo>
                  <a:lnTo>
                    <a:pt x="137425" y="277599"/>
                  </a:lnTo>
                  <a:lnTo>
                    <a:pt x="140581" y="283911"/>
                  </a:lnTo>
                  <a:lnTo>
                    <a:pt x="141212" y="289592"/>
                  </a:lnTo>
                  <a:lnTo>
                    <a:pt x="140851" y="290900"/>
                  </a:lnTo>
                  <a:lnTo>
                    <a:pt x="143737" y="289592"/>
                  </a:lnTo>
                  <a:lnTo>
                    <a:pt x="148787" y="283911"/>
                  </a:lnTo>
                  <a:lnTo>
                    <a:pt x="147524" y="275074"/>
                  </a:lnTo>
                  <a:lnTo>
                    <a:pt x="151312" y="268762"/>
                  </a:lnTo>
                  <a:lnTo>
                    <a:pt x="156992" y="272549"/>
                  </a:lnTo>
                  <a:lnTo>
                    <a:pt x="163305" y="272549"/>
                  </a:lnTo>
                  <a:lnTo>
                    <a:pt x="170879" y="271918"/>
                  </a:lnTo>
                  <a:lnTo>
                    <a:pt x="180347" y="270656"/>
                  </a:lnTo>
                  <a:lnTo>
                    <a:pt x="188553" y="273181"/>
                  </a:lnTo>
                  <a:lnTo>
                    <a:pt x="198021" y="275074"/>
                  </a:lnTo>
                  <a:lnTo>
                    <a:pt x="203071" y="277599"/>
                  </a:lnTo>
                  <a:lnTo>
                    <a:pt x="211277" y="280755"/>
                  </a:lnTo>
                  <a:lnTo>
                    <a:pt x="215695" y="276968"/>
                  </a:lnTo>
                  <a:lnTo>
                    <a:pt x="220114" y="268131"/>
                  </a:lnTo>
                  <a:lnTo>
                    <a:pt x="228319" y="256769"/>
                  </a:lnTo>
                  <a:lnTo>
                    <a:pt x="238419" y="250457"/>
                  </a:lnTo>
                  <a:lnTo>
                    <a:pt x="249149" y="249195"/>
                  </a:lnTo>
                  <a:lnTo>
                    <a:pt x="282603" y="245407"/>
                  </a:lnTo>
                  <a:lnTo>
                    <a:pt x="284903" y="244551"/>
                  </a:lnTo>
                  <a:lnTo>
                    <a:pt x="331838" y="226471"/>
                  </a:lnTo>
                  <a:lnTo>
                    <a:pt x="338781" y="189861"/>
                  </a:lnTo>
                  <a:lnTo>
                    <a:pt x="332650" y="17764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手繪多邊形: 圖案 78">
              <a:extLst>
                <a:ext uri="{FF2B5EF4-FFF2-40B4-BE49-F238E27FC236}">
                  <a16:creationId xmlns:a16="http://schemas.microsoft.com/office/drawing/2014/main" id="{72EDF479-7487-43F4-AE79-625FBF4A76A9}"/>
                </a:ext>
              </a:extLst>
            </p:cNvPr>
            <p:cNvSpPr/>
            <p:nvPr/>
          </p:nvSpPr>
          <p:spPr>
            <a:xfrm>
              <a:off x="2176053" y="2733933"/>
              <a:ext cx="82147" cy="98575"/>
            </a:xfrm>
            <a:custGeom>
              <a:avLst/>
              <a:gdLst>
                <a:gd name="connsiteX0" fmla="*/ 63123 w 67629"/>
                <a:gd name="connsiteY0" fmla="*/ 21147 h 81155"/>
                <a:gd name="connsiteX1" fmla="*/ 63123 w 67629"/>
                <a:gd name="connsiteY1" fmla="*/ 16097 h 81155"/>
                <a:gd name="connsiteX2" fmla="*/ 57442 w 67629"/>
                <a:gd name="connsiteY2" fmla="*/ 4104 h 81155"/>
                <a:gd name="connsiteX3" fmla="*/ 56810 w 67629"/>
                <a:gd name="connsiteY3" fmla="*/ 4735 h 81155"/>
                <a:gd name="connsiteX4" fmla="*/ 48559 w 67629"/>
                <a:gd name="connsiteY4" fmla="*/ 10732 h 81155"/>
                <a:gd name="connsiteX5" fmla="*/ 33455 w 67629"/>
                <a:gd name="connsiteY5" fmla="*/ 21778 h 81155"/>
                <a:gd name="connsiteX6" fmla="*/ 27775 w 67629"/>
                <a:gd name="connsiteY6" fmla="*/ 24303 h 81155"/>
                <a:gd name="connsiteX7" fmla="*/ 21463 w 67629"/>
                <a:gd name="connsiteY7" fmla="*/ 22409 h 81155"/>
                <a:gd name="connsiteX8" fmla="*/ 17044 w 67629"/>
                <a:gd name="connsiteY8" fmla="*/ 19253 h 81155"/>
                <a:gd name="connsiteX9" fmla="*/ 13257 w 67629"/>
                <a:gd name="connsiteY9" fmla="*/ 17360 h 81155"/>
                <a:gd name="connsiteX10" fmla="*/ 11589 w 67629"/>
                <a:gd name="connsiteY10" fmla="*/ 15376 h 81155"/>
                <a:gd name="connsiteX11" fmla="*/ 10101 w 67629"/>
                <a:gd name="connsiteY11" fmla="*/ 17360 h 81155"/>
                <a:gd name="connsiteX12" fmla="*/ 10101 w 67629"/>
                <a:gd name="connsiteY12" fmla="*/ 21147 h 81155"/>
                <a:gd name="connsiteX13" fmla="*/ 11363 w 67629"/>
                <a:gd name="connsiteY13" fmla="*/ 26828 h 81155"/>
                <a:gd name="connsiteX14" fmla="*/ 10101 w 67629"/>
                <a:gd name="connsiteY14" fmla="*/ 31877 h 81155"/>
                <a:gd name="connsiteX15" fmla="*/ 10101 w 67629"/>
                <a:gd name="connsiteY15" fmla="*/ 36296 h 81155"/>
                <a:gd name="connsiteX16" fmla="*/ 8838 w 67629"/>
                <a:gd name="connsiteY16" fmla="*/ 40083 h 81155"/>
                <a:gd name="connsiteX17" fmla="*/ 10101 w 67629"/>
                <a:gd name="connsiteY17" fmla="*/ 45133 h 81155"/>
                <a:gd name="connsiteX18" fmla="*/ 9469 w 67629"/>
                <a:gd name="connsiteY18" fmla="*/ 47658 h 81155"/>
                <a:gd name="connsiteX19" fmla="*/ 8838 w 67629"/>
                <a:gd name="connsiteY19" fmla="*/ 50814 h 81155"/>
                <a:gd name="connsiteX20" fmla="*/ 6945 w 67629"/>
                <a:gd name="connsiteY20" fmla="*/ 53970 h 81155"/>
                <a:gd name="connsiteX21" fmla="*/ 6945 w 67629"/>
                <a:gd name="connsiteY21" fmla="*/ 58388 h 81155"/>
                <a:gd name="connsiteX22" fmla="*/ 6945 w 67629"/>
                <a:gd name="connsiteY22" fmla="*/ 61544 h 81155"/>
                <a:gd name="connsiteX23" fmla="*/ 6764 w 67629"/>
                <a:gd name="connsiteY23" fmla="*/ 63258 h 81155"/>
                <a:gd name="connsiteX24" fmla="*/ 6313 w 67629"/>
                <a:gd name="connsiteY24" fmla="*/ 67225 h 81155"/>
                <a:gd name="connsiteX25" fmla="*/ 5682 w 67629"/>
                <a:gd name="connsiteY25" fmla="*/ 71644 h 81155"/>
                <a:gd name="connsiteX26" fmla="*/ 4104 w 67629"/>
                <a:gd name="connsiteY26" fmla="*/ 75882 h 81155"/>
                <a:gd name="connsiteX27" fmla="*/ 15782 w 67629"/>
                <a:gd name="connsiteY27" fmla="*/ 77956 h 81155"/>
                <a:gd name="connsiteX28" fmla="*/ 22094 w 67629"/>
                <a:gd name="connsiteY28" fmla="*/ 78587 h 81155"/>
                <a:gd name="connsiteX29" fmla="*/ 25881 w 67629"/>
                <a:gd name="connsiteY29" fmla="*/ 73537 h 81155"/>
                <a:gd name="connsiteX30" fmla="*/ 28406 w 67629"/>
                <a:gd name="connsiteY30" fmla="*/ 70381 h 81155"/>
                <a:gd name="connsiteX31" fmla="*/ 29668 w 67629"/>
                <a:gd name="connsiteY31" fmla="*/ 65963 h 81155"/>
                <a:gd name="connsiteX32" fmla="*/ 36612 w 67629"/>
                <a:gd name="connsiteY32" fmla="*/ 65963 h 81155"/>
                <a:gd name="connsiteX33" fmla="*/ 42924 w 67629"/>
                <a:gd name="connsiteY33" fmla="*/ 65332 h 81155"/>
                <a:gd name="connsiteX34" fmla="*/ 43555 w 67629"/>
                <a:gd name="connsiteY34" fmla="*/ 60913 h 81155"/>
                <a:gd name="connsiteX35" fmla="*/ 46711 w 67629"/>
                <a:gd name="connsiteY35" fmla="*/ 56495 h 81155"/>
                <a:gd name="connsiteX36" fmla="*/ 50498 w 67629"/>
                <a:gd name="connsiteY36" fmla="*/ 54601 h 81155"/>
                <a:gd name="connsiteX37" fmla="*/ 45448 w 67629"/>
                <a:gd name="connsiteY37" fmla="*/ 51445 h 81155"/>
                <a:gd name="connsiteX38" fmla="*/ 42924 w 67629"/>
                <a:gd name="connsiteY38" fmla="*/ 46395 h 81155"/>
                <a:gd name="connsiteX39" fmla="*/ 39136 w 67629"/>
                <a:gd name="connsiteY39" fmla="*/ 42608 h 81155"/>
                <a:gd name="connsiteX40" fmla="*/ 35980 w 67629"/>
                <a:gd name="connsiteY40" fmla="*/ 37558 h 81155"/>
                <a:gd name="connsiteX41" fmla="*/ 39768 w 67629"/>
                <a:gd name="connsiteY41" fmla="*/ 36296 h 81155"/>
                <a:gd name="connsiteX42" fmla="*/ 44186 w 67629"/>
                <a:gd name="connsiteY42" fmla="*/ 33771 h 81155"/>
                <a:gd name="connsiteX43" fmla="*/ 50498 w 67629"/>
                <a:gd name="connsiteY43" fmla="*/ 33140 h 81155"/>
                <a:gd name="connsiteX44" fmla="*/ 57126 w 67629"/>
                <a:gd name="connsiteY44" fmla="*/ 31246 h 81155"/>
                <a:gd name="connsiteX45" fmla="*/ 59335 w 67629"/>
                <a:gd name="connsiteY45" fmla="*/ 30615 h 81155"/>
                <a:gd name="connsiteX46" fmla="*/ 64385 w 67629"/>
                <a:gd name="connsiteY46" fmla="*/ 28721 h 81155"/>
                <a:gd name="connsiteX47" fmla="*/ 66098 w 67629"/>
                <a:gd name="connsiteY47" fmla="*/ 26016 h 81155"/>
                <a:gd name="connsiteX48" fmla="*/ 67541 w 67629"/>
                <a:gd name="connsiteY48" fmla="*/ 23672 h 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7629" h="81155">
                  <a:moveTo>
                    <a:pt x="63123" y="21147"/>
                  </a:moveTo>
                  <a:lnTo>
                    <a:pt x="63123" y="16097"/>
                  </a:lnTo>
                  <a:lnTo>
                    <a:pt x="57442" y="4104"/>
                  </a:lnTo>
                  <a:lnTo>
                    <a:pt x="56810" y="4735"/>
                  </a:lnTo>
                  <a:lnTo>
                    <a:pt x="48559" y="10732"/>
                  </a:lnTo>
                  <a:lnTo>
                    <a:pt x="33455" y="21778"/>
                  </a:lnTo>
                  <a:lnTo>
                    <a:pt x="27775" y="24303"/>
                  </a:lnTo>
                  <a:lnTo>
                    <a:pt x="21463" y="22409"/>
                  </a:lnTo>
                  <a:lnTo>
                    <a:pt x="17044" y="19253"/>
                  </a:lnTo>
                  <a:lnTo>
                    <a:pt x="13257" y="17360"/>
                  </a:lnTo>
                  <a:lnTo>
                    <a:pt x="11589" y="15376"/>
                  </a:lnTo>
                  <a:lnTo>
                    <a:pt x="10101" y="17360"/>
                  </a:lnTo>
                  <a:lnTo>
                    <a:pt x="10101" y="21147"/>
                  </a:lnTo>
                  <a:lnTo>
                    <a:pt x="11363" y="26828"/>
                  </a:lnTo>
                  <a:lnTo>
                    <a:pt x="10101" y="31877"/>
                  </a:lnTo>
                  <a:lnTo>
                    <a:pt x="10101" y="36296"/>
                  </a:lnTo>
                  <a:lnTo>
                    <a:pt x="8838" y="40083"/>
                  </a:lnTo>
                  <a:lnTo>
                    <a:pt x="10101" y="45133"/>
                  </a:lnTo>
                  <a:lnTo>
                    <a:pt x="9469" y="47658"/>
                  </a:lnTo>
                  <a:lnTo>
                    <a:pt x="8838" y="50814"/>
                  </a:lnTo>
                  <a:lnTo>
                    <a:pt x="6945" y="53970"/>
                  </a:lnTo>
                  <a:lnTo>
                    <a:pt x="6945" y="58388"/>
                  </a:lnTo>
                  <a:lnTo>
                    <a:pt x="6945" y="61544"/>
                  </a:lnTo>
                  <a:lnTo>
                    <a:pt x="6764" y="63258"/>
                  </a:lnTo>
                  <a:lnTo>
                    <a:pt x="6313" y="67225"/>
                  </a:lnTo>
                  <a:lnTo>
                    <a:pt x="5682" y="71644"/>
                  </a:lnTo>
                  <a:lnTo>
                    <a:pt x="4104" y="75882"/>
                  </a:lnTo>
                  <a:lnTo>
                    <a:pt x="15782" y="77956"/>
                  </a:lnTo>
                  <a:lnTo>
                    <a:pt x="22094" y="78587"/>
                  </a:lnTo>
                  <a:lnTo>
                    <a:pt x="25881" y="73537"/>
                  </a:lnTo>
                  <a:lnTo>
                    <a:pt x="28406" y="70381"/>
                  </a:lnTo>
                  <a:lnTo>
                    <a:pt x="29668" y="65963"/>
                  </a:lnTo>
                  <a:lnTo>
                    <a:pt x="36612" y="65963"/>
                  </a:lnTo>
                  <a:lnTo>
                    <a:pt x="42924" y="65332"/>
                  </a:lnTo>
                  <a:lnTo>
                    <a:pt x="43555" y="60913"/>
                  </a:lnTo>
                  <a:lnTo>
                    <a:pt x="46711" y="56495"/>
                  </a:lnTo>
                  <a:lnTo>
                    <a:pt x="50498" y="54601"/>
                  </a:lnTo>
                  <a:lnTo>
                    <a:pt x="45448" y="51445"/>
                  </a:lnTo>
                  <a:lnTo>
                    <a:pt x="42924" y="46395"/>
                  </a:lnTo>
                  <a:lnTo>
                    <a:pt x="39136" y="42608"/>
                  </a:lnTo>
                  <a:lnTo>
                    <a:pt x="35980" y="37558"/>
                  </a:lnTo>
                  <a:lnTo>
                    <a:pt x="39768" y="36296"/>
                  </a:lnTo>
                  <a:lnTo>
                    <a:pt x="44186" y="33771"/>
                  </a:lnTo>
                  <a:lnTo>
                    <a:pt x="50498" y="33140"/>
                  </a:lnTo>
                  <a:lnTo>
                    <a:pt x="57126" y="31246"/>
                  </a:lnTo>
                  <a:lnTo>
                    <a:pt x="59335" y="30615"/>
                  </a:lnTo>
                  <a:lnTo>
                    <a:pt x="64385" y="28721"/>
                  </a:lnTo>
                  <a:lnTo>
                    <a:pt x="66098" y="26016"/>
                  </a:lnTo>
                  <a:lnTo>
                    <a:pt x="67541" y="236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0" name="手繪多邊形: 圖案 79">
              <a:extLst>
                <a:ext uri="{FF2B5EF4-FFF2-40B4-BE49-F238E27FC236}">
                  <a16:creationId xmlns:a16="http://schemas.microsoft.com/office/drawing/2014/main" id="{25A683CA-F2C8-4BB6-9C63-7C881ED6FFED}"/>
                </a:ext>
              </a:extLst>
            </p:cNvPr>
            <p:cNvSpPr/>
            <p:nvPr/>
          </p:nvSpPr>
          <p:spPr>
            <a:xfrm>
              <a:off x="2175396" y="2820952"/>
              <a:ext cx="5477" cy="10952"/>
            </a:xfrm>
            <a:custGeom>
              <a:avLst/>
              <a:gdLst>
                <a:gd name="connsiteX0" fmla="*/ 4329 w 4508"/>
                <a:gd name="connsiteY0" fmla="*/ 5051 h 9017"/>
                <a:gd name="connsiteX1" fmla="*/ 4645 w 4508"/>
                <a:gd name="connsiteY1" fmla="*/ 4239 h 9017"/>
                <a:gd name="connsiteX2" fmla="*/ 4104 w 4508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9017">
                  <a:moveTo>
                    <a:pt x="4329" y="5051"/>
                  </a:moveTo>
                  <a:lnTo>
                    <a:pt x="4645" y="4239"/>
                  </a:lnTo>
                  <a:lnTo>
                    <a:pt x="4104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1" name="手繪多邊形: 圖案 80">
              <a:extLst>
                <a:ext uri="{FF2B5EF4-FFF2-40B4-BE49-F238E27FC236}">
                  <a16:creationId xmlns:a16="http://schemas.microsoft.com/office/drawing/2014/main" id="{DF423EFF-500D-44AB-AF03-FEE402F5AA95}"/>
                </a:ext>
              </a:extLst>
            </p:cNvPr>
            <p:cNvSpPr/>
            <p:nvPr/>
          </p:nvSpPr>
          <p:spPr>
            <a:xfrm>
              <a:off x="2158803" y="2738314"/>
              <a:ext cx="32859" cy="87622"/>
            </a:xfrm>
            <a:custGeom>
              <a:avLst/>
              <a:gdLst>
                <a:gd name="connsiteX0" fmla="*/ 24303 w 27051"/>
                <a:gd name="connsiteY0" fmla="*/ 13753 h 72138"/>
                <a:gd name="connsiteX1" fmla="*/ 25791 w 27051"/>
                <a:gd name="connsiteY1" fmla="*/ 11769 h 72138"/>
                <a:gd name="connsiteX2" fmla="*/ 24303 w 27051"/>
                <a:gd name="connsiteY2" fmla="*/ 9965 h 72138"/>
                <a:gd name="connsiteX3" fmla="*/ 24303 w 27051"/>
                <a:gd name="connsiteY3" fmla="*/ 6178 h 72138"/>
                <a:gd name="connsiteX4" fmla="*/ 24303 w 27051"/>
                <a:gd name="connsiteY4" fmla="*/ 4104 h 72138"/>
                <a:gd name="connsiteX5" fmla="*/ 22409 w 27051"/>
                <a:gd name="connsiteY5" fmla="*/ 4284 h 72138"/>
                <a:gd name="connsiteX6" fmla="*/ 21327 w 27051"/>
                <a:gd name="connsiteY6" fmla="*/ 4284 h 72138"/>
                <a:gd name="connsiteX7" fmla="*/ 18622 w 27051"/>
                <a:gd name="connsiteY7" fmla="*/ 4284 h 72138"/>
                <a:gd name="connsiteX8" fmla="*/ 15781 w 27051"/>
                <a:gd name="connsiteY8" fmla="*/ 4104 h 72138"/>
                <a:gd name="connsiteX9" fmla="*/ 13572 w 27051"/>
                <a:gd name="connsiteY9" fmla="*/ 7440 h 72138"/>
                <a:gd name="connsiteX10" fmla="*/ 12941 w 27051"/>
                <a:gd name="connsiteY10" fmla="*/ 15015 h 72138"/>
                <a:gd name="connsiteX11" fmla="*/ 11047 w 27051"/>
                <a:gd name="connsiteY11" fmla="*/ 18171 h 72138"/>
                <a:gd name="connsiteX12" fmla="*/ 10416 w 27051"/>
                <a:gd name="connsiteY12" fmla="*/ 25746 h 72138"/>
                <a:gd name="connsiteX13" fmla="*/ 9154 w 27051"/>
                <a:gd name="connsiteY13" fmla="*/ 31427 h 72138"/>
                <a:gd name="connsiteX14" fmla="*/ 4104 w 27051"/>
                <a:gd name="connsiteY14" fmla="*/ 37107 h 72138"/>
                <a:gd name="connsiteX15" fmla="*/ 10551 w 27051"/>
                <a:gd name="connsiteY15" fmla="*/ 53384 h 72138"/>
                <a:gd name="connsiteX16" fmla="*/ 15736 w 27051"/>
                <a:gd name="connsiteY16" fmla="*/ 66504 h 72138"/>
                <a:gd name="connsiteX17" fmla="*/ 17359 w 27051"/>
                <a:gd name="connsiteY17" fmla="*/ 70562 h 72138"/>
                <a:gd name="connsiteX18" fmla="*/ 17765 w 27051"/>
                <a:gd name="connsiteY18" fmla="*/ 72140 h 72138"/>
                <a:gd name="connsiteX19" fmla="*/ 18306 w 27051"/>
                <a:gd name="connsiteY19" fmla="*/ 72275 h 72138"/>
                <a:gd name="connsiteX20" fmla="*/ 19884 w 27051"/>
                <a:gd name="connsiteY20" fmla="*/ 68037 h 72138"/>
                <a:gd name="connsiteX21" fmla="*/ 20515 w 27051"/>
                <a:gd name="connsiteY21" fmla="*/ 63618 h 72138"/>
                <a:gd name="connsiteX22" fmla="*/ 20966 w 27051"/>
                <a:gd name="connsiteY22" fmla="*/ 59651 h 72138"/>
                <a:gd name="connsiteX23" fmla="*/ 21147 w 27051"/>
                <a:gd name="connsiteY23" fmla="*/ 57937 h 72138"/>
                <a:gd name="connsiteX24" fmla="*/ 21147 w 27051"/>
                <a:gd name="connsiteY24" fmla="*/ 54781 h 72138"/>
                <a:gd name="connsiteX25" fmla="*/ 21147 w 27051"/>
                <a:gd name="connsiteY25" fmla="*/ 50363 h 72138"/>
                <a:gd name="connsiteX26" fmla="*/ 23040 w 27051"/>
                <a:gd name="connsiteY26" fmla="*/ 47207 h 72138"/>
                <a:gd name="connsiteX27" fmla="*/ 23672 w 27051"/>
                <a:gd name="connsiteY27" fmla="*/ 44051 h 72138"/>
                <a:gd name="connsiteX28" fmla="*/ 24303 w 27051"/>
                <a:gd name="connsiteY28" fmla="*/ 41526 h 72138"/>
                <a:gd name="connsiteX29" fmla="*/ 23040 w 27051"/>
                <a:gd name="connsiteY29" fmla="*/ 36476 h 72138"/>
                <a:gd name="connsiteX30" fmla="*/ 24303 w 27051"/>
                <a:gd name="connsiteY30" fmla="*/ 32689 h 72138"/>
                <a:gd name="connsiteX31" fmla="*/ 24303 w 27051"/>
                <a:gd name="connsiteY31" fmla="*/ 28271 h 72138"/>
                <a:gd name="connsiteX32" fmla="*/ 25565 w 27051"/>
                <a:gd name="connsiteY32" fmla="*/ 23221 h 72138"/>
                <a:gd name="connsiteX33" fmla="*/ 24303 w 27051"/>
                <a:gd name="connsiteY33" fmla="*/ 17540 h 7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051" h="72138">
                  <a:moveTo>
                    <a:pt x="24303" y="13753"/>
                  </a:moveTo>
                  <a:lnTo>
                    <a:pt x="25791" y="11769"/>
                  </a:lnTo>
                  <a:lnTo>
                    <a:pt x="24303" y="9965"/>
                  </a:lnTo>
                  <a:lnTo>
                    <a:pt x="24303" y="6178"/>
                  </a:lnTo>
                  <a:lnTo>
                    <a:pt x="24303" y="4104"/>
                  </a:lnTo>
                  <a:lnTo>
                    <a:pt x="22409" y="4284"/>
                  </a:lnTo>
                  <a:lnTo>
                    <a:pt x="21327" y="4284"/>
                  </a:lnTo>
                  <a:lnTo>
                    <a:pt x="18622" y="4284"/>
                  </a:lnTo>
                  <a:lnTo>
                    <a:pt x="15781" y="4104"/>
                  </a:lnTo>
                  <a:lnTo>
                    <a:pt x="13572" y="7440"/>
                  </a:lnTo>
                  <a:lnTo>
                    <a:pt x="12941" y="15015"/>
                  </a:lnTo>
                  <a:lnTo>
                    <a:pt x="11047" y="18171"/>
                  </a:lnTo>
                  <a:lnTo>
                    <a:pt x="10416" y="25746"/>
                  </a:lnTo>
                  <a:lnTo>
                    <a:pt x="9154" y="31427"/>
                  </a:lnTo>
                  <a:lnTo>
                    <a:pt x="4104" y="37107"/>
                  </a:lnTo>
                  <a:lnTo>
                    <a:pt x="10551" y="53384"/>
                  </a:lnTo>
                  <a:lnTo>
                    <a:pt x="15736" y="66504"/>
                  </a:lnTo>
                  <a:lnTo>
                    <a:pt x="17359" y="70562"/>
                  </a:lnTo>
                  <a:lnTo>
                    <a:pt x="17765" y="72140"/>
                  </a:lnTo>
                  <a:lnTo>
                    <a:pt x="18306" y="72275"/>
                  </a:lnTo>
                  <a:lnTo>
                    <a:pt x="19884" y="68037"/>
                  </a:lnTo>
                  <a:lnTo>
                    <a:pt x="20515" y="63618"/>
                  </a:lnTo>
                  <a:lnTo>
                    <a:pt x="20966" y="59651"/>
                  </a:lnTo>
                  <a:lnTo>
                    <a:pt x="21147" y="57937"/>
                  </a:lnTo>
                  <a:lnTo>
                    <a:pt x="21147" y="54781"/>
                  </a:lnTo>
                  <a:lnTo>
                    <a:pt x="21147" y="50363"/>
                  </a:lnTo>
                  <a:lnTo>
                    <a:pt x="23040" y="47207"/>
                  </a:lnTo>
                  <a:lnTo>
                    <a:pt x="23672" y="44051"/>
                  </a:lnTo>
                  <a:lnTo>
                    <a:pt x="24303" y="41526"/>
                  </a:lnTo>
                  <a:lnTo>
                    <a:pt x="23040" y="36476"/>
                  </a:lnTo>
                  <a:lnTo>
                    <a:pt x="24303" y="32689"/>
                  </a:lnTo>
                  <a:lnTo>
                    <a:pt x="24303" y="28271"/>
                  </a:lnTo>
                  <a:lnTo>
                    <a:pt x="25565" y="23221"/>
                  </a:lnTo>
                  <a:lnTo>
                    <a:pt x="24303" y="1754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2" name="手繪多邊形: 圖案 81">
              <a:extLst>
                <a:ext uri="{FF2B5EF4-FFF2-40B4-BE49-F238E27FC236}">
                  <a16:creationId xmlns:a16="http://schemas.microsoft.com/office/drawing/2014/main" id="{8D561190-6E12-4979-8A95-455A2FF40A06}"/>
                </a:ext>
              </a:extLst>
            </p:cNvPr>
            <p:cNvSpPr/>
            <p:nvPr/>
          </p:nvSpPr>
          <p:spPr>
            <a:xfrm>
              <a:off x="2172986" y="2704798"/>
              <a:ext cx="32859" cy="38335"/>
            </a:xfrm>
            <a:custGeom>
              <a:avLst/>
              <a:gdLst>
                <a:gd name="connsiteX0" fmla="*/ 16052 w 27051"/>
                <a:gd name="connsiteY0" fmla="*/ 24573 h 31560"/>
                <a:gd name="connsiteX1" fmla="*/ 16413 w 27051"/>
                <a:gd name="connsiteY1" fmla="*/ 23672 h 31560"/>
                <a:gd name="connsiteX2" fmla="*/ 17044 w 27051"/>
                <a:gd name="connsiteY2" fmla="*/ 20516 h 31560"/>
                <a:gd name="connsiteX3" fmla="*/ 20831 w 27051"/>
                <a:gd name="connsiteY3" fmla="*/ 19884 h 31560"/>
                <a:gd name="connsiteX4" fmla="*/ 23356 w 27051"/>
                <a:gd name="connsiteY4" fmla="*/ 16097 h 31560"/>
                <a:gd name="connsiteX5" fmla="*/ 25250 w 27051"/>
                <a:gd name="connsiteY5" fmla="*/ 12310 h 31560"/>
                <a:gd name="connsiteX6" fmla="*/ 25250 w 27051"/>
                <a:gd name="connsiteY6" fmla="*/ 8523 h 31560"/>
                <a:gd name="connsiteX7" fmla="*/ 22094 w 27051"/>
                <a:gd name="connsiteY7" fmla="*/ 4735 h 31560"/>
                <a:gd name="connsiteX8" fmla="*/ 18306 w 27051"/>
                <a:gd name="connsiteY8" fmla="*/ 4735 h 31560"/>
                <a:gd name="connsiteX9" fmla="*/ 14519 w 27051"/>
                <a:gd name="connsiteY9" fmla="*/ 4104 h 31560"/>
                <a:gd name="connsiteX10" fmla="*/ 14519 w 27051"/>
                <a:gd name="connsiteY10" fmla="*/ 7891 h 31560"/>
                <a:gd name="connsiteX11" fmla="*/ 10732 w 27051"/>
                <a:gd name="connsiteY11" fmla="*/ 12941 h 31560"/>
                <a:gd name="connsiteX12" fmla="*/ 11363 w 27051"/>
                <a:gd name="connsiteY12" fmla="*/ 17991 h 31560"/>
                <a:gd name="connsiteX13" fmla="*/ 6945 w 27051"/>
                <a:gd name="connsiteY13" fmla="*/ 19253 h 31560"/>
                <a:gd name="connsiteX14" fmla="*/ 6584 w 27051"/>
                <a:gd name="connsiteY14" fmla="*/ 21868 h 31560"/>
                <a:gd name="connsiteX15" fmla="*/ 6313 w 27051"/>
                <a:gd name="connsiteY15" fmla="*/ 23672 h 31560"/>
                <a:gd name="connsiteX16" fmla="*/ 4420 w 27051"/>
                <a:gd name="connsiteY16" fmla="*/ 31246 h 31560"/>
                <a:gd name="connsiteX17" fmla="*/ 4104 w 27051"/>
                <a:gd name="connsiteY17" fmla="*/ 31697 h 31560"/>
                <a:gd name="connsiteX18" fmla="*/ 6945 w 27051"/>
                <a:gd name="connsiteY18" fmla="*/ 31877 h 31560"/>
                <a:gd name="connsiteX19" fmla="*/ 9650 w 27051"/>
                <a:gd name="connsiteY19" fmla="*/ 31877 h 31560"/>
                <a:gd name="connsiteX20" fmla="*/ 10732 w 27051"/>
                <a:gd name="connsiteY20" fmla="*/ 25565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051" h="31560">
                  <a:moveTo>
                    <a:pt x="16052" y="24573"/>
                  </a:moveTo>
                  <a:lnTo>
                    <a:pt x="16413" y="23672"/>
                  </a:lnTo>
                  <a:lnTo>
                    <a:pt x="17044" y="20516"/>
                  </a:lnTo>
                  <a:lnTo>
                    <a:pt x="20831" y="19884"/>
                  </a:lnTo>
                  <a:lnTo>
                    <a:pt x="23356" y="16097"/>
                  </a:lnTo>
                  <a:lnTo>
                    <a:pt x="25250" y="12310"/>
                  </a:lnTo>
                  <a:lnTo>
                    <a:pt x="25250" y="8523"/>
                  </a:lnTo>
                  <a:lnTo>
                    <a:pt x="22094" y="4735"/>
                  </a:lnTo>
                  <a:lnTo>
                    <a:pt x="18306" y="4735"/>
                  </a:lnTo>
                  <a:lnTo>
                    <a:pt x="14519" y="4104"/>
                  </a:lnTo>
                  <a:lnTo>
                    <a:pt x="14519" y="7891"/>
                  </a:lnTo>
                  <a:lnTo>
                    <a:pt x="10732" y="12941"/>
                  </a:lnTo>
                  <a:lnTo>
                    <a:pt x="11363" y="17991"/>
                  </a:lnTo>
                  <a:lnTo>
                    <a:pt x="6945" y="19253"/>
                  </a:lnTo>
                  <a:lnTo>
                    <a:pt x="6584" y="21868"/>
                  </a:lnTo>
                  <a:lnTo>
                    <a:pt x="6313" y="23672"/>
                  </a:lnTo>
                  <a:lnTo>
                    <a:pt x="4420" y="31246"/>
                  </a:lnTo>
                  <a:lnTo>
                    <a:pt x="4104" y="31697"/>
                  </a:lnTo>
                  <a:lnTo>
                    <a:pt x="6945" y="31877"/>
                  </a:lnTo>
                  <a:lnTo>
                    <a:pt x="9650" y="31877"/>
                  </a:lnTo>
                  <a:lnTo>
                    <a:pt x="10732" y="2556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3" name="手繪多邊形: 圖案 82">
              <a:extLst>
                <a:ext uri="{FF2B5EF4-FFF2-40B4-BE49-F238E27FC236}">
                  <a16:creationId xmlns:a16="http://schemas.microsoft.com/office/drawing/2014/main" id="{10D3A44B-37C3-49C9-BE1F-FEF065C117F7}"/>
                </a:ext>
              </a:extLst>
            </p:cNvPr>
            <p:cNvSpPr/>
            <p:nvPr/>
          </p:nvSpPr>
          <p:spPr>
            <a:xfrm>
              <a:off x="2179723" y="2729661"/>
              <a:ext cx="16429" cy="16429"/>
            </a:xfrm>
            <a:custGeom>
              <a:avLst/>
              <a:gdLst>
                <a:gd name="connsiteX0" fmla="*/ 7080 w 13525"/>
                <a:gd name="connsiteY0" fmla="*/ 11228 h 13525"/>
                <a:gd name="connsiteX1" fmla="*/ 7080 w 13525"/>
                <a:gd name="connsiteY1" fmla="*/ 8883 h 13525"/>
                <a:gd name="connsiteX2" fmla="*/ 9064 w 13525"/>
                <a:gd name="connsiteY2" fmla="*/ 6899 h 13525"/>
                <a:gd name="connsiteX3" fmla="*/ 9605 w 13525"/>
                <a:gd name="connsiteY3" fmla="*/ 6358 h 13525"/>
                <a:gd name="connsiteX4" fmla="*/ 10507 w 13525"/>
                <a:gd name="connsiteY4" fmla="*/ 4104 h 13525"/>
                <a:gd name="connsiteX5" fmla="*/ 5186 w 13525"/>
                <a:gd name="connsiteY5" fmla="*/ 5096 h 13525"/>
                <a:gd name="connsiteX6" fmla="*/ 4104 w 13525"/>
                <a:gd name="connsiteY6" fmla="*/ 11408 h 13525"/>
                <a:gd name="connsiteX7" fmla="*/ 5186 w 13525"/>
                <a:gd name="connsiteY7" fmla="*/ 11408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25" h="13525">
                  <a:moveTo>
                    <a:pt x="7080" y="11228"/>
                  </a:moveTo>
                  <a:lnTo>
                    <a:pt x="7080" y="8883"/>
                  </a:lnTo>
                  <a:lnTo>
                    <a:pt x="9064" y="6899"/>
                  </a:lnTo>
                  <a:lnTo>
                    <a:pt x="9605" y="6358"/>
                  </a:lnTo>
                  <a:lnTo>
                    <a:pt x="10507" y="4104"/>
                  </a:lnTo>
                  <a:lnTo>
                    <a:pt x="5186" y="5096"/>
                  </a:lnTo>
                  <a:lnTo>
                    <a:pt x="4104" y="11408"/>
                  </a:lnTo>
                  <a:lnTo>
                    <a:pt x="5186" y="1140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4" name="手繪多邊形: 圖案 83">
              <a:extLst>
                <a:ext uri="{FF2B5EF4-FFF2-40B4-BE49-F238E27FC236}">
                  <a16:creationId xmlns:a16="http://schemas.microsoft.com/office/drawing/2014/main" id="{CA794E3B-0745-4EBC-8A2C-0DED20256A8F}"/>
                </a:ext>
              </a:extLst>
            </p:cNvPr>
            <p:cNvSpPr/>
            <p:nvPr/>
          </p:nvSpPr>
          <p:spPr>
            <a:xfrm>
              <a:off x="2178736" y="2647296"/>
              <a:ext cx="125958" cy="120480"/>
            </a:xfrm>
            <a:custGeom>
              <a:avLst/>
              <a:gdLst>
                <a:gd name="connsiteX0" fmla="*/ 97524 w 103699"/>
                <a:gd name="connsiteY0" fmla="*/ 4104 h 99190"/>
                <a:gd name="connsiteX1" fmla="*/ 86162 w 103699"/>
                <a:gd name="connsiteY1" fmla="*/ 7260 h 99190"/>
                <a:gd name="connsiteX2" fmla="*/ 85576 w 103699"/>
                <a:gd name="connsiteY2" fmla="*/ 7260 h 99190"/>
                <a:gd name="connsiteX3" fmla="*/ 76694 w 103699"/>
                <a:gd name="connsiteY3" fmla="*/ 7260 h 99190"/>
                <a:gd name="connsiteX4" fmla="*/ 67857 w 103699"/>
                <a:gd name="connsiteY4" fmla="*/ 12941 h 99190"/>
                <a:gd name="connsiteX5" fmla="*/ 55864 w 103699"/>
                <a:gd name="connsiteY5" fmla="*/ 13572 h 99190"/>
                <a:gd name="connsiteX6" fmla="*/ 46395 w 103699"/>
                <a:gd name="connsiteY6" fmla="*/ 13572 h 99190"/>
                <a:gd name="connsiteX7" fmla="*/ 42608 w 103699"/>
                <a:gd name="connsiteY7" fmla="*/ 12310 h 99190"/>
                <a:gd name="connsiteX8" fmla="*/ 38190 w 103699"/>
                <a:gd name="connsiteY8" fmla="*/ 11679 h 99190"/>
                <a:gd name="connsiteX9" fmla="*/ 32509 w 103699"/>
                <a:gd name="connsiteY9" fmla="*/ 14204 h 99190"/>
                <a:gd name="connsiteX10" fmla="*/ 24934 w 103699"/>
                <a:gd name="connsiteY10" fmla="*/ 14204 h 99190"/>
                <a:gd name="connsiteX11" fmla="*/ 18622 w 103699"/>
                <a:gd name="connsiteY11" fmla="*/ 13572 h 99190"/>
                <a:gd name="connsiteX12" fmla="*/ 13572 w 103699"/>
                <a:gd name="connsiteY12" fmla="*/ 16097 h 99190"/>
                <a:gd name="connsiteX13" fmla="*/ 17360 w 103699"/>
                <a:gd name="connsiteY13" fmla="*/ 20516 h 99190"/>
                <a:gd name="connsiteX14" fmla="*/ 14835 w 103699"/>
                <a:gd name="connsiteY14" fmla="*/ 23041 h 99190"/>
                <a:gd name="connsiteX15" fmla="*/ 11048 w 103699"/>
                <a:gd name="connsiteY15" fmla="*/ 28090 h 99190"/>
                <a:gd name="connsiteX16" fmla="*/ 7260 w 103699"/>
                <a:gd name="connsiteY16" fmla="*/ 27098 h 99190"/>
                <a:gd name="connsiteX17" fmla="*/ 7260 w 103699"/>
                <a:gd name="connsiteY17" fmla="*/ 33140 h 99190"/>
                <a:gd name="connsiteX18" fmla="*/ 4104 w 103699"/>
                <a:gd name="connsiteY18" fmla="*/ 36927 h 99190"/>
                <a:gd name="connsiteX19" fmla="*/ 6629 w 103699"/>
                <a:gd name="connsiteY19" fmla="*/ 42608 h 99190"/>
                <a:gd name="connsiteX20" fmla="*/ 6088 w 103699"/>
                <a:gd name="connsiteY20" fmla="*/ 44817 h 99190"/>
                <a:gd name="connsiteX21" fmla="*/ 5998 w 103699"/>
                <a:gd name="connsiteY21" fmla="*/ 45133 h 99190"/>
                <a:gd name="connsiteX22" fmla="*/ 9785 w 103699"/>
                <a:gd name="connsiteY22" fmla="*/ 51445 h 99190"/>
                <a:gd name="connsiteX23" fmla="*/ 13572 w 103699"/>
                <a:gd name="connsiteY23" fmla="*/ 52076 h 99190"/>
                <a:gd name="connsiteX24" fmla="*/ 17360 w 103699"/>
                <a:gd name="connsiteY24" fmla="*/ 52076 h 99190"/>
                <a:gd name="connsiteX25" fmla="*/ 20516 w 103699"/>
                <a:gd name="connsiteY25" fmla="*/ 55864 h 99190"/>
                <a:gd name="connsiteX26" fmla="*/ 20516 w 103699"/>
                <a:gd name="connsiteY26" fmla="*/ 59651 h 99190"/>
                <a:gd name="connsiteX27" fmla="*/ 18622 w 103699"/>
                <a:gd name="connsiteY27" fmla="*/ 63438 h 99190"/>
                <a:gd name="connsiteX28" fmla="*/ 16097 w 103699"/>
                <a:gd name="connsiteY28" fmla="*/ 67225 h 99190"/>
                <a:gd name="connsiteX29" fmla="*/ 12310 w 103699"/>
                <a:gd name="connsiteY29" fmla="*/ 67856 h 99190"/>
                <a:gd name="connsiteX30" fmla="*/ 11679 w 103699"/>
                <a:gd name="connsiteY30" fmla="*/ 71013 h 99190"/>
                <a:gd name="connsiteX31" fmla="*/ 11318 w 103699"/>
                <a:gd name="connsiteY31" fmla="*/ 71914 h 99190"/>
                <a:gd name="connsiteX32" fmla="*/ 10416 w 103699"/>
                <a:gd name="connsiteY32" fmla="*/ 74169 h 99190"/>
                <a:gd name="connsiteX33" fmla="*/ 9875 w 103699"/>
                <a:gd name="connsiteY33" fmla="*/ 74710 h 99190"/>
                <a:gd name="connsiteX34" fmla="*/ 7892 w 103699"/>
                <a:gd name="connsiteY34" fmla="*/ 76693 h 99190"/>
                <a:gd name="connsiteX35" fmla="*/ 7892 w 103699"/>
                <a:gd name="connsiteY35" fmla="*/ 79038 h 99190"/>
                <a:gd name="connsiteX36" fmla="*/ 7892 w 103699"/>
                <a:gd name="connsiteY36" fmla="*/ 81112 h 99190"/>
                <a:gd name="connsiteX37" fmla="*/ 7892 w 103699"/>
                <a:gd name="connsiteY37" fmla="*/ 84899 h 99190"/>
                <a:gd name="connsiteX38" fmla="*/ 9379 w 103699"/>
                <a:gd name="connsiteY38" fmla="*/ 86703 h 99190"/>
                <a:gd name="connsiteX39" fmla="*/ 11048 w 103699"/>
                <a:gd name="connsiteY39" fmla="*/ 88687 h 99190"/>
                <a:gd name="connsiteX40" fmla="*/ 14835 w 103699"/>
                <a:gd name="connsiteY40" fmla="*/ 90580 h 99190"/>
                <a:gd name="connsiteX41" fmla="*/ 19253 w 103699"/>
                <a:gd name="connsiteY41" fmla="*/ 93736 h 99190"/>
                <a:gd name="connsiteX42" fmla="*/ 25565 w 103699"/>
                <a:gd name="connsiteY42" fmla="*/ 95630 h 99190"/>
                <a:gd name="connsiteX43" fmla="*/ 31246 w 103699"/>
                <a:gd name="connsiteY43" fmla="*/ 93105 h 99190"/>
                <a:gd name="connsiteX44" fmla="*/ 46350 w 103699"/>
                <a:gd name="connsiteY44" fmla="*/ 82059 h 99190"/>
                <a:gd name="connsiteX45" fmla="*/ 54601 w 103699"/>
                <a:gd name="connsiteY45" fmla="*/ 76062 h 99190"/>
                <a:gd name="connsiteX46" fmla="*/ 55232 w 103699"/>
                <a:gd name="connsiteY46" fmla="*/ 75431 h 99190"/>
                <a:gd name="connsiteX47" fmla="*/ 60913 w 103699"/>
                <a:gd name="connsiteY47" fmla="*/ 69750 h 99190"/>
                <a:gd name="connsiteX48" fmla="*/ 69119 w 103699"/>
                <a:gd name="connsiteY48" fmla="*/ 66594 h 99190"/>
                <a:gd name="connsiteX49" fmla="*/ 74169 w 103699"/>
                <a:gd name="connsiteY49" fmla="*/ 62176 h 99190"/>
                <a:gd name="connsiteX50" fmla="*/ 77956 w 103699"/>
                <a:gd name="connsiteY50" fmla="*/ 59651 h 99190"/>
                <a:gd name="connsiteX51" fmla="*/ 84268 w 103699"/>
                <a:gd name="connsiteY51" fmla="*/ 57126 h 99190"/>
                <a:gd name="connsiteX52" fmla="*/ 88687 w 103699"/>
                <a:gd name="connsiteY52" fmla="*/ 53339 h 99190"/>
                <a:gd name="connsiteX53" fmla="*/ 88687 w 103699"/>
                <a:gd name="connsiteY53" fmla="*/ 45133 h 99190"/>
                <a:gd name="connsiteX54" fmla="*/ 91211 w 103699"/>
                <a:gd name="connsiteY54" fmla="*/ 39452 h 99190"/>
                <a:gd name="connsiteX55" fmla="*/ 89949 w 103699"/>
                <a:gd name="connsiteY55" fmla="*/ 33140 h 99190"/>
                <a:gd name="connsiteX56" fmla="*/ 88687 w 103699"/>
                <a:gd name="connsiteY56" fmla="*/ 29353 h 99190"/>
                <a:gd name="connsiteX57" fmla="*/ 88055 w 103699"/>
                <a:gd name="connsiteY57" fmla="*/ 23672 h 99190"/>
                <a:gd name="connsiteX58" fmla="*/ 88055 w 103699"/>
                <a:gd name="connsiteY58" fmla="*/ 17991 h 99190"/>
                <a:gd name="connsiteX59" fmla="*/ 93105 w 103699"/>
                <a:gd name="connsiteY59" fmla="*/ 16097 h 99190"/>
                <a:gd name="connsiteX60" fmla="*/ 100048 w 103699"/>
                <a:gd name="connsiteY60" fmla="*/ 12941 h 99190"/>
                <a:gd name="connsiteX61" fmla="*/ 101311 w 103699"/>
                <a:gd name="connsiteY61" fmla="*/ 10416 h 99190"/>
                <a:gd name="connsiteX62" fmla="*/ 102573 w 103699"/>
                <a:gd name="connsiteY62" fmla="*/ 5367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03699" h="99190">
                  <a:moveTo>
                    <a:pt x="97524" y="4104"/>
                  </a:moveTo>
                  <a:lnTo>
                    <a:pt x="86162" y="7260"/>
                  </a:lnTo>
                  <a:lnTo>
                    <a:pt x="85576" y="7260"/>
                  </a:lnTo>
                  <a:lnTo>
                    <a:pt x="76694" y="7260"/>
                  </a:lnTo>
                  <a:lnTo>
                    <a:pt x="67857" y="12941"/>
                  </a:lnTo>
                  <a:lnTo>
                    <a:pt x="55864" y="13572"/>
                  </a:lnTo>
                  <a:lnTo>
                    <a:pt x="46395" y="13572"/>
                  </a:lnTo>
                  <a:lnTo>
                    <a:pt x="42608" y="12310"/>
                  </a:lnTo>
                  <a:lnTo>
                    <a:pt x="38190" y="11679"/>
                  </a:lnTo>
                  <a:lnTo>
                    <a:pt x="32509" y="14204"/>
                  </a:lnTo>
                  <a:lnTo>
                    <a:pt x="24934" y="14204"/>
                  </a:lnTo>
                  <a:lnTo>
                    <a:pt x="18622" y="13572"/>
                  </a:lnTo>
                  <a:lnTo>
                    <a:pt x="13572" y="16097"/>
                  </a:lnTo>
                  <a:lnTo>
                    <a:pt x="17360" y="20516"/>
                  </a:lnTo>
                  <a:lnTo>
                    <a:pt x="14835" y="23041"/>
                  </a:lnTo>
                  <a:lnTo>
                    <a:pt x="11048" y="28090"/>
                  </a:lnTo>
                  <a:lnTo>
                    <a:pt x="7260" y="27098"/>
                  </a:lnTo>
                  <a:lnTo>
                    <a:pt x="7260" y="33140"/>
                  </a:lnTo>
                  <a:lnTo>
                    <a:pt x="4104" y="36927"/>
                  </a:lnTo>
                  <a:lnTo>
                    <a:pt x="6629" y="42608"/>
                  </a:lnTo>
                  <a:lnTo>
                    <a:pt x="6088" y="44817"/>
                  </a:lnTo>
                  <a:lnTo>
                    <a:pt x="5998" y="45133"/>
                  </a:lnTo>
                  <a:lnTo>
                    <a:pt x="9785" y="51445"/>
                  </a:lnTo>
                  <a:lnTo>
                    <a:pt x="13572" y="52076"/>
                  </a:lnTo>
                  <a:lnTo>
                    <a:pt x="17360" y="52076"/>
                  </a:lnTo>
                  <a:lnTo>
                    <a:pt x="20516" y="55864"/>
                  </a:lnTo>
                  <a:lnTo>
                    <a:pt x="20516" y="59651"/>
                  </a:lnTo>
                  <a:lnTo>
                    <a:pt x="18622" y="63438"/>
                  </a:lnTo>
                  <a:lnTo>
                    <a:pt x="16097" y="67225"/>
                  </a:lnTo>
                  <a:lnTo>
                    <a:pt x="12310" y="67856"/>
                  </a:lnTo>
                  <a:lnTo>
                    <a:pt x="11679" y="71013"/>
                  </a:lnTo>
                  <a:lnTo>
                    <a:pt x="11318" y="71914"/>
                  </a:lnTo>
                  <a:lnTo>
                    <a:pt x="10416" y="74169"/>
                  </a:lnTo>
                  <a:lnTo>
                    <a:pt x="9875" y="74710"/>
                  </a:lnTo>
                  <a:lnTo>
                    <a:pt x="7892" y="76693"/>
                  </a:lnTo>
                  <a:lnTo>
                    <a:pt x="7892" y="79038"/>
                  </a:lnTo>
                  <a:lnTo>
                    <a:pt x="7892" y="81112"/>
                  </a:lnTo>
                  <a:lnTo>
                    <a:pt x="7892" y="84899"/>
                  </a:lnTo>
                  <a:lnTo>
                    <a:pt x="9379" y="86703"/>
                  </a:lnTo>
                  <a:lnTo>
                    <a:pt x="11048" y="88687"/>
                  </a:lnTo>
                  <a:lnTo>
                    <a:pt x="14835" y="90580"/>
                  </a:lnTo>
                  <a:lnTo>
                    <a:pt x="19253" y="93736"/>
                  </a:lnTo>
                  <a:lnTo>
                    <a:pt x="25565" y="95630"/>
                  </a:lnTo>
                  <a:lnTo>
                    <a:pt x="31246" y="93105"/>
                  </a:lnTo>
                  <a:lnTo>
                    <a:pt x="46350" y="82059"/>
                  </a:lnTo>
                  <a:lnTo>
                    <a:pt x="54601" y="76062"/>
                  </a:lnTo>
                  <a:lnTo>
                    <a:pt x="55232" y="75431"/>
                  </a:lnTo>
                  <a:lnTo>
                    <a:pt x="60913" y="69750"/>
                  </a:lnTo>
                  <a:lnTo>
                    <a:pt x="69119" y="66594"/>
                  </a:lnTo>
                  <a:lnTo>
                    <a:pt x="74169" y="62176"/>
                  </a:lnTo>
                  <a:lnTo>
                    <a:pt x="77956" y="59651"/>
                  </a:lnTo>
                  <a:lnTo>
                    <a:pt x="84268" y="57126"/>
                  </a:lnTo>
                  <a:lnTo>
                    <a:pt x="88687" y="53339"/>
                  </a:lnTo>
                  <a:lnTo>
                    <a:pt x="88687" y="45133"/>
                  </a:lnTo>
                  <a:lnTo>
                    <a:pt x="91211" y="39452"/>
                  </a:lnTo>
                  <a:lnTo>
                    <a:pt x="89949" y="33140"/>
                  </a:lnTo>
                  <a:lnTo>
                    <a:pt x="88687" y="29353"/>
                  </a:lnTo>
                  <a:lnTo>
                    <a:pt x="88055" y="23672"/>
                  </a:lnTo>
                  <a:lnTo>
                    <a:pt x="88055" y="17991"/>
                  </a:lnTo>
                  <a:lnTo>
                    <a:pt x="93105" y="16097"/>
                  </a:lnTo>
                  <a:lnTo>
                    <a:pt x="100048" y="12941"/>
                  </a:lnTo>
                  <a:lnTo>
                    <a:pt x="101311" y="10416"/>
                  </a:lnTo>
                  <a:lnTo>
                    <a:pt x="102573" y="536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5" name="手繪多邊形: 圖案 84">
              <a:extLst>
                <a:ext uri="{FF2B5EF4-FFF2-40B4-BE49-F238E27FC236}">
                  <a16:creationId xmlns:a16="http://schemas.microsoft.com/office/drawing/2014/main" id="{2E1424D2-A86A-4966-9474-A15B70E24E96}"/>
                </a:ext>
              </a:extLst>
            </p:cNvPr>
            <p:cNvSpPr/>
            <p:nvPr/>
          </p:nvSpPr>
          <p:spPr>
            <a:xfrm>
              <a:off x="1970413" y="1832299"/>
              <a:ext cx="2387728" cy="733837"/>
            </a:xfrm>
            <a:custGeom>
              <a:avLst/>
              <a:gdLst>
                <a:gd name="connsiteX0" fmla="*/ 1961987 w 1965773"/>
                <a:gd name="connsiteY0" fmla="*/ 197886 h 604159"/>
                <a:gd name="connsiteX1" fmla="*/ 1957569 w 1965773"/>
                <a:gd name="connsiteY1" fmla="*/ 197886 h 604159"/>
                <a:gd name="connsiteX2" fmla="*/ 1958200 w 1965773"/>
                <a:gd name="connsiteY2" fmla="*/ 194730 h 604159"/>
                <a:gd name="connsiteX3" fmla="*/ 1955675 w 1965773"/>
                <a:gd name="connsiteY3" fmla="*/ 190943 h 604159"/>
                <a:gd name="connsiteX4" fmla="*/ 1947469 w 1965773"/>
                <a:gd name="connsiteY4" fmla="*/ 187155 h 604159"/>
                <a:gd name="connsiteX5" fmla="*/ 1951256 w 1965773"/>
                <a:gd name="connsiteY5" fmla="*/ 183999 h 604159"/>
                <a:gd name="connsiteX6" fmla="*/ 1959462 w 1965773"/>
                <a:gd name="connsiteY6" fmla="*/ 182737 h 604159"/>
                <a:gd name="connsiteX7" fmla="*/ 1960725 w 1965773"/>
                <a:gd name="connsiteY7" fmla="*/ 180843 h 604159"/>
                <a:gd name="connsiteX8" fmla="*/ 1961356 w 1965773"/>
                <a:gd name="connsiteY8" fmla="*/ 176425 h 604159"/>
                <a:gd name="connsiteX9" fmla="*/ 1951888 w 1965773"/>
                <a:gd name="connsiteY9" fmla="*/ 173900 h 604159"/>
                <a:gd name="connsiteX10" fmla="*/ 1946838 w 1965773"/>
                <a:gd name="connsiteY10" fmla="*/ 170113 h 604159"/>
                <a:gd name="connsiteX11" fmla="*/ 1938632 w 1965773"/>
                <a:gd name="connsiteY11" fmla="*/ 170113 h 604159"/>
                <a:gd name="connsiteX12" fmla="*/ 1936107 w 1965773"/>
                <a:gd name="connsiteY12" fmla="*/ 167588 h 604159"/>
                <a:gd name="connsiteX13" fmla="*/ 1929164 w 1965773"/>
                <a:gd name="connsiteY13" fmla="*/ 163801 h 604159"/>
                <a:gd name="connsiteX14" fmla="*/ 1922221 w 1965773"/>
                <a:gd name="connsiteY14" fmla="*/ 162538 h 604159"/>
                <a:gd name="connsiteX15" fmla="*/ 1915908 w 1965773"/>
                <a:gd name="connsiteY15" fmla="*/ 162538 h 604159"/>
                <a:gd name="connsiteX16" fmla="*/ 1911490 w 1965773"/>
                <a:gd name="connsiteY16" fmla="*/ 162538 h 604159"/>
                <a:gd name="connsiteX17" fmla="*/ 1902653 w 1965773"/>
                <a:gd name="connsiteY17" fmla="*/ 162538 h 604159"/>
                <a:gd name="connsiteX18" fmla="*/ 1898235 w 1965773"/>
                <a:gd name="connsiteY18" fmla="*/ 159382 h 604159"/>
                <a:gd name="connsiteX19" fmla="*/ 1891923 w 1965773"/>
                <a:gd name="connsiteY19" fmla="*/ 160013 h 604159"/>
                <a:gd name="connsiteX20" fmla="*/ 1890029 w 1965773"/>
                <a:gd name="connsiteY20" fmla="*/ 161276 h 604159"/>
                <a:gd name="connsiteX21" fmla="*/ 1897603 w 1965773"/>
                <a:gd name="connsiteY21" fmla="*/ 166325 h 604159"/>
                <a:gd name="connsiteX22" fmla="*/ 1895710 w 1965773"/>
                <a:gd name="connsiteY22" fmla="*/ 168850 h 604159"/>
                <a:gd name="connsiteX23" fmla="*/ 1890029 w 1965773"/>
                <a:gd name="connsiteY23" fmla="*/ 168850 h 604159"/>
                <a:gd name="connsiteX24" fmla="*/ 1884979 w 1965773"/>
                <a:gd name="connsiteY24" fmla="*/ 166957 h 604159"/>
                <a:gd name="connsiteX25" fmla="*/ 1879930 w 1965773"/>
                <a:gd name="connsiteY25" fmla="*/ 163169 h 604159"/>
                <a:gd name="connsiteX26" fmla="*/ 1875511 w 1965773"/>
                <a:gd name="connsiteY26" fmla="*/ 158120 h 604159"/>
                <a:gd name="connsiteX27" fmla="*/ 1869199 w 1965773"/>
                <a:gd name="connsiteY27" fmla="*/ 153070 h 604159"/>
                <a:gd name="connsiteX28" fmla="*/ 1862887 w 1965773"/>
                <a:gd name="connsiteY28" fmla="*/ 151176 h 604159"/>
                <a:gd name="connsiteX29" fmla="*/ 1853419 w 1965773"/>
                <a:gd name="connsiteY29" fmla="*/ 149914 h 604159"/>
                <a:gd name="connsiteX30" fmla="*/ 1843951 w 1965773"/>
                <a:gd name="connsiteY30" fmla="*/ 146758 h 604159"/>
                <a:gd name="connsiteX31" fmla="*/ 1835113 w 1965773"/>
                <a:gd name="connsiteY31" fmla="*/ 145496 h 604159"/>
                <a:gd name="connsiteX32" fmla="*/ 1824383 w 1965773"/>
                <a:gd name="connsiteY32" fmla="*/ 141077 h 604159"/>
                <a:gd name="connsiteX33" fmla="*/ 1814284 w 1965773"/>
                <a:gd name="connsiteY33" fmla="*/ 139815 h 604159"/>
                <a:gd name="connsiteX34" fmla="*/ 1800397 w 1965773"/>
                <a:gd name="connsiteY34" fmla="*/ 135396 h 604159"/>
                <a:gd name="connsiteX35" fmla="*/ 1794716 w 1965773"/>
                <a:gd name="connsiteY35" fmla="*/ 132240 h 604159"/>
                <a:gd name="connsiteX36" fmla="*/ 1785248 w 1965773"/>
                <a:gd name="connsiteY36" fmla="*/ 130978 h 604159"/>
                <a:gd name="connsiteX37" fmla="*/ 1776411 w 1965773"/>
                <a:gd name="connsiteY37" fmla="*/ 126559 h 604159"/>
                <a:gd name="connsiteX38" fmla="*/ 1767574 w 1965773"/>
                <a:gd name="connsiteY38" fmla="*/ 126559 h 604159"/>
                <a:gd name="connsiteX39" fmla="*/ 1756843 w 1965773"/>
                <a:gd name="connsiteY39" fmla="*/ 124666 h 604159"/>
                <a:gd name="connsiteX40" fmla="*/ 1749269 w 1965773"/>
                <a:gd name="connsiteY40" fmla="*/ 121509 h 604159"/>
                <a:gd name="connsiteX41" fmla="*/ 1741063 w 1965773"/>
                <a:gd name="connsiteY41" fmla="*/ 121509 h 604159"/>
                <a:gd name="connsiteX42" fmla="*/ 1733489 w 1965773"/>
                <a:gd name="connsiteY42" fmla="*/ 120878 h 604159"/>
                <a:gd name="connsiteX43" fmla="*/ 1725283 w 1965773"/>
                <a:gd name="connsiteY43" fmla="*/ 119616 h 604159"/>
                <a:gd name="connsiteX44" fmla="*/ 1717708 w 1965773"/>
                <a:gd name="connsiteY44" fmla="*/ 118353 h 604159"/>
                <a:gd name="connsiteX45" fmla="*/ 1710765 w 1965773"/>
                <a:gd name="connsiteY45" fmla="*/ 116460 h 604159"/>
                <a:gd name="connsiteX46" fmla="*/ 1705715 w 1965773"/>
                <a:gd name="connsiteY46" fmla="*/ 116460 h 604159"/>
                <a:gd name="connsiteX47" fmla="*/ 1698141 w 1965773"/>
                <a:gd name="connsiteY47" fmla="*/ 116460 h 604159"/>
                <a:gd name="connsiteX48" fmla="*/ 1692460 w 1965773"/>
                <a:gd name="connsiteY48" fmla="*/ 116460 h 604159"/>
                <a:gd name="connsiteX49" fmla="*/ 1682992 w 1965773"/>
                <a:gd name="connsiteY49" fmla="*/ 116460 h 604159"/>
                <a:gd name="connsiteX50" fmla="*/ 1677311 w 1965773"/>
                <a:gd name="connsiteY50" fmla="*/ 116460 h 604159"/>
                <a:gd name="connsiteX51" fmla="*/ 1669736 w 1965773"/>
                <a:gd name="connsiteY51" fmla="*/ 115829 h 604159"/>
                <a:gd name="connsiteX52" fmla="*/ 1663424 w 1965773"/>
                <a:gd name="connsiteY52" fmla="*/ 113935 h 604159"/>
                <a:gd name="connsiteX53" fmla="*/ 1655849 w 1965773"/>
                <a:gd name="connsiteY53" fmla="*/ 113935 h 604159"/>
                <a:gd name="connsiteX54" fmla="*/ 1650168 w 1965773"/>
                <a:gd name="connsiteY54" fmla="*/ 113935 h 604159"/>
                <a:gd name="connsiteX55" fmla="*/ 1646381 w 1965773"/>
                <a:gd name="connsiteY55" fmla="*/ 113935 h 604159"/>
                <a:gd name="connsiteX56" fmla="*/ 1641963 w 1965773"/>
                <a:gd name="connsiteY56" fmla="*/ 115197 h 604159"/>
                <a:gd name="connsiteX57" fmla="*/ 1646381 w 1965773"/>
                <a:gd name="connsiteY57" fmla="*/ 118985 h 604159"/>
                <a:gd name="connsiteX58" fmla="*/ 1653325 w 1965773"/>
                <a:gd name="connsiteY58" fmla="*/ 122141 h 604159"/>
                <a:gd name="connsiteX59" fmla="*/ 1658374 w 1965773"/>
                <a:gd name="connsiteY59" fmla="*/ 124666 h 604159"/>
                <a:gd name="connsiteX60" fmla="*/ 1662162 w 1965773"/>
                <a:gd name="connsiteY60" fmla="*/ 125297 h 604159"/>
                <a:gd name="connsiteX61" fmla="*/ 1668474 w 1965773"/>
                <a:gd name="connsiteY61" fmla="*/ 130346 h 604159"/>
                <a:gd name="connsiteX62" fmla="*/ 1667211 w 1965773"/>
                <a:gd name="connsiteY62" fmla="*/ 133502 h 604159"/>
                <a:gd name="connsiteX63" fmla="*/ 1661530 w 1965773"/>
                <a:gd name="connsiteY63" fmla="*/ 132871 h 604159"/>
                <a:gd name="connsiteX64" fmla="*/ 1655849 w 1965773"/>
                <a:gd name="connsiteY64" fmla="*/ 131609 h 604159"/>
                <a:gd name="connsiteX65" fmla="*/ 1651431 w 1965773"/>
                <a:gd name="connsiteY65" fmla="*/ 130978 h 604159"/>
                <a:gd name="connsiteX66" fmla="*/ 1645750 w 1965773"/>
                <a:gd name="connsiteY66" fmla="*/ 129084 h 604159"/>
                <a:gd name="connsiteX67" fmla="*/ 1641332 w 1965773"/>
                <a:gd name="connsiteY67" fmla="*/ 127190 h 604159"/>
                <a:gd name="connsiteX68" fmla="*/ 1634388 w 1965773"/>
                <a:gd name="connsiteY68" fmla="*/ 125928 h 604159"/>
                <a:gd name="connsiteX69" fmla="*/ 1631863 w 1965773"/>
                <a:gd name="connsiteY69" fmla="*/ 122141 h 604159"/>
                <a:gd name="connsiteX70" fmla="*/ 1626814 w 1965773"/>
                <a:gd name="connsiteY70" fmla="*/ 118985 h 604159"/>
                <a:gd name="connsiteX71" fmla="*/ 1620502 w 1965773"/>
                <a:gd name="connsiteY71" fmla="*/ 118353 h 604159"/>
                <a:gd name="connsiteX72" fmla="*/ 1616714 w 1965773"/>
                <a:gd name="connsiteY72" fmla="*/ 118353 h 604159"/>
                <a:gd name="connsiteX73" fmla="*/ 1612927 w 1965773"/>
                <a:gd name="connsiteY73" fmla="*/ 120247 h 604159"/>
                <a:gd name="connsiteX74" fmla="*/ 1610402 w 1965773"/>
                <a:gd name="connsiteY74" fmla="*/ 122141 h 604159"/>
                <a:gd name="connsiteX75" fmla="*/ 1602828 w 1965773"/>
                <a:gd name="connsiteY75" fmla="*/ 122141 h 604159"/>
                <a:gd name="connsiteX76" fmla="*/ 1595884 w 1965773"/>
                <a:gd name="connsiteY76" fmla="*/ 121509 h 604159"/>
                <a:gd name="connsiteX77" fmla="*/ 1589572 w 1965773"/>
                <a:gd name="connsiteY77" fmla="*/ 120878 h 604159"/>
                <a:gd name="connsiteX78" fmla="*/ 1581998 w 1965773"/>
                <a:gd name="connsiteY78" fmla="*/ 120878 h 604159"/>
                <a:gd name="connsiteX79" fmla="*/ 1576948 w 1965773"/>
                <a:gd name="connsiteY79" fmla="*/ 120247 h 604159"/>
                <a:gd name="connsiteX80" fmla="*/ 1570636 w 1965773"/>
                <a:gd name="connsiteY80" fmla="*/ 119616 h 604159"/>
                <a:gd name="connsiteX81" fmla="*/ 1564955 w 1965773"/>
                <a:gd name="connsiteY81" fmla="*/ 120247 h 604159"/>
                <a:gd name="connsiteX82" fmla="*/ 1556118 w 1965773"/>
                <a:gd name="connsiteY82" fmla="*/ 120878 h 604159"/>
                <a:gd name="connsiteX83" fmla="*/ 1545387 w 1965773"/>
                <a:gd name="connsiteY83" fmla="*/ 120247 h 604159"/>
                <a:gd name="connsiteX84" fmla="*/ 1537813 w 1965773"/>
                <a:gd name="connsiteY84" fmla="*/ 120247 h 604159"/>
                <a:gd name="connsiteX85" fmla="*/ 1532132 w 1965773"/>
                <a:gd name="connsiteY85" fmla="*/ 118985 h 604159"/>
                <a:gd name="connsiteX86" fmla="*/ 1525189 w 1965773"/>
                <a:gd name="connsiteY86" fmla="*/ 117722 h 604159"/>
                <a:gd name="connsiteX87" fmla="*/ 1517614 w 1965773"/>
                <a:gd name="connsiteY87" fmla="*/ 115829 h 604159"/>
                <a:gd name="connsiteX88" fmla="*/ 1513827 w 1965773"/>
                <a:gd name="connsiteY88" fmla="*/ 108254 h 604159"/>
                <a:gd name="connsiteX89" fmla="*/ 1504359 w 1965773"/>
                <a:gd name="connsiteY89" fmla="*/ 105098 h 604159"/>
                <a:gd name="connsiteX90" fmla="*/ 1494891 w 1965773"/>
                <a:gd name="connsiteY90" fmla="*/ 101942 h 604159"/>
                <a:gd name="connsiteX91" fmla="*/ 1489210 w 1965773"/>
                <a:gd name="connsiteY91" fmla="*/ 100679 h 604159"/>
                <a:gd name="connsiteX92" fmla="*/ 1478479 w 1965773"/>
                <a:gd name="connsiteY92" fmla="*/ 100048 h 604159"/>
                <a:gd name="connsiteX93" fmla="*/ 1471536 w 1965773"/>
                <a:gd name="connsiteY93" fmla="*/ 100048 h 604159"/>
                <a:gd name="connsiteX94" fmla="*/ 1462699 w 1965773"/>
                <a:gd name="connsiteY94" fmla="*/ 98786 h 604159"/>
                <a:gd name="connsiteX95" fmla="*/ 1452599 w 1965773"/>
                <a:gd name="connsiteY95" fmla="*/ 98786 h 604159"/>
                <a:gd name="connsiteX96" fmla="*/ 1444394 w 1965773"/>
                <a:gd name="connsiteY96" fmla="*/ 99417 h 604159"/>
                <a:gd name="connsiteX97" fmla="*/ 1434925 w 1965773"/>
                <a:gd name="connsiteY97" fmla="*/ 100679 h 604159"/>
                <a:gd name="connsiteX98" fmla="*/ 1426720 w 1965773"/>
                <a:gd name="connsiteY98" fmla="*/ 102573 h 604159"/>
                <a:gd name="connsiteX99" fmla="*/ 1418514 w 1965773"/>
                <a:gd name="connsiteY99" fmla="*/ 101942 h 604159"/>
                <a:gd name="connsiteX100" fmla="*/ 1410308 w 1965773"/>
                <a:gd name="connsiteY100" fmla="*/ 100679 h 604159"/>
                <a:gd name="connsiteX101" fmla="*/ 1405890 w 1965773"/>
                <a:gd name="connsiteY101" fmla="*/ 99417 h 604159"/>
                <a:gd name="connsiteX102" fmla="*/ 1398946 w 1965773"/>
                <a:gd name="connsiteY102" fmla="*/ 95630 h 604159"/>
                <a:gd name="connsiteX103" fmla="*/ 1393265 w 1965773"/>
                <a:gd name="connsiteY103" fmla="*/ 95630 h 604159"/>
                <a:gd name="connsiteX104" fmla="*/ 1386953 w 1965773"/>
                <a:gd name="connsiteY104" fmla="*/ 96892 h 604159"/>
                <a:gd name="connsiteX105" fmla="*/ 1380641 w 1965773"/>
                <a:gd name="connsiteY105" fmla="*/ 96892 h 604159"/>
                <a:gd name="connsiteX106" fmla="*/ 1378116 w 1965773"/>
                <a:gd name="connsiteY106" fmla="*/ 93105 h 604159"/>
                <a:gd name="connsiteX107" fmla="*/ 1369279 w 1965773"/>
                <a:gd name="connsiteY107" fmla="*/ 93105 h 604159"/>
                <a:gd name="connsiteX108" fmla="*/ 1362336 w 1965773"/>
                <a:gd name="connsiteY108" fmla="*/ 89949 h 604159"/>
                <a:gd name="connsiteX109" fmla="*/ 1366123 w 1965773"/>
                <a:gd name="connsiteY109" fmla="*/ 87424 h 604159"/>
                <a:gd name="connsiteX110" fmla="*/ 1362967 w 1965773"/>
                <a:gd name="connsiteY110" fmla="*/ 84268 h 604159"/>
                <a:gd name="connsiteX111" fmla="*/ 1357918 w 1965773"/>
                <a:gd name="connsiteY111" fmla="*/ 82374 h 604159"/>
                <a:gd name="connsiteX112" fmla="*/ 1353499 w 1965773"/>
                <a:gd name="connsiteY112" fmla="*/ 81743 h 604159"/>
                <a:gd name="connsiteX113" fmla="*/ 1345925 w 1965773"/>
                <a:gd name="connsiteY113" fmla="*/ 81112 h 604159"/>
                <a:gd name="connsiteX114" fmla="*/ 1342137 w 1965773"/>
                <a:gd name="connsiteY114" fmla="*/ 81112 h 604159"/>
                <a:gd name="connsiteX115" fmla="*/ 1335825 w 1965773"/>
                <a:gd name="connsiteY115" fmla="*/ 81112 h 604159"/>
                <a:gd name="connsiteX116" fmla="*/ 1330776 w 1965773"/>
                <a:gd name="connsiteY116" fmla="*/ 81112 h 604159"/>
                <a:gd name="connsiteX117" fmla="*/ 1326357 w 1965773"/>
                <a:gd name="connsiteY117" fmla="*/ 79850 h 604159"/>
                <a:gd name="connsiteX118" fmla="*/ 1320676 w 1965773"/>
                <a:gd name="connsiteY118" fmla="*/ 79850 h 604159"/>
                <a:gd name="connsiteX119" fmla="*/ 1314364 w 1965773"/>
                <a:gd name="connsiteY119" fmla="*/ 79218 h 604159"/>
                <a:gd name="connsiteX120" fmla="*/ 1309946 w 1965773"/>
                <a:gd name="connsiteY120" fmla="*/ 79218 h 604159"/>
                <a:gd name="connsiteX121" fmla="*/ 1305527 w 1965773"/>
                <a:gd name="connsiteY121" fmla="*/ 76693 h 604159"/>
                <a:gd name="connsiteX122" fmla="*/ 1301740 w 1965773"/>
                <a:gd name="connsiteY122" fmla="*/ 75431 h 604159"/>
                <a:gd name="connsiteX123" fmla="*/ 1297321 w 1965773"/>
                <a:gd name="connsiteY123" fmla="*/ 75431 h 604159"/>
                <a:gd name="connsiteX124" fmla="*/ 1289747 w 1965773"/>
                <a:gd name="connsiteY124" fmla="*/ 75431 h 604159"/>
                <a:gd name="connsiteX125" fmla="*/ 1281541 w 1965773"/>
                <a:gd name="connsiteY125" fmla="*/ 75431 h 604159"/>
                <a:gd name="connsiteX126" fmla="*/ 1274598 w 1965773"/>
                <a:gd name="connsiteY126" fmla="*/ 73537 h 604159"/>
                <a:gd name="connsiteX127" fmla="*/ 1265130 w 1965773"/>
                <a:gd name="connsiteY127" fmla="*/ 72275 h 604159"/>
                <a:gd name="connsiteX128" fmla="*/ 1258817 w 1965773"/>
                <a:gd name="connsiteY128" fmla="*/ 74800 h 604159"/>
                <a:gd name="connsiteX129" fmla="*/ 1253768 w 1965773"/>
                <a:gd name="connsiteY129" fmla="*/ 71644 h 604159"/>
                <a:gd name="connsiteX130" fmla="*/ 1248718 w 1965773"/>
                <a:gd name="connsiteY130" fmla="*/ 71644 h 604159"/>
                <a:gd name="connsiteX131" fmla="*/ 1245562 w 1965773"/>
                <a:gd name="connsiteY131" fmla="*/ 72275 h 604159"/>
                <a:gd name="connsiteX132" fmla="*/ 1249349 w 1965773"/>
                <a:gd name="connsiteY132" fmla="*/ 73537 h 604159"/>
                <a:gd name="connsiteX133" fmla="*/ 1251874 w 1965773"/>
                <a:gd name="connsiteY133" fmla="*/ 76062 h 604159"/>
                <a:gd name="connsiteX134" fmla="*/ 1250612 w 1965773"/>
                <a:gd name="connsiteY134" fmla="*/ 77956 h 604159"/>
                <a:gd name="connsiteX135" fmla="*/ 1246824 w 1965773"/>
                <a:gd name="connsiteY135" fmla="*/ 77956 h 604159"/>
                <a:gd name="connsiteX136" fmla="*/ 1244300 w 1965773"/>
                <a:gd name="connsiteY136" fmla="*/ 77956 h 604159"/>
                <a:gd name="connsiteX137" fmla="*/ 1239881 w 1965773"/>
                <a:gd name="connsiteY137" fmla="*/ 77956 h 604159"/>
                <a:gd name="connsiteX138" fmla="*/ 1239250 w 1965773"/>
                <a:gd name="connsiteY138" fmla="*/ 80481 h 604159"/>
                <a:gd name="connsiteX139" fmla="*/ 1241143 w 1965773"/>
                <a:gd name="connsiteY139" fmla="*/ 82374 h 604159"/>
                <a:gd name="connsiteX140" fmla="*/ 1245562 w 1965773"/>
                <a:gd name="connsiteY140" fmla="*/ 81743 h 604159"/>
                <a:gd name="connsiteX141" fmla="*/ 1249349 w 1965773"/>
                <a:gd name="connsiteY141" fmla="*/ 81743 h 604159"/>
                <a:gd name="connsiteX142" fmla="*/ 1248718 w 1965773"/>
                <a:gd name="connsiteY142" fmla="*/ 84899 h 604159"/>
                <a:gd name="connsiteX143" fmla="*/ 1252505 w 1965773"/>
                <a:gd name="connsiteY143" fmla="*/ 86162 h 604159"/>
                <a:gd name="connsiteX144" fmla="*/ 1256924 w 1965773"/>
                <a:gd name="connsiteY144" fmla="*/ 88055 h 604159"/>
                <a:gd name="connsiteX145" fmla="*/ 1260711 w 1965773"/>
                <a:gd name="connsiteY145" fmla="*/ 93105 h 604159"/>
                <a:gd name="connsiteX146" fmla="*/ 1255661 w 1965773"/>
                <a:gd name="connsiteY146" fmla="*/ 93736 h 604159"/>
                <a:gd name="connsiteX147" fmla="*/ 1249981 w 1965773"/>
                <a:gd name="connsiteY147" fmla="*/ 93105 h 604159"/>
                <a:gd name="connsiteX148" fmla="*/ 1245562 w 1965773"/>
                <a:gd name="connsiteY148" fmla="*/ 90580 h 604159"/>
                <a:gd name="connsiteX149" fmla="*/ 1240512 w 1965773"/>
                <a:gd name="connsiteY149" fmla="*/ 90580 h 604159"/>
                <a:gd name="connsiteX150" fmla="*/ 1244300 w 1965773"/>
                <a:gd name="connsiteY150" fmla="*/ 94999 h 604159"/>
                <a:gd name="connsiteX151" fmla="*/ 1240512 w 1965773"/>
                <a:gd name="connsiteY151" fmla="*/ 96261 h 604159"/>
                <a:gd name="connsiteX152" fmla="*/ 1234200 w 1965773"/>
                <a:gd name="connsiteY152" fmla="*/ 91843 h 604159"/>
                <a:gd name="connsiteX153" fmla="*/ 1228519 w 1965773"/>
                <a:gd name="connsiteY153" fmla="*/ 91843 h 604159"/>
                <a:gd name="connsiteX154" fmla="*/ 1223470 w 1965773"/>
                <a:gd name="connsiteY154" fmla="*/ 92474 h 604159"/>
                <a:gd name="connsiteX155" fmla="*/ 1219051 w 1965773"/>
                <a:gd name="connsiteY155" fmla="*/ 90580 h 604159"/>
                <a:gd name="connsiteX156" fmla="*/ 1215264 w 1965773"/>
                <a:gd name="connsiteY156" fmla="*/ 90580 h 604159"/>
                <a:gd name="connsiteX157" fmla="*/ 1209583 w 1965773"/>
                <a:gd name="connsiteY157" fmla="*/ 90580 h 604159"/>
                <a:gd name="connsiteX158" fmla="*/ 1207058 w 1965773"/>
                <a:gd name="connsiteY158" fmla="*/ 94367 h 604159"/>
                <a:gd name="connsiteX159" fmla="*/ 1201377 w 1965773"/>
                <a:gd name="connsiteY159" fmla="*/ 94367 h 604159"/>
                <a:gd name="connsiteX160" fmla="*/ 1197590 w 1965773"/>
                <a:gd name="connsiteY160" fmla="*/ 94367 h 604159"/>
                <a:gd name="connsiteX161" fmla="*/ 1190647 w 1965773"/>
                <a:gd name="connsiteY161" fmla="*/ 92474 h 604159"/>
                <a:gd name="connsiteX162" fmla="*/ 1185597 w 1965773"/>
                <a:gd name="connsiteY162" fmla="*/ 92474 h 604159"/>
                <a:gd name="connsiteX163" fmla="*/ 1181178 w 1965773"/>
                <a:gd name="connsiteY163" fmla="*/ 90580 h 604159"/>
                <a:gd name="connsiteX164" fmla="*/ 1175497 w 1965773"/>
                <a:gd name="connsiteY164" fmla="*/ 88055 h 604159"/>
                <a:gd name="connsiteX165" fmla="*/ 1171710 w 1965773"/>
                <a:gd name="connsiteY165" fmla="*/ 86793 h 604159"/>
                <a:gd name="connsiteX166" fmla="*/ 1171710 w 1965773"/>
                <a:gd name="connsiteY166" fmla="*/ 89318 h 604159"/>
                <a:gd name="connsiteX167" fmla="*/ 1174235 w 1965773"/>
                <a:gd name="connsiteY167" fmla="*/ 93736 h 604159"/>
                <a:gd name="connsiteX168" fmla="*/ 1175497 w 1965773"/>
                <a:gd name="connsiteY168" fmla="*/ 96261 h 604159"/>
                <a:gd name="connsiteX169" fmla="*/ 1177391 w 1965773"/>
                <a:gd name="connsiteY169" fmla="*/ 101942 h 604159"/>
                <a:gd name="connsiteX170" fmla="*/ 1174235 w 1965773"/>
                <a:gd name="connsiteY170" fmla="*/ 104467 h 604159"/>
                <a:gd name="connsiteX171" fmla="*/ 1169817 w 1965773"/>
                <a:gd name="connsiteY171" fmla="*/ 101311 h 604159"/>
                <a:gd name="connsiteX172" fmla="*/ 1162873 w 1965773"/>
                <a:gd name="connsiteY172" fmla="*/ 100679 h 604159"/>
                <a:gd name="connsiteX173" fmla="*/ 1157192 w 1965773"/>
                <a:gd name="connsiteY173" fmla="*/ 99417 h 604159"/>
                <a:gd name="connsiteX174" fmla="*/ 1150249 w 1965773"/>
                <a:gd name="connsiteY174" fmla="*/ 96892 h 604159"/>
                <a:gd name="connsiteX175" fmla="*/ 1142043 w 1965773"/>
                <a:gd name="connsiteY175" fmla="*/ 93736 h 604159"/>
                <a:gd name="connsiteX176" fmla="*/ 1134469 w 1965773"/>
                <a:gd name="connsiteY176" fmla="*/ 89318 h 604159"/>
                <a:gd name="connsiteX177" fmla="*/ 1126263 w 1965773"/>
                <a:gd name="connsiteY177" fmla="*/ 88055 h 604159"/>
                <a:gd name="connsiteX178" fmla="*/ 1121213 w 1965773"/>
                <a:gd name="connsiteY178" fmla="*/ 84268 h 604159"/>
                <a:gd name="connsiteX179" fmla="*/ 1127525 w 1965773"/>
                <a:gd name="connsiteY179" fmla="*/ 83637 h 604159"/>
                <a:gd name="connsiteX180" fmla="*/ 1130681 w 1965773"/>
                <a:gd name="connsiteY180" fmla="*/ 82374 h 604159"/>
                <a:gd name="connsiteX181" fmla="*/ 1127525 w 1965773"/>
                <a:gd name="connsiteY181" fmla="*/ 79850 h 604159"/>
                <a:gd name="connsiteX182" fmla="*/ 1123738 w 1965773"/>
                <a:gd name="connsiteY182" fmla="*/ 77956 h 604159"/>
                <a:gd name="connsiteX183" fmla="*/ 1118689 w 1965773"/>
                <a:gd name="connsiteY183" fmla="*/ 77956 h 604159"/>
                <a:gd name="connsiteX184" fmla="*/ 1119320 w 1965773"/>
                <a:gd name="connsiteY184" fmla="*/ 75431 h 604159"/>
                <a:gd name="connsiteX185" fmla="*/ 1115532 w 1965773"/>
                <a:gd name="connsiteY185" fmla="*/ 72275 h 604159"/>
                <a:gd name="connsiteX186" fmla="*/ 1112376 w 1965773"/>
                <a:gd name="connsiteY186" fmla="*/ 71013 h 604159"/>
                <a:gd name="connsiteX187" fmla="*/ 1109220 w 1965773"/>
                <a:gd name="connsiteY187" fmla="*/ 68488 h 604159"/>
                <a:gd name="connsiteX188" fmla="*/ 1106064 w 1965773"/>
                <a:gd name="connsiteY188" fmla="*/ 67225 h 604159"/>
                <a:gd name="connsiteX189" fmla="*/ 1101646 w 1965773"/>
                <a:gd name="connsiteY189" fmla="*/ 64700 h 604159"/>
                <a:gd name="connsiteX190" fmla="*/ 1094071 w 1965773"/>
                <a:gd name="connsiteY190" fmla="*/ 64700 h 604159"/>
                <a:gd name="connsiteX191" fmla="*/ 1089022 w 1965773"/>
                <a:gd name="connsiteY191" fmla="*/ 63438 h 604159"/>
                <a:gd name="connsiteX192" fmla="*/ 1082078 w 1965773"/>
                <a:gd name="connsiteY192" fmla="*/ 63438 h 604159"/>
                <a:gd name="connsiteX193" fmla="*/ 1080816 w 1965773"/>
                <a:gd name="connsiteY193" fmla="*/ 65332 h 604159"/>
                <a:gd name="connsiteX194" fmla="*/ 1075766 w 1965773"/>
                <a:gd name="connsiteY194" fmla="*/ 65332 h 604159"/>
                <a:gd name="connsiteX195" fmla="*/ 1072610 w 1965773"/>
                <a:gd name="connsiteY195" fmla="*/ 62807 h 604159"/>
                <a:gd name="connsiteX196" fmla="*/ 1068192 w 1965773"/>
                <a:gd name="connsiteY196" fmla="*/ 62807 h 604159"/>
                <a:gd name="connsiteX197" fmla="*/ 1064404 w 1965773"/>
                <a:gd name="connsiteY197" fmla="*/ 61544 h 604159"/>
                <a:gd name="connsiteX198" fmla="*/ 1059986 w 1965773"/>
                <a:gd name="connsiteY198" fmla="*/ 61544 h 604159"/>
                <a:gd name="connsiteX199" fmla="*/ 1055567 w 1965773"/>
                <a:gd name="connsiteY199" fmla="*/ 59651 h 604159"/>
                <a:gd name="connsiteX200" fmla="*/ 1051149 w 1965773"/>
                <a:gd name="connsiteY200" fmla="*/ 58388 h 604159"/>
                <a:gd name="connsiteX201" fmla="*/ 1046730 w 1965773"/>
                <a:gd name="connsiteY201" fmla="*/ 57126 h 604159"/>
                <a:gd name="connsiteX202" fmla="*/ 1042943 w 1965773"/>
                <a:gd name="connsiteY202" fmla="*/ 59651 h 604159"/>
                <a:gd name="connsiteX203" fmla="*/ 1040418 w 1965773"/>
                <a:gd name="connsiteY203" fmla="*/ 60913 h 604159"/>
                <a:gd name="connsiteX204" fmla="*/ 1044837 w 1965773"/>
                <a:gd name="connsiteY204" fmla="*/ 64700 h 604159"/>
                <a:gd name="connsiteX205" fmla="*/ 1048624 w 1965773"/>
                <a:gd name="connsiteY205" fmla="*/ 67856 h 604159"/>
                <a:gd name="connsiteX206" fmla="*/ 1047993 w 1965773"/>
                <a:gd name="connsiteY206" fmla="*/ 71644 h 604159"/>
                <a:gd name="connsiteX207" fmla="*/ 1043574 w 1965773"/>
                <a:gd name="connsiteY207" fmla="*/ 71013 h 604159"/>
                <a:gd name="connsiteX208" fmla="*/ 1039156 w 1965773"/>
                <a:gd name="connsiteY208" fmla="*/ 71013 h 604159"/>
                <a:gd name="connsiteX209" fmla="*/ 1032212 w 1965773"/>
                <a:gd name="connsiteY209" fmla="*/ 71013 h 604159"/>
                <a:gd name="connsiteX210" fmla="*/ 1025900 w 1965773"/>
                <a:gd name="connsiteY210" fmla="*/ 71013 h 604159"/>
                <a:gd name="connsiteX211" fmla="*/ 1022113 w 1965773"/>
                <a:gd name="connsiteY211" fmla="*/ 70381 h 604159"/>
                <a:gd name="connsiteX212" fmla="*/ 1014538 w 1965773"/>
                <a:gd name="connsiteY212" fmla="*/ 70381 h 604159"/>
                <a:gd name="connsiteX213" fmla="*/ 1008858 w 1965773"/>
                <a:gd name="connsiteY213" fmla="*/ 71013 h 604159"/>
                <a:gd name="connsiteX214" fmla="*/ 1001914 w 1965773"/>
                <a:gd name="connsiteY214" fmla="*/ 67856 h 604159"/>
                <a:gd name="connsiteX215" fmla="*/ 996233 w 1965773"/>
                <a:gd name="connsiteY215" fmla="*/ 67856 h 604159"/>
                <a:gd name="connsiteX216" fmla="*/ 990552 w 1965773"/>
                <a:gd name="connsiteY216" fmla="*/ 67225 h 604159"/>
                <a:gd name="connsiteX217" fmla="*/ 986765 w 1965773"/>
                <a:gd name="connsiteY217" fmla="*/ 64069 h 604159"/>
                <a:gd name="connsiteX218" fmla="*/ 990552 w 1965773"/>
                <a:gd name="connsiteY218" fmla="*/ 61544 h 604159"/>
                <a:gd name="connsiteX219" fmla="*/ 985503 w 1965773"/>
                <a:gd name="connsiteY219" fmla="*/ 60282 h 604159"/>
                <a:gd name="connsiteX220" fmla="*/ 980453 w 1965773"/>
                <a:gd name="connsiteY220" fmla="*/ 59651 h 604159"/>
                <a:gd name="connsiteX221" fmla="*/ 971616 w 1965773"/>
                <a:gd name="connsiteY221" fmla="*/ 60282 h 604159"/>
                <a:gd name="connsiteX222" fmla="*/ 966566 w 1965773"/>
                <a:gd name="connsiteY222" fmla="*/ 60282 h 604159"/>
                <a:gd name="connsiteX223" fmla="*/ 960886 w 1965773"/>
                <a:gd name="connsiteY223" fmla="*/ 60282 h 604159"/>
                <a:gd name="connsiteX224" fmla="*/ 956467 w 1965773"/>
                <a:gd name="connsiteY224" fmla="*/ 60282 h 604159"/>
                <a:gd name="connsiteX225" fmla="*/ 950786 w 1965773"/>
                <a:gd name="connsiteY225" fmla="*/ 59651 h 604159"/>
                <a:gd name="connsiteX226" fmla="*/ 945736 w 1965773"/>
                <a:gd name="connsiteY226" fmla="*/ 59651 h 604159"/>
                <a:gd name="connsiteX227" fmla="*/ 941318 w 1965773"/>
                <a:gd name="connsiteY227" fmla="*/ 62176 h 604159"/>
                <a:gd name="connsiteX228" fmla="*/ 935637 w 1965773"/>
                <a:gd name="connsiteY228" fmla="*/ 62176 h 604159"/>
                <a:gd name="connsiteX229" fmla="*/ 935006 w 1965773"/>
                <a:gd name="connsiteY229" fmla="*/ 65332 h 604159"/>
                <a:gd name="connsiteX230" fmla="*/ 929956 w 1965773"/>
                <a:gd name="connsiteY230" fmla="*/ 62807 h 604159"/>
                <a:gd name="connsiteX231" fmla="*/ 928063 w 1965773"/>
                <a:gd name="connsiteY231" fmla="*/ 60913 h 604159"/>
                <a:gd name="connsiteX232" fmla="*/ 926800 w 1965773"/>
                <a:gd name="connsiteY232" fmla="*/ 58388 h 604159"/>
                <a:gd name="connsiteX233" fmla="*/ 923013 w 1965773"/>
                <a:gd name="connsiteY233" fmla="*/ 56495 h 604159"/>
                <a:gd name="connsiteX234" fmla="*/ 919857 w 1965773"/>
                <a:gd name="connsiteY234" fmla="*/ 55863 h 604159"/>
                <a:gd name="connsiteX235" fmla="*/ 920488 w 1965773"/>
                <a:gd name="connsiteY235" fmla="*/ 59020 h 604159"/>
                <a:gd name="connsiteX236" fmla="*/ 916070 w 1965773"/>
                <a:gd name="connsiteY236" fmla="*/ 59651 h 604159"/>
                <a:gd name="connsiteX237" fmla="*/ 910389 w 1965773"/>
                <a:gd name="connsiteY237" fmla="*/ 59651 h 604159"/>
                <a:gd name="connsiteX238" fmla="*/ 904708 w 1965773"/>
                <a:gd name="connsiteY238" fmla="*/ 59020 h 604159"/>
                <a:gd name="connsiteX239" fmla="*/ 901552 w 1965773"/>
                <a:gd name="connsiteY239" fmla="*/ 57757 h 604159"/>
                <a:gd name="connsiteX240" fmla="*/ 897765 w 1965773"/>
                <a:gd name="connsiteY240" fmla="*/ 55863 h 604159"/>
                <a:gd name="connsiteX241" fmla="*/ 893346 w 1965773"/>
                <a:gd name="connsiteY241" fmla="*/ 55232 h 604159"/>
                <a:gd name="connsiteX242" fmla="*/ 888927 w 1965773"/>
                <a:gd name="connsiteY242" fmla="*/ 55232 h 604159"/>
                <a:gd name="connsiteX243" fmla="*/ 885140 w 1965773"/>
                <a:gd name="connsiteY243" fmla="*/ 55232 h 604159"/>
                <a:gd name="connsiteX244" fmla="*/ 885771 w 1965773"/>
                <a:gd name="connsiteY244" fmla="*/ 58388 h 604159"/>
                <a:gd name="connsiteX245" fmla="*/ 891452 w 1965773"/>
                <a:gd name="connsiteY245" fmla="*/ 60282 h 604159"/>
                <a:gd name="connsiteX246" fmla="*/ 895240 w 1965773"/>
                <a:gd name="connsiteY246" fmla="*/ 61544 h 604159"/>
                <a:gd name="connsiteX247" fmla="*/ 890821 w 1965773"/>
                <a:gd name="connsiteY247" fmla="*/ 63438 h 604159"/>
                <a:gd name="connsiteX248" fmla="*/ 885771 w 1965773"/>
                <a:gd name="connsiteY248" fmla="*/ 65332 h 604159"/>
                <a:gd name="connsiteX249" fmla="*/ 880722 w 1965773"/>
                <a:gd name="connsiteY249" fmla="*/ 64700 h 604159"/>
                <a:gd name="connsiteX250" fmla="*/ 874409 w 1965773"/>
                <a:gd name="connsiteY250" fmla="*/ 67225 h 604159"/>
                <a:gd name="connsiteX251" fmla="*/ 871254 w 1965773"/>
                <a:gd name="connsiteY251" fmla="*/ 67225 h 604159"/>
                <a:gd name="connsiteX252" fmla="*/ 865573 w 1965773"/>
                <a:gd name="connsiteY252" fmla="*/ 69119 h 604159"/>
                <a:gd name="connsiteX253" fmla="*/ 861785 w 1965773"/>
                <a:gd name="connsiteY253" fmla="*/ 69119 h 604159"/>
                <a:gd name="connsiteX254" fmla="*/ 856736 w 1965773"/>
                <a:gd name="connsiteY254" fmla="*/ 69119 h 604159"/>
                <a:gd name="connsiteX255" fmla="*/ 853579 w 1965773"/>
                <a:gd name="connsiteY255" fmla="*/ 72906 h 604159"/>
                <a:gd name="connsiteX256" fmla="*/ 848530 w 1965773"/>
                <a:gd name="connsiteY256" fmla="*/ 72906 h 604159"/>
                <a:gd name="connsiteX257" fmla="*/ 849792 w 1965773"/>
                <a:gd name="connsiteY257" fmla="*/ 69750 h 604159"/>
                <a:gd name="connsiteX258" fmla="*/ 853579 w 1965773"/>
                <a:gd name="connsiteY258" fmla="*/ 66594 h 604159"/>
                <a:gd name="connsiteX259" fmla="*/ 857998 w 1965773"/>
                <a:gd name="connsiteY259" fmla="*/ 63438 h 604159"/>
                <a:gd name="connsiteX260" fmla="*/ 860523 w 1965773"/>
                <a:gd name="connsiteY260" fmla="*/ 60913 h 604159"/>
                <a:gd name="connsiteX261" fmla="*/ 868729 w 1965773"/>
                <a:gd name="connsiteY261" fmla="*/ 59651 h 604159"/>
                <a:gd name="connsiteX262" fmla="*/ 871885 w 1965773"/>
                <a:gd name="connsiteY262" fmla="*/ 58388 h 604159"/>
                <a:gd name="connsiteX263" fmla="*/ 875672 w 1965773"/>
                <a:gd name="connsiteY263" fmla="*/ 54601 h 604159"/>
                <a:gd name="connsiteX264" fmla="*/ 878828 w 1965773"/>
                <a:gd name="connsiteY264" fmla="*/ 53339 h 604159"/>
                <a:gd name="connsiteX265" fmla="*/ 875672 w 1965773"/>
                <a:gd name="connsiteY265" fmla="*/ 50814 h 604159"/>
                <a:gd name="connsiteX266" fmla="*/ 880722 w 1965773"/>
                <a:gd name="connsiteY266" fmla="*/ 48920 h 604159"/>
                <a:gd name="connsiteX267" fmla="*/ 886403 w 1965773"/>
                <a:gd name="connsiteY267" fmla="*/ 46395 h 604159"/>
                <a:gd name="connsiteX268" fmla="*/ 893346 w 1965773"/>
                <a:gd name="connsiteY268" fmla="*/ 45133 h 604159"/>
                <a:gd name="connsiteX269" fmla="*/ 896502 w 1965773"/>
                <a:gd name="connsiteY269" fmla="*/ 42608 h 604159"/>
                <a:gd name="connsiteX270" fmla="*/ 900289 w 1965773"/>
                <a:gd name="connsiteY270" fmla="*/ 40083 h 604159"/>
                <a:gd name="connsiteX271" fmla="*/ 905339 w 1965773"/>
                <a:gd name="connsiteY271" fmla="*/ 40083 h 604159"/>
                <a:gd name="connsiteX272" fmla="*/ 902814 w 1965773"/>
                <a:gd name="connsiteY272" fmla="*/ 34402 h 604159"/>
                <a:gd name="connsiteX273" fmla="*/ 900289 w 1965773"/>
                <a:gd name="connsiteY273" fmla="*/ 30615 h 604159"/>
                <a:gd name="connsiteX274" fmla="*/ 894608 w 1965773"/>
                <a:gd name="connsiteY274" fmla="*/ 29984 h 604159"/>
                <a:gd name="connsiteX275" fmla="*/ 887034 w 1965773"/>
                <a:gd name="connsiteY275" fmla="*/ 27459 h 604159"/>
                <a:gd name="connsiteX276" fmla="*/ 883246 w 1965773"/>
                <a:gd name="connsiteY276" fmla="*/ 23672 h 604159"/>
                <a:gd name="connsiteX277" fmla="*/ 875041 w 1965773"/>
                <a:gd name="connsiteY277" fmla="*/ 22409 h 604159"/>
                <a:gd name="connsiteX278" fmla="*/ 868729 w 1965773"/>
                <a:gd name="connsiteY278" fmla="*/ 21147 h 604159"/>
                <a:gd name="connsiteX279" fmla="*/ 858629 w 1965773"/>
                <a:gd name="connsiteY279" fmla="*/ 20516 h 604159"/>
                <a:gd name="connsiteX280" fmla="*/ 851055 w 1965773"/>
                <a:gd name="connsiteY280" fmla="*/ 18622 h 604159"/>
                <a:gd name="connsiteX281" fmla="*/ 841587 w 1965773"/>
                <a:gd name="connsiteY281" fmla="*/ 17991 h 604159"/>
                <a:gd name="connsiteX282" fmla="*/ 828331 w 1965773"/>
                <a:gd name="connsiteY282" fmla="*/ 17991 h 604159"/>
                <a:gd name="connsiteX283" fmla="*/ 823913 w 1965773"/>
                <a:gd name="connsiteY283" fmla="*/ 19884 h 604159"/>
                <a:gd name="connsiteX284" fmla="*/ 814444 w 1965773"/>
                <a:gd name="connsiteY284" fmla="*/ 19884 h 604159"/>
                <a:gd name="connsiteX285" fmla="*/ 808132 w 1965773"/>
                <a:gd name="connsiteY285" fmla="*/ 17991 h 604159"/>
                <a:gd name="connsiteX286" fmla="*/ 808763 w 1965773"/>
                <a:gd name="connsiteY286" fmla="*/ 12941 h 604159"/>
                <a:gd name="connsiteX287" fmla="*/ 800558 w 1965773"/>
                <a:gd name="connsiteY287" fmla="*/ 12941 h 604159"/>
                <a:gd name="connsiteX288" fmla="*/ 792352 w 1965773"/>
                <a:gd name="connsiteY288" fmla="*/ 12310 h 604159"/>
                <a:gd name="connsiteX289" fmla="*/ 785409 w 1965773"/>
                <a:gd name="connsiteY289" fmla="*/ 11047 h 604159"/>
                <a:gd name="connsiteX290" fmla="*/ 777834 w 1965773"/>
                <a:gd name="connsiteY290" fmla="*/ 10416 h 604159"/>
                <a:gd name="connsiteX291" fmla="*/ 783515 w 1965773"/>
                <a:gd name="connsiteY291" fmla="*/ 9785 h 604159"/>
                <a:gd name="connsiteX292" fmla="*/ 787933 w 1965773"/>
                <a:gd name="connsiteY292" fmla="*/ 7260 h 604159"/>
                <a:gd name="connsiteX293" fmla="*/ 781622 w 1965773"/>
                <a:gd name="connsiteY293" fmla="*/ 5367 h 604159"/>
                <a:gd name="connsiteX294" fmla="*/ 772784 w 1965773"/>
                <a:gd name="connsiteY294" fmla="*/ 4735 h 604159"/>
                <a:gd name="connsiteX295" fmla="*/ 765210 w 1965773"/>
                <a:gd name="connsiteY295" fmla="*/ 4104 h 604159"/>
                <a:gd name="connsiteX296" fmla="*/ 757004 w 1965773"/>
                <a:gd name="connsiteY296" fmla="*/ 4104 h 604159"/>
                <a:gd name="connsiteX297" fmla="*/ 748798 w 1965773"/>
                <a:gd name="connsiteY297" fmla="*/ 5367 h 604159"/>
                <a:gd name="connsiteX298" fmla="*/ 746274 w 1965773"/>
                <a:gd name="connsiteY298" fmla="*/ 9154 h 604159"/>
                <a:gd name="connsiteX299" fmla="*/ 745642 w 1965773"/>
                <a:gd name="connsiteY299" fmla="*/ 13572 h 604159"/>
                <a:gd name="connsiteX300" fmla="*/ 748798 w 1965773"/>
                <a:gd name="connsiteY300" fmla="*/ 16728 h 604159"/>
                <a:gd name="connsiteX301" fmla="*/ 751323 w 1965773"/>
                <a:gd name="connsiteY301" fmla="*/ 17991 h 604159"/>
                <a:gd name="connsiteX302" fmla="*/ 749430 w 1965773"/>
                <a:gd name="connsiteY302" fmla="*/ 21147 h 604159"/>
                <a:gd name="connsiteX303" fmla="*/ 742486 w 1965773"/>
                <a:gd name="connsiteY303" fmla="*/ 20516 h 604159"/>
                <a:gd name="connsiteX304" fmla="*/ 736174 w 1965773"/>
                <a:gd name="connsiteY304" fmla="*/ 20516 h 604159"/>
                <a:gd name="connsiteX305" fmla="*/ 738068 w 1965773"/>
                <a:gd name="connsiteY305" fmla="*/ 22409 h 604159"/>
                <a:gd name="connsiteX306" fmla="*/ 743117 w 1965773"/>
                <a:gd name="connsiteY306" fmla="*/ 26197 h 604159"/>
                <a:gd name="connsiteX307" fmla="*/ 735543 w 1965773"/>
                <a:gd name="connsiteY307" fmla="*/ 25565 h 604159"/>
                <a:gd name="connsiteX308" fmla="*/ 727337 w 1965773"/>
                <a:gd name="connsiteY308" fmla="*/ 24303 h 604159"/>
                <a:gd name="connsiteX309" fmla="*/ 721656 w 1965773"/>
                <a:gd name="connsiteY309" fmla="*/ 25565 h 604159"/>
                <a:gd name="connsiteX310" fmla="*/ 718500 w 1965773"/>
                <a:gd name="connsiteY310" fmla="*/ 27459 h 604159"/>
                <a:gd name="connsiteX311" fmla="*/ 707138 w 1965773"/>
                <a:gd name="connsiteY311" fmla="*/ 28721 h 604159"/>
                <a:gd name="connsiteX312" fmla="*/ 702089 w 1965773"/>
                <a:gd name="connsiteY312" fmla="*/ 26197 h 604159"/>
                <a:gd name="connsiteX313" fmla="*/ 693883 w 1965773"/>
                <a:gd name="connsiteY313" fmla="*/ 26197 h 604159"/>
                <a:gd name="connsiteX314" fmla="*/ 685046 w 1965773"/>
                <a:gd name="connsiteY314" fmla="*/ 26197 h 604159"/>
                <a:gd name="connsiteX315" fmla="*/ 675578 w 1965773"/>
                <a:gd name="connsiteY315" fmla="*/ 26197 h 604159"/>
                <a:gd name="connsiteX316" fmla="*/ 679996 w 1965773"/>
                <a:gd name="connsiteY316" fmla="*/ 30615 h 604159"/>
                <a:gd name="connsiteX317" fmla="*/ 671160 w 1965773"/>
                <a:gd name="connsiteY317" fmla="*/ 30615 h 604159"/>
                <a:gd name="connsiteX318" fmla="*/ 662322 w 1965773"/>
                <a:gd name="connsiteY318" fmla="*/ 31246 h 604159"/>
                <a:gd name="connsiteX319" fmla="*/ 652854 w 1965773"/>
                <a:gd name="connsiteY319" fmla="*/ 33140 h 604159"/>
                <a:gd name="connsiteX320" fmla="*/ 645280 w 1965773"/>
                <a:gd name="connsiteY320" fmla="*/ 33140 h 604159"/>
                <a:gd name="connsiteX321" fmla="*/ 637074 w 1965773"/>
                <a:gd name="connsiteY321" fmla="*/ 36296 h 604159"/>
                <a:gd name="connsiteX322" fmla="*/ 628237 w 1965773"/>
                <a:gd name="connsiteY322" fmla="*/ 38821 h 604159"/>
                <a:gd name="connsiteX323" fmla="*/ 623819 w 1965773"/>
                <a:gd name="connsiteY323" fmla="*/ 38821 h 604159"/>
                <a:gd name="connsiteX324" fmla="*/ 621294 w 1965773"/>
                <a:gd name="connsiteY324" fmla="*/ 45764 h 604159"/>
                <a:gd name="connsiteX325" fmla="*/ 622556 w 1965773"/>
                <a:gd name="connsiteY325" fmla="*/ 48289 h 604159"/>
                <a:gd name="connsiteX326" fmla="*/ 621294 w 1965773"/>
                <a:gd name="connsiteY326" fmla="*/ 51445 h 604159"/>
                <a:gd name="connsiteX327" fmla="*/ 626975 w 1965773"/>
                <a:gd name="connsiteY327" fmla="*/ 51445 h 604159"/>
                <a:gd name="connsiteX328" fmla="*/ 632024 w 1965773"/>
                <a:gd name="connsiteY328" fmla="*/ 55232 h 604159"/>
                <a:gd name="connsiteX329" fmla="*/ 633287 w 1965773"/>
                <a:gd name="connsiteY329" fmla="*/ 59651 h 604159"/>
                <a:gd name="connsiteX330" fmla="*/ 624450 w 1965773"/>
                <a:gd name="connsiteY330" fmla="*/ 60282 h 604159"/>
                <a:gd name="connsiteX331" fmla="*/ 613088 w 1965773"/>
                <a:gd name="connsiteY331" fmla="*/ 60913 h 604159"/>
                <a:gd name="connsiteX332" fmla="*/ 602989 w 1965773"/>
                <a:gd name="connsiteY332" fmla="*/ 60282 h 604159"/>
                <a:gd name="connsiteX333" fmla="*/ 594152 w 1965773"/>
                <a:gd name="connsiteY333" fmla="*/ 60282 h 604159"/>
                <a:gd name="connsiteX334" fmla="*/ 588471 w 1965773"/>
                <a:gd name="connsiteY334" fmla="*/ 60282 h 604159"/>
                <a:gd name="connsiteX335" fmla="*/ 584684 w 1965773"/>
                <a:gd name="connsiteY335" fmla="*/ 60913 h 604159"/>
                <a:gd name="connsiteX336" fmla="*/ 578371 w 1965773"/>
                <a:gd name="connsiteY336" fmla="*/ 62176 h 604159"/>
                <a:gd name="connsiteX337" fmla="*/ 573953 w 1965773"/>
                <a:gd name="connsiteY337" fmla="*/ 62807 h 604159"/>
                <a:gd name="connsiteX338" fmla="*/ 567641 w 1965773"/>
                <a:gd name="connsiteY338" fmla="*/ 62807 h 604159"/>
                <a:gd name="connsiteX339" fmla="*/ 567641 w 1965773"/>
                <a:gd name="connsiteY339" fmla="*/ 65963 h 604159"/>
                <a:gd name="connsiteX340" fmla="*/ 573322 w 1965773"/>
                <a:gd name="connsiteY340" fmla="*/ 70381 h 604159"/>
                <a:gd name="connsiteX341" fmla="*/ 579003 w 1965773"/>
                <a:gd name="connsiteY341" fmla="*/ 72906 h 604159"/>
                <a:gd name="connsiteX342" fmla="*/ 585315 w 1965773"/>
                <a:gd name="connsiteY342" fmla="*/ 76693 h 604159"/>
                <a:gd name="connsiteX343" fmla="*/ 593520 w 1965773"/>
                <a:gd name="connsiteY343" fmla="*/ 78587 h 604159"/>
                <a:gd name="connsiteX344" fmla="*/ 598570 w 1965773"/>
                <a:gd name="connsiteY344" fmla="*/ 82374 h 604159"/>
                <a:gd name="connsiteX345" fmla="*/ 604882 w 1965773"/>
                <a:gd name="connsiteY345" fmla="*/ 83637 h 604159"/>
                <a:gd name="connsiteX346" fmla="*/ 609301 w 1965773"/>
                <a:gd name="connsiteY346" fmla="*/ 88055 h 604159"/>
                <a:gd name="connsiteX347" fmla="*/ 604251 w 1965773"/>
                <a:gd name="connsiteY347" fmla="*/ 88686 h 604159"/>
                <a:gd name="connsiteX348" fmla="*/ 595414 w 1965773"/>
                <a:gd name="connsiteY348" fmla="*/ 88686 h 604159"/>
                <a:gd name="connsiteX349" fmla="*/ 589102 w 1965773"/>
                <a:gd name="connsiteY349" fmla="*/ 86793 h 604159"/>
                <a:gd name="connsiteX350" fmla="*/ 581527 w 1965773"/>
                <a:gd name="connsiteY350" fmla="*/ 84899 h 604159"/>
                <a:gd name="connsiteX351" fmla="*/ 572059 w 1965773"/>
                <a:gd name="connsiteY351" fmla="*/ 83637 h 604159"/>
                <a:gd name="connsiteX352" fmla="*/ 565747 w 1965773"/>
                <a:gd name="connsiteY352" fmla="*/ 81743 h 604159"/>
                <a:gd name="connsiteX353" fmla="*/ 558804 w 1965773"/>
                <a:gd name="connsiteY353" fmla="*/ 79850 h 604159"/>
                <a:gd name="connsiteX354" fmla="*/ 554385 w 1965773"/>
                <a:gd name="connsiteY354" fmla="*/ 79850 h 604159"/>
                <a:gd name="connsiteX355" fmla="*/ 549967 w 1965773"/>
                <a:gd name="connsiteY355" fmla="*/ 81112 h 604159"/>
                <a:gd name="connsiteX356" fmla="*/ 552492 w 1965773"/>
                <a:gd name="connsiteY356" fmla="*/ 84899 h 604159"/>
                <a:gd name="connsiteX357" fmla="*/ 554385 w 1965773"/>
                <a:gd name="connsiteY357" fmla="*/ 88055 h 604159"/>
                <a:gd name="connsiteX358" fmla="*/ 550598 w 1965773"/>
                <a:gd name="connsiteY358" fmla="*/ 88686 h 604159"/>
                <a:gd name="connsiteX359" fmla="*/ 545548 w 1965773"/>
                <a:gd name="connsiteY359" fmla="*/ 85530 h 604159"/>
                <a:gd name="connsiteX360" fmla="*/ 540499 w 1965773"/>
                <a:gd name="connsiteY360" fmla="*/ 84899 h 604159"/>
                <a:gd name="connsiteX361" fmla="*/ 534818 w 1965773"/>
                <a:gd name="connsiteY361" fmla="*/ 84268 h 604159"/>
                <a:gd name="connsiteX362" fmla="*/ 539868 w 1965773"/>
                <a:gd name="connsiteY362" fmla="*/ 89318 h 604159"/>
                <a:gd name="connsiteX363" fmla="*/ 546811 w 1965773"/>
                <a:gd name="connsiteY363" fmla="*/ 91843 h 604159"/>
                <a:gd name="connsiteX364" fmla="*/ 558804 w 1965773"/>
                <a:gd name="connsiteY364" fmla="*/ 94367 h 604159"/>
                <a:gd name="connsiteX365" fmla="*/ 566378 w 1965773"/>
                <a:gd name="connsiteY365" fmla="*/ 96261 h 604159"/>
                <a:gd name="connsiteX366" fmla="*/ 568903 w 1965773"/>
                <a:gd name="connsiteY366" fmla="*/ 98786 h 604159"/>
                <a:gd name="connsiteX367" fmla="*/ 574584 w 1965773"/>
                <a:gd name="connsiteY367" fmla="*/ 100048 h 604159"/>
                <a:gd name="connsiteX368" fmla="*/ 570797 w 1965773"/>
                <a:gd name="connsiteY368" fmla="*/ 101311 h 604159"/>
                <a:gd name="connsiteX369" fmla="*/ 563854 w 1965773"/>
                <a:gd name="connsiteY369" fmla="*/ 101311 h 604159"/>
                <a:gd name="connsiteX370" fmla="*/ 556910 w 1965773"/>
                <a:gd name="connsiteY370" fmla="*/ 97523 h 604159"/>
                <a:gd name="connsiteX371" fmla="*/ 548704 w 1965773"/>
                <a:gd name="connsiteY371" fmla="*/ 96892 h 604159"/>
                <a:gd name="connsiteX372" fmla="*/ 539868 w 1965773"/>
                <a:gd name="connsiteY372" fmla="*/ 96261 h 604159"/>
                <a:gd name="connsiteX373" fmla="*/ 533555 w 1965773"/>
                <a:gd name="connsiteY373" fmla="*/ 96261 h 604159"/>
                <a:gd name="connsiteX374" fmla="*/ 529137 w 1965773"/>
                <a:gd name="connsiteY374" fmla="*/ 93105 h 604159"/>
                <a:gd name="connsiteX375" fmla="*/ 527243 w 1965773"/>
                <a:gd name="connsiteY375" fmla="*/ 89318 h 604159"/>
                <a:gd name="connsiteX376" fmla="*/ 524718 w 1965773"/>
                <a:gd name="connsiteY376" fmla="*/ 84899 h 604159"/>
                <a:gd name="connsiteX377" fmla="*/ 524087 w 1965773"/>
                <a:gd name="connsiteY377" fmla="*/ 81743 h 604159"/>
                <a:gd name="connsiteX378" fmla="*/ 522193 w 1965773"/>
                <a:gd name="connsiteY378" fmla="*/ 79218 h 604159"/>
                <a:gd name="connsiteX379" fmla="*/ 517775 w 1965773"/>
                <a:gd name="connsiteY379" fmla="*/ 74169 h 604159"/>
                <a:gd name="connsiteX380" fmla="*/ 512094 w 1965773"/>
                <a:gd name="connsiteY380" fmla="*/ 72906 h 604159"/>
                <a:gd name="connsiteX381" fmla="*/ 516513 w 1965773"/>
                <a:gd name="connsiteY381" fmla="*/ 77956 h 604159"/>
                <a:gd name="connsiteX382" fmla="*/ 516513 w 1965773"/>
                <a:gd name="connsiteY382" fmla="*/ 83006 h 604159"/>
                <a:gd name="connsiteX383" fmla="*/ 516513 w 1965773"/>
                <a:gd name="connsiteY383" fmla="*/ 86162 h 604159"/>
                <a:gd name="connsiteX384" fmla="*/ 512094 w 1965773"/>
                <a:gd name="connsiteY384" fmla="*/ 87424 h 604159"/>
                <a:gd name="connsiteX385" fmla="*/ 507044 w 1965773"/>
                <a:gd name="connsiteY385" fmla="*/ 87424 h 604159"/>
                <a:gd name="connsiteX386" fmla="*/ 506413 w 1965773"/>
                <a:gd name="connsiteY386" fmla="*/ 91211 h 604159"/>
                <a:gd name="connsiteX387" fmla="*/ 506413 w 1965773"/>
                <a:gd name="connsiteY387" fmla="*/ 95630 h 604159"/>
                <a:gd name="connsiteX388" fmla="*/ 511463 w 1965773"/>
                <a:gd name="connsiteY388" fmla="*/ 96892 h 604159"/>
                <a:gd name="connsiteX389" fmla="*/ 517775 w 1965773"/>
                <a:gd name="connsiteY389" fmla="*/ 102573 h 604159"/>
                <a:gd name="connsiteX390" fmla="*/ 524087 w 1965773"/>
                <a:gd name="connsiteY390" fmla="*/ 106992 h 604159"/>
                <a:gd name="connsiteX391" fmla="*/ 523456 w 1965773"/>
                <a:gd name="connsiteY391" fmla="*/ 111410 h 604159"/>
                <a:gd name="connsiteX392" fmla="*/ 523456 w 1965773"/>
                <a:gd name="connsiteY392" fmla="*/ 115829 h 604159"/>
                <a:gd name="connsiteX393" fmla="*/ 526612 w 1965773"/>
                <a:gd name="connsiteY393" fmla="*/ 120878 h 604159"/>
                <a:gd name="connsiteX394" fmla="*/ 530399 w 1965773"/>
                <a:gd name="connsiteY394" fmla="*/ 122141 h 604159"/>
                <a:gd name="connsiteX395" fmla="*/ 531662 w 1965773"/>
                <a:gd name="connsiteY395" fmla="*/ 127190 h 604159"/>
                <a:gd name="connsiteX396" fmla="*/ 537343 w 1965773"/>
                <a:gd name="connsiteY396" fmla="*/ 127190 h 604159"/>
                <a:gd name="connsiteX397" fmla="*/ 547442 w 1965773"/>
                <a:gd name="connsiteY397" fmla="*/ 127190 h 604159"/>
                <a:gd name="connsiteX398" fmla="*/ 553123 w 1965773"/>
                <a:gd name="connsiteY398" fmla="*/ 125928 h 604159"/>
                <a:gd name="connsiteX399" fmla="*/ 558804 w 1965773"/>
                <a:gd name="connsiteY399" fmla="*/ 125297 h 604159"/>
                <a:gd name="connsiteX400" fmla="*/ 565116 w 1965773"/>
                <a:gd name="connsiteY400" fmla="*/ 128453 h 604159"/>
                <a:gd name="connsiteX401" fmla="*/ 568272 w 1965773"/>
                <a:gd name="connsiteY401" fmla="*/ 129084 h 604159"/>
                <a:gd name="connsiteX402" fmla="*/ 573953 w 1965773"/>
                <a:gd name="connsiteY402" fmla="*/ 130978 h 604159"/>
                <a:gd name="connsiteX403" fmla="*/ 579003 w 1965773"/>
                <a:gd name="connsiteY403" fmla="*/ 132240 h 604159"/>
                <a:gd name="connsiteX404" fmla="*/ 584052 w 1965773"/>
                <a:gd name="connsiteY404" fmla="*/ 134765 h 604159"/>
                <a:gd name="connsiteX405" fmla="*/ 588471 w 1965773"/>
                <a:gd name="connsiteY405" fmla="*/ 140446 h 604159"/>
                <a:gd name="connsiteX406" fmla="*/ 587208 w 1965773"/>
                <a:gd name="connsiteY406" fmla="*/ 142971 h 604159"/>
                <a:gd name="connsiteX407" fmla="*/ 588471 w 1965773"/>
                <a:gd name="connsiteY407" fmla="*/ 147389 h 604159"/>
                <a:gd name="connsiteX408" fmla="*/ 592889 w 1965773"/>
                <a:gd name="connsiteY408" fmla="*/ 149914 h 604159"/>
                <a:gd name="connsiteX409" fmla="*/ 600464 w 1965773"/>
                <a:gd name="connsiteY409" fmla="*/ 149914 h 604159"/>
                <a:gd name="connsiteX410" fmla="*/ 596045 w 1965773"/>
                <a:gd name="connsiteY410" fmla="*/ 152439 h 604159"/>
                <a:gd name="connsiteX411" fmla="*/ 589102 w 1965773"/>
                <a:gd name="connsiteY411" fmla="*/ 151176 h 604159"/>
                <a:gd name="connsiteX412" fmla="*/ 582159 w 1965773"/>
                <a:gd name="connsiteY412" fmla="*/ 150545 h 604159"/>
                <a:gd name="connsiteX413" fmla="*/ 582790 w 1965773"/>
                <a:gd name="connsiteY413" fmla="*/ 144864 h 604159"/>
                <a:gd name="connsiteX414" fmla="*/ 579003 w 1965773"/>
                <a:gd name="connsiteY414" fmla="*/ 137921 h 604159"/>
                <a:gd name="connsiteX415" fmla="*/ 577109 w 1965773"/>
                <a:gd name="connsiteY415" fmla="*/ 136659 h 604159"/>
                <a:gd name="connsiteX416" fmla="*/ 570797 w 1965773"/>
                <a:gd name="connsiteY416" fmla="*/ 136027 h 604159"/>
                <a:gd name="connsiteX417" fmla="*/ 564485 w 1965773"/>
                <a:gd name="connsiteY417" fmla="*/ 134134 h 604159"/>
                <a:gd name="connsiteX418" fmla="*/ 559435 w 1965773"/>
                <a:gd name="connsiteY418" fmla="*/ 134134 h 604159"/>
                <a:gd name="connsiteX419" fmla="*/ 554385 w 1965773"/>
                <a:gd name="connsiteY419" fmla="*/ 134134 h 604159"/>
                <a:gd name="connsiteX420" fmla="*/ 551229 w 1965773"/>
                <a:gd name="connsiteY420" fmla="*/ 135396 h 604159"/>
                <a:gd name="connsiteX421" fmla="*/ 547442 w 1965773"/>
                <a:gd name="connsiteY421" fmla="*/ 134765 h 604159"/>
                <a:gd name="connsiteX422" fmla="*/ 546179 w 1965773"/>
                <a:gd name="connsiteY422" fmla="*/ 137290 h 604159"/>
                <a:gd name="connsiteX423" fmla="*/ 548704 w 1965773"/>
                <a:gd name="connsiteY423" fmla="*/ 141077 h 604159"/>
                <a:gd name="connsiteX424" fmla="*/ 553754 w 1965773"/>
                <a:gd name="connsiteY424" fmla="*/ 144864 h 604159"/>
                <a:gd name="connsiteX425" fmla="*/ 555017 w 1965773"/>
                <a:gd name="connsiteY425" fmla="*/ 148652 h 604159"/>
                <a:gd name="connsiteX426" fmla="*/ 553754 w 1965773"/>
                <a:gd name="connsiteY426" fmla="*/ 153070 h 604159"/>
                <a:gd name="connsiteX427" fmla="*/ 549336 w 1965773"/>
                <a:gd name="connsiteY427" fmla="*/ 157489 h 604159"/>
                <a:gd name="connsiteX428" fmla="*/ 548704 w 1965773"/>
                <a:gd name="connsiteY428" fmla="*/ 161276 h 604159"/>
                <a:gd name="connsiteX429" fmla="*/ 544917 w 1965773"/>
                <a:gd name="connsiteY429" fmla="*/ 166325 h 604159"/>
                <a:gd name="connsiteX430" fmla="*/ 538605 w 1965773"/>
                <a:gd name="connsiteY430" fmla="*/ 168219 h 604159"/>
                <a:gd name="connsiteX431" fmla="*/ 537343 w 1965773"/>
                <a:gd name="connsiteY431" fmla="*/ 173900 h 604159"/>
                <a:gd name="connsiteX432" fmla="*/ 531662 w 1965773"/>
                <a:gd name="connsiteY432" fmla="*/ 173900 h 604159"/>
                <a:gd name="connsiteX433" fmla="*/ 525350 w 1965773"/>
                <a:gd name="connsiteY433" fmla="*/ 172638 h 604159"/>
                <a:gd name="connsiteX434" fmla="*/ 518406 w 1965773"/>
                <a:gd name="connsiteY434" fmla="*/ 172638 h 604159"/>
                <a:gd name="connsiteX435" fmla="*/ 510832 w 1965773"/>
                <a:gd name="connsiteY435" fmla="*/ 172006 h 604159"/>
                <a:gd name="connsiteX436" fmla="*/ 503257 w 1965773"/>
                <a:gd name="connsiteY436" fmla="*/ 170113 h 604159"/>
                <a:gd name="connsiteX437" fmla="*/ 496945 w 1965773"/>
                <a:gd name="connsiteY437" fmla="*/ 169482 h 604159"/>
                <a:gd name="connsiteX438" fmla="*/ 495052 w 1965773"/>
                <a:gd name="connsiteY438" fmla="*/ 165063 h 604159"/>
                <a:gd name="connsiteX439" fmla="*/ 504520 w 1965773"/>
                <a:gd name="connsiteY439" fmla="*/ 164432 h 604159"/>
                <a:gd name="connsiteX440" fmla="*/ 510201 w 1965773"/>
                <a:gd name="connsiteY440" fmla="*/ 165694 h 604159"/>
                <a:gd name="connsiteX441" fmla="*/ 516513 w 1965773"/>
                <a:gd name="connsiteY441" fmla="*/ 163801 h 604159"/>
                <a:gd name="connsiteX442" fmla="*/ 522193 w 1965773"/>
                <a:gd name="connsiteY442" fmla="*/ 160013 h 604159"/>
                <a:gd name="connsiteX443" fmla="*/ 527243 w 1965773"/>
                <a:gd name="connsiteY443" fmla="*/ 160013 h 604159"/>
                <a:gd name="connsiteX444" fmla="*/ 530399 w 1965773"/>
                <a:gd name="connsiteY444" fmla="*/ 154332 h 604159"/>
                <a:gd name="connsiteX445" fmla="*/ 535449 w 1965773"/>
                <a:gd name="connsiteY445" fmla="*/ 150545 h 604159"/>
                <a:gd name="connsiteX446" fmla="*/ 533555 w 1965773"/>
                <a:gd name="connsiteY446" fmla="*/ 146127 h 604159"/>
                <a:gd name="connsiteX447" fmla="*/ 532924 w 1965773"/>
                <a:gd name="connsiteY447" fmla="*/ 140446 h 604159"/>
                <a:gd name="connsiteX448" fmla="*/ 532924 w 1965773"/>
                <a:gd name="connsiteY448" fmla="*/ 135396 h 604159"/>
                <a:gd name="connsiteX449" fmla="*/ 523456 w 1965773"/>
                <a:gd name="connsiteY449" fmla="*/ 134134 h 604159"/>
                <a:gd name="connsiteX450" fmla="*/ 517144 w 1965773"/>
                <a:gd name="connsiteY450" fmla="*/ 130346 h 604159"/>
                <a:gd name="connsiteX451" fmla="*/ 515250 w 1965773"/>
                <a:gd name="connsiteY451" fmla="*/ 124034 h 604159"/>
                <a:gd name="connsiteX452" fmla="*/ 510832 w 1965773"/>
                <a:gd name="connsiteY452" fmla="*/ 115197 h 604159"/>
                <a:gd name="connsiteX453" fmla="*/ 508307 w 1965773"/>
                <a:gd name="connsiteY453" fmla="*/ 111410 h 604159"/>
                <a:gd name="connsiteX454" fmla="*/ 508307 w 1965773"/>
                <a:gd name="connsiteY454" fmla="*/ 106360 h 604159"/>
                <a:gd name="connsiteX455" fmla="*/ 502626 w 1965773"/>
                <a:gd name="connsiteY455" fmla="*/ 99417 h 604159"/>
                <a:gd name="connsiteX456" fmla="*/ 497576 w 1965773"/>
                <a:gd name="connsiteY456" fmla="*/ 95630 h 604159"/>
                <a:gd name="connsiteX457" fmla="*/ 491264 w 1965773"/>
                <a:gd name="connsiteY457" fmla="*/ 93736 h 604159"/>
                <a:gd name="connsiteX458" fmla="*/ 492527 w 1965773"/>
                <a:gd name="connsiteY458" fmla="*/ 87424 h 604159"/>
                <a:gd name="connsiteX459" fmla="*/ 494420 w 1965773"/>
                <a:gd name="connsiteY459" fmla="*/ 84899 h 604159"/>
                <a:gd name="connsiteX460" fmla="*/ 491895 w 1965773"/>
                <a:gd name="connsiteY460" fmla="*/ 77325 h 604159"/>
                <a:gd name="connsiteX461" fmla="*/ 490002 w 1965773"/>
                <a:gd name="connsiteY461" fmla="*/ 73537 h 604159"/>
                <a:gd name="connsiteX462" fmla="*/ 484952 w 1965773"/>
                <a:gd name="connsiteY462" fmla="*/ 72906 h 604159"/>
                <a:gd name="connsiteX463" fmla="*/ 479902 w 1965773"/>
                <a:gd name="connsiteY463" fmla="*/ 72275 h 604159"/>
                <a:gd name="connsiteX464" fmla="*/ 472328 w 1965773"/>
                <a:gd name="connsiteY464" fmla="*/ 72275 h 604159"/>
                <a:gd name="connsiteX465" fmla="*/ 467278 w 1965773"/>
                <a:gd name="connsiteY465" fmla="*/ 73537 h 604159"/>
                <a:gd name="connsiteX466" fmla="*/ 460966 w 1965773"/>
                <a:gd name="connsiteY466" fmla="*/ 73537 h 604159"/>
                <a:gd name="connsiteX467" fmla="*/ 456547 w 1965773"/>
                <a:gd name="connsiteY467" fmla="*/ 72906 h 604159"/>
                <a:gd name="connsiteX468" fmla="*/ 450235 w 1965773"/>
                <a:gd name="connsiteY468" fmla="*/ 72275 h 604159"/>
                <a:gd name="connsiteX469" fmla="*/ 448342 w 1965773"/>
                <a:gd name="connsiteY469" fmla="*/ 76062 h 604159"/>
                <a:gd name="connsiteX470" fmla="*/ 448342 w 1965773"/>
                <a:gd name="connsiteY470" fmla="*/ 83637 h 604159"/>
                <a:gd name="connsiteX471" fmla="*/ 447711 w 1965773"/>
                <a:gd name="connsiteY471" fmla="*/ 89318 h 604159"/>
                <a:gd name="connsiteX472" fmla="*/ 443292 w 1965773"/>
                <a:gd name="connsiteY472" fmla="*/ 92474 h 604159"/>
                <a:gd name="connsiteX473" fmla="*/ 438874 w 1965773"/>
                <a:gd name="connsiteY473" fmla="*/ 94999 h 604159"/>
                <a:gd name="connsiteX474" fmla="*/ 436349 w 1965773"/>
                <a:gd name="connsiteY474" fmla="*/ 97523 h 604159"/>
                <a:gd name="connsiteX475" fmla="*/ 436980 w 1965773"/>
                <a:gd name="connsiteY475" fmla="*/ 101311 h 604159"/>
                <a:gd name="connsiteX476" fmla="*/ 441985 w 1965773"/>
                <a:gd name="connsiteY476" fmla="*/ 101311 h 604159"/>
                <a:gd name="connsiteX477" fmla="*/ 444509 w 1965773"/>
                <a:gd name="connsiteY477" fmla="*/ 107623 h 604159"/>
                <a:gd name="connsiteX478" fmla="*/ 447034 w 1965773"/>
                <a:gd name="connsiteY478" fmla="*/ 111410 h 604159"/>
                <a:gd name="connsiteX479" fmla="*/ 445141 w 1965773"/>
                <a:gd name="connsiteY479" fmla="*/ 114566 h 604159"/>
                <a:gd name="connsiteX480" fmla="*/ 445772 w 1965773"/>
                <a:gd name="connsiteY480" fmla="*/ 118353 h 604159"/>
                <a:gd name="connsiteX481" fmla="*/ 450190 w 1965773"/>
                <a:gd name="connsiteY481" fmla="*/ 120878 h 604159"/>
                <a:gd name="connsiteX482" fmla="*/ 457134 w 1965773"/>
                <a:gd name="connsiteY482" fmla="*/ 120878 h 604159"/>
                <a:gd name="connsiteX483" fmla="*/ 464708 w 1965773"/>
                <a:gd name="connsiteY483" fmla="*/ 124034 h 604159"/>
                <a:gd name="connsiteX484" fmla="*/ 469127 w 1965773"/>
                <a:gd name="connsiteY484" fmla="*/ 128453 h 604159"/>
                <a:gd name="connsiteX485" fmla="*/ 473545 w 1965773"/>
                <a:gd name="connsiteY485" fmla="*/ 132240 h 604159"/>
                <a:gd name="connsiteX486" fmla="*/ 479226 w 1965773"/>
                <a:gd name="connsiteY486" fmla="*/ 132240 h 604159"/>
                <a:gd name="connsiteX487" fmla="*/ 477964 w 1965773"/>
                <a:gd name="connsiteY487" fmla="*/ 134765 h 604159"/>
                <a:gd name="connsiteX488" fmla="*/ 477964 w 1965773"/>
                <a:gd name="connsiteY488" fmla="*/ 139183 h 604159"/>
                <a:gd name="connsiteX489" fmla="*/ 477333 w 1965773"/>
                <a:gd name="connsiteY489" fmla="*/ 142971 h 604159"/>
                <a:gd name="connsiteX490" fmla="*/ 471652 w 1965773"/>
                <a:gd name="connsiteY490" fmla="*/ 141077 h 604159"/>
                <a:gd name="connsiteX491" fmla="*/ 466602 w 1965773"/>
                <a:gd name="connsiteY491" fmla="*/ 139183 h 604159"/>
                <a:gd name="connsiteX492" fmla="*/ 455240 w 1965773"/>
                <a:gd name="connsiteY492" fmla="*/ 132240 h 604159"/>
                <a:gd name="connsiteX493" fmla="*/ 447666 w 1965773"/>
                <a:gd name="connsiteY493" fmla="*/ 131609 h 604159"/>
                <a:gd name="connsiteX494" fmla="*/ 438828 w 1965773"/>
                <a:gd name="connsiteY494" fmla="*/ 129084 h 604159"/>
                <a:gd name="connsiteX495" fmla="*/ 426836 w 1965773"/>
                <a:gd name="connsiteY495" fmla="*/ 124666 h 604159"/>
                <a:gd name="connsiteX496" fmla="*/ 416105 w 1965773"/>
                <a:gd name="connsiteY496" fmla="*/ 121509 h 604159"/>
                <a:gd name="connsiteX497" fmla="*/ 404743 w 1965773"/>
                <a:gd name="connsiteY497" fmla="*/ 119616 h 604159"/>
                <a:gd name="connsiteX498" fmla="*/ 396537 w 1965773"/>
                <a:gd name="connsiteY498" fmla="*/ 119616 h 604159"/>
                <a:gd name="connsiteX499" fmla="*/ 390856 w 1965773"/>
                <a:gd name="connsiteY499" fmla="*/ 119616 h 604159"/>
                <a:gd name="connsiteX500" fmla="*/ 382651 w 1965773"/>
                <a:gd name="connsiteY500" fmla="*/ 117722 h 604159"/>
                <a:gd name="connsiteX501" fmla="*/ 376970 w 1965773"/>
                <a:gd name="connsiteY501" fmla="*/ 117722 h 604159"/>
                <a:gd name="connsiteX502" fmla="*/ 375707 w 1965773"/>
                <a:gd name="connsiteY502" fmla="*/ 121509 h 604159"/>
                <a:gd name="connsiteX503" fmla="*/ 372551 w 1965773"/>
                <a:gd name="connsiteY503" fmla="*/ 121509 h 604159"/>
                <a:gd name="connsiteX504" fmla="*/ 376970 w 1965773"/>
                <a:gd name="connsiteY504" fmla="*/ 125928 h 604159"/>
                <a:gd name="connsiteX505" fmla="*/ 380757 w 1965773"/>
                <a:gd name="connsiteY505" fmla="*/ 127822 h 604159"/>
                <a:gd name="connsiteX506" fmla="*/ 385176 w 1965773"/>
                <a:gd name="connsiteY506" fmla="*/ 131609 h 604159"/>
                <a:gd name="connsiteX507" fmla="*/ 378232 w 1965773"/>
                <a:gd name="connsiteY507" fmla="*/ 134765 h 604159"/>
                <a:gd name="connsiteX508" fmla="*/ 374445 w 1965773"/>
                <a:gd name="connsiteY508" fmla="*/ 135396 h 604159"/>
                <a:gd name="connsiteX509" fmla="*/ 371920 w 1965773"/>
                <a:gd name="connsiteY509" fmla="*/ 139183 h 604159"/>
                <a:gd name="connsiteX510" fmla="*/ 367502 w 1965773"/>
                <a:gd name="connsiteY510" fmla="*/ 139183 h 604159"/>
                <a:gd name="connsiteX511" fmla="*/ 366239 w 1965773"/>
                <a:gd name="connsiteY511" fmla="*/ 134765 h 604159"/>
                <a:gd name="connsiteX512" fmla="*/ 361821 w 1965773"/>
                <a:gd name="connsiteY512" fmla="*/ 132240 h 604159"/>
                <a:gd name="connsiteX513" fmla="*/ 356771 w 1965773"/>
                <a:gd name="connsiteY513" fmla="*/ 132240 h 604159"/>
                <a:gd name="connsiteX514" fmla="*/ 349828 w 1965773"/>
                <a:gd name="connsiteY514" fmla="*/ 134765 h 604159"/>
                <a:gd name="connsiteX515" fmla="*/ 344778 w 1965773"/>
                <a:gd name="connsiteY515" fmla="*/ 137290 h 604159"/>
                <a:gd name="connsiteX516" fmla="*/ 337203 w 1965773"/>
                <a:gd name="connsiteY516" fmla="*/ 137290 h 604159"/>
                <a:gd name="connsiteX517" fmla="*/ 328366 w 1965773"/>
                <a:gd name="connsiteY517" fmla="*/ 137290 h 604159"/>
                <a:gd name="connsiteX518" fmla="*/ 320161 w 1965773"/>
                <a:gd name="connsiteY518" fmla="*/ 137290 h 604159"/>
                <a:gd name="connsiteX519" fmla="*/ 317636 w 1965773"/>
                <a:gd name="connsiteY519" fmla="*/ 141708 h 604159"/>
                <a:gd name="connsiteX520" fmla="*/ 313217 w 1965773"/>
                <a:gd name="connsiteY520" fmla="*/ 144233 h 604159"/>
                <a:gd name="connsiteX521" fmla="*/ 307536 w 1965773"/>
                <a:gd name="connsiteY521" fmla="*/ 142971 h 604159"/>
                <a:gd name="connsiteX522" fmla="*/ 301856 w 1965773"/>
                <a:gd name="connsiteY522" fmla="*/ 142971 h 604159"/>
                <a:gd name="connsiteX523" fmla="*/ 303118 w 1965773"/>
                <a:gd name="connsiteY523" fmla="*/ 139815 h 604159"/>
                <a:gd name="connsiteX524" fmla="*/ 303749 w 1965773"/>
                <a:gd name="connsiteY524" fmla="*/ 134765 h 604159"/>
                <a:gd name="connsiteX525" fmla="*/ 301225 w 1965773"/>
                <a:gd name="connsiteY525" fmla="*/ 132240 h 604159"/>
                <a:gd name="connsiteX526" fmla="*/ 296175 w 1965773"/>
                <a:gd name="connsiteY526" fmla="*/ 136027 h 604159"/>
                <a:gd name="connsiteX527" fmla="*/ 289863 w 1965773"/>
                <a:gd name="connsiteY527" fmla="*/ 136027 h 604159"/>
                <a:gd name="connsiteX528" fmla="*/ 286707 w 1965773"/>
                <a:gd name="connsiteY528" fmla="*/ 139815 h 604159"/>
                <a:gd name="connsiteX529" fmla="*/ 281026 w 1965773"/>
                <a:gd name="connsiteY529" fmla="*/ 139183 h 604159"/>
                <a:gd name="connsiteX530" fmla="*/ 274714 w 1965773"/>
                <a:gd name="connsiteY530" fmla="*/ 139183 h 604159"/>
                <a:gd name="connsiteX531" fmla="*/ 267770 w 1965773"/>
                <a:gd name="connsiteY531" fmla="*/ 141708 h 604159"/>
                <a:gd name="connsiteX532" fmla="*/ 262089 w 1965773"/>
                <a:gd name="connsiteY532" fmla="*/ 144864 h 604159"/>
                <a:gd name="connsiteX533" fmla="*/ 256408 w 1965773"/>
                <a:gd name="connsiteY533" fmla="*/ 146758 h 604159"/>
                <a:gd name="connsiteX534" fmla="*/ 248203 w 1965773"/>
                <a:gd name="connsiteY534" fmla="*/ 146758 h 604159"/>
                <a:gd name="connsiteX535" fmla="*/ 245047 w 1965773"/>
                <a:gd name="connsiteY535" fmla="*/ 150545 h 604159"/>
                <a:gd name="connsiteX536" fmla="*/ 239366 w 1965773"/>
                <a:gd name="connsiteY536" fmla="*/ 150545 h 604159"/>
                <a:gd name="connsiteX537" fmla="*/ 239366 w 1965773"/>
                <a:gd name="connsiteY537" fmla="*/ 156226 h 604159"/>
                <a:gd name="connsiteX538" fmla="*/ 239366 w 1965773"/>
                <a:gd name="connsiteY538" fmla="*/ 161907 h 604159"/>
                <a:gd name="connsiteX539" fmla="*/ 233053 w 1965773"/>
                <a:gd name="connsiteY539" fmla="*/ 163801 h 604159"/>
                <a:gd name="connsiteX540" fmla="*/ 224217 w 1965773"/>
                <a:gd name="connsiteY540" fmla="*/ 163801 h 604159"/>
                <a:gd name="connsiteX541" fmla="*/ 218536 w 1965773"/>
                <a:gd name="connsiteY541" fmla="*/ 162538 h 604159"/>
                <a:gd name="connsiteX542" fmla="*/ 212855 w 1965773"/>
                <a:gd name="connsiteY542" fmla="*/ 158120 h 604159"/>
                <a:gd name="connsiteX543" fmla="*/ 209699 w 1965773"/>
                <a:gd name="connsiteY543" fmla="*/ 156226 h 604159"/>
                <a:gd name="connsiteX544" fmla="*/ 205280 w 1965773"/>
                <a:gd name="connsiteY544" fmla="*/ 153070 h 604159"/>
                <a:gd name="connsiteX545" fmla="*/ 209068 w 1965773"/>
                <a:gd name="connsiteY545" fmla="*/ 149283 h 604159"/>
                <a:gd name="connsiteX546" fmla="*/ 214748 w 1965773"/>
                <a:gd name="connsiteY546" fmla="*/ 148652 h 604159"/>
                <a:gd name="connsiteX547" fmla="*/ 220429 w 1965773"/>
                <a:gd name="connsiteY547" fmla="*/ 146758 h 604159"/>
                <a:gd name="connsiteX548" fmla="*/ 219167 w 1965773"/>
                <a:gd name="connsiteY548" fmla="*/ 143602 h 604159"/>
                <a:gd name="connsiteX549" fmla="*/ 214748 w 1965773"/>
                <a:gd name="connsiteY549" fmla="*/ 139183 h 604159"/>
                <a:gd name="connsiteX550" fmla="*/ 209068 w 1965773"/>
                <a:gd name="connsiteY550" fmla="*/ 137290 h 604159"/>
                <a:gd name="connsiteX551" fmla="*/ 202755 w 1965773"/>
                <a:gd name="connsiteY551" fmla="*/ 137290 h 604159"/>
                <a:gd name="connsiteX552" fmla="*/ 198337 w 1965773"/>
                <a:gd name="connsiteY552" fmla="*/ 136659 h 604159"/>
                <a:gd name="connsiteX553" fmla="*/ 192656 w 1965773"/>
                <a:gd name="connsiteY553" fmla="*/ 136659 h 604159"/>
                <a:gd name="connsiteX554" fmla="*/ 185713 w 1965773"/>
                <a:gd name="connsiteY554" fmla="*/ 136027 h 604159"/>
                <a:gd name="connsiteX555" fmla="*/ 179401 w 1965773"/>
                <a:gd name="connsiteY555" fmla="*/ 136027 h 604159"/>
                <a:gd name="connsiteX556" fmla="*/ 184450 w 1965773"/>
                <a:gd name="connsiteY556" fmla="*/ 139183 h 604159"/>
                <a:gd name="connsiteX557" fmla="*/ 188237 w 1965773"/>
                <a:gd name="connsiteY557" fmla="*/ 141077 h 604159"/>
                <a:gd name="connsiteX558" fmla="*/ 192025 w 1965773"/>
                <a:gd name="connsiteY558" fmla="*/ 145496 h 604159"/>
                <a:gd name="connsiteX559" fmla="*/ 192025 w 1965773"/>
                <a:gd name="connsiteY559" fmla="*/ 149283 h 604159"/>
                <a:gd name="connsiteX560" fmla="*/ 192025 w 1965773"/>
                <a:gd name="connsiteY560" fmla="*/ 153070 h 604159"/>
                <a:gd name="connsiteX561" fmla="*/ 190762 w 1965773"/>
                <a:gd name="connsiteY561" fmla="*/ 156226 h 604159"/>
                <a:gd name="connsiteX562" fmla="*/ 193918 w 1965773"/>
                <a:gd name="connsiteY562" fmla="*/ 159382 h 604159"/>
                <a:gd name="connsiteX563" fmla="*/ 197706 w 1965773"/>
                <a:gd name="connsiteY563" fmla="*/ 160013 h 604159"/>
                <a:gd name="connsiteX564" fmla="*/ 200862 w 1965773"/>
                <a:gd name="connsiteY564" fmla="*/ 165063 h 604159"/>
                <a:gd name="connsiteX565" fmla="*/ 200862 w 1965773"/>
                <a:gd name="connsiteY565" fmla="*/ 168850 h 604159"/>
                <a:gd name="connsiteX566" fmla="*/ 200231 w 1965773"/>
                <a:gd name="connsiteY566" fmla="*/ 172638 h 604159"/>
                <a:gd name="connsiteX567" fmla="*/ 200231 w 1965773"/>
                <a:gd name="connsiteY567" fmla="*/ 177687 h 604159"/>
                <a:gd name="connsiteX568" fmla="*/ 195812 w 1965773"/>
                <a:gd name="connsiteY568" fmla="*/ 172638 h 604159"/>
                <a:gd name="connsiteX569" fmla="*/ 192656 w 1965773"/>
                <a:gd name="connsiteY569" fmla="*/ 170113 h 604159"/>
                <a:gd name="connsiteX570" fmla="*/ 185713 w 1965773"/>
                <a:gd name="connsiteY570" fmla="*/ 170113 h 604159"/>
                <a:gd name="connsiteX571" fmla="*/ 179401 w 1965773"/>
                <a:gd name="connsiteY571" fmla="*/ 170113 h 604159"/>
                <a:gd name="connsiteX572" fmla="*/ 174351 w 1965773"/>
                <a:gd name="connsiteY572" fmla="*/ 169482 h 604159"/>
                <a:gd name="connsiteX573" fmla="*/ 171195 w 1965773"/>
                <a:gd name="connsiteY573" fmla="*/ 173269 h 604159"/>
                <a:gd name="connsiteX574" fmla="*/ 166145 w 1965773"/>
                <a:gd name="connsiteY574" fmla="*/ 177056 h 604159"/>
                <a:gd name="connsiteX575" fmla="*/ 158571 w 1965773"/>
                <a:gd name="connsiteY575" fmla="*/ 179581 h 604159"/>
                <a:gd name="connsiteX576" fmla="*/ 153521 w 1965773"/>
                <a:gd name="connsiteY576" fmla="*/ 181475 h 604159"/>
                <a:gd name="connsiteX577" fmla="*/ 151627 w 1965773"/>
                <a:gd name="connsiteY577" fmla="*/ 183999 h 604159"/>
                <a:gd name="connsiteX578" fmla="*/ 149734 w 1965773"/>
                <a:gd name="connsiteY578" fmla="*/ 184631 h 604159"/>
                <a:gd name="connsiteX579" fmla="*/ 152258 w 1965773"/>
                <a:gd name="connsiteY579" fmla="*/ 189049 h 604159"/>
                <a:gd name="connsiteX580" fmla="*/ 158571 w 1965773"/>
                <a:gd name="connsiteY580" fmla="*/ 192836 h 604159"/>
                <a:gd name="connsiteX581" fmla="*/ 163620 w 1965773"/>
                <a:gd name="connsiteY581" fmla="*/ 198517 h 604159"/>
                <a:gd name="connsiteX582" fmla="*/ 158571 w 1965773"/>
                <a:gd name="connsiteY582" fmla="*/ 199780 h 604159"/>
                <a:gd name="connsiteX583" fmla="*/ 152890 w 1965773"/>
                <a:gd name="connsiteY583" fmla="*/ 199780 h 604159"/>
                <a:gd name="connsiteX584" fmla="*/ 146577 w 1965773"/>
                <a:gd name="connsiteY584" fmla="*/ 199780 h 604159"/>
                <a:gd name="connsiteX585" fmla="*/ 141528 w 1965773"/>
                <a:gd name="connsiteY585" fmla="*/ 197886 h 604159"/>
                <a:gd name="connsiteX586" fmla="*/ 136478 w 1965773"/>
                <a:gd name="connsiteY586" fmla="*/ 195992 h 604159"/>
                <a:gd name="connsiteX587" fmla="*/ 128904 w 1965773"/>
                <a:gd name="connsiteY587" fmla="*/ 193468 h 604159"/>
                <a:gd name="connsiteX588" fmla="*/ 123223 w 1965773"/>
                <a:gd name="connsiteY588" fmla="*/ 191574 h 604159"/>
                <a:gd name="connsiteX589" fmla="*/ 118804 w 1965773"/>
                <a:gd name="connsiteY589" fmla="*/ 191574 h 604159"/>
                <a:gd name="connsiteX590" fmla="*/ 115017 w 1965773"/>
                <a:gd name="connsiteY590" fmla="*/ 192205 h 604159"/>
                <a:gd name="connsiteX591" fmla="*/ 113123 w 1965773"/>
                <a:gd name="connsiteY591" fmla="*/ 194730 h 604159"/>
                <a:gd name="connsiteX592" fmla="*/ 116279 w 1965773"/>
                <a:gd name="connsiteY592" fmla="*/ 197255 h 604159"/>
                <a:gd name="connsiteX593" fmla="*/ 123223 w 1965773"/>
                <a:gd name="connsiteY593" fmla="*/ 201673 h 604159"/>
                <a:gd name="connsiteX594" fmla="*/ 127010 w 1965773"/>
                <a:gd name="connsiteY594" fmla="*/ 200411 h 604159"/>
                <a:gd name="connsiteX595" fmla="*/ 132060 w 1965773"/>
                <a:gd name="connsiteY595" fmla="*/ 205461 h 604159"/>
                <a:gd name="connsiteX596" fmla="*/ 132060 w 1965773"/>
                <a:gd name="connsiteY596" fmla="*/ 209879 h 604159"/>
                <a:gd name="connsiteX597" fmla="*/ 131428 w 1965773"/>
                <a:gd name="connsiteY597" fmla="*/ 212404 h 604159"/>
                <a:gd name="connsiteX598" fmla="*/ 122591 w 1965773"/>
                <a:gd name="connsiteY598" fmla="*/ 211773 h 604159"/>
                <a:gd name="connsiteX599" fmla="*/ 119436 w 1965773"/>
                <a:gd name="connsiteY599" fmla="*/ 211773 h 604159"/>
                <a:gd name="connsiteX600" fmla="*/ 112492 w 1965773"/>
                <a:gd name="connsiteY600" fmla="*/ 209879 h 604159"/>
                <a:gd name="connsiteX601" fmla="*/ 107442 w 1965773"/>
                <a:gd name="connsiteY601" fmla="*/ 207354 h 604159"/>
                <a:gd name="connsiteX602" fmla="*/ 103024 w 1965773"/>
                <a:gd name="connsiteY602" fmla="*/ 204198 h 604159"/>
                <a:gd name="connsiteX603" fmla="*/ 97974 w 1965773"/>
                <a:gd name="connsiteY603" fmla="*/ 203567 h 604159"/>
                <a:gd name="connsiteX604" fmla="*/ 94187 w 1965773"/>
                <a:gd name="connsiteY604" fmla="*/ 200411 h 604159"/>
                <a:gd name="connsiteX605" fmla="*/ 89769 w 1965773"/>
                <a:gd name="connsiteY605" fmla="*/ 194730 h 604159"/>
                <a:gd name="connsiteX606" fmla="*/ 86612 w 1965773"/>
                <a:gd name="connsiteY606" fmla="*/ 189680 h 604159"/>
                <a:gd name="connsiteX607" fmla="*/ 84719 w 1965773"/>
                <a:gd name="connsiteY607" fmla="*/ 186524 h 604159"/>
                <a:gd name="connsiteX608" fmla="*/ 86612 w 1965773"/>
                <a:gd name="connsiteY608" fmla="*/ 181475 h 604159"/>
                <a:gd name="connsiteX609" fmla="*/ 83456 w 1965773"/>
                <a:gd name="connsiteY609" fmla="*/ 177687 h 604159"/>
                <a:gd name="connsiteX610" fmla="*/ 73988 w 1965773"/>
                <a:gd name="connsiteY610" fmla="*/ 173269 h 604159"/>
                <a:gd name="connsiteX611" fmla="*/ 67045 w 1965773"/>
                <a:gd name="connsiteY611" fmla="*/ 171375 h 604159"/>
                <a:gd name="connsiteX612" fmla="*/ 60733 w 1965773"/>
                <a:gd name="connsiteY612" fmla="*/ 165694 h 604159"/>
                <a:gd name="connsiteX613" fmla="*/ 55683 w 1965773"/>
                <a:gd name="connsiteY613" fmla="*/ 162538 h 604159"/>
                <a:gd name="connsiteX614" fmla="*/ 53790 w 1965773"/>
                <a:gd name="connsiteY614" fmla="*/ 158751 h 604159"/>
                <a:gd name="connsiteX615" fmla="*/ 61995 w 1965773"/>
                <a:gd name="connsiteY615" fmla="*/ 161276 h 604159"/>
                <a:gd name="connsiteX616" fmla="*/ 67676 w 1965773"/>
                <a:gd name="connsiteY616" fmla="*/ 165063 h 604159"/>
                <a:gd name="connsiteX617" fmla="*/ 75251 w 1965773"/>
                <a:gd name="connsiteY617" fmla="*/ 165063 h 604159"/>
                <a:gd name="connsiteX618" fmla="*/ 84719 w 1965773"/>
                <a:gd name="connsiteY618" fmla="*/ 165694 h 604159"/>
                <a:gd name="connsiteX619" fmla="*/ 95449 w 1965773"/>
                <a:gd name="connsiteY619" fmla="*/ 172006 h 604159"/>
                <a:gd name="connsiteX620" fmla="*/ 104918 w 1965773"/>
                <a:gd name="connsiteY620" fmla="*/ 172638 h 604159"/>
                <a:gd name="connsiteX621" fmla="*/ 113755 w 1965773"/>
                <a:gd name="connsiteY621" fmla="*/ 174531 h 604159"/>
                <a:gd name="connsiteX622" fmla="*/ 122591 w 1965773"/>
                <a:gd name="connsiteY622" fmla="*/ 177056 h 604159"/>
                <a:gd name="connsiteX623" fmla="*/ 132691 w 1965773"/>
                <a:gd name="connsiteY623" fmla="*/ 177056 h 604159"/>
                <a:gd name="connsiteX624" fmla="*/ 142159 w 1965773"/>
                <a:gd name="connsiteY624" fmla="*/ 173900 h 604159"/>
                <a:gd name="connsiteX625" fmla="*/ 151627 w 1965773"/>
                <a:gd name="connsiteY625" fmla="*/ 171375 h 604159"/>
                <a:gd name="connsiteX626" fmla="*/ 156677 w 1965773"/>
                <a:gd name="connsiteY626" fmla="*/ 167588 h 604159"/>
                <a:gd name="connsiteX627" fmla="*/ 162989 w 1965773"/>
                <a:gd name="connsiteY627" fmla="*/ 163169 h 604159"/>
                <a:gd name="connsiteX628" fmla="*/ 157308 w 1965773"/>
                <a:gd name="connsiteY628" fmla="*/ 156857 h 604159"/>
                <a:gd name="connsiteX629" fmla="*/ 154152 w 1965773"/>
                <a:gd name="connsiteY629" fmla="*/ 150545 h 604159"/>
                <a:gd name="connsiteX630" fmla="*/ 148471 w 1965773"/>
                <a:gd name="connsiteY630" fmla="*/ 148652 h 604159"/>
                <a:gd name="connsiteX631" fmla="*/ 144684 w 1965773"/>
                <a:gd name="connsiteY631" fmla="*/ 147389 h 604159"/>
                <a:gd name="connsiteX632" fmla="*/ 137741 w 1965773"/>
                <a:gd name="connsiteY632" fmla="*/ 144864 h 604159"/>
                <a:gd name="connsiteX633" fmla="*/ 132691 w 1965773"/>
                <a:gd name="connsiteY633" fmla="*/ 144233 h 604159"/>
                <a:gd name="connsiteX634" fmla="*/ 122591 w 1965773"/>
                <a:gd name="connsiteY634" fmla="*/ 138552 h 604159"/>
                <a:gd name="connsiteX635" fmla="*/ 113755 w 1965773"/>
                <a:gd name="connsiteY635" fmla="*/ 136659 h 604159"/>
                <a:gd name="connsiteX636" fmla="*/ 105549 w 1965773"/>
                <a:gd name="connsiteY636" fmla="*/ 131609 h 604159"/>
                <a:gd name="connsiteX637" fmla="*/ 92925 w 1965773"/>
                <a:gd name="connsiteY637" fmla="*/ 127822 h 604159"/>
                <a:gd name="connsiteX638" fmla="*/ 87875 w 1965773"/>
                <a:gd name="connsiteY638" fmla="*/ 125928 h 604159"/>
                <a:gd name="connsiteX639" fmla="*/ 80300 w 1965773"/>
                <a:gd name="connsiteY639" fmla="*/ 126559 h 604159"/>
                <a:gd name="connsiteX640" fmla="*/ 71463 w 1965773"/>
                <a:gd name="connsiteY640" fmla="*/ 126559 h 604159"/>
                <a:gd name="connsiteX641" fmla="*/ 65151 w 1965773"/>
                <a:gd name="connsiteY641" fmla="*/ 126559 h 604159"/>
                <a:gd name="connsiteX642" fmla="*/ 60733 w 1965773"/>
                <a:gd name="connsiteY642" fmla="*/ 129084 h 604159"/>
                <a:gd name="connsiteX643" fmla="*/ 61364 w 1965773"/>
                <a:gd name="connsiteY643" fmla="*/ 125297 h 604159"/>
                <a:gd name="connsiteX644" fmla="*/ 58839 w 1965773"/>
                <a:gd name="connsiteY644" fmla="*/ 122141 h 604159"/>
                <a:gd name="connsiteX645" fmla="*/ 51896 w 1965773"/>
                <a:gd name="connsiteY645" fmla="*/ 121509 h 604159"/>
                <a:gd name="connsiteX646" fmla="*/ 54421 w 1965773"/>
                <a:gd name="connsiteY646" fmla="*/ 118985 h 604159"/>
                <a:gd name="connsiteX647" fmla="*/ 50633 w 1965773"/>
                <a:gd name="connsiteY647" fmla="*/ 115829 h 604159"/>
                <a:gd name="connsiteX648" fmla="*/ 46846 w 1965773"/>
                <a:gd name="connsiteY648" fmla="*/ 115197 h 604159"/>
                <a:gd name="connsiteX649" fmla="*/ 39903 w 1965773"/>
                <a:gd name="connsiteY649" fmla="*/ 117091 h 604159"/>
                <a:gd name="connsiteX650" fmla="*/ 31291 w 1965773"/>
                <a:gd name="connsiteY650" fmla="*/ 118173 h 604159"/>
                <a:gd name="connsiteX651" fmla="*/ 31066 w 1965773"/>
                <a:gd name="connsiteY651" fmla="*/ 118579 h 604159"/>
                <a:gd name="connsiteX652" fmla="*/ 29803 w 1965773"/>
                <a:gd name="connsiteY652" fmla="*/ 120698 h 604159"/>
                <a:gd name="connsiteX653" fmla="*/ 25610 w 1965773"/>
                <a:gd name="connsiteY653" fmla="*/ 120698 h 604159"/>
                <a:gd name="connsiteX654" fmla="*/ 22229 w 1965773"/>
                <a:gd name="connsiteY654" fmla="*/ 120698 h 604159"/>
                <a:gd name="connsiteX655" fmla="*/ 20966 w 1965773"/>
                <a:gd name="connsiteY655" fmla="*/ 122366 h 604159"/>
                <a:gd name="connsiteX656" fmla="*/ 20155 w 1965773"/>
                <a:gd name="connsiteY656" fmla="*/ 124891 h 604159"/>
                <a:gd name="connsiteX657" fmla="*/ 17224 w 1965773"/>
                <a:gd name="connsiteY657" fmla="*/ 124891 h 604159"/>
                <a:gd name="connsiteX658" fmla="*/ 15060 w 1965773"/>
                <a:gd name="connsiteY658" fmla="*/ 126108 h 604159"/>
                <a:gd name="connsiteX659" fmla="*/ 12129 w 1965773"/>
                <a:gd name="connsiteY659" fmla="*/ 129896 h 604159"/>
                <a:gd name="connsiteX660" fmla="*/ 8342 w 1965773"/>
                <a:gd name="connsiteY660" fmla="*/ 129896 h 604159"/>
                <a:gd name="connsiteX661" fmla="*/ 7486 w 1965773"/>
                <a:gd name="connsiteY661" fmla="*/ 132826 h 604159"/>
                <a:gd name="connsiteX662" fmla="*/ 6223 w 1965773"/>
                <a:gd name="connsiteY662" fmla="*/ 136208 h 604159"/>
                <a:gd name="connsiteX663" fmla="*/ 4104 w 1965773"/>
                <a:gd name="connsiteY663" fmla="*/ 138327 h 604159"/>
                <a:gd name="connsiteX664" fmla="*/ 6629 w 1965773"/>
                <a:gd name="connsiteY664" fmla="*/ 139589 h 604159"/>
                <a:gd name="connsiteX665" fmla="*/ 7891 w 1965773"/>
                <a:gd name="connsiteY665" fmla="*/ 142114 h 604159"/>
                <a:gd name="connsiteX666" fmla="*/ 10822 w 1965773"/>
                <a:gd name="connsiteY666" fmla="*/ 143376 h 604159"/>
                <a:gd name="connsiteX667" fmla="*/ 14609 w 1965773"/>
                <a:gd name="connsiteY667" fmla="*/ 143376 h 604159"/>
                <a:gd name="connsiteX668" fmla="*/ 16278 w 1965773"/>
                <a:gd name="connsiteY668" fmla="*/ 145901 h 604159"/>
                <a:gd name="connsiteX669" fmla="*/ 20065 w 1965773"/>
                <a:gd name="connsiteY669" fmla="*/ 148832 h 604159"/>
                <a:gd name="connsiteX670" fmla="*/ 22589 w 1965773"/>
                <a:gd name="connsiteY670" fmla="*/ 150094 h 604159"/>
                <a:gd name="connsiteX671" fmla="*/ 25520 w 1965773"/>
                <a:gd name="connsiteY671" fmla="*/ 150951 h 604159"/>
                <a:gd name="connsiteX672" fmla="*/ 22995 w 1965773"/>
                <a:gd name="connsiteY672" fmla="*/ 153476 h 604159"/>
                <a:gd name="connsiteX673" fmla="*/ 20065 w 1965773"/>
                <a:gd name="connsiteY673" fmla="*/ 158120 h 604159"/>
                <a:gd name="connsiteX674" fmla="*/ 15872 w 1965773"/>
                <a:gd name="connsiteY674" fmla="*/ 161501 h 604159"/>
                <a:gd name="connsiteX675" fmla="*/ 17134 w 1965773"/>
                <a:gd name="connsiteY675" fmla="*/ 164026 h 604159"/>
                <a:gd name="connsiteX676" fmla="*/ 19253 w 1965773"/>
                <a:gd name="connsiteY676" fmla="*/ 166957 h 604159"/>
                <a:gd name="connsiteX677" fmla="*/ 23041 w 1965773"/>
                <a:gd name="connsiteY677" fmla="*/ 168625 h 604159"/>
                <a:gd name="connsiteX678" fmla="*/ 24303 w 1965773"/>
                <a:gd name="connsiteY678" fmla="*/ 172412 h 604159"/>
                <a:gd name="connsiteX679" fmla="*/ 28090 w 1965773"/>
                <a:gd name="connsiteY679" fmla="*/ 175794 h 604159"/>
                <a:gd name="connsiteX680" fmla="*/ 29758 w 1965773"/>
                <a:gd name="connsiteY680" fmla="*/ 178724 h 604159"/>
                <a:gd name="connsiteX681" fmla="*/ 29758 w 1965773"/>
                <a:gd name="connsiteY681" fmla="*/ 183368 h 604159"/>
                <a:gd name="connsiteX682" fmla="*/ 25971 w 1965773"/>
                <a:gd name="connsiteY682" fmla="*/ 184631 h 604159"/>
                <a:gd name="connsiteX683" fmla="*/ 26377 w 1965773"/>
                <a:gd name="connsiteY683" fmla="*/ 186750 h 604159"/>
                <a:gd name="connsiteX684" fmla="*/ 28045 w 1965773"/>
                <a:gd name="connsiteY684" fmla="*/ 189275 h 604159"/>
                <a:gd name="connsiteX685" fmla="*/ 28045 w 1965773"/>
                <a:gd name="connsiteY685" fmla="*/ 192205 h 604159"/>
                <a:gd name="connsiteX686" fmla="*/ 28451 w 1965773"/>
                <a:gd name="connsiteY686" fmla="*/ 195587 h 604159"/>
                <a:gd name="connsiteX687" fmla="*/ 32238 w 1965773"/>
                <a:gd name="connsiteY687" fmla="*/ 195587 h 604159"/>
                <a:gd name="connsiteX688" fmla="*/ 35169 w 1965773"/>
                <a:gd name="connsiteY688" fmla="*/ 196443 h 604159"/>
                <a:gd name="connsiteX689" fmla="*/ 34312 w 1965773"/>
                <a:gd name="connsiteY689" fmla="*/ 201087 h 604159"/>
                <a:gd name="connsiteX690" fmla="*/ 35169 w 1965773"/>
                <a:gd name="connsiteY690" fmla="*/ 203612 h 604159"/>
                <a:gd name="connsiteX691" fmla="*/ 38956 w 1965773"/>
                <a:gd name="connsiteY691" fmla="*/ 203612 h 604159"/>
                <a:gd name="connsiteX692" fmla="*/ 42337 w 1965773"/>
                <a:gd name="connsiteY692" fmla="*/ 205731 h 604159"/>
                <a:gd name="connsiteX693" fmla="*/ 41481 w 1965773"/>
                <a:gd name="connsiteY693" fmla="*/ 209518 h 604159"/>
                <a:gd name="connsiteX694" fmla="*/ 37288 w 1965773"/>
                <a:gd name="connsiteY694" fmla="*/ 211637 h 604159"/>
                <a:gd name="connsiteX695" fmla="*/ 36025 w 1965773"/>
                <a:gd name="connsiteY695" fmla="*/ 215019 h 604159"/>
                <a:gd name="connsiteX696" fmla="*/ 39407 w 1965773"/>
                <a:gd name="connsiteY696" fmla="*/ 215876 h 604159"/>
                <a:gd name="connsiteX697" fmla="*/ 43600 w 1965773"/>
                <a:gd name="connsiteY697" fmla="*/ 217544 h 604159"/>
                <a:gd name="connsiteX698" fmla="*/ 47387 w 1965773"/>
                <a:gd name="connsiteY698" fmla="*/ 220474 h 604159"/>
                <a:gd name="connsiteX699" fmla="*/ 52437 w 1965773"/>
                <a:gd name="connsiteY699" fmla="*/ 222143 h 604159"/>
                <a:gd name="connsiteX700" fmla="*/ 54105 w 1965773"/>
                <a:gd name="connsiteY700" fmla="*/ 224667 h 604159"/>
                <a:gd name="connsiteX701" fmla="*/ 56630 w 1965773"/>
                <a:gd name="connsiteY701" fmla="*/ 227192 h 604159"/>
                <a:gd name="connsiteX702" fmla="*/ 54511 w 1965773"/>
                <a:gd name="connsiteY702" fmla="*/ 230980 h 604159"/>
                <a:gd name="connsiteX703" fmla="*/ 50723 w 1965773"/>
                <a:gd name="connsiteY703" fmla="*/ 233910 h 604159"/>
                <a:gd name="connsiteX704" fmla="*/ 47342 w 1965773"/>
                <a:gd name="connsiteY704" fmla="*/ 236435 h 604159"/>
                <a:gd name="connsiteX705" fmla="*/ 43960 w 1965773"/>
                <a:gd name="connsiteY705" fmla="*/ 243604 h 604159"/>
                <a:gd name="connsiteX706" fmla="*/ 38054 w 1965773"/>
                <a:gd name="connsiteY706" fmla="*/ 246129 h 604159"/>
                <a:gd name="connsiteX707" fmla="*/ 33410 w 1965773"/>
                <a:gd name="connsiteY707" fmla="*/ 251178 h 604159"/>
                <a:gd name="connsiteX708" fmla="*/ 27504 w 1965773"/>
                <a:gd name="connsiteY708" fmla="*/ 254966 h 604159"/>
                <a:gd name="connsiteX709" fmla="*/ 19930 w 1965773"/>
                <a:gd name="connsiteY709" fmla="*/ 260421 h 604159"/>
                <a:gd name="connsiteX710" fmla="*/ 16999 w 1965773"/>
                <a:gd name="connsiteY710" fmla="*/ 264614 h 604159"/>
                <a:gd name="connsiteX711" fmla="*/ 16232 w 1965773"/>
                <a:gd name="connsiteY711" fmla="*/ 265065 h 604159"/>
                <a:gd name="connsiteX712" fmla="*/ 18892 w 1965773"/>
                <a:gd name="connsiteY712" fmla="*/ 264840 h 604159"/>
                <a:gd name="connsiteX713" fmla="*/ 24573 w 1965773"/>
                <a:gd name="connsiteY713" fmla="*/ 263577 h 604159"/>
                <a:gd name="connsiteX714" fmla="*/ 27729 w 1965773"/>
                <a:gd name="connsiteY714" fmla="*/ 266733 h 604159"/>
                <a:gd name="connsiteX715" fmla="*/ 28992 w 1965773"/>
                <a:gd name="connsiteY715" fmla="*/ 270521 h 604159"/>
                <a:gd name="connsiteX716" fmla="*/ 33410 w 1965773"/>
                <a:gd name="connsiteY716" fmla="*/ 272414 h 604159"/>
                <a:gd name="connsiteX717" fmla="*/ 38460 w 1965773"/>
                <a:gd name="connsiteY717" fmla="*/ 271783 h 604159"/>
                <a:gd name="connsiteX718" fmla="*/ 44772 w 1965773"/>
                <a:gd name="connsiteY718" fmla="*/ 273045 h 604159"/>
                <a:gd name="connsiteX719" fmla="*/ 49191 w 1965773"/>
                <a:gd name="connsiteY719" fmla="*/ 274939 h 604159"/>
                <a:gd name="connsiteX720" fmla="*/ 42878 w 1965773"/>
                <a:gd name="connsiteY720" fmla="*/ 276201 h 604159"/>
                <a:gd name="connsiteX721" fmla="*/ 36566 w 1965773"/>
                <a:gd name="connsiteY721" fmla="*/ 276201 h 604159"/>
                <a:gd name="connsiteX722" fmla="*/ 33410 w 1965773"/>
                <a:gd name="connsiteY722" fmla="*/ 274939 h 604159"/>
                <a:gd name="connsiteX723" fmla="*/ 31697 w 1965773"/>
                <a:gd name="connsiteY723" fmla="*/ 276788 h 604159"/>
                <a:gd name="connsiteX724" fmla="*/ 27910 w 1965773"/>
                <a:gd name="connsiteY724" fmla="*/ 277419 h 604159"/>
                <a:gd name="connsiteX725" fmla="*/ 24123 w 1965773"/>
                <a:gd name="connsiteY725" fmla="*/ 277419 h 604159"/>
                <a:gd name="connsiteX726" fmla="*/ 22229 w 1965773"/>
                <a:gd name="connsiteY726" fmla="*/ 279312 h 604159"/>
                <a:gd name="connsiteX727" fmla="*/ 18442 w 1965773"/>
                <a:gd name="connsiteY727" fmla="*/ 279944 h 604159"/>
                <a:gd name="connsiteX728" fmla="*/ 18442 w 1965773"/>
                <a:gd name="connsiteY728" fmla="*/ 283100 h 604159"/>
                <a:gd name="connsiteX729" fmla="*/ 19704 w 1965773"/>
                <a:gd name="connsiteY729" fmla="*/ 284362 h 604159"/>
                <a:gd name="connsiteX730" fmla="*/ 19704 w 1965773"/>
                <a:gd name="connsiteY730" fmla="*/ 286887 h 604159"/>
                <a:gd name="connsiteX731" fmla="*/ 18036 w 1965773"/>
                <a:gd name="connsiteY731" fmla="*/ 289818 h 604159"/>
                <a:gd name="connsiteX732" fmla="*/ 15917 w 1965773"/>
                <a:gd name="connsiteY732" fmla="*/ 291486 h 604159"/>
                <a:gd name="connsiteX733" fmla="*/ 14249 w 1965773"/>
                <a:gd name="connsiteY733" fmla="*/ 293154 h 604159"/>
                <a:gd name="connsiteX734" fmla="*/ 14249 w 1965773"/>
                <a:gd name="connsiteY734" fmla="*/ 294822 h 604159"/>
                <a:gd name="connsiteX735" fmla="*/ 15105 w 1965773"/>
                <a:gd name="connsiteY735" fmla="*/ 297347 h 604159"/>
                <a:gd name="connsiteX736" fmla="*/ 16368 w 1965773"/>
                <a:gd name="connsiteY736" fmla="*/ 301991 h 604159"/>
                <a:gd name="connsiteX737" fmla="*/ 15962 w 1965773"/>
                <a:gd name="connsiteY737" fmla="*/ 304516 h 604159"/>
                <a:gd name="connsiteX738" fmla="*/ 18081 w 1965773"/>
                <a:gd name="connsiteY738" fmla="*/ 307041 h 604159"/>
                <a:gd name="connsiteX739" fmla="*/ 20200 w 1965773"/>
                <a:gd name="connsiteY739" fmla="*/ 309565 h 604159"/>
                <a:gd name="connsiteX740" fmla="*/ 18937 w 1965773"/>
                <a:gd name="connsiteY740" fmla="*/ 311685 h 604159"/>
                <a:gd name="connsiteX741" fmla="*/ 16007 w 1965773"/>
                <a:gd name="connsiteY741" fmla="*/ 313353 h 604159"/>
                <a:gd name="connsiteX742" fmla="*/ 15691 w 1965773"/>
                <a:gd name="connsiteY742" fmla="*/ 314345 h 604159"/>
                <a:gd name="connsiteX743" fmla="*/ 16864 w 1965773"/>
                <a:gd name="connsiteY743" fmla="*/ 315021 h 604159"/>
                <a:gd name="connsiteX744" fmla="*/ 18126 w 1965773"/>
                <a:gd name="connsiteY744" fmla="*/ 317952 h 604159"/>
                <a:gd name="connsiteX745" fmla="*/ 21913 w 1965773"/>
                <a:gd name="connsiteY745" fmla="*/ 318808 h 604159"/>
                <a:gd name="connsiteX746" fmla="*/ 21913 w 1965773"/>
                <a:gd name="connsiteY746" fmla="*/ 321739 h 604159"/>
                <a:gd name="connsiteX747" fmla="*/ 21913 w 1965773"/>
                <a:gd name="connsiteY747" fmla="*/ 324264 h 604159"/>
                <a:gd name="connsiteX748" fmla="*/ 20651 w 1965773"/>
                <a:gd name="connsiteY748" fmla="*/ 326383 h 604159"/>
                <a:gd name="connsiteX749" fmla="*/ 21913 w 1965773"/>
                <a:gd name="connsiteY749" fmla="*/ 328908 h 604159"/>
                <a:gd name="connsiteX750" fmla="*/ 25295 w 1965773"/>
                <a:gd name="connsiteY750" fmla="*/ 328908 h 604159"/>
                <a:gd name="connsiteX751" fmla="*/ 26557 w 1965773"/>
                <a:gd name="connsiteY751" fmla="*/ 331432 h 604159"/>
                <a:gd name="connsiteX752" fmla="*/ 29488 w 1965773"/>
                <a:gd name="connsiteY752" fmla="*/ 335220 h 604159"/>
                <a:gd name="connsiteX753" fmla="*/ 29488 w 1965773"/>
                <a:gd name="connsiteY753" fmla="*/ 339007 h 604159"/>
                <a:gd name="connsiteX754" fmla="*/ 27820 w 1965773"/>
                <a:gd name="connsiteY754" fmla="*/ 339909 h 604159"/>
                <a:gd name="connsiteX755" fmla="*/ 32013 w 1965773"/>
                <a:gd name="connsiteY755" fmla="*/ 340675 h 604159"/>
                <a:gd name="connsiteX756" fmla="*/ 34943 w 1965773"/>
                <a:gd name="connsiteY756" fmla="*/ 338556 h 604159"/>
                <a:gd name="connsiteX757" fmla="*/ 37874 w 1965773"/>
                <a:gd name="connsiteY757" fmla="*/ 340675 h 604159"/>
                <a:gd name="connsiteX758" fmla="*/ 41661 w 1965773"/>
                <a:gd name="connsiteY758" fmla="*/ 342343 h 604159"/>
                <a:gd name="connsiteX759" fmla="*/ 45448 w 1965773"/>
                <a:gd name="connsiteY759" fmla="*/ 342343 h 604159"/>
                <a:gd name="connsiteX760" fmla="*/ 47568 w 1965773"/>
                <a:gd name="connsiteY760" fmla="*/ 345725 h 604159"/>
                <a:gd name="connsiteX761" fmla="*/ 49236 w 1965773"/>
                <a:gd name="connsiteY761" fmla="*/ 345725 h 604159"/>
                <a:gd name="connsiteX762" fmla="*/ 53023 w 1965773"/>
                <a:gd name="connsiteY762" fmla="*/ 344462 h 604159"/>
                <a:gd name="connsiteX763" fmla="*/ 55142 w 1965773"/>
                <a:gd name="connsiteY763" fmla="*/ 344462 h 604159"/>
                <a:gd name="connsiteX764" fmla="*/ 58073 w 1965773"/>
                <a:gd name="connsiteY764" fmla="*/ 344462 h 604159"/>
                <a:gd name="connsiteX765" fmla="*/ 61454 w 1965773"/>
                <a:gd name="connsiteY765" fmla="*/ 345725 h 604159"/>
                <a:gd name="connsiteX766" fmla="*/ 64385 w 1965773"/>
                <a:gd name="connsiteY766" fmla="*/ 347844 h 604159"/>
                <a:gd name="connsiteX767" fmla="*/ 67316 w 1965773"/>
                <a:gd name="connsiteY767" fmla="*/ 349106 h 604159"/>
                <a:gd name="connsiteX768" fmla="*/ 67721 w 1965773"/>
                <a:gd name="connsiteY768" fmla="*/ 352488 h 604159"/>
                <a:gd name="connsiteX769" fmla="*/ 67316 w 1965773"/>
                <a:gd name="connsiteY769" fmla="*/ 355869 h 604159"/>
                <a:gd name="connsiteX770" fmla="*/ 69434 w 1965773"/>
                <a:gd name="connsiteY770" fmla="*/ 357538 h 604159"/>
                <a:gd name="connsiteX771" fmla="*/ 67316 w 1965773"/>
                <a:gd name="connsiteY771" fmla="*/ 360468 h 604159"/>
                <a:gd name="connsiteX772" fmla="*/ 67721 w 1965773"/>
                <a:gd name="connsiteY772" fmla="*/ 363399 h 604159"/>
                <a:gd name="connsiteX773" fmla="*/ 71058 w 1965773"/>
                <a:gd name="connsiteY773" fmla="*/ 365067 h 604159"/>
                <a:gd name="connsiteX774" fmla="*/ 73988 w 1965773"/>
                <a:gd name="connsiteY774" fmla="*/ 365924 h 604159"/>
                <a:gd name="connsiteX775" fmla="*/ 74394 w 1965773"/>
                <a:gd name="connsiteY775" fmla="*/ 370117 h 604159"/>
                <a:gd name="connsiteX776" fmla="*/ 75656 w 1965773"/>
                <a:gd name="connsiteY776" fmla="*/ 373047 h 604159"/>
                <a:gd name="connsiteX777" fmla="*/ 77775 w 1965773"/>
                <a:gd name="connsiteY777" fmla="*/ 374310 h 604159"/>
                <a:gd name="connsiteX778" fmla="*/ 81969 w 1965773"/>
                <a:gd name="connsiteY778" fmla="*/ 375572 h 604159"/>
                <a:gd name="connsiteX779" fmla="*/ 82825 w 1965773"/>
                <a:gd name="connsiteY779" fmla="*/ 378503 h 604159"/>
                <a:gd name="connsiteX780" fmla="*/ 84944 w 1965773"/>
                <a:gd name="connsiteY780" fmla="*/ 380171 h 604159"/>
                <a:gd name="connsiteX781" fmla="*/ 89137 w 1965773"/>
                <a:gd name="connsiteY781" fmla="*/ 380171 h 604159"/>
                <a:gd name="connsiteX782" fmla="*/ 92925 w 1965773"/>
                <a:gd name="connsiteY782" fmla="*/ 383102 h 604159"/>
                <a:gd name="connsiteX783" fmla="*/ 95449 w 1965773"/>
                <a:gd name="connsiteY783" fmla="*/ 384770 h 604159"/>
                <a:gd name="connsiteX784" fmla="*/ 97118 w 1965773"/>
                <a:gd name="connsiteY784" fmla="*/ 386438 h 604159"/>
                <a:gd name="connsiteX785" fmla="*/ 94187 w 1965773"/>
                <a:gd name="connsiteY785" fmla="*/ 389819 h 604159"/>
                <a:gd name="connsiteX786" fmla="*/ 91662 w 1965773"/>
                <a:gd name="connsiteY786" fmla="*/ 390676 h 604159"/>
                <a:gd name="connsiteX787" fmla="*/ 87018 w 1965773"/>
                <a:gd name="connsiteY787" fmla="*/ 392344 h 604159"/>
                <a:gd name="connsiteX788" fmla="*/ 85756 w 1965773"/>
                <a:gd name="connsiteY788" fmla="*/ 392344 h 604159"/>
                <a:gd name="connsiteX789" fmla="*/ 81563 w 1965773"/>
                <a:gd name="connsiteY789" fmla="*/ 390676 h 604159"/>
                <a:gd name="connsiteX790" fmla="*/ 79444 w 1965773"/>
                <a:gd name="connsiteY790" fmla="*/ 391082 h 604159"/>
                <a:gd name="connsiteX791" fmla="*/ 79444 w 1965773"/>
                <a:gd name="connsiteY791" fmla="*/ 395275 h 604159"/>
                <a:gd name="connsiteX792" fmla="*/ 81563 w 1965773"/>
                <a:gd name="connsiteY792" fmla="*/ 397800 h 604159"/>
                <a:gd name="connsiteX793" fmla="*/ 83682 w 1965773"/>
                <a:gd name="connsiteY793" fmla="*/ 401587 h 604159"/>
                <a:gd name="connsiteX794" fmla="*/ 84538 w 1965773"/>
                <a:gd name="connsiteY794" fmla="*/ 404969 h 604159"/>
                <a:gd name="connsiteX795" fmla="*/ 85801 w 1965773"/>
                <a:gd name="connsiteY795" fmla="*/ 407899 h 604159"/>
                <a:gd name="connsiteX796" fmla="*/ 87063 w 1965773"/>
                <a:gd name="connsiteY796" fmla="*/ 410018 h 604159"/>
                <a:gd name="connsiteX797" fmla="*/ 89994 w 1965773"/>
                <a:gd name="connsiteY797" fmla="*/ 409612 h 604159"/>
                <a:gd name="connsiteX798" fmla="*/ 93375 w 1965773"/>
                <a:gd name="connsiteY798" fmla="*/ 408350 h 604159"/>
                <a:gd name="connsiteX799" fmla="*/ 93781 w 1965773"/>
                <a:gd name="connsiteY799" fmla="*/ 404969 h 604159"/>
                <a:gd name="connsiteX800" fmla="*/ 97568 w 1965773"/>
                <a:gd name="connsiteY800" fmla="*/ 406231 h 604159"/>
                <a:gd name="connsiteX801" fmla="*/ 101356 w 1965773"/>
                <a:gd name="connsiteY801" fmla="*/ 406637 h 604159"/>
                <a:gd name="connsiteX802" fmla="*/ 103069 w 1965773"/>
                <a:gd name="connsiteY802" fmla="*/ 405374 h 604159"/>
                <a:gd name="connsiteX803" fmla="*/ 105188 w 1965773"/>
                <a:gd name="connsiteY803" fmla="*/ 405374 h 604159"/>
                <a:gd name="connsiteX804" fmla="*/ 108570 w 1965773"/>
                <a:gd name="connsiteY804" fmla="*/ 403706 h 604159"/>
                <a:gd name="connsiteX805" fmla="*/ 111500 w 1965773"/>
                <a:gd name="connsiteY805" fmla="*/ 404563 h 604159"/>
                <a:gd name="connsiteX806" fmla="*/ 115287 w 1965773"/>
                <a:gd name="connsiteY806" fmla="*/ 404969 h 604159"/>
                <a:gd name="connsiteX807" fmla="*/ 117407 w 1965773"/>
                <a:gd name="connsiteY807" fmla="*/ 405825 h 604159"/>
                <a:gd name="connsiteX808" fmla="*/ 118669 w 1965773"/>
                <a:gd name="connsiteY808" fmla="*/ 409207 h 604159"/>
                <a:gd name="connsiteX809" fmla="*/ 119931 w 1965773"/>
                <a:gd name="connsiteY809" fmla="*/ 411732 h 604159"/>
                <a:gd name="connsiteX810" fmla="*/ 122862 w 1965773"/>
                <a:gd name="connsiteY810" fmla="*/ 412137 h 604159"/>
                <a:gd name="connsiteX811" fmla="*/ 122456 w 1965773"/>
                <a:gd name="connsiteY811" fmla="*/ 415068 h 604159"/>
                <a:gd name="connsiteX812" fmla="*/ 121194 w 1965773"/>
                <a:gd name="connsiteY812" fmla="*/ 417593 h 604159"/>
                <a:gd name="connsiteX813" fmla="*/ 122050 w 1965773"/>
                <a:gd name="connsiteY813" fmla="*/ 421380 h 604159"/>
                <a:gd name="connsiteX814" fmla="*/ 122456 w 1965773"/>
                <a:gd name="connsiteY814" fmla="*/ 423905 h 604159"/>
                <a:gd name="connsiteX815" fmla="*/ 126649 w 1965773"/>
                <a:gd name="connsiteY815" fmla="*/ 424311 h 604159"/>
                <a:gd name="connsiteX816" fmla="*/ 129580 w 1965773"/>
                <a:gd name="connsiteY816" fmla="*/ 425979 h 604159"/>
                <a:gd name="connsiteX817" fmla="*/ 132962 w 1965773"/>
                <a:gd name="connsiteY817" fmla="*/ 425573 h 604159"/>
                <a:gd name="connsiteX818" fmla="*/ 137155 w 1965773"/>
                <a:gd name="connsiteY818" fmla="*/ 427241 h 604159"/>
                <a:gd name="connsiteX819" fmla="*/ 140536 w 1965773"/>
                <a:gd name="connsiteY819" fmla="*/ 429766 h 604159"/>
                <a:gd name="connsiteX820" fmla="*/ 140536 w 1965773"/>
                <a:gd name="connsiteY820" fmla="*/ 433553 h 604159"/>
                <a:gd name="connsiteX821" fmla="*/ 140942 w 1965773"/>
                <a:gd name="connsiteY821" fmla="*/ 437341 h 604159"/>
                <a:gd name="connsiteX822" fmla="*/ 143061 w 1965773"/>
                <a:gd name="connsiteY822" fmla="*/ 440271 h 604159"/>
                <a:gd name="connsiteX823" fmla="*/ 148111 w 1965773"/>
                <a:gd name="connsiteY823" fmla="*/ 439415 h 604159"/>
                <a:gd name="connsiteX824" fmla="*/ 153160 w 1965773"/>
                <a:gd name="connsiteY824" fmla="*/ 439415 h 604159"/>
                <a:gd name="connsiteX825" fmla="*/ 158210 w 1965773"/>
                <a:gd name="connsiteY825" fmla="*/ 441940 h 604159"/>
                <a:gd name="connsiteX826" fmla="*/ 162403 w 1965773"/>
                <a:gd name="connsiteY826" fmla="*/ 441940 h 604159"/>
                <a:gd name="connsiteX827" fmla="*/ 165334 w 1965773"/>
                <a:gd name="connsiteY827" fmla="*/ 440271 h 604159"/>
                <a:gd name="connsiteX828" fmla="*/ 167453 w 1965773"/>
                <a:gd name="connsiteY828" fmla="*/ 439866 h 604159"/>
                <a:gd name="connsiteX829" fmla="*/ 171646 w 1965773"/>
                <a:gd name="connsiteY829" fmla="*/ 441128 h 604159"/>
                <a:gd name="connsiteX830" fmla="*/ 172502 w 1965773"/>
                <a:gd name="connsiteY830" fmla="*/ 443247 h 604159"/>
                <a:gd name="connsiteX831" fmla="*/ 175027 w 1965773"/>
                <a:gd name="connsiteY831" fmla="*/ 445366 h 604159"/>
                <a:gd name="connsiteX832" fmla="*/ 177958 w 1965773"/>
                <a:gd name="connsiteY832" fmla="*/ 447034 h 604159"/>
                <a:gd name="connsiteX833" fmla="*/ 180889 w 1965773"/>
                <a:gd name="connsiteY833" fmla="*/ 447440 h 604159"/>
                <a:gd name="connsiteX834" fmla="*/ 181294 w 1965773"/>
                <a:gd name="connsiteY834" fmla="*/ 445321 h 604159"/>
                <a:gd name="connsiteX835" fmla="*/ 186344 w 1965773"/>
                <a:gd name="connsiteY835" fmla="*/ 446178 h 604159"/>
                <a:gd name="connsiteX836" fmla="*/ 189725 w 1965773"/>
                <a:gd name="connsiteY836" fmla="*/ 447440 h 604159"/>
                <a:gd name="connsiteX837" fmla="*/ 190988 w 1965773"/>
                <a:gd name="connsiteY837" fmla="*/ 449108 h 604159"/>
                <a:gd name="connsiteX838" fmla="*/ 195632 w 1965773"/>
                <a:gd name="connsiteY838" fmla="*/ 449108 h 604159"/>
                <a:gd name="connsiteX839" fmla="*/ 199825 w 1965773"/>
                <a:gd name="connsiteY839" fmla="*/ 451227 h 604159"/>
                <a:gd name="connsiteX840" fmla="*/ 203206 w 1965773"/>
                <a:gd name="connsiteY840" fmla="*/ 452896 h 604159"/>
                <a:gd name="connsiteX841" fmla="*/ 206137 w 1965773"/>
                <a:gd name="connsiteY841" fmla="*/ 452490 h 604159"/>
                <a:gd name="connsiteX842" fmla="*/ 210330 w 1965773"/>
                <a:gd name="connsiteY842" fmla="*/ 453752 h 604159"/>
                <a:gd name="connsiteX843" fmla="*/ 210736 w 1965773"/>
                <a:gd name="connsiteY843" fmla="*/ 459659 h 604159"/>
                <a:gd name="connsiteX844" fmla="*/ 209879 w 1965773"/>
                <a:gd name="connsiteY844" fmla="*/ 462183 h 604159"/>
                <a:gd name="connsiteX845" fmla="*/ 207354 w 1965773"/>
                <a:gd name="connsiteY845" fmla="*/ 463852 h 604159"/>
                <a:gd name="connsiteX846" fmla="*/ 209022 w 1965773"/>
                <a:gd name="connsiteY846" fmla="*/ 465114 h 604159"/>
                <a:gd name="connsiteX847" fmla="*/ 206903 w 1965773"/>
                <a:gd name="connsiteY847" fmla="*/ 468045 h 604159"/>
                <a:gd name="connsiteX848" fmla="*/ 204784 w 1965773"/>
                <a:gd name="connsiteY848" fmla="*/ 470975 h 604159"/>
                <a:gd name="connsiteX849" fmla="*/ 207309 w 1965773"/>
                <a:gd name="connsiteY849" fmla="*/ 472643 h 604159"/>
                <a:gd name="connsiteX850" fmla="*/ 210240 w 1965773"/>
                <a:gd name="connsiteY850" fmla="*/ 476431 h 604159"/>
                <a:gd name="connsiteX851" fmla="*/ 210240 w 1965773"/>
                <a:gd name="connsiteY851" fmla="*/ 479812 h 604159"/>
                <a:gd name="connsiteX852" fmla="*/ 208977 w 1965773"/>
                <a:gd name="connsiteY852" fmla="*/ 484005 h 604159"/>
                <a:gd name="connsiteX853" fmla="*/ 204333 w 1965773"/>
                <a:gd name="connsiteY853" fmla="*/ 484005 h 604159"/>
                <a:gd name="connsiteX854" fmla="*/ 197165 w 1965773"/>
                <a:gd name="connsiteY854" fmla="*/ 484005 h 604159"/>
                <a:gd name="connsiteX855" fmla="*/ 195045 w 1965773"/>
                <a:gd name="connsiteY855" fmla="*/ 486936 h 604159"/>
                <a:gd name="connsiteX856" fmla="*/ 189139 w 1965773"/>
                <a:gd name="connsiteY856" fmla="*/ 489055 h 604159"/>
                <a:gd name="connsiteX857" fmla="*/ 188734 w 1965773"/>
                <a:gd name="connsiteY857" fmla="*/ 494510 h 604159"/>
                <a:gd name="connsiteX858" fmla="*/ 188463 w 1965773"/>
                <a:gd name="connsiteY858" fmla="*/ 495998 h 604159"/>
                <a:gd name="connsiteX859" fmla="*/ 189500 w 1965773"/>
                <a:gd name="connsiteY859" fmla="*/ 495818 h 604159"/>
                <a:gd name="connsiteX860" fmla="*/ 194550 w 1965773"/>
                <a:gd name="connsiteY860" fmla="*/ 495818 h 604159"/>
                <a:gd name="connsiteX861" fmla="*/ 199599 w 1965773"/>
                <a:gd name="connsiteY861" fmla="*/ 493924 h 604159"/>
                <a:gd name="connsiteX862" fmla="*/ 203387 w 1965773"/>
                <a:gd name="connsiteY862" fmla="*/ 497080 h 604159"/>
                <a:gd name="connsiteX863" fmla="*/ 200862 w 1965773"/>
                <a:gd name="connsiteY863" fmla="*/ 499605 h 604159"/>
                <a:gd name="connsiteX864" fmla="*/ 198968 w 1965773"/>
                <a:gd name="connsiteY864" fmla="*/ 502130 h 604159"/>
                <a:gd name="connsiteX865" fmla="*/ 193918 w 1965773"/>
                <a:gd name="connsiteY865" fmla="*/ 505286 h 604159"/>
                <a:gd name="connsiteX866" fmla="*/ 191393 w 1965773"/>
                <a:gd name="connsiteY866" fmla="*/ 506549 h 604159"/>
                <a:gd name="connsiteX867" fmla="*/ 186344 w 1965773"/>
                <a:gd name="connsiteY867" fmla="*/ 506549 h 604159"/>
                <a:gd name="connsiteX868" fmla="*/ 185713 w 1965773"/>
                <a:gd name="connsiteY868" fmla="*/ 509705 h 604159"/>
                <a:gd name="connsiteX869" fmla="*/ 190762 w 1965773"/>
                <a:gd name="connsiteY869" fmla="*/ 512861 h 604159"/>
                <a:gd name="connsiteX870" fmla="*/ 195181 w 1965773"/>
                <a:gd name="connsiteY870" fmla="*/ 516648 h 604159"/>
                <a:gd name="connsiteX871" fmla="*/ 191393 w 1965773"/>
                <a:gd name="connsiteY871" fmla="*/ 516648 h 604159"/>
                <a:gd name="connsiteX872" fmla="*/ 188869 w 1965773"/>
                <a:gd name="connsiteY872" fmla="*/ 519173 h 604159"/>
                <a:gd name="connsiteX873" fmla="*/ 187606 w 1965773"/>
                <a:gd name="connsiteY873" fmla="*/ 522329 h 604159"/>
                <a:gd name="connsiteX874" fmla="*/ 185082 w 1965773"/>
                <a:gd name="connsiteY874" fmla="*/ 524854 h 604159"/>
                <a:gd name="connsiteX875" fmla="*/ 185082 w 1965773"/>
                <a:gd name="connsiteY875" fmla="*/ 528641 h 604159"/>
                <a:gd name="connsiteX876" fmla="*/ 181294 w 1965773"/>
                <a:gd name="connsiteY876" fmla="*/ 529272 h 604159"/>
                <a:gd name="connsiteX877" fmla="*/ 176244 w 1965773"/>
                <a:gd name="connsiteY877" fmla="*/ 530535 h 604159"/>
                <a:gd name="connsiteX878" fmla="*/ 172457 w 1965773"/>
                <a:gd name="connsiteY878" fmla="*/ 530535 h 604159"/>
                <a:gd name="connsiteX879" fmla="*/ 176876 w 1965773"/>
                <a:gd name="connsiteY879" fmla="*/ 536847 h 604159"/>
                <a:gd name="connsiteX880" fmla="*/ 182557 w 1965773"/>
                <a:gd name="connsiteY880" fmla="*/ 540003 h 604159"/>
                <a:gd name="connsiteX881" fmla="*/ 188869 w 1965773"/>
                <a:gd name="connsiteY881" fmla="*/ 541896 h 604159"/>
                <a:gd name="connsiteX882" fmla="*/ 192656 w 1965773"/>
                <a:gd name="connsiteY882" fmla="*/ 544421 h 604159"/>
                <a:gd name="connsiteX883" fmla="*/ 200231 w 1965773"/>
                <a:gd name="connsiteY883" fmla="*/ 545684 h 604159"/>
                <a:gd name="connsiteX884" fmla="*/ 203387 w 1965773"/>
                <a:gd name="connsiteY884" fmla="*/ 549471 h 604159"/>
                <a:gd name="connsiteX885" fmla="*/ 210961 w 1965773"/>
                <a:gd name="connsiteY885" fmla="*/ 553889 h 604159"/>
                <a:gd name="connsiteX886" fmla="*/ 213486 w 1965773"/>
                <a:gd name="connsiteY886" fmla="*/ 557677 h 604159"/>
                <a:gd name="connsiteX887" fmla="*/ 214703 w 1965773"/>
                <a:gd name="connsiteY887" fmla="*/ 558443 h 604159"/>
                <a:gd name="connsiteX888" fmla="*/ 220429 w 1965773"/>
                <a:gd name="connsiteY888" fmla="*/ 562095 h 604159"/>
                <a:gd name="connsiteX889" fmla="*/ 225479 w 1965773"/>
                <a:gd name="connsiteY889" fmla="*/ 565251 h 604159"/>
                <a:gd name="connsiteX890" fmla="*/ 226741 w 1965773"/>
                <a:gd name="connsiteY890" fmla="*/ 560427 h 604159"/>
                <a:gd name="connsiteX891" fmla="*/ 230934 w 1965773"/>
                <a:gd name="connsiteY891" fmla="*/ 560427 h 604159"/>
                <a:gd name="connsiteX892" fmla="*/ 238509 w 1965773"/>
                <a:gd name="connsiteY892" fmla="*/ 563808 h 604159"/>
                <a:gd name="connsiteX893" fmla="*/ 246083 w 1965773"/>
                <a:gd name="connsiteY893" fmla="*/ 566333 h 604159"/>
                <a:gd name="connsiteX894" fmla="*/ 251990 w 1965773"/>
                <a:gd name="connsiteY894" fmla="*/ 566333 h 604159"/>
                <a:gd name="connsiteX895" fmla="*/ 257896 w 1965773"/>
                <a:gd name="connsiteY895" fmla="*/ 567190 h 604159"/>
                <a:gd name="connsiteX896" fmla="*/ 261278 w 1965773"/>
                <a:gd name="connsiteY896" fmla="*/ 567190 h 604159"/>
                <a:gd name="connsiteX897" fmla="*/ 267184 w 1965773"/>
                <a:gd name="connsiteY897" fmla="*/ 570571 h 604159"/>
                <a:gd name="connsiteX898" fmla="*/ 272234 w 1965773"/>
                <a:gd name="connsiteY898" fmla="*/ 572240 h 604159"/>
                <a:gd name="connsiteX899" fmla="*/ 278140 w 1965773"/>
                <a:gd name="connsiteY899" fmla="*/ 576433 h 604159"/>
                <a:gd name="connsiteX900" fmla="*/ 280665 w 1965773"/>
                <a:gd name="connsiteY900" fmla="*/ 578101 h 604159"/>
                <a:gd name="connsiteX901" fmla="*/ 288240 w 1965773"/>
                <a:gd name="connsiteY901" fmla="*/ 579769 h 604159"/>
                <a:gd name="connsiteX902" fmla="*/ 291621 w 1965773"/>
                <a:gd name="connsiteY902" fmla="*/ 574719 h 604159"/>
                <a:gd name="connsiteX903" fmla="*/ 297527 w 1965773"/>
                <a:gd name="connsiteY903" fmla="*/ 575576 h 604159"/>
                <a:gd name="connsiteX904" fmla="*/ 304245 w 1965773"/>
                <a:gd name="connsiteY904" fmla="*/ 576433 h 604159"/>
                <a:gd name="connsiteX905" fmla="*/ 309295 w 1965773"/>
                <a:gd name="connsiteY905" fmla="*/ 579814 h 604159"/>
                <a:gd name="connsiteX906" fmla="*/ 311820 w 1965773"/>
                <a:gd name="connsiteY906" fmla="*/ 583196 h 604159"/>
                <a:gd name="connsiteX907" fmla="*/ 314345 w 1965773"/>
                <a:gd name="connsiteY907" fmla="*/ 589102 h 604159"/>
                <a:gd name="connsiteX908" fmla="*/ 320161 w 1965773"/>
                <a:gd name="connsiteY908" fmla="*/ 590770 h 604159"/>
                <a:gd name="connsiteX909" fmla="*/ 320431 w 1965773"/>
                <a:gd name="connsiteY909" fmla="*/ 590725 h 604159"/>
                <a:gd name="connsiteX910" fmla="*/ 320251 w 1965773"/>
                <a:gd name="connsiteY910" fmla="*/ 590770 h 604159"/>
                <a:gd name="connsiteX911" fmla="*/ 327825 w 1965773"/>
                <a:gd name="connsiteY911" fmla="*/ 591627 h 604159"/>
                <a:gd name="connsiteX912" fmla="*/ 332875 w 1965773"/>
                <a:gd name="connsiteY912" fmla="*/ 595820 h 604159"/>
                <a:gd name="connsiteX913" fmla="*/ 338781 w 1965773"/>
                <a:gd name="connsiteY913" fmla="*/ 600013 h 604159"/>
                <a:gd name="connsiteX914" fmla="*/ 342974 w 1965773"/>
                <a:gd name="connsiteY914" fmla="*/ 602538 h 604159"/>
                <a:gd name="connsiteX915" fmla="*/ 348881 w 1965773"/>
                <a:gd name="connsiteY915" fmla="*/ 600870 h 604159"/>
                <a:gd name="connsiteX916" fmla="*/ 352262 w 1965773"/>
                <a:gd name="connsiteY916" fmla="*/ 597488 h 604159"/>
                <a:gd name="connsiteX917" fmla="*/ 352262 w 1965773"/>
                <a:gd name="connsiteY917" fmla="*/ 591582 h 604159"/>
                <a:gd name="connsiteX918" fmla="*/ 347213 w 1965773"/>
                <a:gd name="connsiteY918" fmla="*/ 583151 h 604159"/>
                <a:gd name="connsiteX919" fmla="*/ 341306 w 1965773"/>
                <a:gd name="connsiteY919" fmla="*/ 577244 h 604159"/>
                <a:gd name="connsiteX920" fmla="*/ 334588 w 1965773"/>
                <a:gd name="connsiteY920" fmla="*/ 570526 h 604159"/>
                <a:gd name="connsiteX921" fmla="*/ 334588 w 1965773"/>
                <a:gd name="connsiteY921" fmla="*/ 563808 h 604159"/>
                <a:gd name="connsiteX922" fmla="*/ 329539 w 1965773"/>
                <a:gd name="connsiteY922" fmla="*/ 557902 h 604159"/>
                <a:gd name="connsiteX923" fmla="*/ 328682 w 1965773"/>
                <a:gd name="connsiteY923" fmla="*/ 550328 h 604159"/>
                <a:gd name="connsiteX924" fmla="*/ 322776 w 1965773"/>
                <a:gd name="connsiteY924" fmla="*/ 547803 h 604159"/>
                <a:gd name="connsiteX925" fmla="*/ 317726 w 1965773"/>
                <a:gd name="connsiteY925" fmla="*/ 542753 h 604159"/>
                <a:gd name="connsiteX926" fmla="*/ 321919 w 1965773"/>
                <a:gd name="connsiteY926" fmla="*/ 539372 h 604159"/>
                <a:gd name="connsiteX927" fmla="*/ 323632 w 1965773"/>
                <a:gd name="connsiteY927" fmla="*/ 535990 h 604159"/>
                <a:gd name="connsiteX928" fmla="*/ 325301 w 1965773"/>
                <a:gd name="connsiteY928" fmla="*/ 530940 h 604159"/>
                <a:gd name="connsiteX929" fmla="*/ 326157 w 1965773"/>
                <a:gd name="connsiteY929" fmla="*/ 526747 h 604159"/>
                <a:gd name="connsiteX930" fmla="*/ 326157 w 1965773"/>
                <a:gd name="connsiteY930" fmla="*/ 522554 h 604159"/>
                <a:gd name="connsiteX931" fmla="*/ 332875 w 1965773"/>
                <a:gd name="connsiteY931" fmla="*/ 522554 h 604159"/>
                <a:gd name="connsiteX932" fmla="*/ 336257 w 1965773"/>
                <a:gd name="connsiteY932" fmla="*/ 521698 h 604159"/>
                <a:gd name="connsiteX933" fmla="*/ 340450 w 1965773"/>
                <a:gd name="connsiteY933" fmla="*/ 515791 h 604159"/>
                <a:gd name="connsiteX934" fmla="*/ 340495 w 1965773"/>
                <a:gd name="connsiteY934" fmla="*/ 515746 h 604159"/>
                <a:gd name="connsiteX935" fmla="*/ 345499 w 1965773"/>
                <a:gd name="connsiteY935" fmla="*/ 510742 h 604159"/>
                <a:gd name="connsiteX936" fmla="*/ 341306 w 1965773"/>
                <a:gd name="connsiteY936" fmla="*/ 506549 h 604159"/>
                <a:gd name="connsiteX937" fmla="*/ 337925 w 1965773"/>
                <a:gd name="connsiteY937" fmla="*/ 504024 h 604159"/>
                <a:gd name="connsiteX938" fmla="*/ 340450 w 1965773"/>
                <a:gd name="connsiteY938" fmla="*/ 503167 h 604159"/>
                <a:gd name="connsiteX939" fmla="*/ 340450 w 1965773"/>
                <a:gd name="connsiteY939" fmla="*/ 498974 h 604159"/>
                <a:gd name="connsiteX940" fmla="*/ 336257 w 1965773"/>
                <a:gd name="connsiteY940" fmla="*/ 492256 h 604159"/>
                <a:gd name="connsiteX941" fmla="*/ 333732 w 1965773"/>
                <a:gd name="connsiteY941" fmla="*/ 489731 h 604159"/>
                <a:gd name="connsiteX942" fmla="*/ 330350 w 1965773"/>
                <a:gd name="connsiteY942" fmla="*/ 485538 h 604159"/>
                <a:gd name="connsiteX943" fmla="*/ 323632 w 1965773"/>
                <a:gd name="connsiteY943" fmla="*/ 485538 h 604159"/>
                <a:gd name="connsiteX944" fmla="*/ 315201 w 1965773"/>
                <a:gd name="connsiteY944" fmla="*/ 485538 h 604159"/>
                <a:gd name="connsiteX945" fmla="*/ 312676 w 1965773"/>
                <a:gd name="connsiteY945" fmla="*/ 480489 h 604159"/>
                <a:gd name="connsiteX946" fmla="*/ 308483 w 1965773"/>
                <a:gd name="connsiteY946" fmla="*/ 474582 h 604159"/>
                <a:gd name="connsiteX947" fmla="*/ 303434 w 1965773"/>
                <a:gd name="connsiteY947" fmla="*/ 472914 h 604159"/>
                <a:gd name="connsiteX948" fmla="*/ 303434 w 1965773"/>
                <a:gd name="connsiteY948" fmla="*/ 467864 h 604159"/>
                <a:gd name="connsiteX949" fmla="*/ 305959 w 1965773"/>
                <a:gd name="connsiteY949" fmla="*/ 463671 h 604159"/>
                <a:gd name="connsiteX950" fmla="*/ 307627 w 1965773"/>
                <a:gd name="connsiteY950" fmla="*/ 461146 h 604159"/>
                <a:gd name="connsiteX951" fmla="*/ 301720 w 1965773"/>
                <a:gd name="connsiteY951" fmla="*/ 455240 h 604159"/>
                <a:gd name="connsiteX952" fmla="*/ 302577 w 1965773"/>
                <a:gd name="connsiteY952" fmla="*/ 449334 h 604159"/>
                <a:gd name="connsiteX953" fmla="*/ 307627 w 1965773"/>
                <a:gd name="connsiteY953" fmla="*/ 446809 h 604159"/>
                <a:gd name="connsiteX954" fmla="*/ 308483 w 1965773"/>
                <a:gd name="connsiteY954" fmla="*/ 440091 h 604159"/>
                <a:gd name="connsiteX955" fmla="*/ 315201 w 1965773"/>
                <a:gd name="connsiteY955" fmla="*/ 441759 h 604159"/>
                <a:gd name="connsiteX956" fmla="*/ 321108 w 1965773"/>
                <a:gd name="connsiteY956" fmla="*/ 445141 h 604159"/>
                <a:gd name="connsiteX957" fmla="*/ 326157 w 1965773"/>
                <a:gd name="connsiteY957" fmla="*/ 446809 h 604159"/>
                <a:gd name="connsiteX958" fmla="*/ 328682 w 1965773"/>
                <a:gd name="connsiteY958" fmla="*/ 442616 h 604159"/>
                <a:gd name="connsiteX959" fmla="*/ 325301 w 1965773"/>
                <a:gd name="connsiteY959" fmla="*/ 436710 h 604159"/>
                <a:gd name="connsiteX960" fmla="*/ 326157 w 1965773"/>
                <a:gd name="connsiteY960" fmla="*/ 433328 h 604159"/>
                <a:gd name="connsiteX961" fmla="*/ 332064 w 1965773"/>
                <a:gd name="connsiteY961" fmla="*/ 432471 h 604159"/>
                <a:gd name="connsiteX962" fmla="*/ 335445 w 1965773"/>
                <a:gd name="connsiteY962" fmla="*/ 429090 h 604159"/>
                <a:gd name="connsiteX963" fmla="*/ 340495 w 1965773"/>
                <a:gd name="connsiteY963" fmla="*/ 421515 h 604159"/>
                <a:gd name="connsiteX964" fmla="*/ 348069 w 1965773"/>
                <a:gd name="connsiteY964" fmla="*/ 418134 h 604159"/>
                <a:gd name="connsiteX965" fmla="*/ 350594 w 1965773"/>
                <a:gd name="connsiteY965" fmla="*/ 415609 h 604159"/>
                <a:gd name="connsiteX966" fmla="*/ 359837 w 1965773"/>
                <a:gd name="connsiteY966" fmla="*/ 415609 h 604159"/>
                <a:gd name="connsiteX967" fmla="*/ 367412 w 1965773"/>
                <a:gd name="connsiteY967" fmla="*/ 417277 h 604159"/>
                <a:gd name="connsiteX968" fmla="*/ 373318 w 1965773"/>
                <a:gd name="connsiteY968" fmla="*/ 417277 h 604159"/>
                <a:gd name="connsiteX969" fmla="*/ 380036 w 1965773"/>
                <a:gd name="connsiteY969" fmla="*/ 418945 h 604159"/>
                <a:gd name="connsiteX970" fmla="*/ 389278 w 1965773"/>
                <a:gd name="connsiteY970" fmla="*/ 420614 h 604159"/>
                <a:gd name="connsiteX971" fmla="*/ 396853 w 1965773"/>
                <a:gd name="connsiteY971" fmla="*/ 425663 h 604159"/>
                <a:gd name="connsiteX972" fmla="*/ 402759 w 1965773"/>
                <a:gd name="connsiteY972" fmla="*/ 428188 h 604159"/>
                <a:gd name="connsiteX973" fmla="*/ 407809 w 1965773"/>
                <a:gd name="connsiteY973" fmla="*/ 429856 h 604159"/>
                <a:gd name="connsiteX974" fmla="*/ 412002 w 1965773"/>
                <a:gd name="connsiteY974" fmla="*/ 434906 h 604159"/>
                <a:gd name="connsiteX975" fmla="*/ 417908 w 1965773"/>
                <a:gd name="connsiteY975" fmla="*/ 435763 h 604159"/>
                <a:gd name="connsiteX976" fmla="*/ 423815 w 1965773"/>
                <a:gd name="connsiteY976" fmla="*/ 434094 h 604159"/>
                <a:gd name="connsiteX977" fmla="*/ 430533 w 1965773"/>
                <a:gd name="connsiteY977" fmla="*/ 428188 h 604159"/>
                <a:gd name="connsiteX978" fmla="*/ 440632 w 1965773"/>
                <a:gd name="connsiteY978" fmla="*/ 428188 h 604159"/>
                <a:gd name="connsiteX979" fmla="*/ 447350 w 1965773"/>
                <a:gd name="connsiteY979" fmla="*/ 429856 h 604159"/>
                <a:gd name="connsiteX980" fmla="*/ 453256 w 1965773"/>
                <a:gd name="connsiteY980" fmla="*/ 429000 h 604159"/>
                <a:gd name="connsiteX981" fmla="*/ 460019 w 1965773"/>
                <a:gd name="connsiteY981" fmla="*/ 428143 h 604159"/>
                <a:gd name="connsiteX982" fmla="*/ 468450 w 1965773"/>
                <a:gd name="connsiteY982" fmla="*/ 434861 h 604159"/>
                <a:gd name="connsiteX983" fmla="*/ 476025 w 1965773"/>
                <a:gd name="connsiteY983" fmla="*/ 437386 h 604159"/>
                <a:gd name="connsiteX984" fmla="*/ 483599 w 1965773"/>
                <a:gd name="connsiteY984" fmla="*/ 429811 h 604159"/>
                <a:gd name="connsiteX985" fmla="*/ 489506 w 1965773"/>
                <a:gd name="connsiteY985" fmla="*/ 430668 h 604159"/>
                <a:gd name="connsiteX986" fmla="*/ 500462 w 1965773"/>
                <a:gd name="connsiteY986" fmla="*/ 430668 h 604159"/>
                <a:gd name="connsiteX987" fmla="*/ 502987 w 1965773"/>
                <a:gd name="connsiteY987" fmla="*/ 424762 h 604159"/>
                <a:gd name="connsiteX988" fmla="*/ 498793 w 1965773"/>
                <a:gd name="connsiteY988" fmla="*/ 420569 h 604159"/>
                <a:gd name="connsiteX989" fmla="*/ 486169 w 1965773"/>
                <a:gd name="connsiteY989" fmla="*/ 414662 h 604159"/>
                <a:gd name="connsiteX990" fmla="*/ 480263 w 1965773"/>
                <a:gd name="connsiteY990" fmla="*/ 412137 h 604159"/>
                <a:gd name="connsiteX991" fmla="*/ 483644 w 1965773"/>
                <a:gd name="connsiteY991" fmla="*/ 407944 h 604159"/>
                <a:gd name="connsiteX992" fmla="*/ 483644 w 1965773"/>
                <a:gd name="connsiteY992" fmla="*/ 402895 h 604159"/>
                <a:gd name="connsiteX993" fmla="*/ 480263 w 1965773"/>
                <a:gd name="connsiteY993" fmla="*/ 397845 h 604159"/>
                <a:gd name="connsiteX994" fmla="*/ 485313 w 1965773"/>
                <a:gd name="connsiteY994" fmla="*/ 395320 h 604159"/>
                <a:gd name="connsiteX995" fmla="*/ 493744 w 1965773"/>
                <a:gd name="connsiteY995" fmla="*/ 395320 h 604159"/>
                <a:gd name="connsiteX996" fmla="*/ 497937 w 1965773"/>
                <a:gd name="connsiteY996" fmla="*/ 392795 h 604159"/>
                <a:gd name="connsiteX997" fmla="*/ 489506 w 1965773"/>
                <a:gd name="connsiteY997" fmla="*/ 389414 h 604159"/>
                <a:gd name="connsiteX998" fmla="*/ 488649 w 1965773"/>
                <a:gd name="connsiteY998" fmla="*/ 385221 h 604159"/>
                <a:gd name="connsiteX999" fmla="*/ 483599 w 1965773"/>
                <a:gd name="connsiteY999" fmla="*/ 384364 h 604159"/>
                <a:gd name="connsiteX1000" fmla="*/ 479226 w 1965773"/>
                <a:gd name="connsiteY1000" fmla="*/ 378593 h 604159"/>
                <a:gd name="connsiteX1001" fmla="*/ 483419 w 1965773"/>
                <a:gd name="connsiteY1001" fmla="*/ 374400 h 604159"/>
                <a:gd name="connsiteX1002" fmla="*/ 495187 w 1965773"/>
                <a:gd name="connsiteY1002" fmla="*/ 375257 h 604159"/>
                <a:gd name="connsiteX1003" fmla="*/ 510336 w 1965773"/>
                <a:gd name="connsiteY1003" fmla="*/ 375257 h 604159"/>
                <a:gd name="connsiteX1004" fmla="*/ 524628 w 1965773"/>
                <a:gd name="connsiteY1004" fmla="*/ 370207 h 604159"/>
                <a:gd name="connsiteX1005" fmla="*/ 536396 w 1965773"/>
                <a:gd name="connsiteY1005" fmla="*/ 369350 h 604159"/>
                <a:gd name="connsiteX1006" fmla="*/ 548163 w 1965773"/>
                <a:gd name="connsiteY1006" fmla="*/ 364301 h 604159"/>
                <a:gd name="connsiteX1007" fmla="*/ 556594 w 1965773"/>
                <a:gd name="connsiteY1007" fmla="*/ 362632 h 604159"/>
                <a:gd name="connsiteX1008" fmla="*/ 563312 w 1965773"/>
                <a:gd name="connsiteY1008" fmla="*/ 360107 h 604159"/>
                <a:gd name="connsiteX1009" fmla="*/ 569219 w 1965773"/>
                <a:gd name="connsiteY1009" fmla="*/ 359251 h 604159"/>
                <a:gd name="connsiteX1010" fmla="*/ 573412 w 1965773"/>
                <a:gd name="connsiteY1010" fmla="*/ 355058 h 604159"/>
                <a:gd name="connsiteX1011" fmla="*/ 578462 w 1965773"/>
                <a:gd name="connsiteY1011" fmla="*/ 355058 h 604159"/>
                <a:gd name="connsiteX1012" fmla="*/ 588561 w 1965773"/>
                <a:gd name="connsiteY1012" fmla="*/ 355914 h 604159"/>
                <a:gd name="connsiteX1013" fmla="*/ 596135 w 1965773"/>
                <a:gd name="connsiteY1013" fmla="*/ 357583 h 604159"/>
                <a:gd name="connsiteX1014" fmla="*/ 599517 w 1965773"/>
                <a:gd name="connsiteY1014" fmla="*/ 354201 h 604159"/>
                <a:gd name="connsiteX1015" fmla="*/ 605423 w 1965773"/>
                <a:gd name="connsiteY1015" fmla="*/ 359251 h 604159"/>
                <a:gd name="connsiteX1016" fmla="*/ 612186 w 1965773"/>
                <a:gd name="connsiteY1016" fmla="*/ 364301 h 604159"/>
                <a:gd name="connsiteX1017" fmla="*/ 614711 w 1965773"/>
                <a:gd name="connsiteY1017" fmla="*/ 371018 h 604159"/>
                <a:gd name="connsiteX1018" fmla="*/ 622331 w 1965773"/>
                <a:gd name="connsiteY1018" fmla="*/ 372732 h 604159"/>
                <a:gd name="connsiteX1019" fmla="*/ 628237 w 1965773"/>
                <a:gd name="connsiteY1019" fmla="*/ 373588 h 604159"/>
                <a:gd name="connsiteX1020" fmla="*/ 635812 w 1965773"/>
                <a:gd name="connsiteY1020" fmla="*/ 376113 h 604159"/>
                <a:gd name="connsiteX1021" fmla="*/ 639193 w 1965773"/>
                <a:gd name="connsiteY1021" fmla="*/ 376970 h 604159"/>
                <a:gd name="connsiteX1022" fmla="*/ 643386 w 1965773"/>
                <a:gd name="connsiteY1022" fmla="*/ 378638 h 604159"/>
                <a:gd name="connsiteX1023" fmla="*/ 649292 w 1965773"/>
                <a:gd name="connsiteY1023" fmla="*/ 379495 h 604159"/>
                <a:gd name="connsiteX1024" fmla="*/ 655199 w 1965773"/>
                <a:gd name="connsiteY1024" fmla="*/ 385401 h 604159"/>
                <a:gd name="connsiteX1025" fmla="*/ 662773 w 1965773"/>
                <a:gd name="connsiteY1025" fmla="*/ 384544 h 604159"/>
                <a:gd name="connsiteX1026" fmla="*/ 668680 w 1965773"/>
                <a:gd name="connsiteY1026" fmla="*/ 379495 h 604159"/>
                <a:gd name="connsiteX1027" fmla="*/ 680447 w 1965773"/>
                <a:gd name="connsiteY1027" fmla="*/ 374445 h 604159"/>
                <a:gd name="connsiteX1028" fmla="*/ 688022 w 1965773"/>
                <a:gd name="connsiteY1028" fmla="*/ 371920 h 604159"/>
                <a:gd name="connsiteX1029" fmla="*/ 692215 w 1965773"/>
                <a:gd name="connsiteY1029" fmla="*/ 376970 h 604159"/>
                <a:gd name="connsiteX1030" fmla="*/ 698933 w 1965773"/>
                <a:gd name="connsiteY1030" fmla="*/ 380351 h 604159"/>
                <a:gd name="connsiteX1031" fmla="*/ 709032 w 1965773"/>
                <a:gd name="connsiteY1031" fmla="*/ 388783 h 604159"/>
                <a:gd name="connsiteX1032" fmla="*/ 723325 w 1965773"/>
                <a:gd name="connsiteY1032" fmla="*/ 398882 h 604159"/>
                <a:gd name="connsiteX1033" fmla="*/ 735092 w 1965773"/>
                <a:gd name="connsiteY1033" fmla="*/ 409838 h 604159"/>
                <a:gd name="connsiteX1034" fmla="*/ 750241 w 1965773"/>
                <a:gd name="connsiteY1034" fmla="*/ 424987 h 604159"/>
                <a:gd name="connsiteX1035" fmla="*/ 756959 w 1965773"/>
                <a:gd name="connsiteY1035" fmla="*/ 430893 h 604159"/>
                <a:gd name="connsiteX1036" fmla="*/ 762865 w 1965773"/>
                <a:gd name="connsiteY1036" fmla="*/ 430893 h 604159"/>
                <a:gd name="connsiteX1037" fmla="*/ 763722 w 1965773"/>
                <a:gd name="connsiteY1037" fmla="*/ 424175 h 604159"/>
                <a:gd name="connsiteX1038" fmla="*/ 767915 w 1965773"/>
                <a:gd name="connsiteY1038" fmla="*/ 424175 h 604159"/>
                <a:gd name="connsiteX1039" fmla="*/ 772965 w 1965773"/>
                <a:gd name="connsiteY1039" fmla="*/ 426700 h 604159"/>
                <a:gd name="connsiteX1040" fmla="*/ 776346 w 1965773"/>
                <a:gd name="connsiteY1040" fmla="*/ 429225 h 604159"/>
                <a:gd name="connsiteX1041" fmla="*/ 778871 w 1965773"/>
                <a:gd name="connsiteY1041" fmla="*/ 435131 h 604159"/>
                <a:gd name="connsiteX1042" fmla="*/ 787302 w 1965773"/>
                <a:gd name="connsiteY1042" fmla="*/ 435131 h 604159"/>
                <a:gd name="connsiteX1043" fmla="*/ 794877 w 1965773"/>
                <a:gd name="connsiteY1043" fmla="*/ 434275 h 604159"/>
                <a:gd name="connsiteX1044" fmla="*/ 802451 w 1965773"/>
                <a:gd name="connsiteY1044" fmla="*/ 433418 h 604159"/>
                <a:gd name="connsiteX1045" fmla="*/ 811694 w 1965773"/>
                <a:gd name="connsiteY1045" fmla="*/ 433418 h 604159"/>
                <a:gd name="connsiteX1046" fmla="*/ 815887 w 1965773"/>
                <a:gd name="connsiteY1046" fmla="*/ 437611 h 604159"/>
                <a:gd name="connsiteX1047" fmla="*/ 820937 w 1965773"/>
                <a:gd name="connsiteY1047" fmla="*/ 440993 h 604159"/>
                <a:gd name="connsiteX1048" fmla="*/ 831036 w 1965773"/>
                <a:gd name="connsiteY1048" fmla="*/ 442661 h 604159"/>
                <a:gd name="connsiteX1049" fmla="*/ 835229 w 1965773"/>
                <a:gd name="connsiteY1049" fmla="*/ 447711 h 604159"/>
                <a:gd name="connsiteX1050" fmla="*/ 840279 w 1965773"/>
                <a:gd name="connsiteY1050" fmla="*/ 451904 h 604159"/>
                <a:gd name="connsiteX1051" fmla="*/ 847268 w 1965773"/>
                <a:gd name="connsiteY1051" fmla="*/ 454248 h 604159"/>
                <a:gd name="connsiteX1052" fmla="*/ 850379 w 1965773"/>
                <a:gd name="connsiteY1052" fmla="*/ 455285 h 604159"/>
                <a:gd name="connsiteX1053" fmla="*/ 857953 w 1965773"/>
                <a:gd name="connsiteY1053" fmla="*/ 453617 h 604159"/>
                <a:gd name="connsiteX1054" fmla="*/ 864671 w 1965773"/>
                <a:gd name="connsiteY1054" fmla="*/ 454474 h 604159"/>
                <a:gd name="connsiteX1055" fmla="*/ 866339 w 1965773"/>
                <a:gd name="connsiteY1055" fmla="*/ 456998 h 604159"/>
                <a:gd name="connsiteX1056" fmla="*/ 870532 w 1965773"/>
                <a:gd name="connsiteY1056" fmla="*/ 460380 h 604159"/>
                <a:gd name="connsiteX1057" fmla="*/ 873012 w 1965773"/>
                <a:gd name="connsiteY1057" fmla="*/ 460380 h 604159"/>
                <a:gd name="connsiteX1058" fmla="*/ 879820 w 1965773"/>
                <a:gd name="connsiteY1058" fmla="*/ 460380 h 604159"/>
                <a:gd name="connsiteX1059" fmla="*/ 881894 w 1965773"/>
                <a:gd name="connsiteY1059" fmla="*/ 458937 h 604159"/>
                <a:gd name="connsiteX1060" fmla="*/ 885726 w 1965773"/>
                <a:gd name="connsiteY1060" fmla="*/ 456187 h 604159"/>
                <a:gd name="connsiteX1061" fmla="*/ 896682 w 1965773"/>
                <a:gd name="connsiteY1061" fmla="*/ 456187 h 604159"/>
                <a:gd name="connsiteX1062" fmla="*/ 898350 w 1965773"/>
                <a:gd name="connsiteY1062" fmla="*/ 447756 h 604159"/>
                <a:gd name="connsiteX1063" fmla="*/ 904257 w 1965773"/>
                <a:gd name="connsiteY1063" fmla="*/ 447756 h 604159"/>
                <a:gd name="connsiteX1064" fmla="*/ 913500 w 1965773"/>
                <a:gd name="connsiteY1064" fmla="*/ 442706 h 604159"/>
                <a:gd name="connsiteX1065" fmla="*/ 916250 w 1965773"/>
                <a:gd name="connsiteY1065" fmla="*/ 441669 h 604159"/>
                <a:gd name="connsiteX1066" fmla="*/ 920218 w 1965773"/>
                <a:gd name="connsiteY1066" fmla="*/ 440181 h 604159"/>
                <a:gd name="connsiteX1067" fmla="*/ 922742 w 1965773"/>
                <a:gd name="connsiteY1067" fmla="*/ 436800 h 604159"/>
                <a:gd name="connsiteX1068" fmla="*/ 926935 w 1965773"/>
                <a:gd name="connsiteY1068" fmla="*/ 435131 h 604159"/>
                <a:gd name="connsiteX1069" fmla="*/ 933653 w 1965773"/>
                <a:gd name="connsiteY1069" fmla="*/ 434275 h 604159"/>
                <a:gd name="connsiteX1070" fmla="*/ 944609 w 1965773"/>
                <a:gd name="connsiteY1070" fmla="*/ 434275 h 604159"/>
                <a:gd name="connsiteX1071" fmla="*/ 950516 w 1965773"/>
                <a:gd name="connsiteY1071" fmla="*/ 435131 h 604159"/>
                <a:gd name="connsiteX1072" fmla="*/ 958090 w 1965773"/>
                <a:gd name="connsiteY1072" fmla="*/ 435131 h 604159"/>
                <a:gd name="connsiteX1073" fmla="*/ 962283 w 1965773"/>
                <a:gd name="connsiteY1073" fmla="*/ 439325 h 604159"/>
                <a:gd name="connsiteX1074" fmla="*/ 969001 w 1965773"/>
                <a:gd name="connsiteY1074" fmla="*/ 440993 h 604159"/>
                <a:gd name="connsiteX1075" fmla="*/ 979101 w 1965773"/>
                <a:gd name="connsiteY1075" fmla="*/ 442661 h 604159"/>
                <a:gd name="connsiteX1076" fmla="*/ 986675 w 1965773"/>
                <a:gd name="connsiteY1076" fmla="*/ 446854 h 604159"/>
                <a:gd name="connsiteX1077" fmla="*/ 995918 w 1965773"/>
                <a:gd name="connsiteY1077" fmla="*/ 446854 h 604159"/>
                <a:gd name="connsiteX1078" fmla="*/ 1003492 w 1965773"/>
                <a:gd name="connsiteY1078" fmla="*/ 447711 h 604159"/>
                <a:gd name="connsiteX1079" fmla="*/ 1011923 w 1965773"/>
                <a:gd name="connsiteY1079" fmla="*/ 447711 h 604159"/>
                <a:gd name="connsiteX1080" fmla="*/ 1016117 w 1965773"/>
                <a:gd name="connsiteY1080" fmla="*/ 444329 h 604159"/>
                <a:gd name="connsiteX1081" fmla="*/ 1018641 w 1965773"/>
                <a:gd name="connsiteY1081" fmla="*/ 437611 h 604159"/>
                <a:gd name="connsiteX1082" fmla="*/ 1011923 w 1965773"/>
                <a:gd name="connsiteY1082" fmla="*/ 435943 h 604159"/>
                <a:gd name="connsiteX1083" fmla="*/ 1007730 w 1965773"/>
                <a:gd name="connsiteY1083" fmla="*/ 431750 h 604159"/>
                <a:gd name="connsiteX1084" fmla="*/ 1006062 w 1965773"/>
                <a:gd name="connsiteY1084" fmla="*/ 427557 h 604159"/>
                <a:gd name="connsiteX1085" fmla="*/ 1005206 w 1965773"/>
                <a:gd name="connsiteY1085" fmla="*/ 424175 h 604159"/>
                <a:gd name="connsiteX1086" fmla="*/ 1007730 w 1965773"/>
                <a:gd name="connsiteY1086" fmla="*/ 419126 h 604159"/>
                <a:gd name="connsiteX1087" fmla="*/ 1007730 w 1965773"/>
                <a:gd name="connsiteY1087" fmla="*/ 414933 h 604159"/>
                <a:gd name="connsiteX1088" fmla="*/ 1012780 w 1965773"/>
                <a:gd name="connsiteY1088" fmla="*/ 411551 h 604159"/>
                <a:gd name="connsiteX1089" fmla="*/ 1022023 w 1965773"/>
                <a:gd name="connsiteY1089" fmla="*/ 414076 h 604159"/>
                <a:gd name="connsiteX1090" fmla="*/ 1031266 w 1965773"/>
                <a:gd name="connsiteY1090" fmla="*/ 414933 h 604159"/>
                <a:gd name="connsiteX1091" fmla="*/ 1038029 w 1965773"/>
                <a:gd name="connsiteY1091" fmla="*/ 416601 h 604159"/>
                <a:gd name="connsiteX1092" fmla="*/ 1051510 w 1965773"/>
                <a:gd name="connsiteY1092" fmla="*/ 418269 h 604159"/>
                <a:gd name="connsiteX1093" fmla="*/ 1059084 w 1965773"/>
                <a:gd name="connsiteY1093" fmla="*/ 422462 h 604159"/>
                <a:gd name="connsiteX1094" fmla="*/ 1066659 w 1965773"/>
                <a:gd name="connsiteY1094" fmla="*/ 430037 h 604159"/>
                <a:gd name="connsiteX1095" fmla="*/ 1070852 w 1965773"/>
                <a:gd name="connsiteY1095" fmla="*/ 435086 h 604159"/>
                <a:gd name="connsiteX1096" fmla="*/ 1079283 w 1965773"/>
                <a:gd name="connsiteY1096" fmla="*/ 440136 h 604159"/>
                <a:gd name="connsiteX1097" fmla="*/ 1079914 w 1965773"/>
                <a:gd name="connsiteY1097" fmla="*/ 440362 h 604159"/>
                <a:gd name="connsiteX1098" fmla="*/ 1091907 w 1965773"/>
                <a:gd name="connsiteY1098" fmla="*/ 444374 h 604159"/>
                <a:gd name="connsiteX1099" fmla="*/ 1102863 w 1965773"/>
                <a:gd name="connsiteY1099" fmla="*/ 444374 h 604159"/>
                <a:gd name="connsiteX1100" fmla="*/ 1111294 w 1965773"/>
                <a:gd name="connsiteY1100" fmla="*/ 440181 h 604159"/>
                <a:gd name="connsiteX1101" fmla="*/ 1123918 w 1965773"/>
                <a:gd name="connsiteY1101" fmla="*/ 440181 h 604159"/>
                <a:gd name="connsiteX1102" fmla="*/ 1131493 w 1965773"/>
                <a:gd name="connsiteY1102" fmla="*/ 440181 h 604159"/>
                <a:gd name="connsiteX1103" fmla="*/ 1139924 w 1965773"/>
                <a:gd name="connsiteY1103" fmla="*/ 441038 h 604159"/>
                <a:gd name="connsiteX1104" fmla="*/ 1147499 w 1965773"/>
                <a:gd name="connsiteY1104" fmla="*/ 446944 h 604159"/>
                <a:gd name="connsiteX1105" fmla="*/ 1155930 w 1965773"/>
                <a:gd name="connsiteY1105" fmla="*/ 446944 h 604159"/>
                <a:gd name="connsiteX1106" fmla="*/ 1163505 w 1965773"/>
                <a:gd name="connsiteY1106" fmla="*/ 452850 h 604159"/>
                <a:gd name="connsiteX1107" fmla="*/ 1167698 w 1965773"/>
                <a:gd name="connsiteY1107" fmla="*/ 455375 h 604159"/>
                <a:gd name="connsiteX1108" fmla="*/ 1175272 w 1965773"/>
                <a:gd name="connsiteY1108" fmla="*/ 458757 h 604159"/>
                <a:gd name="connsiteX1109" fmla="*/ 1184515 w 1965773"/>
                <a:gd name="connsiteY1109" fmla="*/ 460425 h 604159"/>
                <a:gd name="connsiteX1110" fmla="*/ 1200520 w 1965773"/>
                <a:gd name="connsiteY1110" fmla="*/ 462093 h 604159"/>
                <a:gd name="connsiteX1111" fmla="*/ 1212288 w 1965773"/>
                <a:gd name="connsiteY1111" fmla="*/ 457900 h 604159"/>
                <a:gd name="connsiteX1112" fmla="*/ 1225769 w 1965773"/>
                <a:gd name="connsiteY1112" fmla="*/ 456232 h 604159"/>
                <a:gd name="connsiteX1113" fmla="*/ 1232487 w 1965773"/>
                <a:gd name="connsiteY1113" fmla="*/ 452850 h 604159"/>
                <a:gd name="connsiteX1114" fmla="*/ 1237537 w 1965773"/>
                <a:gd name="connsiteY1114" fmla="*/ 443608 h 604159"/>
                <a:gd name="connsiteX1115" fmla="*/ 1247636 w 1965773"/>
                <a:gd name="connsiteY1115" fmla="*/ 442751 h 604159"/>
                <a:gd name="connsiteX1116" fmla="*/ 1261117 w 1965773"/>
                <a:gd name="connsiteY1116" fmla="*/ 443608 h 604159"/>
                <a:gd name="connsiteX1117" fmla="*/ 1270359 w 1965773"/>
                <a:gd name="connsiteY1117" fmla="*/ 445276 h 604159"/>
                <a:gd name="connsiteX1118" fmla="*/ 1275499 w 1965773"/>
                <a:gd name="connsiteY1118" fmla="*/ 446313 h 604159"/>
                <a:gd name="connsiteX1119" fmla="*/ 1278746 w 1965773"/>
                <a:gd name="connsiteY1119" fmla="*/ 446944 h 604159"/>
                <a:gd name="connsiteX1120" fmla="*/ 1284652 w 1965773"/>
                <a:gd name="connsiteY1120" fmla="*/ 451137 h 604159"/>
                <a:gd name="connsiteX1121" fmla="*/ 1295608 w 1965773"/>
                <a:gd name="connsiteY1121" fmla="*/ 451994 h 604159"/>
                <a:gd name="connsiteX1122" fmla="*/ 1306564 w 1965773"/>
                <a:gd name="connsiteY1122" fmla="*/ 451994 h 604159"/>
                <a:gd name="connsiteX1123" fmla="*/ 1308277 w 1965773"/>
                <a:gd name="connsiteY1123" fmla="*/ 445276 h 604159"/>
                <a:gd name="connsiteX1124" fmla="*/ 1307421 w 1965773"/>
                <a:gd name="connsiteY1124" fmla="*/ 439370 h 604159"/>
                <a:gd name="connsiteX1125" fmla="*/ 1307421 w 1965773"/>
                <a:gd name="connsiteY1125" fmla="*/ 431795 h 604159"/>
                <a:gd name="connsiteX1126" fmla="*/ 1309946 w 1965773"/>
                <a:gd name="connsiteY1126" fmla="*/ 423364 h 604159"/>
                <a:gd name="connsiteX1127" fmla="*/ 1309946 w 1965773"/>
                <a:gd name="connsiteY1127" fmla="*/ 417458 h 604159"/>
                <a:gd name="connsiteX1128" fmla="*/ 1309946 w 1965773"/>
                <a:gd name="connsiteY1128" fmla="*/ 414933 h 604159"/>
                <a:gd name="connsiteX1129" fmla="*/ 1307421 w 1965773"/>
                <a:gd name="connsiteY1129" fmla="*/ 409026 h 604159"/>
                <a:gd name="connsiteX1130" fmla="*/ 1301514 w 1965773"/>
                <a:gd name="connsiteY1130" fmla="*/ 400595 h 604159"/>
                <a:gd name="connsiteX1131" fmla="*/ 1293940 w 1965773"/>
                <a:gd name="connsiteY1131" fmla="*/ 400595 h 604159"/>
                <a:gd name="connsiteX1132" fmla="*/ 1297321 w 1965773"/>
                <a:gd name="connsiteY1132" fmla="*/ 394689 h 604159"/>
                <a:gd name="connsiteX1133" fmla="*/ 1302371 w 1965773"/>
                <a:gd name="connsiteY1133" fmla="*/ 393021 h 604159"/>
                <a:gd name="connsiteX1134" fmla="*/ 1309089 w 1965773"/>
                <a:gd name="connsiteY1134" fmla="*/ 390496 h 604159"/>
                <a:gd name="connsiteX1135" fmla="*/ 1316663 w 1965773"/>
                <a:gd name="connsiteY1135" fmla="*/ 387114 h 604159"/>
                <a:gd name="connsiteX1136" fmla="*/ 1331812 w 1965773"/>
                <a:gd name="connsiteY1136" fmla="*/ 387114 h 604159"/>
                <a:gd name="connsiteX1137" fmla="*/ 1342768 w 1965773"/>
                <a:gd name="connsiteY1137" fmla="*/ 387114 h 604159"/>
                <a:gd name="connsiteX1138" fmla="*/ 1356250 w 1965773"/>
                <a:gd name="connsiteY1138" fmla="*/ 393021 h 604159"/>
                <a:gd name="connsiteX1139" fmla="*/ 1368017 w 1965773"/>
                <a:gd name="connsiteY1139" fmla="*/ 393877 h 604159"/>
                <a:gd name="connsiteX1140" fmla="*/ 1373923 w 1965773"/>
                <a:gd name="connsiteY1140" fmla="*/ 398070 h 604159"/>
                <a:gd name="connsiteX1141" fmla="*/ 1381498 w 1965773"/>
                <a:gd name="connsiteY1141" fmla="*/ 403977 h 604159"/>
                <a:gd name="connsiteX1142" fmla="*/ 1392454 w 1965773"/>
                <a:gd name="connsiteY1142" fmla="*/ 414933 h 604159"/>
                <a:gd name="connsiteX1143" fmla="*/ 1398360 w 1965773"/>
                <a:gd name="connsiteY1143" fmla="*/ 419982 h 604159"/>
                <a:gd name="connsiteX1144" fmla="*/ 1410128 w 1965773"/>
                <a:gd name="connsiteY1144" fmla="*/ 427557 h 604159"/>
                <a:gd name="connsiteX1145" fmla="*/ 1420227 w 1965773"/>
                <a:gd name="connsiteY1145" fmla="*/ 437656 h 604159"/>
                <a:gd name="connsiteX1146" fmla="*/ 1423609 w 1965773"/>
                <a:gd name="connsiteY1146" fmla="*/ 445231 h 604159"/>
                <a:gd name="connsiteX1147" fmla="*/ 1429515 w 1965773"/>
                <a:gd name="connsiteY1147" fmla="*/ 451949 h 604159"/>
                <a:gd name="connsiteX1148" fmla="*/ 1440471 w 1965773"/>
                <a:gd name="connsiteY1148" fmla="*/ 453617 h 604159"/>
                <a:gd name="connsiteX1149" fmla="*/ 1452239 w 1965773"/>
                <a:gd name="connsiteY1149" fmla="*/ 454474 h 604159"/>
                <a:gd name="connsiteX1150" fmla="*/ 1461481 w 1965773"/>
                <a:gd name="connsiteY1150" fmla="*/ 458667 h 604159"/>
                <a:gd name="connsiteX1151" fmla="*/ 1474962 w 1965773"/>
                <a:gd name="connsiteY1151" fmla="*/ 465385 h 604159"/>
                <a:gd name="connsiteX1152" fmla="*/ 1481680 w 1965773"/>
                <a:gd name="connsiteY1152" fmla="*/ 467053 h 604159"/>
                <a:gd name="connsiteX1153" fmla="*/ 1492636 w 1965773"/>
                <a:gd name="connsiteY1153" fmla="*/ 475484 h 604159"/>
                <a:gd name="connsiteX1154" fmla="*/ 1500211 w 1965773"/>
                <a:gd name="connsiteY1154" fmla="*/ 482202 h 604159"/>
                <a:gd name="connsiteX1155" fmla="*/ 1506117 w 1965773"/>
                <a:gd name="connsiteY1155" fmla="*/ 488108 h 604159"/>
                <a:gd name="connsiteX1156" fmla="*/ 1520410 w 1965773"/>
                <a:gd name="connsiteY1156" fmla="*/ 488965 h 604159"/>
                <a:gd name="connsiteX1157" fmla="*/ 1526316 w 1965773"/>
                <a:gd name="connsiteY1157" fmla="*/ 481390 h 604159"/>
                <a:gd name="connsiteX1158" fmla="*/ 1539797 w 1965773"/>
                <a:gd name="connsiteY1158" fmla="*/ 481390 h 604159"/>
                <a:gd name="connsiteX1159" fmla="*/ 1549896 w 1965773"/>
                <a:gd name="connsiteY1159" fmla="*/ 478009 h 604159"/>
                <a:gd name="connsiteX1160" fmla="*/ 1557471 w 1965773"/>
                <a:gd name="connsiteY1160" fmla="*/ 487252 h 604159"/>
                <a:gd name="connsiteX1161" fmla="*/ 1554089 w 1965773"/>
                <a:gd name="connsiteY1161" fmla="*/ 496494 h 604159"/>
                <a:gd name="connsiteX1162" fmla="*/ 1556614 w 1965773"/>
                <a:gd name="connsiteY1162" fmla="*/ 506594 h 604159"/>
                <a:gd name="connsiteX1163" fmla="*/ 1559139 w 1965773"/>
                <a:gd name="connsiteY1163" fmla="*/ 518361 h 604159"/>
                <a:gd name="connsiteX1164" fmla="*/ 1560807 w 1965773"/>
                <a:gd name="connsiteY1164" fmla="*/ 523411 h 604159"/>
                <a:gd name="connsiteX1165" fmla="*/ 1560807 w 1965773"/>
                <a:gd name="connsiteY1165" fmla="*/ 531842 h 604159"/>
                <a:gd name="connsiteX1166" fmla="*/ 1554089 w 1965773"/>
                <a:gd name="connsiteY1166" fmla="*/ 532699 h 604159"/>
                <a:gd name="connsiteX1167" fmla="*/ 1548183 w 1965773"/>
                <a:gd name="connsiteY1167" fmla="*/ 531031 h 604159"/>
                <a:gd name="connsiteX1168" fmla="*/ 1539752 w 1965773"/>
                <a:gd name="connsiteY1168" fmla="*/ 529362 h 604159"/>
                <a:gd name="connsiteX1169" fmla="*/ 1538895 w 1965773"/>
                <a:gd name="connsiteY1169" fmla="*/ 536080 h 604159"/>
                <a:gd name="connsiteX1170" fmla="*/ 1528796 w 1965773"/>
                <a:gd name="connsiteY1170" fmla="*/ 539462 h 604159"/>
                <a:gd name="connsiteX1171" fmla="*/ 1534702 w 1965773"/>
                <a:gd name="connsiteY1171" fmla="*/ 545368 h 604159"/>
                <a:gd name="connsiteX1172" fmla="*/ 1543133 w 1965773"/>
                <a:gd name="connsiteY1172" fmla="*/ 547036 h 604159"/>
                <a:gd name="connsiteX1173" fmla="*/ 1547326 w 1965773"/>
                <a:gd name="connsiteY1173" fmla="*/ 556279 h 604159"/>
                <a:gd name="connsiteX1174" fmla="*/ 1548994 w 1965773"/>
                <a:gd name="connsiteY1174" fmla="*/ 562997 h 604159"/>
                <a:gd name="connsiteX1175" fmla="*/ 1554901 w 1965773"/>
                <a:gd name="connsiteY1175" fmla="*/ 569715 h 604159"/>
                <a:gd name="connsiteX1176" fmla="*/ 1547552 w 1965773"/>
                <a:gd name="connsiteY1176" fmla="*/ 577064 h 604159"/>
                <a:gd name="connsiteX1177" fmla="*/ 1547326 w 1965773"/>
                <a:gd name="connsiteY1177" fmla="*/ 577289 h 604159"/>
                <a:gd name="connsiteX1178" fmla="*/ 1552150 w 1965773"/>
                <a:gd name="connsiteY1178" fmla="*/ 580896 h 604159"/>
                <a:gd name="connsiteX1179" fmla="*/ 1553007 w 1965773"/>
                <a:gd name="connsiteY1179" fmla="*/ 579814 h 604159"/>
                <a:gd name="connsiteX1180" fmla="*/ 1559319 w 1965773"/>
                <a:gd name="connsiteY1180" fmla="*/ 579183 h 604159"/>
                <a:gd name="connsiteX1181" fmla="*/ 1559319 w 1965773"/>
                <a:gd name="connsiteY1181" fmla="*/ 577830 h 604159"/>
                <a:gd name="connsiteX1182" fmla="*/ 1559319 w 1965773"/>
                <a:gd name="connsiteY1182" fmla="*/ 570977 h 604159"/>
                <a:gd name="connsiteX1183" fmla="*/ 1565000 w 1965773"/>
                <a:gd name="connsiteY1183" fmla="*/ 565928 h 604159"/>
                <a:gd name="connsiteX1184" fmla="*/ 1568156 w 1965773"/>
                <a:gd name="connsiteY1184" fmla="*/ 570346 h 604159"/>
                <a:gd name="connsiteX1185" fmla="*/ 1573837 w 1965773"/>
                <a:gd name="connsiteY1185" fmla="*/ 574133 h 604159"/>
                <a:gd name="connsiteX1186" fmla="*/ 1575731 w 1965773"/>
                <a:gd name="connsiteY1186" fmla="*/ 574133 h 604159"/>
                <a:gd name="connsiteX1187" fmla="*/ 1582043 w 1965773"/>
                <a:gd name="connsiteY1187" fmla="*/ 574133 h 604159"/>
                <a:gd name="connsiteX1188" fmla="*/ 1590249 w 1965773"/>
                <a:gd name="connsiteY1188" fmla="*/ 574764 h 604159"/>
                <a:gd name="connsiteX1189" fmla="*/ 1595929 w 1965773"/>
                <a:gd name="connsiteY1189" fmla="*/ 570977 h 604159"/>
                <a:gd name="connsiteX1190" fmla="*/ 1604135 w 1965773"/>
                <a:gd name="connsiteY1190" fmla="*/ 563403 h 604159"/>
                <a:gd name="connsiteX1191" fmla="*/ 1607922 w 1965773"/>
                <a:gd name="connsiteY1191" fmla="*/ 556459 h 604159"/>
                <a:gd name="connsiteX1192" fmla="*/ 1607291 w 1965773"/>
                <a:gd name="connsiteY1192" fmla="*/ 548254 h 604159"/>
                <a:gd name="connsiteX1193" fmla="*/ 1612341 w 1965773"/>
                <a:gd name="connsiteY1193" fmla="*/ 538785 h 604159"/>
                <a:gd name="connsiteX1194" fmla="*/ 1615497 w 1965773"/>
                <a:gd name="connsiteY1194" fmla="*/ 529949 h 604159"/>
                <a:gd name="connsiteX1195" fmla="*/ 1618022 w 1965773"/>
                <a:gd name="connsiteY1195" fmla="*/ 523005 h 604159"/>
                <a:gd name="connsiteX1196" fmla="*/ 1618653 w 1965773"/>
                <a:gd name="connsiteY1196" fmla="*/ 516062 h 604159"/>
                <a:gd name="connsiteX1197" fmla="*/ 1618653 w 1965773"/>
                <a:gd name="connsiteY1197" fmla="*/ 506594 h 604159"/>
                <a:gd name="connsiteX1198" fmla="*/ 1618653 w 1965773"/>
                <a:gd name="connsiteY1198" fmla="*/ 499019 h 604159"/>
                <a:gd name="connsiteX1199" fmla="*/ 1618653 w 1965773"/>
                <a:gd name="connsiteY1199" fmla="*/ 492076 h 604159"/>
                <a:gd name="connsiteX1200" fmla="*/ 1619284 w 1965773"/>
                <a:gd name="connsiteY1200" fmla="*/ 485764 h 604159"/>
                <a:gd name="connsiteX1201" fmla="*/ 1620547 w 1965773"/>
                <a:gd name="connsiteY1201" fmla="*/ 478189 h 604159"/>
                <a:gd name="connsiteX1202" fmla="*/ 1622440 w 1965773"/>
                <a:gd name="connsiteY1202" fmla="*/ 471246 h 604159"/>
                <a:gd name="connsiteX1203" fmla="*/ 1618653 w 1965773"/>
                <a:gd name="connsiteY1203" fmla="*/ 463040 h 604159"/>
                <a:gd name="connsiteX1204" fmla="*/ 1614235 w 1965773"/>
                <a:gd name="connsiteY1204" fmla="*/ 457359 h 604159"/>
                <a:gd name="connsiteX1205" fmla="*/ 1610447 w 1965773"/>
                <a:gd name="connsiteY1205" fmla="*/ 448522 h 604159"/>
                <a:gd name="connsiteX1206" fmla="*/ 1604767 w 1965773"/>
                <a:gd name="connsiteY1206" fmla="*/ 441579 h 604159"/>
                <a:gd name="connsiteX1207" fmla="*/ 1598454 w 1965773"/>
                <a:gd name="connsiteY1207" fmla="*/ 431479 h 604159"/>
                <a:gd name="connsiteX1208" fmla="*/ 1595298 w 1965773"/>
                <a:gd name="connsiteY1208" fmla="*/ 422642 h 604159"/>
                <a:gd name="connsiteX1209" fmla="*/ 1595298 w 1965773"/>
                <a:gd name="connsiteY1209" fmla="*/ 416962 h 604159"/>
                <a:gd name="connsiteX1210" fmla="*/ 1595929 w 1965773"/>
                <a:gd name="connsiteY1210" fmla="*/ 411281 h 604159"/>
                <a:gd name="connsiteX1211" fmla="*/ 1587724 w 1965773"/>
                <a:gd name="connsiteY1211" fmla="*/ 404969 h 604159"/>
                <a:gd name="connsiteX1212" fmla="*/ 1580780 w 1965773"/>
                <a:gd name="connsiteY1212" fmla="*/ 400550 h 604159"/>
                <a:gd name="connsiteX1213" fmla="*/ 1575099 w 1965773"/>
                <a:gd name="connsiteY1213" fmla="*/ 393607 h 604159"/>
                <a:gd name="connsiteX1214" fmla="*/ 1576362 w 1965773"/>
                <a:gd name="connsiteY1214" fmla="*/ 390451 h 604159"/>
                <a:gd name="connsiteX1215" fmla="*/ 1571312 w 1965773"/>
                <a:gd name="connsiteY1215" fmla="*/ 388557 h 604159"/>
                <a:gd name="connsiteX1216" fmla="*/ 1566262 w 1965773"/>
                <a:gd name="connsiteY1216" fmla="*/ 384770 h 604159"/>
                <a:gd name="connsiteX1217" fmla="*/ 1560581 w 1965773"/>
                <a:gd name="connsiteY1217" fmla="*/ 382245 h 604159"/>
                <a:gd name="connsiteX1218" fmla="*/ 1553007 w 1965773"/>
                <a:gd name="connsiteY1218" fmla="*/ 377826 h 604159"/>
                <a:gd name="connsiteX1219" fmla="*/ 1545432 w 1965773"/>
                <a:gd name="connsiteY1219" fmla="*/ 373408 h 604159"/>
                <a:gd name="connsiteX1220" fmla="*/ 1537858 w 1965773"/>
                <a:gd name="connsiteY1220" fmla="*/ 372777 h 604159"/>
                <a:gd name="connsiteX1221" fmla="*/ 1531546 w 1965773"/>
                <a:gd name="connsiteY1221" fmla="*/ 372146 h 604159"/>
                <a:gd name="connsiteX1222" fmla="*/ 1527127 w 1965773"/>
                <a:gd name="connsiteY1222" fmla="*/ 374039 h 604159"/>
                <a:gd name="connsiteX1223" fmla="*/ 1529652 w 1965773"/>
                <a:gd name="connsiteY1223" fmla="*/ 377195 h 604159"/>
                <a:gd name="connsiteX1224" fmla="*/ 1526496 w 1965773"/>
                <a:gd name="connsiteY1224" fmla="*/ 384139 h 604159"/>
                <a:gd name="connsiteX1225" fmla="*/ 1519553 w 1965773"/>
                <a:gd name="connsiteY1225" fmla="*/ 382876 h 604159"/>
                <a:gd name="connsiteX1226" fmla="*/ 1517659 w 1965773"/>
                <a:gd name="connsiteY1226" fmla="*/ 382876 h 604159"/>
                <a:gd name="connsiteX1227" fmla="*/ 1516397 w 1965773"/>
                <a:gd name="connsiteY1227" fmla="*/ 377826 h 604159"/>
                <a:gd name="connsiteX1228" fmla="*/ 1511347 w 1965773"/>
                <a:gd name="connsiteY1228" fmla="*/ 374039 h 604159"/>
                <a:gd name="connsiteX1229" fmla="*/ 1511978 w 1965773"/>
                <a:gd name="connsiteY1229" fmla="*/ 380351 h 604159"/>
                <a:gd name="connsiteX1230" fmla="*/ 1503773 w 1965773"/>
                <a:gd name="connsiteY1230" fmla="*/ 380351 h 604159"/>
                <a:gd name="connsiteX1231" fmla="*/ 1502510 w 1965773"/>
                <a:gd name="connsiteY1231" fmla="*/ 376564 h 604159"/>
                <a:gd name="connsiteX1232" fmla="*/ 1499940 w 1965773"/>
                <a:gd name="connsiteY1232" fmla="*/ 369576 h 604159"/>
                <a:gd name="connsiteX1233" fmla="*/ 1492366 w 1965773"/>
                <a:gd name="connsiteY1233" fmla="*/ 367682 h 604159"/>
                <a:gd name="connsiteX1234" fmla="*/ 1487947 w 1965773"/>
                <a:gd name="connsiteY1234" fmla="*/ 367051 h 604159"/>
                <a:gd name="connsiteX1235" fmla="*/ 1479741 w 1965773"/>
                <a:gd name="connsiteY1235" fmla="*/ 367051 h 604159"/>
                <a:gd name="connsiteX1236" fmla="*/ 1472798 w 1965773"/>
                <a:gd name="connsiteY1236" fmla="*/ 365157 h 604159"/>
                <a:gd name="connsiteX1237" fmla="*/ 1467748 w 1965773"/>
                <a:gd name="connsiteY1237" fmla="*/ 362632 h 604159"/>
                <a:gd name="connsiteX1238" fmla="*/ 1474692 w 1965773"/>
                <a:gd name="connsiteY1238" fmla="*/ 357583 h 604159"/>
                <a:gd name="connsiteX1239" fmla="*/ 1478479 w 1965773"/>
                <a:gd name="connsiteY1239" fmla="*/ 350639 h 604159"/>
                <a:gd name="connsiteX1240" fmla="*/ 1481004 w 1965773"/>
                <a:gd name="connsiteY1240" fmla="*/ 344327 h 604159"/>
                <a:gd name="connsiteX1241" fmla="*/ 1486685 w 1965773"/>
                <a:gd name="connsiteY1241" fmla="*/ 338646 h 604159"/>
                <a:gd name="connsiteX1242" fmla="*/ 1486685 w 1965773"/>
                <a:gd name="connsiteY1242" fmla="*/ 331072 h 604159"/>
                <a:gd name="connsiteX1243" fmla="*/ 1489210 w 1965773"/>
                <a:gd name="connsiteY1243" fmla="*/ 324128 h 604159"/>
                <a:gd name="connsiteX1244" fmla="*/ 1491735 w 1965773"/>
                <a:gd name="connsiteY1244" fmla="*/ 318448 h 604159"/>
                <a:gd name="connsiteX1245" fmla="*/ 1494259 w 1965773"/>
                <a:gd name="connsiteY1245" fmla="*/ 314029 h 604159"/>
                <a:gd name="connsiteX1246" fmla="*/ 1494259 w 1965773"/>
                <a:gd name="connsiteY1246" fmla="*/ 308979 h 604159"/>
                <a:gd name="connsiteX1247" fmla="*/ 1495522 w 1965773"/>
                <a:gd name="connsiteY1247" fmla="*/ 301405 h 604159"/>
                <a:gd name="connsiteX1248" fmla="*/ 1501203 w 1965773"/>
                <a:gd name="connsiteY1248" fmla="*/ 298249 h 604159"/>
                <a:gd name="connsiteX1249" fmla="*/ 1501203 w 1965773"/>
                <a:gd name="connsiteY1249" fmla="*/ 291937 h 604159"/>
                <a:gd name="connsiteX1250" fmla="*/ 1505621 w 1965773"/>
                <a:gd name="connsiteY1250" fmla="*/ 286256 h 604159"/>
                <a:gd name="connsiteX1251" fmla="*/ 1518245 w 1965773"/>
                <a:gd name="connsiteY1251" fmla="*/ 285624 h 604159"/>
                <a:gd name="connsiteX1252" fmla="*/ 1528976 w 1965773"/>
                <a:gd name="connsiteY1252" fmla="*/ 284993 h 604159"/>
                <a:gd name="connsiteX1253" fmla="*/ 1539075 w 1965773"/>
                <a:gd name="connsiteY1253" fmla="*/ 284993 h 604159"/>
                <a:gd name="connsiteX1254" fmla="*/ 1544125 w 1965773"/>
                <a:gd name="connsiteY1254" fmla="*/ 286256 h 604159"/>
                <a:gd name="connsiteX1255" fmla="*/ 1549806 w 1965773"/>
                <a:gd name="connsiteY1255" fmla="*/ 288781 h 604159"/>
                <a:gd name="connsiteX1256" fmla="*/ 1549806 w 1965773"/>
                <a:gd name="connsiteY1256" fmla="*/ 285624 h 604159"/>
                <a:gd name="connsiteX1257" fmla="*/ 1555487 w 1965773"/>
                <a:gd name="connsiteY1257" fmla="*/ 286256 h 604159"/>
                <a:gd name="connsiteX1258" fmla="*/ 1564324 w 1965773"/>
                <a:gd name="connsiteY1258" fmla="*/ 285624 h 604159"/>
                <a:gd name="connsiteX1259" fmla="*/ 1571267 w 1965773"/>
                <a:gd name="connsiteY1259" fmla="*/ 285624 h 604159"/>
                <a:gd name="connsiteX1260" fmla="*/ 1576948 w 1965773"/>
                <a:gd name="connsiteY1260" fmla="*/ 286887 h 604159"/>
                <a:gd name="connsiteX1261" fmla="*/ 1580735 w 1965773"/>
                <a:gd name="connsiteY1261" fmla="*/ 284362 h 604159"/>
                <a:gd name="connsiteX1262" fmla="*/ 1580735 w 1965773"/>
                <a:gd name="connsiteY1262" fmla="*/ 279312 h 604159"/>
                <a:gd name="connsiteX1263" fmla="*/ 1587047 w 1965773"/>
                <a:gd name="connsiteY1263" fmla="*/ 279312 h 604159"/>
                <a:gd name="connsiteX1264" fmla="*/ 1594622 w 1965773"/>
                <a:gd name="connsiteY1264" fmla="*/ 279312 h 604159"/>
                <a:gd name="connsiteX1265" fmla="*/ 1599672 w 1965773"/>
                <a:gd name="connsiteY1265" fmla="*/ 281837 h 604159"/>
                <a:gd name="connsiteX1266" fmla="*/ 1607246 w 1965773"/>
                <a:gd name="connsiteY1266" fmla="*/ 279944 h 604159"/>
                <a:gd name="connsiteX1267" fmla="*/ 1612927 w 1965773"/>
                <a:gd name="connsiteY1267" fmla="*/ 284362 h 604159"/>
                <a:gd name="connsiteX1268" fmla="*/ 1618608 w 1965773"/>
                <a:gd name="connsiteY1268" fmla="*/ 284993 h 604159"/>
                <a:gd name="connsiteX1269" fmla="*/ 1619870 w 1965773"/>
                <a:gd name="connsiteY1269" fmla="*/ 288149 h 604159"/>
                <a:gd name="connsiteX1270" fmla="*/ 1616714 w 1965773"/>
                <a:gd name="connsiteY1270" fmla="*/ 290674 h 604159"/>
                <a:gd name="connsiteX1271" fmla="*/ 1619870 w 1965773"/>
                <a:gd name="connsiteY1271" fmla="*/ 293830 h 604159"/>
                <a:gd name="connsiteX1272" fmla="*/ 1626183 w 1965773"/>
                <a:gd name="connsiteY1272" fmla="*/ 293830 h 604159"/>
                <a:gd name="connsiteX1273" fmla="*/ 1631863 w 1965773"/>
                <a:gd name="connsiteY1273" fmla="*/ 290043 h 604159"/>
                <a:gd name="connsiteX1274" fmla="*/ 1636913 w 1965773"/>
                <a:gd name="connsiteY1274" fmla="*/ 293199 h 604159"/>
                <a:gd name="connsiteX1275" fmla="*/ 1641963 w 1965773"/>
                <a:gd name="connsiteY1275" fmla="*/ 291937 h 604159"/>
                <a:gd name="connsiteX1276" fmla="*/ 1643225 w 1965773"/>
                <a:gd name="connsiteY1276" fmla="*/ 287518 h 604159"/>
                <a:gd name="connsiteX1277" fmla="*/ 1648275 w 1965773"/>
                <a:gd name="connsiteY1277" fmla="*/ 288781 h 604159"/>
                <a:gd name="connsiteX1278" fmla="*/ 1653325 w 1965773"/>
                <a:gd name="connsiteY1278" fmla="*/ 290674 h 604159"/>
                <a:gd name="connsiteX1279" fmla="*/ 1659005 w 1965773"/>
                <a:gd name="connsiteY1279" fmla="*/ 288781 h 604159"/>
                <a:gd name="connsiteX1280" fmla="*/ 1664686 w 1965773"/>
                <a:gd name="connsiteY1280" fmla="*/ 286887 h 604159"/>
                <a:gd name="connsiteX1281" fmla="*/ 1656481 w 1965773"/>
                <a:gd name="connsiteY1281" fmla="*/ 283100 h 604159"/>
                <a:gd name="connsiteX1282" fmla="*/ 1648906 w 1965773"/>
                <a:gd name="connsiteY1282" fmla="*/ 281206 h 604159"/>
                <a:gd name="connsiteX1283" fmla="*/ 1643225 w 1965773"/>
                <a:gd name="connsiteY1283" fmla="*/ 278050 h 604159"/>
                <a:gd name="connsiteX1284" fmla="*/ 1643225 w 1965773"/>
                <a:gd name="connsiteY1284" fmla="*/ 269844 h 604159"/>
                <a:gd name="connsiteX1285" fmla="*/ 1645750 w 1965773"/>
                <a:gd name="connsiteY1285" fmla="*/ 266057 h 604159"/>
                <a:gd name="connsiteX1286" fmla="*/ 1647013 w 1965773"/>
                <a:gd name="connsiteY1286" fmla="*/ 262901 h 604159"/>
                <a:gd name="connsiteX1287" fmla="*/ 1645750 w 1965773"/>
                <a:gd name="connsiteY1287" fmla="*/ 257220 h 604159"/>
                <a:gd name="connsiteX1288" fmla="*/ 1647644 w 1965773"/>
                <a:gd name="connsiteY1288" fmla="*/ 252170 h 604159"/>
                <a:gd name="connsiteX1289" fmla="*/ 1645119 w 1965773"/>
                <a:gd name="connsiteY1289" fmla="*/ 248383 h 604159"/>
                <a:gd name="connsiteX1290" fmla="*/ 1650800 w 1965773"/>
                <a:gd name="connsiteY1290" fmla="*/ 245227 h 604159"/>
                <a:gd name="connsiteX1291" fmla="*/ 1660899 w 1965773"/>
                <a:gd name="connsiteY1291" fmla="*/ 243965 h 604159"/>
                <a:gd name="connsiteX1292" fmla="*/ 1668474 w 1965773"/>
                <a:gd name="connsiteY1292" fmla="*/ 243965 h 604159"/>
                <a:gd name="connsiteX1293" fmla="*/ 1672892 w 1965773"/>
                <a:gd name="connsiteY1293" fmla="*/ 244596 h 604159"/>
                <a:gd name="connsiteX1294" fmla="*/ 1676679 w 1965773"/>
                <a:gd name="connsiteY1294" fmla="*/ 246489 h 604159"/>
                <a:gd name="connsiteX1295" fmla="*/ 1681729 w 1965773"/>
                <a:gd name="connsiteY1295" fmla="*/ 242702 h 604159"/>
                <a:gd name="connsiteX1296" fmla="*/ 1685516 w 1965773"/>
                <a:gd name="connsiteY1296" fmla="*/ 245227 h 604159"/>
                <a:gd name="connsiteX1297" fmla="*/ 1688041 w 1965773"/>
                <a:gd name="connsiteY1297" fmla="*/ 250908 h 604159"/>
                <a:gd name="connsiteX1298" fmla="*/ 1689935 w 1965773"/>
                <a:gd name="connsiteY1298" fmla="*/ 254695 h 604159"/>
                <a:gd name="connsiteX1299" fmla="*/ 1695616 w 1965773"/>
                <a:gd name="connsiteY1299" fmla="*/ 261007 h 604159"/>
                <a:gd name="connsiteX1300" fmla="*/ 1698141 w 1965773"/>
                <a:gd name="connsiteY1300" fmla="*/ 259114 h 604159"/>
                <a:gd name="connsiteX1301" fmla="*/ 1702559 w 1965773"/>
                <a:gd name="connsiteY1301" fmla="*/ 264163 h 604159"/>
                <a:gd name="connsiteX1302" fmla="*/ 1709502 w 1965773"/>
                <a:gd name="connsiteY1302" fmla="*/ 266057 h 604159"/>
                <a:gd name="connsiteX1303" fmla="*/ 1711396 w 1965773"/>
                <a:gd name="connsiteY1303" fmla="*/ 257851 h 604159"/>
                <a:gd name="connsiteX1304" fmla="*/ 1712027 w 1965773"/>
                <a:gd name="connsiteY1304" fmla="*/ 254064 h 604159"/>
                <a:gd name="connsiteX1305" fmla="*/ 1715183 w 1965773"/>
                <a:gd name="connsiteY1305" fmla="*/ 248383 h 604159"/>
                <a:gd name="connsiteX1306" fmla="*/ 1720233 w 1965773"/>
                <a:gd name="connsiteY1306" fmla="*/ 246489 h 604159"/>
                <a:gd name="connsiteX1307" fmla="*/ 1716446 w 1965773"/>
                <a:gd name="connsiteY1307" fmla="*/ 244596 h 604159"/>
                <a:gd name="connsiteX1308" fmla="*/ 1715183 w 1965773"/>
                <a:gd name="connsiteY1308" fmla="*/ 241440 h 604159"/>
                <a:gd name="connsiteX1309" fmla="*/ 1712027 w 1965773"/>
                <a:gd name="connsiteY1309" fmla="*/ 237021 h 604159"/>
                <a:gd name="connsiteX1310" fmla="*/ 1710134 w 1965773"/>
                <a:gd name="connsiteY1310" fmla="*/ 232603 h 604159"/>
                <a:gd name="connsiteX1311" fmla="*/ 1712027 w 1965773"/>
                <a:gd name="connsiteY1311" fmla="*/ 228815 h 604159"/>
                <a:gd name="connsiteX1312" fmla="*/ 1721495 w 1965773"/>
                <a:gd name="connsiteY1312" fmla="*/ 228815 h 604159"/>
                <a:gd name="connsiteX1313" fmla="*/ 1726545 w 1965773"/>
                <a:gd name="connsiteY1313" fmla="*/ 233865 h 604159"/>
                <a:gd name="connsiteX1314" fmla="*/ 1725283 w 1965773"/>
                <a:gd name="connsiteY1314" fmla="*/ 235759 h 604159"/>
                <a:gd name="connsiteX1315" fmla="*/ 1726545 w 1965773"/>
                <a:gd name="connsiteY1315" fmla="*/ 240177 h 604159"/>
                <a:gd name="connsiteX1316" fmla="*/ 1730964 w 1965773"/>
                <a:gd name="connsiteY1316" fmla="*/ 242702 h 604159"/>
                <a:gd name="connsiteX1317" fmla="*/ 1734751 w 1965773"/>
                <a:gd name="connsiteY1317" fmla="*/ 249014 h 604159"/>
                <a:gd name="connsiteX1318" fmla="*/ 1738538 w 1965773"/>
                <a:gd name="connsiteY1318" fmla="*/ 253433 h 604159"/>
                <a:gd name="connsiteX1319" fmla="*/ 1742325 w 1965773"/>
                <a:gd name="connsiteY1319" fmla="*/ 257220 h 604159"/>
                <a:gd name="connsiteX1320" fmla="*/ 1742325 w 1965773"/>
                <a:gd name="connsiteY1320" fmla="*/ 261007 h 604159"/>
                <a:gd name="connsiteX1321" fmla="*/ 1737907 w 1965773"/>
                <a:gd name="connsiteY1321" fmla="*/ 262270 h 604159"/>
                <a:gd name="connsiteX1322" fmla="*/ 1732857 w 1965773"/>
                <a:gd name="connsiteY1322" fmla="*/ 264795 h 604159"/>
                <a:gd name="connsiteX1323" fmla="*/ 1732226 w 1965773"/>
                <a:gd name="connsiteY1323" fmla="*/ 268582 h 604159"/>
                <a:gd name="connsiteX1324" fmla="*/ 1732226 w 1965773"/>
                <a:gd name="connsiteY1324" fmla="*/ 274894 h 604159"/>
                <a:gd name="connsiteX1325" fmla="*/ 1730332 w 1965773"/>
                <a:gd name="connsiteY1325" fmla="*/ 280575 h 604159"/>
                <a:gd name="connsiteX1326" fmla="*/ 1727176 w 1965773"/>
                <a:gd name="connsiteY1326" fmla="*/ 284993 h 604159"/>
                <a:gd name="connsiteX1327" fmla="*/ 1727808 w 1965773"/>
                <a:gd name="connsiteY1327" fmla="*/ 290674 h 604159"/>
                <a:gd name="connsiteX1328" fmla="*/ 1729070 w 1965773"/>
                <a:gd name="connsiteY1328" fmla="*/ 295093 h 604159"/>
                <a:gd name="connsiteX1329" fmla="*/ 1730964 w 1965773"/>
                <a:gd name="connsiteY1329" fmla="*/ 299511 h 604159"/>
                <a:gd name="connsiteX1330" fmla="*/ 1728439 w 1965773"/>
                <a:gd name="connsiteY1330" fmla="*/ 304561 h 604159"/>
                <a:gd name="connsiteX1331" fmla="*/ 1724651 w 1965773"/>
                <a:gd name="connsiteY1331" fmla="*/ 307717 h 604159"/>
                <a:gd name="connsiteX1332" fmla="*/ 1720233 w 1965773"/>
                <a:gd name="connsiteY1332" fmla="*/ 307717 h 604159"/>
                <a:gd name="connsiteX1333" fmla="*/ 1718971 w 1965773"/>
                <a:gd name="connsiteY1333" fmla="*/ 310873 h 604159"/>
                <a:gd name="connsiteX1334" fmla="*/ 1713921 w 1965773"/>
                <a:gd name="connsiteY1334" fmla="*/ 312767 h 604159"/>
                <a:gd name="connsiteX1335" fmla="*/ 1717077 w 1965773"/>
                <a:gd name="connsiteY1335" fmla="*/ 318448 h 604159"/>
                <a:gd name="connsiteX1336" fmla="*/ 1720864 w 1965773"/>
                <a:gd name="connsiteY1336" fmla="*/ 322235 h 604159"/>
                <a:gd name="connsiteX1337" fmla="*/ 1718971 w 1965773"/>
                <a:gd name="connsiteY1337" fmla="*/ 327916 h 604159"/>
                <a:gd name="connsiteX1338" fmla="*/ 1720233 w 1965773"/>
                <a:gd name="connsiteY1338" fmla="*/ 332334 h 604159"/>
                <a:gd name="connsiteX1339" fmla="*/ 1724651 w 1965773"/>
                <a:gd name="connsiteY1339" fmla="*/ 338015 h 604159"/>
                <a:gd name="connsiteX1340" fmla="*/ 1727176 w 1965773"/>
                <a:gd name="connsiteY1340" fmla="*/ 344327 h 604159"/>
                <a:gd name="connsiteX1341" fmla="*/ 1736013 w 1965773"/>
                <a:gd name="connsiteY1341" fmla="*/ 353164 h 604159"/>
                <a:gd name="connsiteX1342" fmla="*/ 1744219 w 1965773"/>
                <a:gd name="connsiteY1342" fmla="*/ 362632 h 604159"/>
                <a:gd name="connsiteX1343" fmla="*/ 1755581 w 1965773"/>
                <a:gd name="connsiteY1343" fmla="*/ 371469 h 604159"/>
                <a:gd name="connsiteX1344" fmla="*/ 1763156 w 1965773"/>
                <a:gd name="connsiteY1344" fmla="*/ 377150 h 604159"/>
                <a:gd name="connsiteX1345" fmla="*/ 1768205 w 1965773"/>
                <a:gd name="connsiteY1345" fmla="*/ 383462 h 604159"/>
                <a:gd name="connsiteX1346" fmla="*/ 1773886 w 1965773"/>
                <a:gd name="connsiteY1346" fmla="*/ 391037 h 604159"/>
                <a:gd name="connsiteX1347" fmla="*/ 1783986 w 1965773"/>
                <a:gd name="connsiteY1347" fmla="*/ 397980 h 604159"/>
                <a:gd name="connsiteX1348" fmla="*/ 1789666 w 1965773"/>
                <a:gd name="connsiteY1348" fmla="*/ 402399 h 604159"/>
                <a:gd name="connsiteX1349" fmla="*/ 1797241 w 1965773"/>
                <a:gd name="connsiteY1349" fmla="*/ 408711 h 604159"/>
                <a:gd name="connsiteX1350" fmla="*/ 1804815 w 1965773"/>
                <a:gd name="connsiteY1350" fmla="*/ 415023 h 604159"/>
                <a:gd name="connsiteX1351" fmla="*/ 1810496 w 1965773"/>
                <a:gd name="connsiteY1351" fmla="*/ 421966 h 604159"/>
                <a:gd name="connsiteX1352" fmla="*/ 1817440 w 1965773"/>
                <a:gd name="connsiteY1352" fmla="*/ 428910 h 604159"/>
                <a:gd name="connsiteX1353" fmla="*/ 1824383 w 1965773"/>
                <a:gd name="connsiteY1353" fmla="*/ 429541 h 604159"/>
                <a:gd name="connsiteX1354" fmla="*/ 1824383 w 1965773"/>
                <a:gd name="connsiteY1354" fmla="*/ 423229 h 604159"/>
                <a:gd name="connsiteX1355" fmla="*/ 1828170 w 1965773"/>
                <a:gd name="connsiteY1355" fmla="*/ 418179 h 604159"/>
                <a:gd name="connsiteX1356" fmla="*/ 1826908 w 1965773"/>
                <a:gd name="connsiteY1356" fmla="*/ 410604 h 604159"/>
                <a:gd name="connsiteX1357" fmla="*/ 1823121 w 1965773"/>
                <a:gd name="connsiteY1357" fmla="*/ 404292 h 604159"/>
                <a:gd name="connsiteX1358" fmla="*/ 1818702 w 1965773"/>
                <a:gd name="connsiteY1358" fmla="*/ 396718 h 604159"/>
                <a:gd name="connsiteX1359" fmla="*/ 1814915 w 1965773"/>
                <a:gd name="connsiteY1359" fmla="*/ 391668 h 604159"/>
                <a:gd name="connsiteX1360" fmla="*/ 1824383 w 1965773"/>
                <a:gd name="connsiteY1360" fmla="*/ 391037 h 604159"/>
                <a:gd name="connsiteX1361" fmla="*/ 1831326 w 1965773"/>
                <a:gd name="connsiteY1361" fmla="*/ 390406 h 604159"/>
                <a:gd name="connsiteX1362" fmla="*/ 1825645 w 1965773"/>
                <a:gd name="connsiteY1362" fmla="*/ 384094 h 604159"/>
                <a:gd name="connsiteX1363" fmla="*/ 1816808 w 1965773"/>
                <a:gd name="connsiteY1363" fmla="*/ 378413 h 604159"/>
                <a:gd name="connsiteX1364" fmla="*/ 1816177 w 1965773"/>
                <a:gd name="connsiteY1364" fmla="*/ 373363 h 604159"/>
                <a:gd name="connsiteX1365" fmla="*/ 1820596 w 1965773"/>
                <a:gd name="connsiteY1365" fmla="*/ 367682 h 604159"/>
                <a:gd name="connsiteX1366" fmla="*/ 1827539 w 1965773"/>
                <a:gd name="connsiteY1366" fmla="*/ 367051 h 604159"/>
                <a:gd name="connsiteX1367" fmla="*/ 1831957 w 1965773"/>
                <a:gd name="connsiteY1367" fmla="*/ 367051 h 604159"/>
                <a:gd name="connsiteX1368" fmla="*/ 1831326 w 1965773"/>
                <a:gd name="connsiteY1368" fmla="*/ 360739 h 604159"/>
                <a:gd name="connsiteX1369" fmla="*/ 1827539 w 1965773"/>
                <a:gd name="connsiteY1369" fmla="*/ 357583 h 604159"/>
                <a:gd name="connsiteX1370" fmla="*/ 1821858 w 1965773"/>
                <a:gd name="connsiteY1370" fmla="*/ 355689 h 604159"/>
                <a:gd name="connsiteX1371" fmla="*/ 1814915 w 1965773"/>
                <a:gd name="connsiteY1371" fmla="*/ 353795 h 604159"/>
                <a:gd name="connsiteX1372" fmla="*/ 1812390 w 1965773"/>
                <a:gd name="connsiteY1372" fmla="*/ 351271 h 604159"/>
                <a:gd name="connsiteX1373" fmla="*/ 1812390 w 1965773"/>
                <a:gd name="connsiteY1373" fmla="*/ 344958 h 604159"/>
                <a:gd name="connsiteX1374" fmla="*/ 1811759 w 1965773"/>
                <a:gd name="connsiteY1374" fmla="*/ 338646 h 604159"/>
                <a:gd name="connsiteX1375" fmla="*/ 1815546 w 1965773"/>
                <a:gd name="connsiteY1375" fmla="*/ 340540 h 604159"/>
                <a:gd name="connsiteX1376" fmla="*/ 1820596 w 1965773"/>
                <a:gd name="connsiteY1376" fmla="*/ 341171 h 604159"/>
                <a:gd name="connsiteX1377" fmla="*/ 1823752 w 1965773"/>
                <a:gd name="connsiteY1377" fmla="*/ 341802 h 604159"/>
                <a:gd name="connsiteX1378" fmla="*/ 1823121 w 1965773"/>
                <a:gd name="connsiteY1378" fmla="*/ 336753 h 604159"/>
                <a:gd name="connsiteX1379" fmla="*/ 1818702 w 1965773"/>
                <a:gd name="connsiteY1379" fmla="*/ 334228 h 604159"/>
                <a:gd name="connsiteX1380" fmla="*/ 1813021 w 1965773"/>
                <a:gd name="connsiteY1380" fmla="*/ 330441 h 604159"/>
                <a:gd name="connsiteX1381" fmla="*/ 1806709 w 1965773"/>
                <a:gd name="connsiteY1381" fmla="*/ 328547 h 604159"/>
                <a:gd name="connsiteX1382" fmla="*/ 1802291 w 1965773"/>
                <a:gd name="connsiteY1382" fmla="*/ 324128 h 604159"/>
                <a:gd name="connsiteX1383" fmla="*/ 1799135 w 1965773"/>
                <a:gd name="connsiteY1383" fmla="*/ 319079 h 604159"/>
                <a:gd name="connsiteX1384" fmla="*/ 1796610 w 1965773"/>
                <a:gd name="connsiteY1384" fmla="*/ 313398 h 604159"/>
                <a:gd name="connsiteX1385" fmla="*/ 1791560 w 1965773"/>
                <a:gd name="connsiteY1385" fmla="*/ 312767 h 604159"/>
                <a:gd name="connsiteX1386" fmla="*/ 1786510 w 1965773"/>
                <a:gd name="connsiteY1386" fmla="*/ 310242 h 604159"/>
                <a:gd name="connsiteX1387" fmla="*/ 1781461 w 1965773"/>
                <a:gd name="connsiteY1387" fmla="*/ 312135 h 604159"/>
                <a:gd name="connsiteX1388" fmla="*/ 1776411 w 1965773"/>
                <a:gd name="connsiteY1388" fmla="*/ 308979 h 604159"/>
                <a:gd name="connsiteX1389" fmla="*/ 1770730 w 1965773"/>
                <a:gd name="connsiteY1389" fmla="*/ 304561 h 604159"/>
                <a:gd name="connsiteX1390" fmla="*/ 1770099 w 1965773"/>
                <a:gd name="connsiteY1390" fmla="*/ 299511 h 604159"/>
                <a:gd name="connsiteX1391" fmla="*/ 1769467 w 1965773"/>
                <a:gd name="connsiteY1391" fmla="*/ 294461 h 604159"/>
                <a:gd name="connsiteX1392" fmla="*/ 1768836 w 1965773"/>
                <a:gd name="connsiteY1392" fmla="*/ 288781 h 604159"/>
                <a:gd name="connsiteX1393" fmla="*/ 1765049 w 1965773"/>
                <a:gd name="connsiteY1393" fmla="*/ 284362 h 604159"/>
                <a:gd name="connsiteX1394" fmla="*/ 1760630 w 1965773"/>
                <a:gd name="connsiteY1394" fmla="*/ 278050 h 604159"/>
                <a:gd name="connsiteX1395" fmla="*/ 1763156 w 1965773"/>
                <a:gd name="connsiteY1395" fmla="*/ 274263 h 604159"/>
                <a:gd name="connsiteX1396" fmla="*/ 1767574 w 1965773"/>
                <a:gd name="connsiteY1396" fmla="*/ 275525 h 604159"/>
                <a:gd name="connsiteX1397" fmla="*/ 1772624 w 1965773"/>
                <a:gd name="connsiteY1397" fmla="*/ 274263 h 604159"/>
                <a:gd name="connsiteX1398" fmla="*/ 1777042 w 1965773"/>
                <a:gd name="connsiteY1398" fmla="*/ 279944 h 604159"/>
                <a:gd name="connsiteX1399" fmla="*/ 1782092 w 1965773"/>
                <a:gd name="connsiteY1399" fmla="*/ 276788 h 604159"/>
                <a:gd name="connsiteX1400" fmla="*/ 1780829 w 1965773"/>
                <a:gd name="connsiteY1400" fmla="*/ 271738 h 604159"/>
                <a:gd name="connsiteX1401" fmla="*/ 1786510 w 1965773"/>
                <a:gd name="connsiteY1401" fmla="*/ 268582 h 604159"/>
                <a:gd name="connsiteX1402" fmla="*/ 1790297 w 1965773"/>
                <a:gd name="connsiteY1402" fmla="*/ 270475 h 604159"/>
                <a:gd name="connsiteX1403" fmla="*/ 1792822 w 1965773"/>
                <a:gd name="connsiteY1403" fmla="*/ 274894 h 604159"/>
                <a:gd name="connsiteX1404" fmla="*/ 1797241 w 1965773"/>
                <a:gd name="connsiteY1404" fmla="*/ 278050 h 604159"/>
                <a:gd name="connsiteX1405" fmla="*/ 1797241 w 1965773"/>
                <a:gd name="connsiteY1405" fmla="*/ 272369 h 604159"/>
                <a:gd name="connsiteX1406" fmla="*/ 1797241 w 1965773"/>
                <a:gd name="connsiteY1406" fmla="*/ 269213 h 604159"/>
                <a:gd name="connsiteX1407" fmla="*/ 1800397 w 1965773"/>
                <a:gd name="connsiteY1407" fmla="*/ 265426 h 604159"/>
                <a:gd name="connsiteX1408" fmla="*/ 1809234 w 1965773"/>
                <a:gd name="connsiteY1408" fmla="*/ 264795 h 604159"/>
                <a:gd name="connsiteX1409" fmla="*/ 1816808 w 1965773"/>
                <a:gd name="connsiteY1409" fmla="*/ 266057 h 604159"/>
                <a:gd name="connsiteX1410" fmla="*/ 1821858 w 1965773"/>
                <a:gd name="connsiteY1410" fmla="*/ 267319 h 604159"/>
                <a:gd name="connsiteX1411" fmla="*/ 1827539 w 1965773"/>
                <a:gd name="connsiteY1411" fmla="*/ 267319 h 604159"/>
                <a:gd name="connsiteX1412" fmla="*/ 1834482 w 1965773"/>
                <a:gd name="connsiteY1412" fmla="*/ 270475 h 604159"/>
                <a:gd name="connsiteX1413" fmla="*/ 1840794 w 1965773"/>
                <a:gd name="connsiteY1413" fmla="*/ 274263 h 604159"/>
                <a:gd name="connsiteX1414" fmla="*/ 1845844 w 1965773"/>
                <a:gd name="connsiteY1414" fmla="*/ 273631 h 604159"/>
                <a:gd name="connsiteX1415" fmla="*/ 1843951 w 1965773"/>
                <a:gd name="connsiteY1415" fmla="*/ 267319 h 604159"/>
                <a:gd name="connsiteX1416" fmla="*/ 1845844 w 1965773"/>
                <a:gd name="connsiteY1416" fmla="*/ 262901 h 604159"/>
                <a:gd name="connsiteX1417" fmla="*/ 1847738 w 1965773"/>
                <a:gd name="connsiteY1417" fmla="*/ 257220 h 604159"/>
                <a:gd name="connsiteX1418" fmla="*/ 1850262 w 1965773"/>
                <a:gd name="connsiteY1418" fmla="*/ 253433 h 604159"/>
                <a:gd name="connsiteX1419" fmla="*/ 1851525 w 1965773"/>
                <a:gd name="connsiteY1419" fmla="*/ 251539 h 604159"/>
                <a:gd name="connsiteX1420" fmla="*/ 1854050 w 1965773"/>
                <a:gd name="connsiteY1420" fmla="*/ 247121 h 604159"/>
                <a:gd name="connsiteX1421" fmla="*/ 1858468 w 1965773"/>
                <a:gd name="connsiteY1421" fmla="*/ 247121 h 604159"/>
                <a:gd name="connsiteX1422" fmla="*/ 1859731 w 1965773"/>
                <a:gd name="connsiteY1422" fmla="*/ 243965 h 604159"/>
                <a:gd name="connsiteX1423" fmla="*/ 1862887 w 1965773"/>
                <a:gd name="connsiteY1423" fmla="*/ 241440 h 604159"/>
                <a:gd name="connsiteX1424" fmla="*/ 1867937 w 1965773"/>
                <a:gd name="connsiteY1424" fmla="*/ 239546 h 604159"/>
                <a:gd name="connsiteX1425" fmla="*/ 1872986 w 1965773"/>
                <a:gd name="connsiteY1425" fmla="*/ 237652 h 604159"/>
                <a:gd name="connsiteX1426" fmla="*/ 1875511 w 1965773"/>
                <a:gd name="connsiteY1426" fmla="*/ 235128 h 604159"/>
                <a:gd name="connsiteX1427" fmla="*/ 1874880 w 1965773"/>
                <a:gd name="connsiteY1427" fmla="*/ 229447 h 604159"/>
                <a:gd name="connsiteX1428" fmla="*/ 1882454 w 1965773"/>
                <a:gd name="connsiteY1428" fmla="*/ 232603 h 604159"/>
                <a:gd name="connsiteX1429" fmla="*/ 1886873 w 1965773"/>
                <a:gd name="connsiteY1429" fmla="*/ 232603 h 604159"/>
                <a:gd name="connsiteX1430" fmla="*/ 1893185 w 1965773"/>
                <a:gd name="connsiteY1430" fmla="*/ 235128 h 604159"/>
                <a:gd name="connsiteX1431" fmla="*/ 1902653 w 1965773"/>
                <a:gd name="connsiteY1431" fmla="*/ 236390 h 604159"/>
                <a:gd name="connsiteX1432" fmla="*/ 1909597 w 1965773"/>
                <a:gd name="connsiteY1432" fmla="*/ 235759 h 604159"/>
                <a:gd name="connsiteX1433" fmla="*/ 1909597 w 1965773"/>
                <a:gd name="connsiteY1433" fmla="*/ 230709 h 604159"/>
                <a:gd name="connsiteX1434" fmla="*/ 1901391 w 1965773"/>
                <a:gd name="connsiteY1434" fmla="*/ 226922 h 604159"/>
                <a:gd name="connsiteX1435" fmla="*/ 1895710 w 1965773"/>
                <a:gd name="connsiteY1435" fmla="*/ 223766 h 604159"/>
                <a:gd name="connsiteX1436" fmla="*/ 1891923 w 1965773"/>
                <a:gd name="connsiteY1436" fmla="*/ 220610 h 604159"/>
                <a:gd name="connsiteX1437" fmla="*/ 1884979 w 1965773"/>
                <a:gd name="connsiteY1437" fmla="*/ 218716 h 604159"/>
                <a:gd name="connsiteX1438" fmla="*/ 1879298 w 1965773"/>
                <a:gd name="connsiteY1438" fmla="*/ 217454 h 604159"/>
                <a:gd name="connsiteX1439" fmla="*/ 1872986 w 1965773"/>
                <a:gd name="connsiteY1439" fmla="*/ 212404 h 604159"/>
                <a:gd name="connsiteX1440" fmla="*/ 1866043 w 1965773"/>
                <a:gd name="connsiteY1440" fmla="*/ 209248 h 604159"/>
                <a:gd name="connsiteX1441" fmla="*/ 1859731 w 1965773"/>
                <a:gd name="connsiteY1441" fmla="*/ 206092 h 604159"/>
                <a:gd name="connsiteX1442" fmla="*/ 1855312 w 1965773"/>
                <a:gd name="connsiteY1442" fmla="*/ 206723 h 604159"/>
                <a:gd name="connsiteX1443" fmla="*/ 1845844 w 1965773"/>
                <a:gd name="connsiteY1443" fmla="*/ 203567 h 604159"/>
                <a:gd name="connsiteX1444" fmla="*/ 1842057 w 1965773"/>
                <a:gd name="connsiteY1444" fmla="*/ 200411 h 604159"/>
                <a:gd name="connsiteX1445" fmla="*/ 1835113 w 1965773"/>
                <a:gd name="connsiteY1445" fmla="*/ 200411 h 604159"/>
                <a:gd name="connsiteX1446" fmla="*/ 1826277 w 1965773"/>
                <a:gd name="connsiteY1446" fmla="*/ 199149 h 604159"/>
                <a:gd name="connsiteX1447" fmla="*/ 1823752 w 1965773"/>
                <a:gd name="connsiteY1447" fmla="*/ 195361 h 604159"/>
                <a:gd name="connsiteX1448" fmla="*/ 1819964 w 1965773"/>
                <a:gd name="connsiteY1448" fmla="*/ 191574 h 604159"/>
                <a:gd name="connsiteX1449" fmla="*/ 1826277 w 1965773"/>
                <a:gd name="connsiteY1449" fmla="*/ 191574 h 604159"/>
                <a:gd name="connsiteX1450" fmla="*/ 1834482 w 1965773"/>
                <a:gd name="connsiteY1450" fmla="*/ 195992 h 604159"/>
                <a:gd name="connsiteX1451" fmla="*/ 1843319 w 1965773"/>
                <a:gd name="connsiteY1451" fmla="*/ 197886 h 604159"/>
                <a:gd name="connsiteX1452" fmla="*/ 1849631 w 1965773"/>
                <a:gd name="connsiteY1452" fmla="*/ 197886 h 604159"/>
                <a:gd name="connsiteX1453" fmla="*/ 1859100 w 1965773"/>
                <a:gd name="connsiteY1453" fmla="*/ 197255 h 604159"/>
                <a:gd name="connsiteX1454" fmla="*/ 1861624 w 1965773"/>
                <a:gd name="connsiteY1454" fmla="*/ 193468 h 604159"/>
                <a:gd name="connsiteX1455" fmla="*/ 1862887 w 1965773"/>
                <a:gd name="connsiteY1455" fmla="*/ 189049 h 604159"/>
                <a:gd name="connsiteX1456" fmla="*/ 1858468 w 1965773"/>
                <a:gd name="connsiteY1456" fmla="*/ 185893 h 604159"/>
                <a:gd name="connsiteX1457" fmla="*/ 1851525 w 1965773"/>
                <a:gd name="connsiteY1457" fmla="*/ 182737 h 604159"/>
                <a:gd name="connsiteX1458" fmla="*/ 1844582 w 1965773"/>
                <a:gd name="connsiteY1458" fmla="*/ 175794 h 604159"/>
                <a:gd name="connsiteX1459" fmla="*/ 1842057 w 1965773"/>
                <a:gd name="connsiteY1459" fmla="*/ 172638 h 604159"/>
                <a:gd name="connsiteX1460" fmla="*/ 1847738 w 1965773"/>
                <a:gd name="connsiteY1460" fmla="*/ 172638 h 604159"/>
                <a:gd name="connsiteX1461" fmla="*/ 1852787 w 1965773"/>
                <a:gd name="connsiteY1461" fmla="*/ 171375 h 604159"/>
                <a:gd name="connsiteX1462" fmla="*/ 1855312 w 1965773"/>
                <a:gd name="connsiteY1462" fmla="*/ 175794 h 604159"/>
                <a:gd name="connsiteX1463" fmla="*/ 1859731 w 1965773"/>
                <a:gd name="connsiteY1463" fmla="*/ 179581 h 604159"/>
                <a:gd name="connsiteX1464" fmla="*/ 1863518 w 1965773"/>
                <a:gd name="connsiteY1464" fmla="*/ 180843 h 604159"/>
                <a:gd name="connsiteX1465" fmla="*/ 1871092 w 1965773"/>
                <a:gd name="connsiteY1465" fmla="*/ 184631 h 604159"/>
                <a:gd name="connsiteX1466" fmla="*/ 1876773 w 1965773"/>
                <a:gd name="connsiteY1466" fmla="*/ 184631 h 604159"/>
                <a:gd name="connsiteX1467" fmla="*/ 1885610 w 1965773"/>
                <a:gd name="connsiteY1467" fmla="*/ 184631 h 604159"/>
                <a:gd name="connsiteX1468" fmla="*/ 1895079 w 1965773"/>
                <a:gd name="connsiteY1468" fmla="*/ 184631 h 604159"/>
                <a:gd name="connsiteX1469" fmla="*/ 1902022 w 1965773"/>
                <a:gd name="connsiteY1469" fmla="*/ 185893 h 604159"/>
                <a:gd name="connsiteX1470" fmla="*/ 1910228 w 1965773"/>
                <a:gd name="connsiteY1470" fmla="*/ 187787 h 604159"/>
                <a:gd name="connsiteX1471" fmla="*/ 1917802 w 1965773"/>
                <a:gd name="connsiteY1471" fmla="*/ 194730 h 604159"/>
                <a:gd name="connsiteX1472" fmla="*/ 1925377 w 1965773"/>
                <a:gd name="connsiteY1472" fmla="*/ 195992 h 604159"/>
                <a:gd name="connsiteX1473" fmla="*/ 1932320 w 1965773"/>
                <a:gd name="connsiteY1473" fmla="*/ 195992 h 604159"/>
                <a:gd name="connsiteX1474" fmla="*/ 1939264 w 1965773"/>
                <a:gd name="connsiteY1474" fmla="*/ 199149 h 604159"/>
                <a:gd name="connsiteX1475" fmla="*/ 1950625 w 1965773"/>
                <a:gd name="connsiteY1475" fmla="*/ 203567 h 604159"/>
                <a:gd name="connsiteX1476" fmla="*/ 1958831 w 1965773"/>
                <a:gd name="connsiteY1476" fmla="*/ 204198 h 604159"/>
                <a:gd name="connsiteX1477" fmla="*/ 1965143 w 1965773"/>
                <a:gd name="connsiteY1477" fmla="*/ 204829 h 604159"/>
                <a:gd name="connsiteX1478" fmla="*/ 1965774 w 1965773"/>
                <a:gd name="connsiteY1478" fmla="*/ 199780 h 604159"/>
                <a:gd name="connsiteX1479" fmla="*/ 1961987 w 1965773"/>
                <a:gd name="connsiteY1479" fmla="*/ 197886 h 60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</a:cxnLst>
              <a:rect l="l" t="t" r="r" b="b"/>
              <a:pathLst>
                <a:path w="1965773" h="604159">
                  <a:moveTo>
                    <a:pt x="1961987" y="197886"/>
                  </a:moveTo>
                  <a:lnTo>
                    <a:pt x="1957569" y="197886"/>
                  </a:lnTo>
                  <a:lnTo>
                    <a:pt x="1958200" y="194730"/>
                  </a:lnTo>
                  <a:lnTo>
                    <a:pt x="1955675" y="190943"/>
                  </a:lnTo>
                  <a:lnTo>
                    <a:pt x="1947469" y="187155"/>
                  </a:lnTo>
                  <a:lnTo>
                    <a:pt x="1951256" y="183999"/>
                  </a:lnTo>
                  <a:lnTo>
                    <a:pt x="1959462" y="182737"/>
                  </a:lnTo>
                  <a:lnTo>
                    <a:pt x="1960725" y="180843"/>
                  </a:lnTo>
                  <a:lnTo>
                    <a:pt x="1961356" y="176425"/>
                  </a:lnTo>
                  <a:lnTo>
                    <a:pt x="1951888" y="173900"/>
                  </a:lnTo>
                  <a:lnTo>
                    <a:pt x="1946838" y="170113"/>
                  </a:lnTo>
                  <a:lnTo>
                    <a:pt x="1938632" y="170113"/>
                  </a:lnTo>
                  <a:lnTo>
                    <a:pt x="1936107" y="167588"/>
                  </a:lnTo>
                  <a:lnTo>
                    <a:pt x="1929164" y="163801"/>
                  </a:lnTo>
                  <a:lnTo>
                    <a:pt x="1922221" y="162538"/>
                  </a:lnTo>
                  <a:lnTo>
                    <a:pt x="1915908" y="162538"/>
                  </a:lnTo>
                  <a:lnTo>
                    <a:pt x="1911490" y="162538"/>
                  </a:lnTo>
                  <a:lnTo>
                    <a:pt x="1902653" y="162538"/>
                  </a:lnTo>
                  <a:lnTo>
                    <a:pt x="1898235" y="159382"/>
                  </a:lnTo>
                  <a:lnTo>
                    <a:pt x="1891923" y="160013"/>
                  </a:lnTo>
                  <a:lnTo>
                    <a:pt x="1890029" y="161276"/>
                  </a:lnTo>
                  <a:lnTo>
                    <a:pt x="1897603" y="166325"/>
                  </a:lnTo>
                  <a:lnTo>
                    <a:pt x="1895710" y="168850"/>
                  </a:lnTo>
                  <a:lnTo>
                    <a:pt x="1890029" y="168850"/>
                  </a:lnTo>
                  <a:lnTo>
                    <a:pt x="1884979" y="166957"/>
                  </a:lnTo>
                  <a:lnTo>
                    <a:pt x="1879930" y="163169"/>
                  </a:lnTo>
                  <a:lnTo>
                    <a:pt x="1875511" y="158120"/>
                  </a:lnTo>
                  <a:lnTo>
                    <a:pt x="1869199" y="153070"/>
                  </a:lnTo>
                  <a:lnTo>
                    <a:pt x="1862887" y="151176"/>
                  </a:lnTo>
                  <a:lnTo>
                    <a:pt x="1853419" y="149914"/>
                  </a:lnTo>
                  <a:lnTo>
                    <a:pt x="1843951" y="146758"/>
                  </a:lnTo>
                  <a:lnTo>
                    <a:pt x="1835113" y="145496"/>
                  </a:lnTo>
                  <a:lnTo>
                    <a:pt x="1824383" y="141077"/>
                  </a:lnTo>
                  <a:lnTo>
                    <a:pt x="1814284" y="139815"/>
                  </a:lnTo>
                  <a:lnTo>
                    <a:pt x="1800397" y="135396"/>
                  </a:lnTo>
                  <a:lnTo>
                    <a:pt x="1794716" y="132240"/>
                  </a:lnTo>
                  <a:lnTo>
                    <a:pt x="1785248" y="130978"/>
                  </a:lnTo>
                  <a:lnTo>
                    <a:pt x="1776411" y="126559"/>
                  </a:lnTo>
                  <a:lnTo>
                    <a:pt x="1767574" y="126559"/>
                  </a:lnTo>
                  <a:lnTo>
                    <a:pt x="1756843" y="124666"/>
                  </a:lnTo>
                  <a:lnTo>
                    <a:pt x="1749269" y="121509"/>
                  </a:lnTo>
                  <a:lnTo>
                    <a:pt x="1741063" y="121509"/>
                  </a:lnTo>
                  <a:lnTo>
                    <a:pt x="1733489" y="120878"/>
                  </a:lnTo>
                  <a:lnTo>
                    <a:pt x="1725283" y="119616"/>
                  </a:lnTo>
                  <a:lnTo>
                    <a:pt x="1717708" y="118353"/>
                  </a:lnTo>
                  <a:lnTo>
                    <a:pt x="1710765" y="116460"/>
                  </a:lnTo>
                  <a:lnTo>
                    <a:pt x="1705715" y="116460"/>
                  </a:lnTo>
                  <a:lnTo>
                    <a:pt x="1698141" y="116460"/>
                  </a:lnTo>
                  <a:lnTo>
                    <a:pt x="1692460" y="116460"/>
                  </a:lnTo>
                  <a:lnTo>
                    <a:pt x="1682992" y="116460"/>
                  </a:lnTo>
                  <a:lnTo>
                    <a:pt x="1677311" y="116460"/>
                  </a:lnTo>
                  <a:lnTo>
                    <a:pt x="1669736" y="115829"/>
                  </a:lnTo>
                  <a:lnTo>
                    <a:pt x="1663424" y="113935"/>
                  </a:lnTo>
                  <a:lnTo>
                    <a:pt x="1655849" y="113935"/>
                  </a:lnTo>
                  <a:lnTo>
                    <a:pt x="1650168" y="113935"/>
                  </a:lnTo>
                  <a:lnTo>
                    <a:pt x="1646381" y="113935"/>
                  </a:lnTo>
                  <a:lnTo>
                    <a:pt x="1641963" y="115197"/>
                  </a:lnTo>
                  <a:lnTo>
                    <a:pt x="1646381" y="118985"/>
                  </a:lnTo>
                  <a:lnTo>
                    <a:pt x="1653325" y="122141"/>
                  </a:lnTo>
                  <a:lnTo>
                    <a:pt x="1658374" y="124666"/>
                  </a:lnTo>
                  <a:lnTo>
                    <a:pt x="1662162" y="125297"/>
                  </a:lnTo>
                  <a:lnTo>
                    <a:pt x="1668474" y="130346"/>
                  </a:lnTo>
                  <a:lnTo>
                    <a:pt x="1667211" y="133502"/>
                  </a:lnTo>
                  <a:lnTo>
                    <a:pt x="1661530" y="132871"/>
                  </a:lnTo>
                  <a:lnTo>
                    <a:pt x="1655849" y="131609"/>
                  </a:lnTo>
                  <a:lnTo>
                    <a:pt x="1651431" y="130978"/>
                  </a:lnTo>
                  <a:lnTo>
                    <a:pt x="1645750" y="129084"/>
                  </a:lnTo>
                  <a:lnTo>
                    <a:pt x="1641332" y="127190"/>
                  </a:lnTo>
                  <a:lnTo>
                    <a:pt x="1634388" y="125928"/>
                  </a:lnTo>
                  <a:lnTo>
                    <a:pt x="1631863" y="122141"/>
                  </a:lnTo>
                  <a:lnTo>
                    <a:pt x="1626814" y="118985"/>
                  </a:lnTo>
                  <a:lnTo>
                    <a:pt x="1620502" y="118353"/>
                  </a:lnTo>
                  <a:lnTo>
                    <a:pt x="1616714" y="118353"/>
                  </a:lnTo>
                  <a:lnTo>
                    <a:pt x="1612927" y="120247"/>
                  </a:lnTo>
                  <a:lnTo>
                    <a:pt x="1610402" y="122141"/>
                  </a:lnTo>
                  <a:lnTo>
                    <a:pt x="1602828" y="122141"/>
                  </a:lnTo>
                  <a:lnTo>
                    <a:pt x="1595884" y="121509"/>
                  </a:lnTo>
                  <a:lnTo>
                    <a:pt x="1589572" y="120878"/>
                  </a:lnTo>
                  <a:lnTo>
                    <a:pt x="1581998" y="120878"/>
                  </a:lnTo>
                  <a:lnTo>
                    <a:pt x="1576948" y="120247"/>
                  </a:lnTo>
                  <a:lnTo>
                    <a:pt x="1570636" y="119616"/>
                  </a:lnTo>
                  <a:lnTo>
                    <a:pt x="1564955" y="120247"/>
                  </a:lnTo>
                  <a:lnTo>
                    <a:pt x="1556118" y="120878"/>
                  </a:lnTo>
                  <a:lnTo>
                    <a:pt x="1545387" y="120247"/>
                  </a:lnTo>
                  <a:lnTo>
                    <a:pt x="1537813" y="120247"/>
                  </a:lnTo>
                  <a:lnTo>
                    <a:pt x="1532132" y="118985"/>
                  </a:lnTo>
                  <a:lnTo>
                    <a:pt x="1525189" y="117722"/>
                  </a:lnTo>
                  <a:lnTo>
                    <a:pt x="1517614" y="115829"/>
                  </a:lnTo>
                  <a:lnTo>
                    <a:pt x="1513827" y="108254"/>
                  </a:lnTo>
                  <a:lnTo>
                    <a:pt x="1504359" y="105098"/>
                  </a:lnTo>
                  <a:lnTo>
                    <a:pt x="1494891" y="101942"/>
                  </a:lnTo>
                  <a:lnTo>
                    <a:pt x="1489210" y="100679"/>
                  </a:lnTo>
                  <a:lnTo>
                    <a:pt x="1478479" y="100048"/>
                  </a:lnTo>
                  <a:lnTo>
                    <a:pt x="1471536" y="100048"/>
                  </a:lnTo>
                  <a:lnTo>
                    <a:pt x="1462699" y="98786"/>
                  </a:lnTo>
                  <a:lnTo>
                    <a:pt x="1452599" y="98786"/>
                  </a:lnTo>
                  <a:lnTo>
                    <a:pt x="1444394" y="99417"/>
                  </a:lnTo>
                  <a:lnTo>
                    <a:pt x="1434925" y="100679"/>
                  </a:lnTo>
                  <a:lnTo>
                    <a:pt x="1426720" y="102573"/>
                  </a:lnTo>
                  <a:lnTo>
                    <a:pt x="1418514" y="101942"/>
                  </a:lnTo>
                  <a:lnTo>
                    <a:pt x="1410308" y="100679"/>
                  </a:lnTo>
                  <a:lnTo>
                    <a:pt x="1405890" y="99417"/>
                  </a:lnTo>
                  <a:lnTo>
                    <a:pt x="1398946" y="95630"/>
                  </a:lnTo>
                  <a:lnTo>
                    <a:pt x="1393265" y="95630"/>
                  </a:lnTo>
                  <a:lnTo>
                    <a:pt x="1386953" y="96892"/>
                  </a:lnTo>
                  <a:lnTo>
                    <a:pt x="1380641" y="96892"/>
                  </a:lnTo>
                  <a:lnTo>
                    <a:pt x="1378116" y="93105"/>
                  </a:lnTo>
                  <a:lnTo>
                    <a:pt x="1369279" y="93105"/>
                  </a:lnTo>
                  <a:lnTo>
                    <a:pt x="1362336" y="89949"/>
                  </a:lnTo>
                  <a:lnTo>
                    <a:pt x="1366123" y="87424"/>
                  </a:lnTo>
                  <a:lnTo>
                    <a:pt x="1362967" y="84268"/>
                  </a:lnTo>
                  <a:lnTo>
                    <a:pt x="1357918" y="82374"/>
                  </a:lnTo>
                  <a:lnTo>
                    <a:pt x="1353499" y="81743"/>
                  </a:lnTo>
                  <a:lnTo>
                    <a:pt x="1345925" y="81112"/>
                  </a:lnTo>
                  <a:lnTo>
                    <a:pt x="1342137" y="81112"/>
                  </a:lnTo>
                  <a:lnTo>
                    <a:pt x="1335825" y="81112"/>
                  </a:lnTo>
                  <a:lnTo>
                    <a:pt x="1330776" y="81112"/>
                  </a:lnTo>
                  <a:lnTo>
                    <a:pt x="1326357" y="79850"/>
                  </a:lnTo>
                  <a:lnTo>
                    <a:pt x="1320676" y="79850"/>
                  </a:lnTo>
                  <a:lnTo>
                    <a:pt x="1314364" y="79218"/>
                  </a:lnTo>
                  <a:lnTo>
                    <a:pt x="1309946" y="79218"/>
                  </a:lnTo>
                  <a:lnTo>
                    <a:pt x="1305527" y="76693"/>
                  </a:lnTo>
                  <a:lnTo>
                    <a:pt x="1301740" y="75431"/>
                  </a:lnTo>
                  <a:lnTo>
                    <a:pt x="1297321" y="75431"/>
                  </a:lnTo>
                  <a:lnTo>
                    <a:pt x="1289747" y="75431"/>
                  </a:lnTo>
                  <a:lnTo>
                    <a:pt x="1281541" y="75431"/>
                  </a:lnTo>
                  <a:lnTo>
                    <a:pt x="1274598" y="73537"/>
                  </a:lnTo>
                  <a:lnTo>
                    <a:pt x="1265130" y="72275"/>
                  </a:lnTo>
                  <a:lnTo>
                    <a:pt x="1258817" y="74800"/>
                  </a:lnTo>
                  <a:lnTo>
                    <a:pt x="1253768" y="71644"/>
                  </a:lnTo>
                  <a:lnTo>
                    <a:pt x="1248718" y="71644"/>
                  </a:lnTo>
                  <a:lnTo>
                    <a:pt x="1245562" y="72275"/>
                  </a:lnTo>
                  <a:lnTo>
                    <a:pt x="1249349" y="73537"/>
                  </a:lnTo>
                  <a:lnTo>
                    <a:pt x="1251874" y="76062"/>
                  </a:lnTo>
                  <a:lnTo>
                    <a:pt x="1250612" y="77956"/>
                  </a:lnTo>
                  <a:lnTo>
                    <a:pt x="1246824" y="77956"/>
                  </a:lnTo>
                  <a:lnTo>
                    <a:pt x="1244300" y="77956"/>
                  </a:lnTo>
                  <a:lnTo>
                    <a:pt x="1239881" y="77956"/>
                  </a:lnTo>
                  <a:lnTo>
                    <a:pt x="1239250" y="80481"/>
                  </a:lnTo>
                  <a:lnTo>
                    <a:pt x="1241143" y="82374"/>
                  </a:lnTo>
                  <a:lnTo>
                    <a:pt x="1245562" y="81743"/>
                  </a:lnTo>
                  <a:lnTo>
                    <a:pt x="1249349" y="81743"/>
                  </a:lnTo>
                  <a:lnTo>
                    <a:pt x="1248718" y="84899"/>
                  </a:lnTo>
                  <a:lnTo>
                    <a:pt x="1252505" y="86162"/>
                  </a:lnTo>
                  <a:lnTo>
                    <a:pt x="1256924" y="88055"/>
                  </a:lnTo>
                  <a:lnTo>
                    <a:pt x="1260711" y="93105"/>
                  </a:lnTo>
                  <a:lnTo>
                    <a:pt x="1255661" y="93736"/>
                  </a:lnTo>
                  <a:lnTo>
                    <a:pt x="1249981" y="93105"/>
                  </a:lnTo>
                  <a:lnTo>
                    <a:pt x="1245562" y="90580"/>
                  </a:lnTo>
                  <a:lnTo>
                    <a:pt x="1240512" y="90580"/>
                  </a:lnTo>
                  <a:lnTo>
                    <a:pt x="1244300" y="94999"/>
                  </a:lnTo>
                  <a:lnTo>
                    <a:pt x="1240512" y="96261"/>
                  </a:lnTo>
                  <a:lnTo>
                    <a:pt x="1234200" y="91843"/>
                  </a:lnTo>
                  <a:lnTo>
                    <a:pt x="1228519" y="91843"/>
                  </a:lnTo>
                  <a:lnTo>
                    <a:pt x="1223470" y="92474"/>
                  </a:lnTo>
                  <a:lnTo>
                    <a:pt x="1219051" y="90580"/>
                  </a:lnTo>
                  <a:lnTo>
                    <a:pt x="1215264" y="90580"/>
                  </a:lnTo>
                  <a:lnTo>
                    <a:pt x="1209583" y="90580"/>
                  </a:lnTo>
                  <a:lnTo>
                    <a:pt x="1207058" y="94367"/>
                  </a:lnTo>
                  <a:lnTo>
                    <a:pt x="1201377" y="94367"/>
                  </a:lnTo>
                  <a:lnTo>
                    <a:pt x="1197590" y="94367"/>
                  </a:lnTo>
                  <a:lnTo>
                    <a:pt x="1190647" y="92474"/>
                  </a:lnTo>
                  <a:lnTo>
                    <a:pt x="1185597" y="92474"/>
                  </a:lnTo>
                  <a:lnTo>
                    <a:pt x="1181178" y="90580"/>
                  </a:lnTo>
                  <a:lnTo>
                    <a:pt x="1175497" y="88055"/>
                  </a:lnTo>
                  <a:lnTo>
                    <a:pt x="1171710" y="86793"/>
                  </a:lnTo>
                  <a:lnTo>
                    <a:pt x="1171710" y="89318"/>
                  </a:lnTo>
                  <a:lnTo>
                    <a:pt x="1174235" y="93736"/>
                  </a:lnTo>
                  <a:lnTo>
                    <a:pt x="1175497" y="96261"/>
                  </a:lnTo>
                  <a:lnTo>
                    <a:pt x="1177391" y="101942"/>
                  </a:lnTo>
                  <a:lnTo>
                    <a:pt x="1174235" y="104467"/>
                  </a:lnTo>
                  <a:lnTo>
                    <a:pt x="1169817" y="101311"/>
                  </a:lnTo>
                  <a:lnTo>
                    <a:pt x="1162873" y="100679"/>
                  </a:lnTo>
                  <a:lnTo>
                    <a:pt x="1157192" y="99417"/>
                  </a:lnTo>
                  <a:lnTo>
                    <a:pt x="1150249" y="96892"/>
                  </a:lnTo>
                  <a:lnTo>
                    <a:pt x="1142043" y="93736"/>
                  </a:lnTo>
                  <a:lnTo>
                    <a:pt x="1134469" y="89318"/>
                  </a:lnTo>
                  <a:lnTo>
                    <a:pt x="1126263" y="88055"/>
                  </a:lnTo>
                  <a:lnTo>
                    <a:pt x="1121213" y="84268"/>
                  </a:lnTo>
                  <a:lnTo>
                    <a:pt x="1127525" y="83637"/>
                  </a:lnTo>
                  <a:lnTo>
                    <a:pt x="1130681" y="82374"/>
                  </a:lnTo>
                  <a:lnTo>
                    <a:pt x="1127525" y="79850"/>
                  </a:lnTo>
                  <a:lnTo>
                    <a:pt x="1123738" y="77956"/>
                  </a:lnTo>
                  <a:lnTo>
                    <a:pt x="1118689" y="77956"/>
                  </a:lnTo>
                  <a:lnTo>
                    <a:pt x="1119320" y="75431"/>
                  </a:lnTo>
                  <a:lnTo>
                    <a:pt x="1115532" y="72275"/>
                  </a:lnTo>
                  <a:lnTo>
                    <a:pt x="1112376" y="71013"/>
                  </a:lnTo>
                  <a:lnTo>
                    <a:pt x="1109220" y="68488"/>
                  </a:lnTo>
                  <a:lnTo>
                    <a:pt x="1106064" y="67225"/>
                  </a:lnTo>
                  <a:lnTo>
                    <a:pt x="1101646" y="64700"/>
                  </a:lnTo>
                  <a:lnTo>
                    <a:pt x="1094071" y="64700"/>
                  </a:lnTo>
                  <a:lnTo>
                    <a:pt x="1089022" y="63438"/>
                  </a:lnTo>
                  <a:lnTo>
                    <a:pt x="1082078" y="63438"/>
                  </a:lnTo>
                  <a:lnTo>
                    <a:pt x="1080816" y="65332"/>
                  </a:lnTo>
                  <a:lnTo>
                    <a:pt x="1075766" y="65332"/>
                  </a:lnTo>
                  <a:lnTo>
                    <a:pt x="1072610" y="62807"/>
                  </a:lnTo>
                  <a:lnTo>
                    <a:pt x="1068192" y="62807"/>
                  </a:lnTo>
                  <a:lnTo>
                    <a:pt x="1064404" y="61544"/>
                  </a:lnTo>
                  <a:lnTo>
                    <a:pt x="1059986" y="61544"/>
                  </a:lnTo>
                  <a:lnTo>
                    <a:pt x="1055567" y="59651"/>
                  </a:lnTo>
                  <a:lnTo>
                    <a:pt x="1051149" y="58388"/>
                  </a:lnTo>
                  <a:lnTo>
                    <a:pt x="1046730" y="57126"/>
                  </a:lnTo>
                  <a:lnTo>
                    <a:pt x="1042943" y="59651"/>
                  </a:lnTo>
                  <a:lnTo>
                    <a:pt x="1040418" y="60913"/>
                  </a:lnTo>
                  <a:lnTo>
                    <a:pt x="1044837" y="64700"/>
                  </a:lnTo>
                  <a:lnTo>
                    <a:pt x="1048624" y="67856"/>
                  </a:lnTo>
                  <a:lnTo>
                    <a:pt x="1047993" y="71644"/>
                  </a:lnTo>
                  <a:lnTo>
                    <a:pt x="1043574" y="71013"/>
                  </a:lnTo>
                  <a:lnTo>
                    <a:pt x="1039156" y="71013"/>
                  </a:lnTo>
                  <a:lnTo>
                    <a:pt x="1032212" y="71013"/>
                  </a:lnTo>
                  <a:lnTo>
                    <a:pt x="1025900" y="71013"/>
                  </a:lnTo>
                  <a:lnTo>
                    <a:pt x="1022113" y="70381"/>
                  </a:lnTo>
                  <a:lnTo>
                    <a:pt x="1014538" y="70381"/>
                  </a:lnTo>
                  <a:lnTo>
                    <a:pt x="1008858" y="71013"/>
                  </a:lnTo>
                  <a:lnTo>
                    <a:pt x="1001914" y="67856"/>
                  </a:lnTo>
                  <a:lnTo>
                    <a:pt x="996233" y="67856"/>
                  </a:lnTo>
                  <a:lnTo>
                    <a:pt x="990552" y="67225"/>
                  </a:lnTo>
                  <a:lnTo>
                    <a:pt x="986765" y="64069"/>
                  </a:lnTo>
                  <a:lnTo>
                    <a:pt x="990552" y="61544"/>
                  </a:lnTo>
                  <a:lnTo>
                    <a:pt x="985503" y="60282"/>
                  </a:lnTo>
                  <a:lnTo>
                    <a:pt x="980453" y="59651"/>
                  </a:lnTo>
                  <a:lnTo>
                    <a:pt x="971616" y="60282"/>
                  </a:lnTo>
                  <a:lnTo>
                    <a:pt x="966566" y="60282"/>
                  </a:lnTo>
                  <a:lnTo>
                    <a:pt x="960886" y="60282"/>
                  </a:lnTo>
                  <a:lnTo>
                    <a:pt x="956467" y="60282"/>
                  </a:lnTo>
                  <a:lnTo>
                    <a:pt x="950786" y="59651"/>
                  </a:lnTo>
                  <a:lnTo>
                    <a:pt x="945736" y="59651"/>
                  </a:lnTo>
                  <a:lnTo>
                    <a:pt x="941318" y="62176"/>
                  </a:lnTo>
                  <a:lnTo>
                    <a:pt x="935637" y="62176"/>
                  </a:lnTo>
                  <a:lnTo>
                    <a:pt x="935006" y="65332"/>
                  </a:lnTo>
                  <a:lnTo>
                    <a:pt x="929956" y="62807"/>
                  </a:lnTo>
                  <a:lnTo>
                    <a:pt x="928063" y="60913"/>
                  </a:lnTo>
                  <a:lnTo>
                    <a:pt x="926800" y="58388"/>
                  </a:lnTo>
                  <a:lnTo>
                    <a:pt x="923013" y="56495"/>
                  </a:lnTo>
                  <a:lnTo>
                    <a:pt x="919857" y="55863"/>
                  </a:lnTo>
                  <a:lnTo>
                    <a:pt x="920488" y="59020"/>
                  </a:lnTo>
                  <a:lnTo>
                    <a:pt x="916070" y="59651"/>
                  </a:lnTo>
                  <a:lnTo>
                    <a:pt x="910389" y="59651"/>
                  </a:lnTo>
                  <a:lnTo>
                    <a:pt x="904708" y="59020"/>
                  </a:lnTo>
                  <a:lnTo>
                    <a:pt x="901552" y="57757"/>
                  </a:lnTo>
                  <a:lnTo>
                    <a:pt x="897765" y="55863"/>
                  </a:lnTo>
                  <a:lnTo>
                    <a:pt x="893346" y="55232"/>
                  </a:lnTo>
                  <a:lnTo>
                    <a:pt x="888927" y="55232"/>
                  </a:lnTo>
                  <a:lnTo>
                    <a:pt x="885140" y="55232"/>
                  </a:lnTo>
                  <a:lnTo>
                    <a:pt x="885771" y="58388"/>
                  </a:lnTo>
                  <a:lnTo>
                    <a:pt x="891452" y="60282"/>
                  </a:lnTo>
                  <a:lnTo>
                    <a:pt x="895240" y="61544"/>
                  </a:lnTo>
                  <a:lnTo>
                    <a:pt x="890821" y="63438"/>
                  </a:lnTo>
                  <a:lnTo>
                    <a:pt x="885771" y="65332"/>
                  </a:lnTo>
                  <a:lnTo>
                    <a:pt x="880722" y="64700"/>
                  </a:lnTo>
                  <a:lnTo>
                    <a:pt x="874409" y="67225"/>
                  </a:lnTo>
                  <a:lnTo>
                    <a:pt x="871254" y="67225"/>
                  </a:lnTo>
                  <a:lnTo>
                    <a:pt x="865573" y="69119"/>
                  </a:lnTo>
                  <a:lnTo>
                    <a:pt x="861785" y="69119"/>
                  </a:lnTo>
                  <a:lnTo>
                    <a:pt x="856736" y="69119"/>
                  </a:lnTo>
                  <a:lnTo>
                    <a:pt x="853579" y="72906"/>
                  </a:lnTo>
                  <a:lnTo>
                    <a:pt x="848530" y="72906"/>
                  </a:lnTo>
                  <a:lnTo>
                    <a:pt x="849792" y="69750"/>
                  </a:lnTo>
                  <a:lnTo>
                    <a:pt x="853579" y="66594"/>
                  </a:lnTo>
                  <a:lnTo>
                    <a:pt x="857998" y="63438"/>
                  </a:lnTo>
                  <a:lnTo>
                    <a:pt x="860523" y="60913"/>
                  </a:lnTo>
                  <a:lnTo>
                    <a:pt x="868729" y="59651"/>
                  </a:lnTo>
                  <a:lnTo>
                    <a:pt x="871885" y="58388"/>
                  </a:lnTo>
                  <a:lnTo>
                    <a:pt x="875672" y="54601"/>
                  </a:lnTo>
                  <a:lnTo>
                    <a:pt x="878828" y="53339"/>
                  </a:lnTo>
                  <a:lnTo>
                    <a:pt x="875672" y="50814"/>
                  </a:lnTo>
                  <a:lnTo>
                    <a:pt x="880722" y="48920"/>
                  </a:lnTo>
                  <a:lnTo>
                    <a:pt x="886403" y="46395"/>
                  </a:lnTo>
                  <a:lnTo>
                    <a:pt x="893346" y="45133"/>
                  </a:lnTo>
                  <a:lnTo>
                    <a:pt x="896502" y="42608"/>
                  </a:lnTo>
                  <a:lnTo>
                    <a:pt x="900289" y="40083"/>
                  </a:lnTo>
                  <a:lnTo>
                    <a:pt x="905339" y="40083"/>
                  </a:lnTo>
                  <a:lnTo>
                    <a:pt x="902814" y="34402"/>
                  </a:lnTo>
                  <a:lnTo>
                    <a:pt x="900289" y="30615"/>
                  </a:lnTo>
                  <a:lnTo>
                    <a:pt x="894608" y="29984"/>
                  </a:lnTo>
                  <a:lnTo>
                    <a:pt x="887034" y="27459"/>
                  </a:lnTo>
                  <a:lnTo>
                    <a:pt x="883246" y="23672"/>
                  </a:lnTo>
                  <a:lnTo>
                    <a:pt x="875041" y="22409"/>
                  </a:lnTo>
                  <a:lnTo>
                    <a:pt x="868729" y="21147"/>
                  </a:lnTo>
                  <a:lnTo>
                    <a:pt x="858629" y="20516"/>
                  </a:lnTo>
                  <a:lnTo>
                    <a:pt x="851055" y="18622"/>
                  </a:lnTo>
                  <a:lnTo>
                    <a:pt x="841587" y="17991"/>
                  </a:lnTo>
                  <a:lnTo>
                    <a:pt x="828331" y="17991"/>
                  </a:lnTo>
                  <a:lnTo>
                    <a:pt x="823913" y="19884"/>
                  </a:lnTo>
                  <a:lnTo>
                    <a:pt x="814444" y="19884"/>
                  </a:lnTo>
                  <a:lnTo>
                    <a:pt x="808132" y="17991"/>
                  </a:lnTo>
                  <a:lnTo>
                    <a:pt x="808763" y="12941"/>
                  </a:lnTo>
                  <a:lnTo>
                    <a:pt x="800558" y="12941"/>
                  </a:lnTo>
                  <a:lnTo>
                    <a:pt x="792352" y="12310"/>
                  </a:lnTo>
                  <a:lnTo>
                    <a:pt x="785409" y="11047"/>
                  </a:lnTo>
                  <a:lnTo>
                    <a:pt x="777834" y="10416"/>
                  </a:lnTo>
                  <a:lnTo>
                    <a:pt x="783515" y="9785"/>
                  </a:lnTo>
                  <a:lnTo>
                    <a:pt x="787933" y="7260"/>
                  </a:lnTo>
                  <a:lnTo>
                    <a:pt x="781622" y="5367"/>
                  </a:lnTo>
                  <a:lnTo>
                    <a:pt x="772784" y="4735"/>
                  </a:lnTo>
                  <a:lnTo>
                    <a:pt x="765210" y="4104"/>
                  </a:lnTo>
                  <a:lnTo>
                    <a:pt x="757004" y="4104"/>
                  </a:lnTo>
                  <a:lnTo>
                    <a:pt x="748798" y="5367"/>
                  </a:lnTo>
                  <a:lnTo>
                    <a:pt x="746274" y="9154"/>
                  </a:lnTo>
                  <a:lnTo>
                    <a:pt x="745642" y="13572"/>
                  </a:lnTo>
                  <a:lnTo>
                    <a:pt x="748798" y="16728"/>
                  </a:lnTo>
                  <a:lnTo>
                    <a:pt x="751323" y="17991"/>
                  </a:lnTo>
                  <a:lnTo>
                    <a:pt x="749430" y="21147"/>
                  </a:lnTo>
                  <a:lnTo>
                    <a:pt x="742486" y="20516"/>
                  </a:lnTo>
                  <a:lnTo>
                    <a:pt x="736174" y="20516"/>
                  </a:lnTo>
                  <a:lnTo>
                    <a:pt x="738068" y="22409"/>
                  </a:lnTo>
                  <a:lnTo>
                    <a:pt x="743117" y="26197"/>
                  </a:lnTo>
                  <a:lnTo>
                    <a:pt x="735543" y="25565"/>
                  </a:lnTo>
                  <a:lnTo>
                    <a:pt x="727337" y="24303"/>
                  </a:lnTo>
                  <a:lnTo>
                    <a:pt x="721656" y="25565"/>
                  </a:lnTo>
                  <a:lnTo>
                    <a:pt x="718500" y="27459"/>
                  </a:lnTo>
                  <a:lnTo>
                    <a:pt x="707138" y="28721"/>
                  </a:lnTo>
                  <a:lnTo>
                    <a:pt x="702089" y="26197"/>
                  </a:lnTo>
                  <a:lnTo>
                    <a:pt x="693883" y="26197"/>
                  </a:lnTo>
                  <a:lnTo>
                    <a:pt x="685046" y="26197"/>
                  </a:lnTo>
                  <a:lnTo>
                    <a:pt x="675578" y="26197"/>
                  </a:lnTo>
                  <a:lnTo>
                    <a:pt x="679996" y="30615"/>
                  </a:lnTo>
                  <a:lnTo>
                    <a:pt x="671160" y="30615"/>
                  </a:lnTo>
                  <a:lnTo>
                    <a:pt x="662322" y="31246"/>
                  </a:lnTo>
                  <a:lnTo>
                    <a:pt x="652854" y="33140"/>
                  </a:lnTo>
                  <a:lnTo>
                    <a:pt x="645280" y="33140"/>
                  </a:lnTo>
                  <a:lnTo>
                    <a:pt x="637074" y="36296"/>
                  </a:lnTo>
                  <a:lnTo>
                    <a:pt x="628237" y="38821"/>
                  </a:lnTo>
                  <a:lnTo>
                    <a:pt x="623819" y="38821"/>
                  </a:lnTo>
                  <a:lnTo>
                    <a:pt x="621294" y="45764"/>
                  </a:lnTo>
                  <a:lnTo>
                    <a:pt x="622556" y="48289"/>
                  </a:lnTo>
                  <a:lnTo>
                    <a:pt x="621294" y="51445"/>
                  </a:lnTo>
                  <a:lnTo>
                    <a:pt x="626975" y="51445"/>
                  </a:lnTo>
                  <a:lnTo>
                    <a:pt x="632024" y="55232"/>
                  </a:lnTo>
                  <a:lnTo>
                    <a:pt x="633287" y="59651"/>
                  </a:lnTo>
                  <a:lnTo>
                    <a:pt x="624450" y="60282"/>
                  </a:lnTo>
                  <a:lnTo>
                    <a:pt x="613088" y="60913"/>
                  </a:lnTo>
                  <a:lnTo>
                    <a:pt x="602989" y="60282"/>
                  </a:lnTo>
                  <a:lnTo>
                    <a:pt x="594152" y="60282"/>
                  </a:lnTo>
                  <a:lnTo>
                    <a:pt x="588471" y="60282"/>
                  </a:lnTo>
                  <a:lnTo>
                    <a:pt x="584684" y="60913"/>
                  </a:lnTo>
                  <a:lnTo>
                    <a:pt x="578371" y="62176"/>
                  </a:lnTo>
                  <a:lnTo>
                    <a:pt x="573953" y="62807"/>
                  </a:lnTo>
                  <a:lnTo>
                    <a:pt x="567641" y="62807"/>
                  </a:lnTo>
                  <a:lnTo>
                    <a:pt x="567641" y="65963"/>
                  </a:lnTo>
                  <a:lnTo>
                    <a:pt x="573322" y="70381"/>
                  </a:lnTo>
                  <a:lnTo>
                    <a:pt x="579003" y="72906"/>
                  </a:lnTo>
                  <a:lnTo>
                    <a:pt x="585315" y="76693"/>
                  </a:lnTo>
                  <a:lnTo>
                    <a:pt x="593520" y="78587"/>
                  </a:lnTo>
                  <a:lnTo>
                    <a:pt x="598570" y="82374"/>
                  </a:lnTo>
                  <a:lnTo>
                    <a:pt x="604882" y="83637"/>
                  </a:lnTo>
                  <a:lnTo>
                    <a:pt x="609301" y="88055"/>
                  </a:lnTo>
                  <a:lnTo>
                    <a:pt x="604251" y="88686"/>
                  </a:lnTo>
                  <a:lnTo>
                    <a:pt x="595414" y="88686"/>
                  </a:lnTo>
                  <a:lnTo>
                    <a:pt x="589102" y="86793"/>
                  </a:lnTo>
                  <a:lnTo>
                    <a:pt x="581527" y="84899"/>
                  </a:lnTo>
                  <a:lnTo>
                    <a:pt x="572059" y="83637"/>
                  </a:lnTo>
                  <a:lnTo>
                    <a:pt x="565747" y="81743"/>
                  </a:lnTo>
                  <a:lnTo>
                    <a:pt x="558804" y="79850"/>
                  </a:lnTo>
                  <a:lnTo>
                    <a:pt x="554385" y="79850"/>
                  </a:lnTo>
                  <a:lnTo>
                    <a:pt x="549967" y="81112"/>
                  </a:lnTo>
                  <a:lnTo>
                    <a:pt x="552492" y="84899"/>
                  </a:lnTo>
                  <a:lnTo>
                    <a:pt x="554385" y="88055"/>
                  </a:lnTo>
                  <a:lnTo>
                    <a:pt x="550598" y="88686"/>
                  </a:lnTo>
                  <a:lnTo>
                    <a:pt x="545548" y="85530"/>
                  </a:lnTo>
                  <a:lnTo>
                    <a:pt x="540499" y="84899"/>
                  </a:lnTo>
                  <a:lnTo>
                    <a:pt x="534818" y="84268"/>
                  </a:lnTo>
                  <a:lnTo>
                    <a:pt x="539868" y="89318"/>
                  </a:lnTo>
                  <a:lnTo>
                    <a:pt x="546811" y="91843"/>
                  </a:lnTo>
                  <a:cubicBezTo>
                    <a:pt x="546811" y="91843"/>
                    <a:pt x="556910" y="94999"/>
                    <a:pt x="558804" y="94367"/>
                  </a:cubicBezTo>
                  <a:cubicBezTo>
                    <a:pt x="560698" y="93736"/>
                    <a:pt x="566378" y="96261"/>
                    <a:pt x="566378" y="96261"/>
                  </a:cubicBezTo>
                  <a:lnTo>
                    <a:pt x="568903" y="98786"/>
                  </a:lnTo>
                  <a:lnTo>
                    <a:pt x="574584" y="100048"/>
                  </a:lnTo>
                  <a:lnTo>
                    <a:pt x="570797" y="101311"/>
                  </a:lnTo>
                  <a:lnTo>
                    <a:pt x="563854" y="101311"/>
                  </a:lnTo>
                  <a:lnTo>
                    <a:pt x="556910" y="97523"/>
                  </a:lnTo>
                  <a:lnTo>
                    <a:pt x="548704" y="96892"/>
                  </a:lnTo>
                  <a:lnTo>
                    <a:pt x="539868" y="96261"/>
                  </a:lnTo>
                  <a:lnTo>
                    <a:pt x="533555" y="96261"/>
                  </a:lnTo>
                  <a:lnTo>
                    <a:pt x="529137" y="93105"/>
                  </a:lnTo>
                  <a:lnTo>
                    <a:pt x="527243" y="89318"/>
                  </a:lnTo>
                  <a:lnTo>
                    <a:pt x="524718" y="84899"/>
                  </a:lnTo>
                  <a:lnTo>
                    <a:pt x="524087" y="81743"/>
                  </a:lnTo>
                  <a:lnTo>
                    <a:pt x="522193" y="79218"/>
                  </a:lnTo>
                  <a:lnTo>
                    <a:pt x="517775" y="74169"/>
                  </a:lnTo>
                  <a:lnTo>
                    <a:pt x="512094" y="72906"/>
                  </a:lnTo>
                  <a:lnTo>
                    <a:pt x="516513" y="77956"/>
                  </a:lnTo>
                  <a:lnTo>
                    <a:pt x="516513" y="83006"/>
                  </a:lnTo>
                  <a:lnTo>
                    <a:pt x="516513" y="86162"/>
                  </a:lnTo>
                  <a:lnTo>
                    <a:pt x="512094" y="87424"/>
                  </a:lnTo>
                  <a:lnTo>
                    <a:pt x="507044" y="87424"/>
                  </a:lnTo>
                  <a:lnTo>
                    <a:pt x="506413" y="91211"/>
                  </a:lnTo>
                  <a:lnTo>
                    <a:pt x="506413" y="95630"/>
                  </a:lnTo>
                  <a:lnTo>
                    <a:pt x="511463" y="96892"/>
                  </a:lnTo>
                  <a:lnTo>
                    <a:pt x="517775" y="102573"/>
                  </a:lnTo>
                  <a:lnTo>
                    <a:pt x="524087" y="106992"/>
                  </a:lnTo>
                  <a:lnTo>
                    <a:pt x="523456" y="111410"/>
                  </a:lnTo>
                  <a:lnTo>
                    <a:pt x="523456" y="115829"/>
                  </a:lnTo>
                  <a:lnTo>
                    <a:pt x="526612" y="120878"/>
                  </a:lnTo>
                  <a:lnTo>
                    <a:pt x="530399" y="122141"/>
                  </a:lnTo>
                  <a:lnTo>
                    <a:pt x="531662" y="127190"/>
                  </a:lnTo>
                  <a:lnTo>
                    <a:pt x="537343" y="127190"/>
                  </a:lnTo>
                  <a:lnTo>
                    <a:pt x="547442" y="127190"/>
                  </a:lnTo>
                  <a:lnTo>
                    <a:pt x="553123" y="125928"/>
                  </a:lnTo>
                  <a:lnTo>
                    <a:pt x="558804" y="125297"/>
                  </a:lnTo>
                  <a:lnTo>
                    <a:pt x="565116" y="128453"/>
                  </a:lnTo>
                  <a:lnTo>
                    <a:pt x="568272" y="129084"/>
                  </a:lnTo>
                  <a:lnTo>
                    <a:pt x="573953" y="130978"/>
                  </a:lnTo>
                  <a:lnTo>
                    <a:pt x="579003" y="132240"/>
                  </a:lnTo>
                  <a:lnTo>
                    <a:pt x="584052" y="134765"/>
                  </a:lnTo>
                  <a:lnTo>
                    <a:pt x="588471" y="140446"/>
                  </a:lnTo>
                  <a:lnTo>
                    <a:pt x="587208" y="142971"/>
                  </a:lnTo>
                  <a:lnTo>
                    <a:pt x="588471" y="147389"/>
                  </a:lnTo>
                  <a:lnTo>
                    <a:pt x="592889" y="149914"/>
                  </a:lnTo>
                  <a:lnTo>
                    <a:pt x="600464" y="149914"/>
                  </a:lnTo>
                  <a:lnTo>
                    <a:pt x="596045" y="152439"/>
                  </a:lnTo>
                  <a:lnTo>
                    <a:pt x="589102" y="151176"/>
                  </a:lnTo>
                  <a:lnTo>
                    <a:pt x="582159" y="150545"/>
                  </a:lnTo>
                  <a:lnTo>
                    <a:pt x="582790" y="144864"/>
                  </a:lnTo>
                  <a:lnTo>
                    <a:pt x="579003" y="137921"/>
                  </a:lnTo>
                  <a:lnTo>
                    <a:pt x="577109" y="136659"/>
                  </a:lnTo>
                  <a:lnTo>
                    <a:pt x="570797" y="136027"/>
                  </a:lnTo>
                  <a:lnTo>
                    <a:pt x="564485" y="134134"/>
                  </a:lnTo>
                  <a:lnTo>
                    <a:pt x="559435" y="134134"/>
                  </a:lnTo>
                  <a:lnTo>
                    <a:pt x="554385" y="134134"/>
                  </a:lnTo>
                  <a:lnTo>
                    <a:pt x="551229" y="135396"/>
                  </a:lnTo>
                  <a:lnTo>
                    <a:pt x="547442" y="134765"/>
                  </a:lnTo>
                  <a:lnTo>
                    <a:pt x="546179" y="137290"/>
                  </a:lnTo>
                  <a:lnTo>
                    <a:pt x="548704" y="141077"/>
                  </a:lnTo>
                  <a:lnTo>
                    <a:pt x="553754" y="144864"/>
                  </a:lnTo>
                  <a:lnTo>
                    <a:pt x="555017" y="148652"/>
                  </a:lnTo>
                  <a:lnTo>
                    <a:pt x="553754" y="153070"/>
                  </a:lnTo>
                  <a:lnTo>
                    <a:pt x="549336" y="157489"/>
                  </a:lnTo>
                  <a:lnTo>
                    <a:pt x="548704" y="161276"/>
                  </a:lnTo>
                  <a:lnTo>
                    <a:pt x="544917" y="166325"/>
                  </a:lnTo>
                  <a:lnTo>
                    <a:pt x="538605" y="168219"/>
                  </a:lnTo>
                  <a:lnTo>
                    <a:pt x="537343" y="173900"/>
                  </a:lnTo>
                  <a:lnTo>
                    <a:pt x="531662" y="173900"/>
                  </a:lnTo>
                  <a:lnTo>
                    <a:pt x="525350" y="172638"/>
                  </a:lnTo>
                  <a:lnTo>
                    <a:pt x="518406" y="172638"/>
                  </a:lnTo>
                  <a:lnTo>
                    <a:pt x="510832" y="172006"/>
                  </a:lnTo>
                  <a:lnTo>
                    <a:pt x="503257" y="170113"/>
                  </a:lnTo>
                  <a:lnTo>
                    <a:pt x="496945" y="169482"/>
                  </a:lnTo>
                  <a:lnTo>
                    <a:pt x="495052" y="165063"/>
                  </a:lnTo>
                  <a:lnTo>
                    <a:pt x="504520" y="164432"/>
                  </a:lnTo>
                  <a:lnTo>
                    <a:pt x="510201" y="165694"/>
                  </a:lnTo>
                  <a:lnTo>
                    <a:pt x="516513" y="163801"/>
                  </a:lnTo>
                  <a:lnTo>
                    <a:pt x="522193" y="160013"/>
                  </a:lnTo>
                  <a:lnTo>
                    <a:pt x="527243" y="160013"/>
                  </a:lnTo>
                  <a:lnTo>
                    <a:pt x="530399" y="154332"/>
                  </a:lnTo>
                  <a:lnTo>
                    <a:pt x="535449" y="150545"/>
                  </a:lnTo>
                  <a:lnTo>
                    <a:pt x="533555" y="146127"/>
                  </a:lnTo>
                  <a:lnTo>
                    <a:pt x="532924" y="140446"/>
                  </a:lnTo>
                  <a:lnTo>
                    <a:pt x="532924" y="135396"/>
                  </a:lnTo>
                  <a:lnTo>
                    <a:pt x="523456" y="134134"/>
                  </a:lnTo>
                  <a:lnTo>
                    <a:pt x="517144" y="130346"/>
                  </a:lnTo>
                  <a:lnTo>
                    <a:pt x="515250" y="124034"/>
                  </a:lnTo>
                  <a:lnTo>
                    <a:pt x="510832" y="115197"/>
                  </a:lnTo>
                  <a:lnTo>
                    <a:pt x="508307" y="111410"/>
                  </a:lnTo>
                  <a:lnTo>
                    <a:pt x="508307" y="106360"/>
                  </a:lnTo>
                  <a:lnTo>
                    <a:pt x="502626" y="99417"/>
                  </a:lnTo>
                  <a:lnTo>
                    <a:pt x="497576" y="95630"/>
                  </a:lnTo>
                  <a:lnTo>
                    <a:pt x="491264" y="93736"/>
                  </a:lnTo>
                  <a:lnTo>
                    <a:pt x="492527" y="87424"/>
                  </a:lnTo>
                  <a:lnTo>
                    <a:pt x="494420" y="84899"/>
                  </a:lnTo>
                  <a:lnTo>
                    <a:pt x="491895" y="77325"/>
                  </a:lnTo>
                  <a:lnTo>
                    <a:pt x="490002" y="73537"/>
                  </a:lnTo>
                  <a:lnTo>
                    <a:pt x="484952" y="72906"/>
                  </a:lnTo>
                  <a:lnTo>
                    <a:pt x="479902" y="72275"/>
                  </a:lnTo>
                  <a:lnTo>
                    <a:pt x="472328" y="72275"/>
                  </a:lnTo>
                  <a:lnTo>
                    <a:pt x="467278" y="73537"/>
                  </a:lnTo>
                  <a:lnTo>
                    <a:pt x="460966" y="73537"/>
                  </a:lnTo>
                  <a:lnTo>
                    <a:pt x="456547" y="72906"/>
                  </a:lnTo>
                  <a:lnTo>
                    <a:pt x="450235" y="72275"/>
                  </a:lnTo>
                  <a:lnTo>
                    <a:pt x="448342" y="76062"/>
                  </a:lnTo>
                  <a:lnTo>
                    <a:pt x="448342" y="83637"/>
                  </a:lnTo>
                  <a:lnTo>
                    <a:pt x="447711" y="89318"/>
                  </a:lnTo>
                  <a:lnTo>
                    <a:pt x="443292" y="92474"/>
                  </a:lnTo>
                  <a:lnTo>
                    <a:pt x="438874" y="94999"/>
                  </a:lnTo>
                  <a:lnTo>
                    <a:pt x="436349" y="97523"/>
                  </a:lnTo>
                  <a:lnTo>
                    <a:pt x="436980" y="101311"/>
                  </a:lnTo>
                  <a:lnTo>
                    <a:pt x="441985" y="101311"/>
                  </a:lnTo>
                  <a:lnTo>
                    <a:pt x="444509" y="107623"/>
                  </a:lnTo>
                  <a:lnTo>
                    <a:pt x="447034" y="111410"/>
                  </a:lnTo>
                  <a:lnTo>
                    <a:pt x="445141" y="114566"/>
                  </a:lnTo>
                  <a:lnTo>
                    <a:pt x="445772" y="118353"/>
                  </a:lnTo>
                  <a:lnTo>
                    <a:pt x="450190" y="120878"/>
                  </a:lnTo>
                  <a:lnTo>
                    <a:pt x="457134" y="120878"/>
                  </a:lnTo>
                  <a:lnTo>
                    <a:pt x="464708" y="124034"/>
                  </a:lnTo>
                  <a:lnTo>
                    <a:pt x="469127" y="128453"/>
                  </a:lnTo>
                  <a:lnTo>
                    <a:pt x="473545" y="132240"/>
                  </a:lnTo>
                  <a:lnTo>
                    <a:pt x="479226" y="132240"/>
                  </a:lnTo>
                  <a:lnTo>
                    <a:pt x="477964" y="134765"/>
                  </a:lnTo>
                  <a:lnTo>
                    <a:pt x="477964" y="139183"/>
                  </a:lnTo>
                  <a:lnTo>
                    <a:pt x="477333" y="142971"/>
                  </a:lnTo>
                  <a:lnTo>
                    <a:pt x="471652" y="141077"/>
                  </a:lnTo>
                  <a:lnTo>
                    <a:pt x="466602" y="139183"/>
                  </a:lnTo>
                  <a:lnTo>
                    <a:pt x="455240" y="132240"/>
                  </a:lnTo>
                  <a:lnTo>
                    <a:pt x="447666" y="131609"/>
                  </a:lnTo>
                  <a:lnTo>
                    <a:pt x="438828" y="129084"/>
                  </a:lnTo>
                  <a:lnTo>
                    <a:pt x="426836" y="124666"/>
                  </a:lnTo>
                  <a:lnTo>
                    <a:pt x="416105" y="121509"/>
                  </a:lnTo>
                  <a:lnTo>
                    <a:pt x="404743" y="119616"/>
                  </a:lnTo>
                  <a:lnTo>
                    <a:pt x="396537" y="119616"/>
                  </a:lnTo>
                  <a:lnTo>
                    <a:pt x="390856" y="119616"/>
                  </a:lnTo>
                  <a:lnTo>
                    <a:pt x="382651" y="117722"/>
                  </a:lnTo>
                  <a:lnTo>
                    <a:pt x="376970" y="117722"/>
                  </a:lnTo>
                  <a:lnTo>
                    <a:pt x="375707" y="121509"/>
                  </a:lnTo>
                  <a:lnTo>
                    <a:pt x="372551" y="121509"/>
                  </a:lnTo>
                  <a:lnTo>
                    <a:pt x="376970" y="125928"/>
                  </a:lnTo>
                  <a:lnTo>
                    <a:pt x="380757" y="127822"/>
                  </a:lnTo>
                  <a:lnTo>
                    <a:pt x="385176" y="131609"/>
                  </a:lnTo>
                  <a:lnTo>
                    <a:pt x="378232" y="134765"/>
                  </a:lnTo>
                  <a:lnTo>
                    <a:pt x="374445" y="135396"/>
                  </a:lnTo>
                  <a:lnTo>
                    <a:pt x="371920" y="139183"/>
                  </a:lnTo>
                  <a:lnTo>
                    <a:pt x="367502" y="139183"/>
                  </a:lnTo>
                  <a:lnTo>
                    <a:pt x="366239" y="134765"/>
                  </a:lnTo>
                  <a:lnTo>
                    <a:pt x="361821" y="132240"/>
                  </a:lnTo>
                  <a:lnTo>
                    <a:pt x="356771" y="132240"/>
                  </a:lnTo>
                  <a:lnTo>
                    <a:pt x="349828" y="134765"/>
                  </a:lnTo>
                  <a:lnTo>
                    <a:pt x="344778" y="137290"/>
                  </a:lnTo>
                  <a:lnTo>
                    <a:pt x="337203" y="137290"/>
                  </a:lnTo>
                  <a:lnTo>
                    <a:pt x="328366" y="137290"/>
                  </a:lnTo>
                  <a:lnTo>
                    <a:pt x="320161" y="137290"/>
                  </a:lnTo>
                  <a:lnTo>
                    <a:pt x="317636" y="141708"/>
                  </a:lnTo>
                  <a:lnTo>
                    <a:pt x="313217" y="144233"/>
                  </a:lnTo>
                  <a:lnTo>
                    <a:pt x="307536" y="142971"/>
                  </a:lnTo>
                  <a:lnTo>
                    <a:pt x="301856" y="142971"/>
                  </a:lnTo>
                  <a:lnTo>
                    <a:pt x="303118" y="139815"/>
                  </a:lnTo>
                  <a:lnTo>
                    <a:pt x="303749" y="134765"/>
                  </a:lnTo>
                  <a:lnTo>
                    <a:pt x="301225" y="132240"/>
                  </a:lnTo>
                  <a:lnTo>
                    <a:pt x="296175" y="136027"/>
                  </a:lnTo>
                  <a:lnTo>
                    <a:pt x="289863" y="136027"/>
                  </a:lnTo>
                  <a:lnTo>
                    <a:pt x="286707" y="139815"/>
                  </a:lnTo>
                  <a:lnTo>
                    <a:pt x="281026" y="139183"/>
                  </a:lnTo>
                  <a:lnTo>
                    <a:pt x="274714" y="139183"/>
                  </a:lnTo>
                  <a:lnTo>
                    <a:pt x="267770" y="141708"/>
                  </a:lnTo>
                  <a:lnTo>
                    <a:pt x="262089" y="144864"/>
                  </a:lnTo>
                  <a:lnTo>
                    <a:pt x="256408" y="146758"/>
                  </a:lnTo>
                  <a:lnTo>
                    <a:pt x="248203" y="146758"/>
                  </a:lnTo>
                  <a:lnTo>
                    <a:pt x="245047" y="150545"/>
                  </a:lnTo>
                  <a:lnTo>
                    <a:pt x="239366" y="150545"/>
                  </a:lnTo>
                  <a:lnTo>
                    <a:pt x="239366" y="156226"/>
                  </a:lnTo>
                  <a:lnTo>
                    <a:pt x="239366" y="161907"/>
                  </a:lnTo>
                  <a:lnTo>
                    <a:pt x="233053" y="163801"/>
                  </a:lnTo>
                  <a:lnTo>
                    <a:pt x="224217" y="163801"/>
                  </a:lnTo>
                  <a:lnTo>
                    <a:pt x="218536" y="162538"/>
                  </a:lnTo>
                  <a:lnTo>
                    <a:pt x="212855" y="158120"/>
                  </a:lnTo>
                  <a:lnTo>
                    <a:pt x="209699" y="156226"/>
                  </a:lnTo>
                  <a:lnTo>
                    <a:pt x="205280" y="153070"/>
                  </a:lnTo>
                  <a:lnTo>
                    <a:pt x="209068" y="149283"/>
                  </a:lnTo>
                  <a:lnTo>
                    <a:pt x="214748" y="148652"/>
                  </a:lnTo>
                  <a:lnTo>
                    <a:pt x="220429" y="146758"/>
                  </a:lnTo>
                  <a:lnTo>
                    <a:pt x="219167" y="143602"/>
                  </a:lnTo>
                  <a:lnTo>
                    <a:pt x="214748" y="139183"/>
                  </a:lnTo>
                  <a:lnTo>
                    <a:pt x="209068" y="137290"/>
                  </a:lnTo>
                  <a:lnTo>
                    <a:pt x="202755" y="137290"/>
                  </a:lnTo>
                  <a:lnTo>
                    <a:pt x="198337" y="136659"/>
                  </a:lnTo>
                  <a:lnTo>
                    <a:pt x="192656" y="136659"/>
                  </a:lnTo>
                  <a:lnTo>
                    <a:pt x="185713" y="136027"/>
                  </a:lnTo>
                  <a:lnTo>
                    <a:pt x="179401" y="136027"/>
                  </a:lnTo>
                  <a:lnTo>
                    <a:pt x="184450" y="139183"/>
                  </a:lnTo>
                  <a:lnTo>
                    <a:pt x="188237" y="141077"/>
                  </a:lnTo>
                  <a:lnTo>
                    <a:pt x="192025" y="145496"/>
                  </a:lnTo>
                  <a:lnTo>
                    <a:pt x="192025" y="149283"/>
                  </a:lnTo>
                  <a:lnTo>
                    <a:pt x="192025" y="153070"/>
                  </a:lnTo>
                  <a:lnTo>
                    <a:pt x="190762" y="156226"/>
                  </a:lnTo>
                  <a:lnTo>
                    <a:pt x="193918" y="159382"/>
                  </a:lnTo>
                  <a:lnTo>
                    <a:pt x="197706" y="160013"/>
                  </a:lnTo>
                  <a:lnTo>
                    <a:pt x="200862" y="165063"/>
                  </a:lnTo>
                  <a:lnTo>
                    <a:pt x="200862" y="168850"/>
                  </a:lnTo>
                  <a:lnTo>
                    <a:pt x="200231" y="172638"/>
                  </a:lnTo>
                  <a:lnTo>
                    <a:pt x="200231" y="177687"/>
                  </a:lnTo>
                  <a:lnTo>
                    <a:pt x="195812" y="172638"/>
                  </a:lnTo>
                  <a:lnTo>
                    <a:pt x="192656" y="170113"/>
                  </a:lnTo>
                  <a:lnTo>
                    <a:pt x="185713" y="170113"/>
                  </a:lnTo>
                  <a:lnTo>
                    <a:pt x="179401" y="170113"/>
                  </a:lnTo>
                  <a:lnTo>
                    <a:pt x="174351" y="169482"/>
                  </a:lnTo>
                  <a:lnTo>
                    <a:pt x="171195" y="173269"/>
                  </a:lnTo>
                  <a:lnTo>
                    <a:pt x="166145" y="177056"/>
                  </a:lnTo>
                  <a:lnTo>
                    <a:pt x="158571" y="179581"/>
                  </a:lnTo>
                  <a:lnTo>
                    <a:pt x="153521" y="181475"/>
                  </a:lnTo>
                  <a:lnTo>
                    <a:pt x="151627" y="183999"/>
                  </a:lnTo>
                  <a:lnTo>
                    <a:pt x="149734" y="184631"/>
                  </a:lnTo>
                  <a:lnTo>
                    <a:pt x="152258" y="189049"/>
                  </a:lnTo>
                  <a:lnTo>
                    <a:pt x="158571" y="192836"/>
                  </a:lnTo>
                  <a:lnTo>
                    <a:pt x="163620" y="198517"/>
                  </a:lnTo>
                  <a:lnTo>
                    <a:pt x="158571" y="199780"/>
                  </a:lnTo>
                  <a:lnTo>
                    <a:pt x="152890" y="199780"/>
                  </a:lnTo>
                  <a:lnTo>
                    <a:pt x="146577" y="199780"/>
                  </a:lnTo>
                  <a:lnTo>
                    <a:pt x="141528" y="197886"/>
                  </a:lnTo>
                  <a:lnTo>
                    <a:pt x="136478" y="195992"/>
                  </a:lnTo>
                  <a:lnTo>
                    <a:pt x="128904" y="193468"/>
                  </a:lnTo>
                  <a:lnTo>
                    <a:pt x="123223" y="191574"/>
                  </a:lnTo>
                  <a:lnTo>
                    <a:pt x="118804" y="191574"/>
                  </a:lnTo>
                  <a:lnTo>
                    <a:pt x="115017" y="192205"/>
                  </a:lnTo>
                  <a:lnTo>
                    <a:pt x="113123" y="194730"/>
                  </a:lnTo>
                  <a:lnTo>
                    <a:pt x="116279" y="197255"/>
                  </a:lnTo>
                  <a:lnTo>
                    <a:pt x="123223" y="201673"/>
                  </a:lnTo>
                  <a:lnTo>
                    <a:pt x="127010" y="200411"/>
                  </a:lnTo>
                  <a:lnTo>
                    <a:pt x="132060" y="205461"/>
                  </a:lnTo>
                  <a:lnTo>
                    <a:pt x="132060" y="209879"/>
                  </a:lnTo>
                  <a:lnTo>
                    <a:pt x="131428" y="212404"/>
                  </a:lnTo>
                  <a:lnTo>
                    <a:pt x="122591" y="211773"/>
                  </a:lnTo>
                  <a:lnTo>
                    <a:pt x="119436" y="211773"/>
                  </a:lnTo>
                  <a:lnTo>
                    <a:pt x="112492" y="209879"/>
                  </a:lnTo>
                  <a:lnTo>
                    <a:pt x="107442" y="207354"/>
                  </a:lnTo>
                  <a:lnTo>
                    <a:pt x="103024" y="204198"/>
                  </a:lnTo>
                  <a:lnTo>
                    <a:pt x="97974" y="203567"/>
                  </a:lnTo>
                  <a:lnTo>
                    <a:pt x="94187" y="200411"/>
                  </a:lnTo>
                  <a:lnTo>
                    <a:pt x="89769" y="194730"/>
                  </a:lnTo>
                  <a:lnTo>
                    <a:pt x="86612" y="189680"/>
                  </a:lnTo>
                  <a:lnTo>
                    <a:pt x="84719" y="186524"/>
                  </a:lnTo>
                  <a:lnTo>
                    <a:pt x="86612" y="181475"/>
                  </a:lnTo>
                  <a:lnTo>
                    <a:pt x="83456" y="177687"/>
                  </a:lnTo>
                  <a:lnTo>
                    <a:pt x="73988" y="173269"/>
                  </a:lnTo>
                  <a:lnTo>
                    <a:pt x="67045" y="171375"/>
                  </a:lnTo>
                  <a:lnTo>
                    <a:pt x="60733" y="165694"/>
                  </a:lnTo>
                  <a:lnTo>
                    <a:pt x="55683" y="162538"/>
                  </a:lnTo>
                  <a:lnTo>
                    <a:pt x="53790" y="158751"/>
                  </a:lnTo>
                  <a:lnTo>
                    <a:pt x="61995" y="161276"/>
                  </a:lnTo>
                  <a:lnTo>
                    <a:pt x="67676" y="165063"/>
                  </a:lnTo>
                  <a:lnTo>
                    <a:pt x="75251" y="165063"/>
                  </a:lnTo>
                  <a:lnTo>
                    <a:pt x="84719" y="165694"/>
                  </a:lnTo>
                  <a:lnTo>
                    <a:pt x="95449" y="172006"/>
                  </a:lnTo>
                  <a:lnTo>
                    <a:pt x="104918" y="172638"/>
                  </a:lnTo>
                  <a:lnTo>
                    <a:pt x="113755" y="174531"/>
                  </a:lnTo>
                  <a:lnTo>
                    <a:pt x="122591" y="177056"/>
                  </a:lnTo>
                  <a:lnTo>
                    <a:pt x="132691" y="177056"/>
                  </a:lnTo>
                  <a:lnTo>
                    <a:pt x="142159" y="173900"/>
                  </a:lnTo>
                  <a:lnTo>
                    <a:pt x="151627" y="171375"/>
                  </a:lnTo>
                  <a:lnTo>
                    <a:pt x="156677" y="167588"/>
                  </a:lnTo>
                  <a:lnTo>
                    <a:pt x="162989" y="163169"/>
                  </a:lnTo>
                  <a:lnTo>
                    <a:pt x="157308" y="156857"/>
                  </a:lnTo>
                  <a:lnTo>
                    <a:pt x="154152" y="150545"/>
                  </a:lnTo>
                  <a:lnTo>
                    <a:pt x="148471" y="148652"/>
                  </a:lnTo>
                  <a:lnTo>
                    <a:pt x="144684" y="147389"/>
                  </a:lnTo>
                  <a:lnTo>
                    <a:pt x="137741" y="144864"/>
                  </a:lnTo>
                  <a:lnTo>
                    <a:pt x="132691" y="144233"/>
                  </a:lnTo>
                  <a:lnTo>
                    <a:pt x="122591" y="138552"/>
                  </a:lnTo>
                  <a:lnTo>
                    <a:pt x="113755" y="136659"/>
                  </a:lnTo>
                  <a:lnTo>
                    <a:pt x="105549" y="131609"/>
                  </a:lnTo>
                  <a:lnTo>
                    <a:pt x="92925" y="127822"/>
                  </a:lnTo>
                  <a:lnTo>
                    <a:pt x="87875" y="125928"/>
                  </a:lnTo>
                  <a:lnTo>
                    <a:pt x="80300" y="126559"/>
                  </a:lnTo>
                  <a:lnTo>
                    <a:pt x="71463" y="126559"/>
                  </a:lnTo>
                  <a:lnTo>
                    <a:pt x="65151" y="126559"/>
                  </a:lnTo>
                  <a:lnTo>
                    <a:pt x="60733" y="129084"/>
                  </a:lnTo>
                  <a:lnTo>
                    <a:pt x="61364" y="125297"/>
                  </a:lnTo>
                  <a:lnTo>
                    <a:pt x="58839" y="122141"/>
                  </a:lnTo>
                  <a:lnTo>
                    <a:pt x="51896" y="121509"/>
                  </a:lnTo>
                  <a:lnTo>
                    <a:pt x="54421" y="118985"/>
                  </a:lnTo>
                  <a:lnTo>
                    <a:pt x="50633" y="115829"/>
                  </a:lnTo>
                  <a:lnTo>
                    <a:pt x="46846" y="115197"/>
                  </a:lnTo>
                  <a:lnTo>
                    <a:pt x="39903" y="117091"/>
                  </a:lnTo>
                  <a:lnTo>
                    <a:pt x="31291" y="118173"/>
                  </a:lnTo>
                  <a:lnTo>
                    <a:pt x="31066" y="118579"/>
                  </a:lnTo>
                  <a:lnTo>
                    <a:pt x="29803" y="120698"/>
                  </a:lnTo>
                  <a:lnTo>
                    <a:pt x="25610" y="120698"/>
                  </a:lnTo>
                  <a:lnTo>
                    <a:pt x="22229" y="120698"/>
                  </a:lnTo>
                  <a:lnTo>
                    <a:pt x="20966" y="122366"/>
                  </a:lnTo>
                  <a:lnTo>
                    <a:pt x="20155" y="124891"/>
                  </a:lnTo>
                  <a:lnTo>
                    <a:pt x="17224" y="124891"/>
                  </a:lnTo>
                  <a:lnTo>
                    <a:pt x="15060" y="126108"/>
                  </a:lnTo>
                  <a:lnTo>
                    <a:pt x="12129" y="129896"/>
                  </a:lnTo>
                  <a:lnTo>
                    <a:pt x="8342" y="129896"/>
                  </a:lnTo>
                  <a:lnTo>
                    <a:pt x="7486" y="132826"/>
                  </a:lnTo>
                  <a:lnTo>
                    <a:pt x="6223" y="136208"/>
                  </a:lnTo>
                  <a:lnTo>
                    <a:pt x="4104" y="138327"/>
                  </a:lnTo>
                  <a:lnTo>
                    <a:pt x="6629" y="139589"/>
                  </a:lnTo>
                  <a:lnTo>
                    <a:pt x="7891" y="142114"/>
                  </a:lnTo>
                  <a:lnTo>
                    <a:pt x="10822" y="143376"/>
                  </a:lnTo>
                  <a:lnTo>
                    <a:pt x="14609" y="143376"/>
                  </a:lnTo>
                  <a:lnTo>
                    <a:pt x="16278" y="145901"/>
                  </a:lnTo>
                  <a:lnTo>
                    <a:pt x="20065" y="148832"/>
                  </a:lnTo>
                  <a:lnTo>
                    <a:pt x="22589" y="150094"/>
                  </a:lnTo>
                  <a:lnTo>
                    <a:pt x="25520" y="150951"/>
                  </a:lnTo>
                  <a:lnTo>
                    <a:pt x="22995" y="153476"/>
                  </a:lnTo>
                  <a:lnTo>
                    <a:pt x="20065" y="158120"/>
                  </a:lnTo>
                  <a:lnTo>
                    <a:pt x="15872" y="161501"/>
                  </a:lnTo>
                  <a:lnTo>
                    <a:pt x="17134" y="164026"/>
                  </a:lnTo>
                  <a:lnTo>
                    <a:pt x="19253" y="166957"/>
                  </a:lnTo>
                  <a:lnTo>
                    <a:pt x="23041" y="168625"/>
                  </a:lnTo>
                  <a:lnTo>
                    <a:pt x="24303" y="172412"/>
                  </a:lnTo>
                  <a:lnTo>
                    <a:pt x="28090" y="175794"/>
                  </a:lnTo>
                  <a:lnTo>
                    <a:pt x="29758" y="178724"/>
                  </a:lnTo>
                  <a:lnTo>
                    <a:pt x="29758" y="183368"/>
                  </a:lnTo>
                  <a:lnTo>
                    <a:pt x="25971" y="184631"/>
                  </a:lnTo>
                  <a:lnTo>
                    <a:pt x="26377" y="186750"/>
                  </a:lnTo>
                  <a:lnTo>
                    <a:pt x="28045" y="189275"/>
                  </a:lnTo>
                  <a:lnTo>
                    <a:pt x="28045" y="192205"/>
                  </a:lnTo>
                  <a:lnTo>
                    <a:pt x="28451" y="195587"/>
                  </a:lnTo>
                  <a:lnTo>
                    <a:pt x="32238" y="195587"/>
                  </a:lnTo>
                  <a:lnTo>
                    <a:pt x="35169" y="196443"/>
                  </a:lnTo>
                  <a:lnTo>
                    <a:pt x="34312" y="201087"/>
                  </a:lnTo>
                  <a:lnTo>
                    <a:pt x="35169" y="203612"/>
                  </a:lnTo>
                  <a:lnTo>
                    <a:pt x="38956" y="203612"/>
                  </a:lnTo>
                  <a:lnTo>
                    <a:pt x="42337" y="205731"/>
                  </a:lnTo>
                  <a:lnTo>
                    <a:pt x="41481" y="209518"/>
                  </a:lnTo>
                  <a:lnTo>
                    <a:pt x="37288" y="211637"/>
                  </a:lnTo>
                  <a:lnTo>
                    <a:pt x="36025" y="215019"/>
                  </a:lnTo>
                  <a:lnTo>
                    <a:pt x="39407" y="215876"/>
                  </a:lnTo>
                  <a:lnTo>
                    <a:pt x="43600" y="217544"/>
                  </a:lnTo>
                  <a:lnTo>
                    <a:pt x="47387" y="220474"/>
                  </a:lnTo>
                  <a:lnTo>
                    <a:pt x="52437" y="222143"/>
                  </a:lnTo>
                  <a:lnTo>
                    <a:pt x="54105" y="224667"/>
                  </a:lnTo>
                  <a:lnTo>
                    <a:pt x="56630" y="227192"/>
                  </a:lnTo>
                  <a:lnTo>
                    <a:pt x="54511" y="230980"/>
                  </a:lnTo>
                  <a:lnTo>
                    <a:pt x="50723" y="233910"/>
                  </a:lnTo>
                  <a:lnTo>
                    <a:pt x="47342" y="236435"/>
                  </a:lnTo>
                  <a:lnTo>
                    <a:pt x="43960" y="243604"/>
                  </a:lnTo>
                  <a:lnTo>
                    <a:pt x="38054" y="246129"/>
                  </a:lnTo>
                  <a:lnTo>
                    <a:pt x="33410" y="251178"/>
                  </a:lnTo>
                  <a:lnTo>
                    <a:pt x="27504" y="254966"/>
                  </a:lnTo>
                  <a:lnTo>
                    <a:pt x="19930" y="260421"/>
                  </a:lnTo>
                  <a:lnTo>
                    <a:pt x="16999" y="264614"/>
                  </a:lnTo>
                  <a:lnTo>
                    <a:pt x="16232" y="265065"/>
                  </a:lnTo>
                  <a:lnTo>
                    <a:pt x="18892" y="264840"/>
                  </a:lnTo>
                  <a:lnTo>
                    <a:pt x="24573" y="263577"/>
                  </a:lnTo>
                  <a:lnTo>
                    <a:pt x="27729" y="266733"/>
                  </a:lnTo>
                  <a:lnTo>
                    <a:pt x="28992" y="270521"/>
                  </a:lnTo>
                  <a:lnTo>
                    <a:pt x="33410" y="272414"/>
                  </a:lnTo>
                  <a:lnTo>
                    <a:pt x="38460" y="271783"/>
                  </a:lnTo>
                  <a:lnTo>
                    <a:pt x="44772" y="273045"/>
                  </a:lnTo>
                  <a:lnTo>
                    <a:pt x="49191" y="274939"/>
                  </a:lnTo>
                  <a:lnTo>
                    <a:pt x="42878" y="276201"/>
                  </a:lnTo>
                  <a:lnTo>
                    <a:pt x="36566" y="276201"/>
                  </a:lnTo>
                  <a:lnTo>
                    <a:pt x="33410" y="274939"/>
                  </a:lnTo>
                  <a:lnTo>
                    <a:pt x="31697" y="276788"/>
                  </a:lnTo>
                  <a:lnTo>
                    <a:pt x="27910" y="277419"/>
                  </a:lnTo>
                  <a:lnTo>
                    <a:pt x="24123" y="277419"/>
                  </a:lnTo>
                  <a:lnTo>
                    <a:pt x="22229" y="279312"/>
                  </a:lnTo>
                  <a:lnTo>
                    <a:pt x="18442" y="279944"/>
                  </a:lnTo>
                  <a:lnTo>
                    <a:pt x="18442" y="283100"/>
                  </a:lnTo>
                  <a:lnTo>
                    <a:pt x="19704" y="284362"/>
                  </a:lnTo>
                  <a:lnTo>
                    <a:pt x="19704" y="286887"/>
                  </a:lnTo>
                  <a:lnTo>
                    <a:pt x="18036" y="289818"/>
                  </a:lnTo>
                  <a:lnTo>
                    <a:pt x="15917" y="291486"/>
                  </a:lnTo>
                  <a:lnTo>
                    <a:pt x="14249" y="293154"/>
                  </a:lnTo>
                  <a:lnTo>
                    <a:pt x="14249" y="294822"/>
                  </a:lnTo>
                  <a:lnTo>
                    <a:pt x="15105" y="297347"/>
                  </a:lnTo>
                  <a:lnTo>
                    <a:pt x="16368" y="301991"/>
                  </a:lnTo>
                  <a:lnTo>
                    <a:pt x="15962" y="304516"/>
                  </a:lnTo>
                  <a:lnTo>
                    <a:pt x="18081" y="307041"/>
                  </a:lnTo>
                  <a:lnTo>
                    <a:pt x="20200" y="309565"/>
                  </a:lnTo>
                  <a:lnTo>
                    <a:pt x="18937" y="311685"/>
                  </a:lnTo>
                  <a:lnTo>
                    <a:pt x="16007" y="313353"/>
                  </a:lnTo>
                  <a:lnTo>
                    <a:pt x="15691" y="314345"/>
                  </a:lnTo>
                  <a:lnTo>
                    <a:pt x="16864" y="315021"/>
                  </a:lnTo>
                  <a:lnTo>
                    <a:pt x="18126" y="317952"/>
                  </a:lnTo>
                  <a:lnTo>
                    <a:pt x="21913" y="318808"/>
                  </a:lnTo>
                  <a:lnTo>
                    <a:pt x="21913" y="321739"/>
                  </a:lnTo>
                  <a:lnTo>
                    <a:pt x="21913" y="324264"/>
                  </a:lnTo>
                  <a:lnTo>
                    <a:pt x="20651" y="326383"/>
                  </a:lnTo>
                  <a:lnTo>
                    <a:pt x="21913" y="328908"/>
                  </a:lnTo>
                  <a:lnTo>
                    <a:pt x="25295" y="328908"/>
                  </a:lnTo>
                  <a:lnTo>
                    <a:pt x="26557" y="331432"/>
                  </a:lnTo>
                  <a:lnTo>
                    <a:pt x="29488" y="335220"/>
                  </a:lnTo>
                  <a:lnTo>
                    <a:pt x="29488" y="339007"/>
                  </a:lnTo>
                  <a:lnTo>
                    <a:pt x="27820" y="339909"/>
                  </a:lnTo>
                  <a:lnTo>
                    <a:pt x="32013" y="340675"/>
                  </a:lnTo>
                  <a:lnTo>
                    <a:pt x="34943" y="338556"/>
                  </a:lnTo>
                  <a:lnTo>
                    <a:pt x="37874" y="340675"/>
                  </a:lnTo>
                  <a:lnTo>
                    <a:pt x="41661" y="342343"/>
                  </a:lnTo>
                  <a:lnTo>
                    <a:pt x="45448" y="342343"/>
                  </a:lnTo>
                  <a:lnTo>
                    <a:pt x="47568" y="345725"/>
                  </a:lnTo>
                  <a:lnTo>
                    <a:pt x="49236" y="345725"/>
                  </a:lnTo>
                  <a:lnTo>
                    <a:pt x="53023" y="344462"/>
                  </a:lnTo>
                  <a:lnTo>
                    <a:pt x="55142" y="344462"/>
                  </a:lnTo>
                  <a:lnTo>
                    <a:pt x="58073" y="344462"/>
                  </a:lnTo>
                  <a:lnTo>
                    <a:pt x="61454" y="345725"/>
                  </a:lnTo>
                  <a:lnTo>
                    <a:pt x="64385" y="347844"/>
                  </a:lnTo>
                  <a:lnTo>
                    <a:pt x="67316" y="349106"/>
                  </a:lnTo>
                  <a:lnTo>
                    <a:pt x="67721" y="352488"/>
                  </a:lnTo>
                  <a:cubicBezTo>
                    <a:pt x="67721" y="352488"/>
                    <a:pt x="66053" y="355869"/>
                    <a:pt x="67316" y="355869"/>
                  </a:cubicBezTo>
                  <a:cubicBezTo>
                    <a:pt x="68578" y="355869"/>
                    <a:pt x="69434" y="357538"/>
                    <a:pt x="69434" y="357538"/>
                  </a:cubicBezTo>
                  <a:lnTo>
                    <a:pt x="67316" y="360468"/>
                  </a:lnTo>
                  <a:lnTo>
                    <a:pt x="67721" y="363399"/>
                  </a:lnTo>
                  <a:lnTo>
                    <a:pt x="71058" y="365067"/>
                  </a:lnTo>
                  <a:lnTo>
                    <a:pt x="73988" y="365924"/>
                  </a:lnTo>
                  <a:lnTo>
                    <a:pt x="74394" y="370117"/>
                  </a:lnTo>
                  <a:lnTo>
                    <a:pt x="75656" y="373047"/>
                  </a:lnTo>
                  <a:lnTo>
                    <a:pt x="77775" y="374310"/>
                  </a:lnTo>
                  <a:lnTo>
                    <a:pt x="81969" y="375572"/>
                  </a:lnTo>
                  <a:lnTo>
                    <a:pt x="82825" y="378503"/>
                  </a:lnTo>
                  <a:lnTo>
                    <a:pt x="84944" y="380171"/>
                  </a:lnTo>
                  <a:lnTo>
                    <a:pt x="89137" y="380171"/>
                  </a:lnTo>
                  <a:lnTo>
                    <a:pt x="92925" y="383102"/>
                  </a:lnTo>
                  <a:lnTo>
                    <a:pt x="95449" y="384770"/>
                  </a:lnTo>
                  <a:lnTo>
                    <a:pt x="97118" y="386438"/>
                  </a:lnTo>
                  <a:lnTo>
                    <a:pt x="94187" y="389819"/>
                  </a:lnTo>
                  <a:lnTo>
                    <a:pt x="91662" y="390676"/>
                  </a:lnTo>
                  <a:lnTo>
                    <a:pt x="87018" y="392344"/>
                  </a:lnTo>
                  <a:lnTo>
                    <a:pt x="85756" y="392344"/>
                  </a:lnTo>
                  <a:lnTo>
                    <a:pt x="81563" y="390676"/>
                  </a:lnTo>
                  <a:lnTo>
                    <a:pt x="79444" y="391082"/>
                  </a:lnTo>
                  <a:lnTo>
                    <a:pt x="79444" y="395275"/>
                  </a:lnTo>
                  <a:lnTo>
                    <a:pt x="81563" y="397800"/>
                  </a:lnTo>
                  <a:lnTo>
                    <a:pt x="83682" y="401587"/>
                  </a:lnTo>
                  <a:lnTo>
                    <a:pt x="84538" y="404969"/>
                  </a:lnTo>
                  <a:lnTo>
                    <a:pt x="85801" y="407899"/>
                  </a:lnTo>
                  <a:lnTo>
                    <a:pt x="87063" y="410018"/>
                  </a:lnTo>
                  <a:lnTo>
                    <a:pt x="89994" y="409612"/>
                  </a:lnTo>
                  <a:lnTo>
                    <a:pt x="93375" y="408350"/>
                  </a:lnTo>
                  <a:lnTo>
                    <a:pt x="93781" y="404969"/>
                  </a:lnTo>
                  <a:lnTo>
                    <a:pt x="97568" y="406231"/>
                  </a:lnTo>
                  <a:lnTo>
                    <a:pt x="101356" y="406637"/>
                  </a:lnTo>
                  <a:lnTo>
                    <a:pt x="103069" y="405374"/>
                  </a:lnTo>
                  <a:lnTo>
                    <a:pt x="105188" y="405374"/>
                  </a:lnTo>
                  <a:lnTo>
                    <a:pt x="108570" y="403706"/>
                  </a:lnTo>
                  <a:lnTo>
                    <a:pt x="111500" y="404563"/>
                  </a:lnTo>
                  <a:lnTo>
                    <a:pt x="115287" y="404969"/>
                  </a:lnTo>
                  <a:lnTo>
                    <a:pt x="117407" y="405825"/>
                  </a:lnTo>
                  <a:lnTo>
                    <a:pt x="118669" y="409207"/>
                  </a:lnTo>
                  <a:lnTo>
                    <a:pt x="119931" y="411732"/>
                  </a:lnTo>
                  <a:lnTo>
                    <a:pt x="122862" y="412137"/>
                  </a:lnTo>
                  <a:lnTo>
                    <a:pt x="122456" y="415068"/>
                  </a:lnTo>
                  <a:lnTo>
                    <a:pt x="121194" y="417593"/>
                  </a:lnTo>
                  <a:lnTo>
                    <a:pt x="122050" y="421380"/>
                  </a:lnTo>
                  <a:lnTo>
                    <a:pt x="122456" y="423905"/>
                  </a:lnTo>
                  <a:lnTo>
                    <a:pt x="126649" y="424311"/>
                  </a:lnTo>
                  <a:lnTo>
                    <a:pt x="129580" y="425979"/>
                  </a:lnTo>
                  <a:lnTo>
                    <a:pt x="132962" y="425573"/>
                  </a:lnTo>
                  <a:lnTo>
                    <a:pt x="137155" y="427241"/>
                  </a:lnTo>
                  <a:lnTo>
                    <a:pt x="140536" y="429766"/>
                  </a:lnTo>
                  <a:lnTo>
                    <a:pt x="140536" y="433553"/>
                  </a:lnTo>
                  <a:lnTo>
                    <a:pt x="140942" y="437341"/>
                  </a:lnTo>
                  <a:lnTo>
                    <a:pt x="143061" y="440271"/>
                  </a:lnTo>
                  <a:lnTo>
                    <a:pt x="148111" y="439415"/>
                  </a:lnTo>
                  <a:lnTo>
                    <a:pt x="153160" y="439415"/>
                  </a:lnTo>
                  <a:lnTo>
                    <a:pt x="158210" y="441940"/>
                  </a:lnTo>
                  <a:lnTo>
                    <a:pt x="162403" y="441940"/>
                  </a:lnTo>
                  <a:lnTo>
                    <a:pt x="165334" y="440271"/>
                  </a:lnTo>
                  <a:lnTo>
                    <a:pt x="167453" y="439866"/>
                  </a:lnTo>
                  <a:lnTo>
                    <a:pt x="171646" y="441128"/>
                  </a:lnTo>
                  <a:lnTo>
                    <a:pt x="172502" y="443247"/>
                  </a:lnTo>
                  <a:lnTo>
                    <a:pt x="175027" y="445366"/>
                  </a:lnTo>
                  <a:lnTo>
                    <a:pt x="177958" y="447034"/>
                  </a:lnTo>
                  <a:lnTo>
                    <a:pt x="180889" y="447440"/>
                  </a:lnTo>
                  <a:lnTo>
                    <a:pt x="181294" y="445321"/>
                  </a:lnTo>
                  <a:lnTo>
                    <a:pt x="186344" y="446178"/>
                  </a:lnTo>
                  <a:lnTo>
                    <a:pt x="189725" y="447440"/>
                  </a:lnTo>
                  <a:lnTo>
                    <a:pt x="190988" y="449108"/>
                  </a:lnTo>
                  <a:lnTo>
                    <a:pt x="195632" y="449108"/>
                  </a:lnTo>
                  <a:lnTo>
                    <a:pt x="199825" y="451227"/>
                  </a:lnTo>
                  <a:lnTo>
                    <a:pt x="203206" y="452896"/>
                  </a:lnTo>
                  <a:lnTo>
                    <a:pt x="206137" y="452490"/>
                  </a:lnTo>
                  <a:lnTo>
                    <a:pt x="210330" y="453752"/>
                  </a:lnTo>
                  <a:lnTo>
                    <a:pt x="210736" y="459659"/>
                  </a:lnTo>
                  <a:lnTo>
                    <a:pt x="209879" y="462183"/>
                  </a:lnTo>
                  <a:lnTo>
                    <a:pt x="207354" y="463852"/>
                  </a:lnTo>
                  <a:lnTo>
                    <a:pt x="209022" y="465114"/>
                  </a:lnTo>
                  <a:lnTo>
                    <a:pt x="206903" y="468045"/>
                  </a:lnTo>
                  <a:lnTo>
                    <a:pt x="204784" y="470975"/>
                  </a:lnTo>
                  <a:lnTo>
                    <a:pt x="207309" y="472643"/>
                  </a:lnTo>
                  <a:lnTo>
                    <a:pt x="210240" y="476431"/>
                  </a:lnTo>
                  <a:lnTo>
                    <a:pt x="210240" y="479812"/>
                  </a:lnTo>
                  <a:lnTo>
                    <a:pt x="208977" y="484005"/>
                  </a:lnTo>
                  <a:lnTo>
                    <a:pt x="204333" y="484005"/>
                  </a:lnTo>
                  <a:lnTo>
                    <a:pt x="197165" y="484005"/>
                  </a:lnTo>
                  <a:lnTo>
                    <a:pt x="195045" y="486936"/>
                  </a:lnTo>
                  <a:lnTo>
                    <a:pt x="189139" y="489055"/>
                  </a:lnTo>
                  <a:lnTo>
                    <a:pt x="188734" y="494510"/>
                  </a:lnTo>
                  <a:lnTo>
                    <a:pt x="188463" y="495998"/>
                  </a:lnTo>
                  <a:lnTo>
                    <a:pt x="189500" y="495818"/>
                  </a:lnTo>
                  <a:lnTo>
                    <a:pt x="194550" y="495818"/>
                  </a:lnTo>
                  <a:lnTo>
                    <a:pt x="199599" y="493924"/>
                  </a:lnTo>
                  <a:lnTo>
                    <a:pt x="203387" y="497080"/>
                  </a:lnTo>
                  <a:lnTo>
                    <a:pt x="200862" y="499605"/>
                  </a:lnTo>
                  <a:lnTo>
                    <a:pt x="198968" y="502130"/>
                  </a:lnTo>
                  <a:lnTo>
                    <a:pt x="193918" y="505286"/>
                  </a:lnTo>
                  <a:lnTo>
                    <a:pt x="191393" y="506549"/>
                  </a:lnTo>
                  <a:lnTo>
                    <a:pt x="186344" y="506549"/>
                  </a:lnTo>
                  <a:lnTo>
                    <a:pt x="185713" y="509705"/>
                  </a:lnTo>
                  <a:lnTo>
                    <a:pt x="190762" y="512861"/>
                  </a:lnTo>
                  <a:lnTo>
                    <a:pt x="195181" y="516648"/>
                  </a:lnTo>
                  <a:lnTo>
                    <a:pt x="191393" y="516648"/>
                  </a:lnTo>
                  <a:lnTo>
                    <a:pt x="188869" y="519173"/>
                  </a:lnTo>
                  <a:lnTo>
                    <a:pt x="187606" y="522329"/>
                  </a:lnTo>
                  <a:lnTo>
                    <a:pt x="185082" y="524854"/>
                  </a:lnTo>
                  <a:lnTo>
                    <a:pt x="185082" y="528641"/>
                  </a:lnTo>
                  <a:cubicBezTo>
                    <a:pt x="185082" y="528641"/>
                    <a:pt x="183188" y="529272"/>
                    <a:pt x="181294" y="529272"/>
                  </a:cubicBezTo>
                  <a:cubicBezTo>
                    <a:pt x="179401" y="529272"/>
                    <a:pt x="176244" y="530535"/>
                    <a:pt x="176244" y="530535"/>
                  </a:cubicBezTo>
                  <a:lnTo>
                    <a:pt x="172457" y="530535"/>
                  </a:lnTo>
                  <a:lnTo>
                    <a:pt x="176876" y="536847"/>
                  </a:lnTo>
                  <a:lnTo>
                    <a:pt x="182557" y="540003"/>
                  </a:lnTo>
                  <a:lnTo>
                    <a:pt x="188869" y="541896"/>
                  </a:lnTo>
                  <a:lnTo>
                    <a:pt x="192656" y="544421"/>
                  </a:lnTo>
                  <a:lnTo>
                    <a:pt x="200231" y="545684"/>
                  </a:lnTo>
                  <a:lnTo>
                    <a:pt x="203387" y="549471"/>
                  </a:lnTo>
                  <a:lnTo>
                    <a:pt x="210961" y="553889"/>
                  </a:lnTo>
                  <a:lnTo>
                    <a:pt x="213486" y="557677"/>
                  </a:lnTo>
                  <a:lnTo>
                    <a:pt x="214703" y="558443"/>
                  </a:lnTo>
                  <a:lnTo>
                    <a:pt x="220429" y="562095"/>
                  </a:lnTo>
                  <a:lnTo>
                    <a:pt x="225479" y="565251"/>
                  </a:lnTo>
                  <a:lnTo>
                    <a:pt x="226741" y="560427"/>
                  </a:lnTo>
                  <a:lnTo>
                    <a:pt x="230934" y="560427"/>
                  </a:lnTo>
                  <a:lnTo>
                    <a:pt x="238509" y="563808"/>
                  </a:lnTo>
                  <a:lnTo>
                    <a:pt x="246083" y="566333"/>
                  </a:lnTo>
                  <a:lnTo>
                    <a:pt x="251990" y="566333"/>
                  </a:lnTo>
                  <a:lnTo>
                    <a:pt x="257896" y="567190"/>
                  </a:lnTo>
                  <a:lnTo>
                    <a:pt x="261278" y="567190"/>
                  </a:lnTo>
                  <a:lnTo>
                    <a:pt x="267184" y="570571"/>
                  </a:lnTo>
                  <a:lnTo>
                    <a:pt x="272234" y="572240"/>
                  </a:lnTo>
                  <a:lnTo>
                    <a:pt x="278140" y="576433"/>
                  </a:lnTo>
                  <a:lnTo>
                    <a:pt x="280665" y="578101"/>
                  </a:lnTo>
                  <a:lnTo>
                    <a:pt x="288240" y="579769"/>
                  </a:lnTo>
                  <a:lnTo>
                    <a:pt x="291621" y="574719"/>
                  </a:lnTo>
                  <a:lnTo>
                    <a:pt x="297527" y="575576"/>
                  </a:lnTo>
                  <a:lnTo>
                    <a:pt x="304245" y="576433"/>
                  </a:lnTo>
                  <a:lnTo>
                    <a:pt x="309295" y="579814"/>
                  </a:lnTo>
                  <a:lnTo>
                    <a:pt x="311820" y="583196"/>
                  </a:lnTo>
                  <a:lnTo>
                    <a:pt x="314345" y="589102"/>
                  </a:lnTo>
                  <a:lnTo>
                    <a:pt x="320161" y="590770"/>
                  </a:lnTo>
                  <a:lnTo>
                    <a:pt x="320431" y="590725"/>
                  </a:lnTo>
                  <a:lnTo>
                    <a:pt x="320251" y="590770"/>
                  </a:lnTo>
                  <a:lnTo>
                    <a:pt x="327825" y="591627"/>
                  </a:lnTo>
                  <a:lnTo>
                    <a:pt x="332875" y="595820"/>
                  </a:lnTo>
                  <a:lnTo>
                    <a:pt x="338781" y="600013"/>
                  </a:lnTo>
                  <a:lnTo>
                    <a:pt x="342974" y="602538"/>
                  </a:lnTo>
                  <a:lnTo>
                    <a:pt x="348881" y="600870"/>
                  </a:lnTo>
                  <a:lnTo>
                    <a:pt x="352262" y="597488"/>
                  </a:lnTo>
                  <a:lnTo>
                    <a:pt x="352262" y="591582"/>
                  </a:lnTo>
                  <a:lnTo>
                    <a:pt x="347213" y="583151"/>
                  </a:lnTo>
                  <a:lnTo>
                    <a:pt x="341306" y="577244"/>
                  </a:lnTo>
                  <a:lnTo>
                    <a:pt x="334588" y="570526"/>
                  </a:lnTo>
                  <a:lnTo>
                    <a:pt x="334588" y="563808"/>
                  </a:lnTo>
                  <a:lnTo>
                    <a:pt x="329539" y="557902"/>
                  </a:lnTo>
                  <a:lnTo>
                    <a:pt x="328682" y="550328"/>
                  </a:lnTo>
                  <a:lnTo>
                    <a:pt x="322776" y="547803"/>
                  </a:lnTo>
                  <a:lnTo>
                    <a:pt x="317726" y="542753"/>
                  </a:lnTo>
                  <a:lnTo>
                    <a:pt x="321919" y="539372"/>
                  </a:lnTo>
                  <a:lnTo>
                    <a:pt x="323632" y="535990"/>
                  </a:lnTo>
                  <a:lnTo>
                    <a:pt x="325301" y="530940"/>
                  </a:lnTo>
                  <a:lnTo>
                    <a:pt x="326157" y="526747"/>
                  </a:lnTo>
                  <a:lnTo>
                    <a:pt x="326157" y="522554"/>
                  </a:lnTo>
                  <a:lnTo>
                    <a:pt x="332875" y="522554"/>
                  </a:lnTo>
                  <a:lnTo>
                    <a:pt x="336257" y="521698"/>
                  </a:lnTo>
                  <a:lnTo>
                    <a:pt x="340450" y="515791"/>
                  </a:lnTo>
                  <a:lnTo>
                    <a:pt x="340495" y="515746"/>
                  </a:lnTo>
                  <a:lnTo>
                    <a:pt x="345499" y="510742"/>
                  </a:lnTo>
                  <a:lnTo>
                    <a:pt x="341306" y="506549"/>
                  </a:lnTo>
                  <a:lnTo>
                    <a:pt x="337925" y="504024"/>
                  </a:lnTo>
                  <a:lnTo>
                    <a:pt x="340450" y="503167"/>
                  </a:lnTo>
                  <a:lnTo>
                    <a:pt x="340450" y="498974"/>
                  </a:lnTo>
                  <a:lnTo>
                    <a:pt x="336257" y="492256"/>
                  </a:lnTo>
                  <a:lnTo>
                    <a:pt x="333732" y="489731"/>
                  </a:lnTo>
                  <a:lnTo>
                    <a:pt x="330350" y="485538"/>
                  </a:lnTo>
                  <a:lnTo>
                    <a:pt x="323632" y="485538"/>
                  </a:lnTo>
                  <a:lnTo>
                    <a:pt x="315201" y="485538"/>
                  </a:lnTo>
                  <a:lnTo>
                    <a:pt x="312676" y="480489"/>
                  </a:lnTo>
                  <a:lnTo>
                    <a:pt x="308483" y="474582"/>
                  </a:lnTo>
                  <a:lnTo>
                    <a:pt x="303434" y="472914"/>
                  </a:lnTo>
                  <a:lnTo>
                    <a:pt x="303434" y="467864"/>
                  </a:lnTo>
                  <a:lnTo>
                    <a:pt x="305959" y="463671"/>
                  </a:lnTo>
                  <a:lnTo>
                    <a:pt x="307627" y="461146"/>
                  </a:lnTo>
                  <a:lnTo>
                    <a:pt x="301720" y="455240"/>
                  </a:lnTo>
                  <a:lnTo>
                    <a:pt x="302577" y="449334"/>
                  </a:lnTo>
                  <a:lnTo>
                    <a:pt x="307627" y="446809"/>
                  </a:lnTo>
                  <a:lnTo>
                    <a:pt x="308483" y="440091"/>
                  </a:lnTo>
                  <a:lnTo>
                    <a:pt x="315201" y="441759"/>
                  </a:lnTo>
                  <a:lnTo>
                    <a:pt x="321108" y="445141"/>
                  </a:lnTo>
                  <a:lnTo>
                    <a:pt x="326157" y="446809"/>
                  </a:lnTo>
                  <a:lnTo>
                    <a:pt x="328682" y="442616"/>
                  </a:lnTo>
                  <a:lnTo>
                    <a:pt x="325301" y="436710"/>
                  </a:lnTo>
                  <a:lnTo>
                    <a:pt x="326157" y="433328"/>
                  </a:lnTo>
                  <a:lnTo>
                    <a:pt x="332064" y="432471"/>
                  </a:lnTo>
                  <a:lnTo>
                    <a:pt x="335445" y="429090"/>
                  </a:lnTo>
                  <a:lnTo>
                    <a:pt x="340495" y="421515"/>
                  </a:lnTo>
                  <a:lnTo>
                    <a:pt x="348069" y="418134"/>
                  </a:lnTo>
                  <a:lnTo>
                    <a:pt x="350594" y="415609"/>
                  </a:lnTo>
                  <a:lnTo>
                    <a:pt x="359837" y="415609"/>
                  </a:lnTo>
                  <a:lnTo>
                    <a:pt x="367412" y="417277"/>
                  </a:lnTo>
                  <a:lnTo>
                    <a:pt x="373318" y="417277"/>
                  </a:lnTo>
                  <a:lnTo>
                    <a:pt x="380036" y="418945"/>
                  </a:lnTo>
                  <a:lnTo>
                    <a:pt x="389278" y="420614"/>
                  </a:lnTo>
                  <a:lnTo>
                    <a:pt x="396853" y="425663"/>
                  </a:lnTo>
                  <a:lnTo>
                    <a:pt x="402759" y="428188"/>
                  </a:lnTo>
                  <a:lnTo>
                    <a:pt x="407809" y="429856"/>
                  </a:lnTo>
                  <a:lnTo>
                    <a:pt x="412002" y="434906"/>
                  </a:lnTo>
                  <a:lnTo>
                    <a:pt x="417908" y="435763"/>
                  </a:lnTo>
                  <a:lnTo>
                    <a:pt x="423815" y="434094"/>
                  </a:lnTo>
                  <a:lnTo>
                    <a:pt x="430533" y="428188"/>
                  </a:lnTo>
                  <a:lnTo>
                    <a:pt x="440632" y="428188"/>
                  </a:lnTo>
                  <a:lnTo>
                    <a:pt x="447350" y="429856"/>
                  </a:lnTo>
                  <a:lnTo>
                    <a:pt x="453256" y="429000"/>
                  </a:lnTo>
                  <a:lnTo>
                    <a:pt x="460019" y="428143"/>
                  </a:lnTo>
                  <a:lnTo>
                    <a:pt x="468450" y="434861"/>
                  </a:lnTo>
                  <a:lnTo>
                    <a:pt x="476025" y="437386"/>
                  </a:lnTo>
                  <a:lnTo>
                    <a:pt x="483599" y="429811"/>
                  </a:lnTo>
                  <a:lnTo>
                    <a:pt x="489506" y="430668"/>
                  </a:lnTo>
                  <a:lnTo>
                    <a:pt x="500462" y="430668"/>
                  </a:lnTo>
                  <a:lnTo>
                    <a:pt x="502987" y="424762"/>
                  </a:lnTo>
                  <a:lnTo>
                    <a:pt x="498793" y="420569"/>
                  </a:lnTo>
                  <a:lnTo>
                    <a:pt x="486169" y="414662"/>
                  </a:lnTo>
                  <a:lnTo>
                    <a:pt x="480263" y="412137"/>
                  </a:lnTo>
                  <a:lnTo>
                    <a:pt x="483644" y="407944"/>
                  </a:lnTo>
                  <a:lnTo>
                    <a:pt x="483644" y="402895"/>
                  </a:lnTo>
                  <a:lnTo>
                    <a:pt x="480263" y="397845"/>
                  </a:lnTo>
                  <a:lnTo>
                    <a:pt x="485313" y="395320"/>
                  </a:lnTo>
                  <a:lnTo>
                    <a:pt x="493744" y="395320"/>
                  </a:lnTo>
                  <a:lnTo>
                    <a:pt x="497937" y="392795"/>
                  </a:lnTo>
                  <a:lnTo>
                    <a:pt x="489506" y="389414"/>
                  </a:lnTo>
                  <a:lnTo>
                    <a:pt x="488649" y="385221"/>
                  </a:lnTo>
                  <a:lnTo>
                    <a:pt x="483599" y="384364"/>
                  </a:lnTo>
                  <a:lnTo>
                    <a:pt x="479226" y="378593"/>
                  </a:lnTo>
                  <a:lnTo>
                    <a:pt x="483419" y="374400"/>
                  </a:lnTo>
                  <a:lnTo>
                    <a:pt x="495187" y="375257"/>
                  </a:lnTo>
                  <a:lnTo>
                    <a:pt x="510336" y="375257"/>
                  </a:lnTo>
                  <a:lnTo>
                    <a:pt x="524628" y="370207"/>
                  </a:lnTo>
                  <a:lnTo>
                    <a:pt x="536396" y="369350"/>
                  </a:lnTo>
                  <a:lnTo>
                    <a:pt x="548163" y="364301"/>
                  </a:lnTo>
                  <a:lnTo>
                    <a:pt x="556594" y="362632"/>
                  </a:lnTo>
                  <a:lnTo>
                    <a:pt x="563312" y="360107"/>
                  </a:lnTo>
                  <a:lnTo>
                    <a:pt x="569219" y="359251"/>
                  </a:lnTo>
                  <a:lnTo>
                    <a:pt x="573412" y="355058"/>
                  </a:lnTo>
                  <a:lnTo>
                    <a:pt x="578462" y="355058"/>
                  </a:lnTo>
                  <a:lnTo>
                    <a:pt x="588561" y="355914"/>
                  </a:lnTo>
                  <a:lnTo>
                    <a:pt x="596135" y="357583"/>
                  </a:lnTo>
                  <a:lnTo>
                    <a:pt x="599517" y="354201"/>
                  </a:lnTo>
                  <a:lnTo>
                    <a:pt x="605423" y="359251"/>
                  </a:lnTo>
                  <a:lnTo>
                    <a:pt x="612186" y="364301"/>
                  </a:lnTo>
                  <a:lnTo>
                    <a:pt x="614711" y="371018"/>
                  </a:lnTo>
                  <a:lnTo>
                    <a:pt x="622331" y="372732"/>
                  </a:lnTo>
                  <a:lnTo>
                    <a:pt x="628237" y="373588"/>
                  </a:lnTo>
                  <a:lnTo>
                    <a:pt x="635812" y="376113"/>
                  </a:lnTo>
                  <a:lnTo>
                    <a:pt x="639193" y="376970"/>
                  </a:lnTo>
                  <a:lnTo>
                    <a:pt x="643386" y="378638"/>
                  </a:lnTo>
                  <a:lnTo>
                    <a:pt x="649292" y="379495"/>
                  </a:lnTo>
                  <a:lnTo>
                    <a:pt x="655199" y="385401"/>
                  </a:lnTo>
                  <a:lnTo>
                    <a:pt x="662773" y="384544"/>
                  </a:lnTo>
                  <a:lnTo>
                    <a:pt x="668680" y="379495"/>
                  </a:lnTo>
                  <a:lnTo>
                    <a:pt x="680447" y="374445"/>
                  </a:lnTo>
                  <a:lnTo>
                    <a:pt x="688022" y="371920"/>
                  </a:lnTo>
                  <a:lnTo>
                    <a:pt x="692215" y="376970"/>
                  </a:lnTo>
                  <a:lnTo>
                    <a:pt x="698933" y="380351"/>
                  </a:lnTo>
                  <a:lnTo>
                    <a:pt x="709032" y="388783"/>
                  </a:lnTo>
                  <a:lnTo>
                    <a:pt x="723325" y="398882"/>
                  </a:lnTo>
                  <a:lnTo>
                    <a:pt x="735092" y="409838"/>
                  </a:lnTo>
                  <a:lnTo>
                    <a:pt x="750241" y="424987"/>
                  </a:lnTo>
                  <a:lnTo>
                    <a:pt x="756959" y="430893"/>
                  </a:lnTo>
                  <a:lnTo>
                    <a:pt x="762865" y="430893"/>
                  </a:lnTo>
                  <a:lnTo>
                    <a:pt x="763722" y="424175"/>
                  </a:lnTo>
                  <a:lnTo>
                    <a:pt x="767915" y="424175"/>
                  </a:lnTo>
                  <a:lnTo>
                    <a:pt x="772965" y="426700"/>
                  </a:lnTo>
                  <a:lnTo>
                    <a:pt x="776346" y="429225"/>
                  </a:lnTo>
                  <a:lnTo>
                    <a:pt x="778871" y="435131"/>
                  </a:lnTo>
                  <a:lnTo>
                    <a:pt x="787302" y="435131"/>
                  </a:lnTo>
                  <a:lnTo>
                    <a:pt x="794877" y="434275"/>
                  </a:lnTo>
                  <a:lnTo>
                    <a:pt x="802451" y="433418"/>
                  </a:lnTo>
                  <a:lnTo>
                    <a:pt x="811694" y="433418"/>
                  </a:lnTo>
                  <a:lnTo>
                    <a:pt x="815887" y="437611"/>
                  </a:lnTo>
                  <a:lnTo>
                    <a:pt x="820937" y="440993"/>
                  </a:lnTo>
                  <a:lnTo>
                    <a:pt x="831036" y="442661"/>
                  </a:lnTo>
                  <a:lnTo>
                    <a:pt x="835229" y="447711"/>
                  </a:lnTo>
                  <a:lnTo>
                    <a:pt x="840279" y="451904"/>
                  </a:lnTo>
                  <a:lnTo>
                    <a:pt x="847268" y="454248"/>
                  </a:lnTo>
                  <a:lnTo>
                    <a:pt x="850379" y="455285"/>
                  </a:lnTo>
                  <a:lnTo>
                    <a:pt x="857953" y="453617"/>
                  </a:lnTo>
                  <a:lnTo>
                    <a:pt x="864671" y="454474"/>
                  </a:lnTo>
                  <a:lnTo>
                    <a:pt x="866339" y="456998"/>
                  </a:lnTo>
                  <a:lnTo>
                    <a:pt x="870532" y="460380"/>
                  </a:lnTo>
                  <a:lnTo>
                    <a:pt x="873012" y="460380"/>
                  </a:lnTo>
                  <a:lnTo>
                    <a:pt x="879820" y="460380"/>
                  </a:lnTo>
                  <a:lnTo>
                    <a:pt x="881894" y="458937"/>
                  </a:lnTo>
                  <a:lnTo>
                    <a:pt x="885726" y="456187"/>
                  </a:lnTo>
                  <a:lnTo>
                    <a:pt x="896682" y="456187"/>
                  </a:lnTo>
                  <a:lnTo>
                    <a:pt x="898350" y="447756"/>
                  </a:lnTo>
                  <a:lnTo>
                    <a:pt x="904257" y="447756"/>
                  </a:lnTo>
                  <a:lnTo>
                    <a:pt x="913500" y="442706"/>
                  </a:lnTo>
                  <a:lnTo>
                    <a:pt x="916250" y="441669"/>
                  </a:lnTo>
                  <a:lnTo>
                    <a:pt x="920218" y="440181"/>
                  </a:lnTo>
                  <a:lnTo>
                    <a:pt x="922742" y="436800"/>
                  </a:lnTo>
                  <a:lnTo>
                    <a:pt x="926935" y="435131"/>
                  </a:lnTo>
                  <a:lnTo>
                    <a:pt x="933653" y="434275"/>
                  </a:lnTo>
                  <a:lnTo>
                    <a:pt x="944609" y="434275"/>
                  </a:lnTo>
                  <a:lnTo>
                    <a:pt x="950516" y="435131"/>
                  </a:lnTo>
                  <a:lnTo>
                    <a:pt x="958090" y="435131"/>
                  </a:lnTo>
                  <a:lnTo>
                    <a:pt x="962283" y="439325"/>
                  </a:lnTo>
                  <a:lnTo>
                    <a:pt x="969001" y="440993"/>
                  </a:lnTo>
                  <a:lnTo>
                    <a:pt x="979101" y="442661"/>
                  </a:lnTo>
                  <a:lnTo>
                    <a:pt x="986675" y="446854"/>
                  </a:lnTo>
                  <a:lnTo>
                    <a:pt x="995918" y="446854"/>
                  </a:lnTo>
                  <a:lnTo>
                    <a:pt x="1003492" y="447711"/>
                  </a:lnTo>
                  <a:lnTo>
                    <a:pt x="1011923" y="447711"/>
                  </a:lnTo>
                  <a:lnTo>
                    <a:pt x="1016117" y="444329"/>
                  </a:lnTo>
                  <a:lnTo>
                    <a:pt x="1018641" y="437611"/>
                  </a:lnTo>
                  <a:lnTo>
                    <a:pt x="1011923" y="435943"/>
                  </a:lnTo>
                  <a:lnTo>
                    <a:pt x="1007730" y="431750"/>
                  </a:lnTo>
                  <a:lnTo>
                    <a:pt x="1006062" y="427557"/>
                  </a:lnTo>
                  <a:lnTo>
                    <a:pt x="1005206" y="424175"/>
                  </a:lnTo>
                  <a:lnTo>
                    <a:pt x="1007730" y="419126"/>
                  </a:lnTo>
                  <a:lnTo>
                    <a:pt x="1007730" y="414933"/>
                  </a:lnTo>
                  <a:lnTo>
                    <a:pt x="1012780" y="411551"/>
                  </a:lnTo>
                  <a:lnTo>
                    <a:pt x="1022023" y="414076"/>
                  </a:lnTo>
                  <a:lnTo>
                    <a:pt x="1031266" y="414933"/>
                  </a:lnTo>
                  <a:lnTo>
                    <a:pt x="1038029" y="416601"/>
                  </a:lnTo>
                  <a:lnTo>
                    <a:pt x="1051510" y="418269"/>
                  </a:lnTo>
                  <a:lnTo>
                    <a:pt x="1059084" y="422462"/>
                  </a:lnTo>
                  <a:lnTo>
                    <a:pt x="1066659" y="430037"/>
                  </a:lnTo>
                  <a:lnTo>
                    <a:pt x="1070852" y="435086"/>
                  </a:lnTo>
                  <a:lnTo>
                    <a:pt x="1079283" y="440136"/>
                  </a:lnTo>
                  <a:lnTo>
                    <a:pt x="1079914" y="440362"/>
                  </a:lnTo>
                  <a:lnTo>
                    <a:pt x="1091907" y="444374"/>
                  </a:lnTo>
                  <a:lnTo>
                    <a:pt x="1102863" y="444374"/>
                  </a:lnTo>
                  <a:lnTo>
                    <a:pt x="1111294" y="440181"/>
                  </a:lnTo>
                  <a:lnTo>
                    <a:pt x="1123918" y="440181"/>
                  </a:lnTo>
                  <a:lnTo>
                    <a:pt x="1131493" y="440181"/>
                  </a:lnTo>
                  <a:lnTo>
                    <a:pt x="1139924" y="441038"/>
                  </a:lnTo>
                  <a:lnTo>
                    <a:pt x="1147499" y="446944"/>
                  </a:lnTo>
                  <a:lnTo>
                    <a:pt x="1155930" y="446944"/>
                  </a:lnTo>
                  <a:lnTo>
                    <a:pt x="1163505" y="452850"/>
                  </a:lnTo>
                  <a:lnTo>
                    <a:pt x="1167698" y="455375"/>
                  </a:lnTo>
                  <a:lnTo>
                    <a:pt x="1175272" y="458757"/>
                  </a:lnTo>
                  <a:lnTo>
                    <a:pt x="1184515" y="460425"/>
                  </a:lnTo>
                  <a:lnTo>
                    <a:pt x="1200520" y="462093"/>
                  </a:lnTo>
                  <a:lnTo>
                    <a:pt x="1212288" y="457900"/>
                  </a:lnTo>
                  <a:lnTo>
                    <a:pt x="1225769" y="456232"/>
                  </a:lnTo>
                  <a:lnTo>
                    <a:pt x="1232487" y="452850"/>
                  </a:lnTo>
                  <a:lnTo>
                    <a:pt x="1237537" y="443608"/>
                  </a:lnTo>
                  <a:lnTo>
                    <a:pt x="1247636" y="442751"/>
                  </a:lnTo>
                  <a:lnTo>
                    <a:pt x="1261117" y="443608"/>
                  </a:lnTo>
                  <a:lnTo>
                    <a:pt x="1270359" y="445276"/>
                  </a:lnTo>
                  <a:lnTo>
                    <a:pt x="1275499" y="446313"/>
                  </a:lnTo>
                  <a:lnTo>
                    <a:pt x="1278746" y="446944"/>
                  </a:lnTo>
                  <a:lnTo>
                    <a:pt x="1284652" y="451137"/>
                  </a:lnTo>
                  <a:lnTo>
                    <a:pt x="1295608" y="451994"/>
                  </a:lnTo>
                  <a:lnTo>
                    <a:pt x="1306564" y="451994"/>
                  </a:lnTo>
                  <a:lnTo>
                    <a:pt x="1308277" y="445276"/>
                  </a:lnTo>
                  <a:lnTo>
                    <a:pt x="1307421" y="439370"/>
                  </a:lnTo>
                  <a:lnTo>
                    <a:pt x="1307421" y="431795"/>
                  </a:lnTo>
                  <a:lnTo>
                    <a:pt x="1309946" y="423364"/>
                  </a:lnTo>
                  <a:lnTo>
                    <a:pt x="1309946" y="417458"/>
                  </a:lnTo>
                  <a:lnTo>
                    <a:pt x="1309946" y="414933"/>
                  </a:lnTo>
                  <a:lnTo>
                    <a:pt x="1307421" y="409026"/>
                  </a:lnTo>
                  <a:lnTo>
                    <a:pt x="1301514" y="400595"/>
                  </a:lnTo>
                  <a:lnTo>
                    <a:pt x="1293940" y="400595"/>
                  </a:lnTo>
                  <a:lnTo>
                    <a:pt x="1297321" y="394689"/>
                  </a:lnTo>
                  <a:lnTo>
                    <a:pt x="1302371" y="393021"/>
                  </a:lnTo>
                  <a:lnTo>
                    <a:pt x="1309089" y="390496"/>
                  </a:lnTo>
                  <a:lnTo>
                    <a:pt x="1316663" y="387114"/>
                  </a:lnTo>
                  <a:lnTo>
                    <a:pt x="1331812" y="387114"/>
                  </a:lnTo>
                  <a:lnTo>
                    <a:pt x="1342768" y="387114"/>
                  </a:lnTo>
                  <a:lnTo>
                    <a:pt x="1356250" y="393021"/>
                  </a:lnTo>
                  <a:lnTo>
                    <a:pt x="1368017" y="393877"/>
                  </a:lnTo>
                  <a:lnTo>
                    <a:pt x="1373923" y="398070"/>
                  </a:lnTo>
                  <a:lnTo>
                    <a:pt x="1381498" y="403977"/>
                  </a:lnTo>
                  <a:lnTo>
                    <a:pt x="1392454" y="414933"/>
                  </a:lnTo>
                  <a:lnTo>
                    <a:pt x="1398360" y="419982"/>
                  </a:lnTo>
                  <a:lnTo>
                    <a:pt x="1410128" y="427557"/>
                  </a:lnTo>
                  <a:lnTo>
                    <a:pt x="1420227" y="437656"/>
                  </a:lnTo>
                  <a:lnTo>
                    <a:pt x="1423609" y="445231"/>
                  </a:lnTo>
                  <a:lnTo>
                    <a:pt x="1429515" y="451949"/>
                  </a:lnTo>
                  <a:lnTo>
                    <a:pt x="1440471" y="453617"/>
                  </a:lnTo>
                  <a:lnTo>
                    <a:pt x="1452239" y="454474"/>
                  </a:lnTo>
                  <a:lnTo>
                    <a:pt x="1461481" y="458667"/>
                  </a:lnTo>
                  <a:lnTo>
                    <a:pt x="1474962" y="465385"/>
                  </a:lnTo>
                  <a:lnTo>
                    <a:pt x="1481680" y="467053"/>
                  </a:lnTo>
                  <a:lnTo>
                    <a:pt x="1492636" y="475484"/>
                  </a:lnTo>
                  <a:lnTo>
                    <a:pt x="1500211" y="482202"/>
                  </a:lnTo>
                  <a:lnTo>
                    <a:pt x="1506117" y="488108"/>
                  </a:lnTo>
                  <a:lnTo>
                    <a:pt x="1520410" y="488965"/>
                  </a:lnTo>
                  <a:lnTo>
                    <a:pt x="1526316" y="481390"/>
                  </a:lnTo>
                  <a:lnTo>
                    <a:pt x="1539797" y="481390"/>
                  </a:lnTo>
                  <a:lnTo>
                    <a:pt x="1549896" y="478009"/>
                  </a:lnTo>
                  <a:lnTo>
                    <a:pt x="1557471" y="487252"/>
                  </a:lnTo>
                  <a:lnTo>
                    <a:pt x="1554089" y="496494"/>
                  </a:lnTo>
                  <a:lnTo>
                    <a:pt x="1556614" y="506594"/>
                  </a:lnTo>
                  <a:lnTo>
                    <a:pt x="1559139" y="518361"/>
                  </a:lnTo>
                  <a:lnTo>
                    <a:pt x="1560807" y="523411"/>
                  </a:lnTo>
                  <a:lnTo>
                    <a:pt x="1560807" y="531842"/>
                  </a:lnTo>
                  <a:lnTo>
                    <a:pt x="1554089" y="532699"/>
                  </a:lnTo>
                  <a:lnTo>
                    <a:pt x="1548183" y="531031"/>
                  </a:lnTo>
                  <a:lnTo>
                    <a:pt x="1539752" y="529362"/>
                  </a:lnTo>
                  <a:lnTo>
                    <a:pt x="1538895" y="536080"/>
                  </a:lnTo>
                  <a:lnTo>
                    <a:pt x="1528796" y="539462"/>
                  </a:lnTo>
                  <a:lnTo>
                    <a:pt x="1534702" y="545368"/>
                  </a:lnTo>
                  <a:lnTo>
                    <a:pt x="1543133" y="547036"/>
                  </a:lnTo>
                  <a:lnTo>
                    <a:pt x="1547326" y="556279"/>
                  </a:lnTo>
                  <a:lnTo>
                    <a:pt x="1548994" y="562997"/>
                  </a:lnTo>
                  <a:lnTo>
                    <a:pt x="1554901" y="569715"/>
                  </a:lnTo>
                  <a:lnTo>
                    <a:pt x="1547552" y="577064"/>
                  </a:lnTo>
                  <a:lnTo>
                    <a:pt x="1547326" y="577289"/>
                  </a:lnTo>
                  <a:lnTo>
                    <a:pt x="1552150" y="580896"/>
                  </a:lnTo>
                  <a:lnTo>
                    <a:pt x="1553007" y="579814"/>
                  </a:lnTo>
                  <a:lnTo>
                    <a:pt x="1559319" y="579183"/>
                  </a:lnTo>
                  <a:lnTo>
                    <a:pt x="1559319" y="577830"/>
                  </a:lnTo>
                  <a:lnTo>
                    <a:pt x="1559319" y="570977"/>
                  </a:lnTo>
                  <a:lnTo>
                    <a:pt x="1565000" y="565928"/>
                  </a:lnTo>
                  <a:lnTo>
                    <a:pt x="1568156" y="570346"/>
                  </a:lnTo>
                  <a:lnTo>
                    <a:pt x="1573837" y="574133"/>
                  </a:lnTo>
                  <a:lnTo>
                    <a:pt x="1575731" y="574133"/>
                  </a:lnTo>
                  <a:lnTo>
                    <a:pt x="1582043" y="574133"/>
                  </a:lnTo>
                  <a:lnTo>
                    <a:pt x="1590249" y="574764"/>
                  </a:lnTo>
                  <a:lnTo>
                    <a:pt x="1595929" y="570977"/>
                  </a:lnTo>
                  <a:lnTo>
                    <a:pt x="1604135" y="563403"/>
                  </a:lnTo>
                  <a:lnTo>
                    <a:pt x="1607922" y="556459"/>
                  </a:lnTo>
                  <a:lnTo>
                    <a:pt x="1607291" y="548254"/>
                  </a:lnTo>
                  <a:lnTo>
                    <a:pt x="1612341" y="538785"/>
                  </a:lnTo>
                  <a:lnTo>
                    <a:pt x="1615497" y="529949"/>
                  </a:lnTo>
                  <a:lnTo>
                    <a:pt x="1618022" y="523005"/>
                  </a:lnTo>
                  <a:lnTo>
                    <a:pt x="1618653" y="516062"/>
                  </a:lnTo>
                  <a:lnTo>
                    <a:pt x="1618653" y="506594"/>
                  </a:lnTo>
                  <a:lnTo>
                    <a:pt x="1618653" y="499019"/>
                  </a:lnTo>
                  <a:lnTo>
                    <a:pt x="1618653" y="492076"/>
                  </a:lnTo>
                  <a:lnTo>
                    <a:pt x="1619284" y="485764"/>
                  </a:lnTo>
                  <a:lnTo>
                    <a:pt x="1620547" y="478189"/>
                  </a:lnTo>
                  <a:lnTo>
                    <a:pt x="1622440" y="471246"/>
                  </a:lnTo>
                  <a:lnTo>
                    <a:pt x="1618653" y="463040"/>
                  </a:lnTo>
                  <a:lnTo>
                    <a:pt x="1614235" y="457359"/>
                  </a:lnTo>
                  <a:lnTo>
                    <a:pt x="1610447" y="448522"/>
                  </a:lnTo>
                  <a:lnTo>
                    <a:pt x="1604767" y="441579"/>
                  </a:lnTo>
                  <a:lnTo>
                    <a:pt x="1598454" y="431479"/>
                  </a:lnTo>
                  <a:lnTo>
                    <a:pt x="1595298" y="422642"/>
                  </a:lnTo>
                  <a:lnTo>
                    <a:pt x="1595298" y="416962"/>
                  </a:lnTo>
                  <a:lnTo>
                    <a:pt x="1595929" y="411281"/>
                  </a:lnTo>
                  <a:lnTo>
                    <a:pt x="1587724" y="404969"/>
                  </a:lnTo>
                  <a:lnTo>
                    <a:pt x="1580780" y="400550"/>
                  </a:lnTo>
                  <a:lnTo>
                    <a:pt x="1575099" y="393607"/>
                  </a:lnTo>
                  <a:lnTo>
                    <a:pt x="1576362" y="390451"/>
                  </a:lnTo>
                  <a:lnTo>
                    <a:pt x="1571312" y="388557"/>
                  </a:lnTo>
                  <a:lnTo>
                    <a:pt x="1566262" y="384770"/>
                  </a:lnTo>
                  <a:lnTo>
                    <a:pt x="1560581" y="382245"/>
                  </a:lnTo>
                  <a:lnTo>
                    <a:pt x="1553007" y="377826"/>
                  </a:lnTo>
                  <a:lnTo>
                    <a:pt x="1545432" y="373408"/>
                  </a:lnTo>
                  <a:lnTo>
                    <a:pt x="1537858" y="372777"/>
                  </a:lnTo>
                  <a:lnTo>
                    <a:pt x="1531546" y="372146"/>
                  </a:lnTo>
                  <a:lnTo>
                    <a:pt x="1527127" y="374039"/>
                  </a:lnTo>
                  <a:lnTo>
                    <a:pt x="1529652" y="377195"/>
                  </a:lnTo>
                  <a:lnTo>
                    <a:pt x="1526496" y="384139"/>
                  </a:lnTo>
                  <a:lnTo>
                    <a:pt x="1519553" y="382876"/>
                  </a:lnTo>
                  <a:lnTo>
                    <a:pt x="1517659" y="382876"/>
                  </a:lnTo>
                  <a:lnTo>
                    <a:pt x="1516397" y="377826"/>
                  </a:lnTo>
                  <a:lnTo>
                    <a:pt x="1511347" y="374039"/>
                  </a:lnTo>
                  <a:lnTo>
                    <a:pt x="1511978" y="380351"/>
                  </a:lnTo>
                  <a:lnTo>
                    <a:pt x="1503773" y="380351"/>
                  </a:lnTo>
                  <a:lnTo>
                    <a:pt x="1502510" y="376564"/>
                  </a:lnTo>
                  <a:lnTo>
                    <a:pt x="1499940" y="369576"/>
                  </a:lnTo>
                  <a:lnTo>
                    <a:pt x="1492366" y="367682"/>
                  </a:lnTo>
                  <a:lnTo>
                    <a:pt x="1487947" y="367051"/>
                  </a:lnTo>
                  <a:lnTo>
                    <a:pt x="1479741" y="367051"/>
                  </a:lnTo>
                  <a:lnTo>
                    <a:pt x="1472798" y="365157"/>
                  </a:lnTo>
                  <a:lnTo>
                    <a:pt x="1467748" y="362632"/>
                  </a:lnTo>
                  <a:lnTo>
                    <a:pt x="1474692" y="357583"/>
                  </a:lnTo>
                  <a:lnTo>
                    <a:pt x="1478479" y="350639"/>
                  </a:lnTo>
                  <a:lnTo>
                    <a:pt x="1481004" y="344327"/>
                  </a:lnTo>
                  <a:lnTo>
                    <a:pt x="1486685" y="338646"/>
                  </a:lnTo>
                  <a:lnTo>
                    <a:pt x="1486685" y="331072"/>
                  </a:lnTo>
                  <a:lnTo>
                    <a:pt x="1489210" y="324128"/>
                  </a:lnTo>
                  <a:lnTo>
                    <a:pt x="1491735" y="318448"/>
                  </a:lnTo>
                  <a:lnTo>
                    <a:pt x="1494259" y="314029"/>
                  </a:lnTo>
                  <a:lnTo>
                    <a:pt x="1494259" y="308979"/>
                  </a:lnTo>
                  <a:lnTo>
                    <a:pt x="1495522" y="301405"/>
                  </a:lnTo>
                  <a:lnTo>
                    <a:pt x="1501203" y="298249"/>
                  </a:lnTo>
                  <a:lnTo>
                    <a:pt x="1501203" y="291937"/>
                  </a:lnTo>
                  <a:lnTo>
                    <a:pt x="1505621" y="286256"/>
                  </a:lnTo>
                  <a:lnTo>
                    <a:pt x="1518245" y="285624"/>
                  </a:lnTo>
                  <a:lnTo>
                    <a:pt x="1528976" y="284993"/>
                  </a:lnTo>
                  <a:lnTo>
                    <a:pt x="1539075" y="284993"/>
                  </a:lnTo>
                  <a:lnTo>
                    <a:pt x="1544125" y="286256"/>
                  </a:lnTo>
                  <a:lnTo>
                    <a:pt x="1549806" y="288781"/>
                  </a:lnTo>
                  <a:lnTo>
                    <a:pt x="1549806" y="285624"/>
                  </a:lnTo>
                  <a:lnTo>
                    <a:pt x="1555487" y="286256"/>
                  </a:lnTo>
                  <a:lnTo>
                    <a:pt x="1564324" y="285624"/>
                  </a:lnTo>
                  <a:lnTo>
                    <a:pt x="1571267" y="285624"/>
                  </a:lnTo>
                  <a:lnTo>
                    <a:pt x="1576948" y="286887"/>
                  </a:lnTo>
                  <a:lnTo>
                    <a:pt x="1580735" y="284362"/>
                  </a:lnTo>
                  <a:lnTo>
                    <a:pt x="1580735" y="279312"/>
                  </a:lnTo>
                  <a:lnTo>
                    <a:pt x="1587047" y="279312"/>
                  </a:lnTo>
                  <a:lnTo>
                    <a:pt x="1594622" y="279312"/>
                  </a:lnTo>
                  <a:lnTo>
                    <a:pt x="1599672" y="281837"/>
                  </a:lnTo>
                  <a:lnTo>
                    <a:pt x="1607246" y="279944"/>
                  </a:lnTo>
                  <a:lnTo>
                    <a:pt x="1612927" y="284362"/>
                  </a:lnTo>
                  <a:lnTo>
                    <a:pt x="1618608" y="284993"/>
                  </a:lnTo>
                  <a:lnTo>
                    <a:pt x="1619870" y="288149"/>
                  </a:lnTo>
                  <a:lnTo>
                    <a:pt x="1616714" y="290674"/>
                  </a:lnTo>
                  <a:lnTo>
                    <a:pt x="1619870" y="293830"/>
                  </a:lnTo>
                  <a:lnTo>
                    <a:pt x="1626183" y="293830"/>
                  </a:lnTo>
                  <a:lnTo>
                    <a:pt x="1631863" y="290043"/>
                  </a:lnTo>
                  <a:lnTo>
                    <a:pt x="1636913" y="293199"/>
                  </a:lnTo>
                  <a:lnTo>
                    <a:pt x="1641963" y="291937"/>
                  </a:lnTo>
                  <a:lnTo>
                    <a:pt x="1643225" y="287518"/>
                  </a:lnTo>
                  <a:lnTo>
                    <a:pt x="1648275" y="288781"/>
                  </a:lnTo>
                  <a:lnTo>
                    <a:pt x="1653325" y="290674"/>
                  </a:lnTo>
                  <a:lnTo>
                    <a:pt x="1659005" y="288781"/>
                  </a:lnTo>
                  <a:lnTo>
                    <a:pt x="1664686" y="286887"/>
                  </a:lnTo>
                  <a:lnTo>
                    <a:pt x="1656481" y="283100"/>
                  </a:lnTo>
                  <a:lnTo>
                    <a:pt x="1648906" y="281206"/>
                  </a:lnTo>
                  <a:lnTo>
                    <a:pt x="1643225" y="278050"/>
                  </a:lnTo>
                  <a:lnTo>
                    <a:pt x="1643225" y="269844"/>
                  </a:lnTo>
                  <a:lnTo>
                    <a:pt x="1645750" y="266057"/>
                  </a:lnTo>
                  <a:lnTo>
                    <a:pt x="1647013" y="262901"/>
                  </a:lnTo>
                  <a:lnTo>
                    <a:pt x="1645750" y="257220"/>
                  </a:lnTo>
                  <a:lnTo>
                    <a:pt x="1647644" y="252170"/>
                  </a:lnTo>
                  <a:lnTo>
                    <a:pt x="1645119" y="248383"/>
                  </a:lnTo>
                  <a:lnTo>
                    <a:pt x="1650800" y="245227"/>
                  </a:lnTo>
                  <a:lnTo>
                    <a:pt x="1660899" y="243965"/>
                  </a:lnTo>
                  <a:lnTo>
                    <a:pt x="1668474" y="243965"/>
                  </a:lnTo>
                  <a:lnTo>
                    <a:pt x="1672892" y="244596"/>
                  </a:lnTo>
                  <a:lnTo>
                    <a:pt x="1676679" y="246489"/>
                  </a:lnTo>
                  <a:lnTo>
                    <a:pt x="1681729" y="242702"/>
                  </a:lnTo>
                  <a:lnTo>
                    <a:pt x="1685516" y="245227"/>
                  </a:lnTo>
                  <a:lnTo>
                    <a:pt x="1688041" y="250908"/>
                  </a:lnTo>
                  <a:lnTo>
                    <a:pt x="1689935" y="254695"/>
                  </a:lnTo>
                  <a:lnTo>
                    <a:pt x="1695616" y="261007"/>
                  </a:lnTo>
                  <a:lnTo>
                    <a:pt x="1698141" y="259114"/>
                  </a:lnTo>
                  <a:lnTo>
                    <a:pt x="1702559" y="264163"/>
                  </a:lnTo>
                  <a:lnTo>
                    <a:pt x="1709502" y="266057"/>
                  </a:lnTo>
                  <a:lnTo>
                    <a:pt x="1711396" y="257851"/>
                  </a:lnTo>
                  <a:lnTo>
                    <a:pt x="1712027" y="254064"/>
                  </a:lnTo>
                  <a:lnTo>
                    <a:pt x="1715183" y="248383"/>
                  </a:lnTo>
                  <a:lnTo>
                    <a:pt x="1720233" y="246489"/>
                  </a:lnTo>
                  <a:lnTo>
                    <a:pt x="1716446" y="244596"/>
                  </a:lnTo>
                  <a:lnTo>
                    <a:pt x="1715183" y="241440"/>
                  </a:lnTo>
                  <a:lnTo>
                    <a:pt x="1712027" y="237021"/>
                  </a:lnTo>
                  <a:lnTo>
                    <a:pt x="1710134" y="232603"/>
                  </a:lnTo>
                  <a:lnTo>
                    <a:pt x="1712027" y="228815"/>
                  </a:lnTo>
                  <a:lnTo>
                    <a:pt x="1721495" y="228815"/>
                  </a:lnTo>
                  <a:lnTo>
                    <a:pt x="1726545" y="233865"/>
                  </a:lnTo>
                  <a:lnTo>
                    <a:pt x="1725283" y="235759"/>
                  </a:lnTo>
                  <a:lnTo>
                    <a:pt x="1726545" y="240177"/>
                  </a:lnTo>
                  <a:lnTo>
                    <a:pt x="1730964" y="242702"/>
                  </a:lnTo>
                  <a:lnTo>
                    <a:pt x="1734751" y="249014"/>
                  </a:lnTo>
                  <a:lnTo>
                    <a:pt x="1738538" y="253433"/>
                  </a:lnTo>
                  <a:lnTo>
                    <a:pt x="1742325" y="257220"/>
                  </a:lnTo>
                  <a:lnTo>
                    <a:pt x="1742325" y="261007"/>
                  </a:lnTo>
                  <a:lnTo>
                    <a:pt x="1737907" y="262270"/>
                  </a:lnTo>
                  <a:lnTo>
                    <a:pt x="1732857" y="264795"/>
                  </a:lnTo>
                  <a:lnTo>
                    <a:pt x="1732226" y="268582"/>
                  </a:lnTo>
                  <a:lnTo>
                    <a:pt x="1732226" y="274894"/>
                  </a:lnTo>
                  <a:lnTo>
                    <a:pt x="1730332" y="280575"/>
                  </a:lnTo>
                  <a:lnTo>
                    <a:pt x="1727176" y="284993"/>
                  </a:lnTo>
                  <a:lnTo>
                    <a:pt x="1727808" y="290674"/>
                  </a:lnTo>
                  <a:lnTo>
                    <a:pt x="1729070" y="295093"/>
                  </a:lnTo>
                  <a:lnTo>
                    <a:pt x="1730964" y="299511"/>
                  </a:lnTo>
                  <a:lnTo>
                    <a:pt x="1728439" y="304561"/>
                  </a:lnTo>
                  <a:lnTo>
                    <a:pt x="1724651" y="307717"/>
                  </a:lnTo>
                  <a:lnTo>
                    <a:pt x="1720233" y="307717"/>
                  </a:lnTo>
                  <a:lnTo>
                    <a:pt x="1718971" y="310873"/>
                  </a:lnTo>
                  <a:lnTo>
                    <a:pt x="1713921" y="312767"/>
                  </a:lnTo>
                  <a:lnTo>
                    <a:pt x="1717077" y="318448"/>
                  </a:lnTo>
                  <a:lnTo>
                    <a:pt x="1720864" y="322235"/>
                  </a:lnTo>
                  <a:lnTo>
                    <a:pt x="1718971" y="327916"/>
                  </a:lnTo>
                  <a:lnTo>
                    <a:pt x="1720233" y="332334"/>
                  </a:lnTo>
                  <a:lnTo>
                    <a:pt x="1724651" y="338015"/>
                  </a:lnTo>
                  <a:lnTo>
                    <a:pt x="1727176" y="344327"/>
                  </a:lnTo>
                  <a:lnTo>
                    <a:pt x="1736013" y="353164"/>
                  </a:lnTo>
                  <a:lnTo>
                    <a:pt x="1744219" y="362632"/>
                  </a:lnTo>
                  <a:lnTo>
                    <a:pt x="1755581" y="371469"/>
                  </a:lnTo>
                  <a:lnTo>
                    <a:pt x="1763156" y="377150"/>
                  </a:lnTo>
                  <a:lnTo>
                    <a:pt x="1768205" y="383462"/>
                  </a:lnTo>
                  <a:lnTo>
                    <a:pt x="1773886" y="391037"/>
                  </a:lnTo>
                  <a:lnTo>
                    <a:pt x="1783986" y="397980"/>
                  </a:lnTo>
                  <a:lnTo>
                    <a:pt x="1789666" y="402399"/>
                  </a:lnTo>
                  <a:lnTo>
                    <a:pt x="1797241" y="408711"/>
                  </a:lnTo>
                  <a:lnTo>
                    <a:pt x="1804815" y="415023"/>
                  </a:lnTo>
                  <a:lnTo>
                    <a:pt x="1810496" y="421966"/>
                  </a:lnTo>
                  <a:lnTo>
                    <a:pt x="1817440" y="428910"/>
                  </a:lnTo>
                  <a:lnTo>
                    <a:pt x="1824383" y="429541"/>
                  </a:lnTo>
                  <a:lnTo>
                    <a:pt x="1824383" y="423229"/>
                  </a:lnTo>
                  <a:lnTo>
                    <a:pt x="1828170" y="418179"/>
                  </a:lnTo>
                  <a:lnTo>
                    <a:pt x="1826908" y="410604"/>
                  </a:lnTo>
                  <a:lnTo>
                    <a:pt x="1823121" y="404292"/>
                  </a:lnTo>
                  <a:lnTo>
                    <a:pt x="1818702" y="396718"/>
                  </a:lnTo>
                  <a:lnTo>
                    <a:pt x="1814915" y="391668"/>
                  </a:lnTo>
                  <a:lnTo>
                    <a:pt x="1824383" y="391037"/>
                  </a:lnTo>
                  <a:lnTo>
                    <a:pt x="1831326" y="390406"/>
                  </a:lnTo>
                  <a:lnTo>
                    <a:pt x="1825645" y="384094"/>
                  </a:lnTo>
                  <a:lnTo>
                    <a:pt x="1816808" y="378413"/>
                  </a:lnTo>
                  <a:lnTo>
                    <a:pt x="1816177" y="373363"/>
                  </a:lnTo>
                  <a:lnTo>
                    <a:pt x="1820596" y="367682"/>
                  </a:lnTo>
                  <a:lnTo>
                    <a:pt x="1827539" y="367051"/>
                  </a:lnTo>
                  <a:lnTo>
                    <a:pt x="1831957" y="367051"/>
                  </a:lnTo>
                  <a:lnTo>
                    <a:pt x="1831326" y="360739"/>
                  </a:lnTo>
                  <a:lnTo>
                    <a:pt x="1827539" y="357583"/>
                  </a:lnTo>
                  <a:lnTo>
                    <a:pt x="1821858" y="355689"/>
                  </a:lnTo>
                  <a:lnTo>
                    <a:pt x="1814915" y="353795"/>
                  </a:lnTo>
                  <a:lnTo>
                    <a:pt x="1812390" y="351271"/>
                  </a:lnTo>
                  <a:lnTo>
                    <a:pt x="1812390" y="344958"/>
                  </a:lnTo>
                  <a:lnTo>
                    <a:pt x="1811759" y="338646"/>
                  </a:lnTo>
                  <a:lnTo>
                    <a:pt x="1815546" y="340540"/>
                  </a:lnTo>
                  <a:lnTo>
                    <a:pt x="1820596" y="341171"/>
                  </a:lnTo>
                  <a:lnTo>
                    <a:pt x="1823752" y="341802"/>
                  </a:lnTo>
                  <a:lnTo>
                    <a:pt x="1823121" y="336753"/>
                  </a:lnTo>
                  <a:lnTo>
                    <a:pt x="1818702" y="334228"/>
                  </a:lnTo>
                  <a:lnTo>
                    <a:pt x="1813021" y="330441"/>
                  </a:lnTo>
                  <a:lnTo>
                    <a:pt x="1806709" y="328547"/>
                  </a:lnTo>
                  <a:lnTo>
                    <a:pt x="1802291" y="324128"/>
                  </a:lnTo>
                  <a:lnTo>
                    <a:pt x="1799135" y="319079"/>
                  </a:lnTo>
                  <a:lnTo>
                    <a:pt x="1796610" y="313398"/>
                  </a:lnTo>
                  <a:lnTo>
                    <a:pt x="1791560" y="312767"/>
                  </a:lnTo>
                  <a:lnTo>
                    <a:pt x="1786510" y="310242"/>
                  </a:lnTo>
                  <a:lnTo>
                    <a:pt x="1781461" y="312135"/>
                  </a:lnTo>
                  <a:lnTo>
                    <a:pt x="1776411" y="308979"/>
                  </a:lnTo>
                  <a:lnTo>
                    <a:pt x="1770730" y="304561"/>
                  </a:lnTo>
                  <a:lnTo>
                    <a:pt x="1770099" y="299511"/>
                  </a:lnTo>
                  <a:lnTo>
                    <a:pt x="1769467" y="294461"/>
                  </a:lnTo>
                  <a:lnTo>
                    <a:pt x="1768836" y="288781"/>
                  </a:lnTo>
                  <a:lnTo>
                    <a:pt x="1765049" y="284362"/>
                  </a:lnTo>
                  <a:lnTo>
                    <a:pt x="1760630" y="278050"/>
                  </a:lnTo>
                  <a:lnTo>
                    <a:pt x="1763156" y="274263"/>
                  </a:lnTo>
                  <a:lnTo>
                    <a:pt x="1767574" y="275525"/>
                  </a:lnTo>
                  <a:lnTo>
                    <a:pt x="1772624" y="274263"/>
                  </a:lnTo>
                  <a:lnTo>
                    <a:pt x="1777042" y="279944"/>
                  </a:lnTo>
                  <a:lnTo>
                    <a:pt x="1782092" y="276788"/>
                  </a:lnTo>
                  <a:lnTo>
                    <a:pt x="1780829" y="271738"/>
                  </a:lnTo>
                  <a:lnTo>
                    <a:pt x="1786510" y="268582"/>
                  </a:lnTo>
                  <a:lnTo>
                    <a:pt x="1790297" y="270475"/>
                  </a:lnTo>
                  <a:lnTo>
                    <a:pt x="1792822" y="274894"/>
                  </a:lnTo>
                  <a:lnTo>
                    <a:pt x="1797241" y="278050"/>
                  </a:lnTo>
                  <a:lnTo>
                    <a:pt x="1797241" y="272369"/>
                  </a:lnTo>
                  <a:lnTo>
                    <a:pt x="1797241" y="269213"/>
                  </a:lnTo>
                  <a:lnTo>
                    <a:pt x="1800397" y="265426"/>
                  </a:lnTo>
                  <a:lnTo>
                    <a:pt x="1809234" y="264795"/>
                  </a:lnTo>
                  <a:lnTo>
                    <a:pt x="1816808" y="266057"/>
                  </a:lnTo>
                  <a:lnTo>
                    <a:pt x="1821858" y="267319"/>
                  </a:lnTo>
                  <a:lnTo>
                    <a:pt x="1827539" y="267319"/>
                  </a:lnTo>
                  <a:lnTo>
                    <a:pt x="1834482" y="270475"/>
                  </a:lnTo>
                  <a:lnTo>
                    <a:pt x="1840794" y="274263"/>
                  </a:lnTo>
                  <a:lnTo>
                    <a:pt x="1845844" y="273631"/>
                  </a:lnTo>
                  <a:lnTo>
                    <a:pt x="1843951" y="267319"/>
                  </a:lnTo>
                  <a:lnTo>
                    <a:pt x="1845844" y="262901"/>
                  </a:lnTo>
                  <a:lnTo>
                    <a:pt x="1847738" y="257220"/>
                  </a:lnTo>
                  <a:lnTo>
                    <a:pt x="1850262" y="253433"/>
                  </a:lnTo>
                  <a:lnTo>
                    <a:pt x="1851525" y="251539"/>
                  </a:lnTo>
                  <a:lnTo>
                    <a:pt x="1854050" y="247121"/>
                  </a:lnTo>
                  <a:lnTo>
                    <a:pt x="1858468" y="247121"/>
                  </a:lnTo>
                  <a:lnTo>
                    <a:pt x="1859731" y="243965"/>
                  </a:lnTo>
                  <a:lnTo>
                    <a:pt x="1862887" y="241440"/>
                  </a:lnTo>
                  <a:lnTo>
                    <a:pt x="1867937" y="239546"/>
                  </a:lnTo>
                  <a:lnTo>
                    <a:pt x="1872986" y="237652"/>
                  </a:lnTo>
                  <a:lnTo>
                    <a:pt x="1875511" y="235128"/>
                  </a:lnTo>
                  <a:lnTo>
                    <a:pt x="1874880" y="229447"/>
                  </a:lnTo>
                  <a:lnTo>
                    <a:pt x="1882454" y="232603"/>
                  </a:lnTo>
                  <a:lnTo>
                    <a:pt x="1886873" y="232603"/>
                  </a:lnTo>
                  <a:lnTo>
                    <a:pt x="1893185" y="235128"/>
                  </a:lnTo>
                  <a:lnTo>
                    <a:pt x="1902653" y="236390"/>
                  </a:lnTo>
                  <a:lnTo>
                    <a:pt x="1909597" y="235759"/>
                  </a:lnTo>
                  <a:lnTo>
                    <a:pt x="1909597" y="230709"/>
                  </a:lnTo>
                  <a:lnTo>
                    <a:pt x="1901391" y="226922"/>
                  </a:lnTo>
                  <a:lnTo>
                    <a:pt x="1895710" y="223766"/>
                  </a:lnTo>
                  <a:lnTo>
                    <a:pt x="1891923" y="220610"/>
                  </a:lnTo>
                  <a:lnTo>
                    <a:pt x="1884979" y="218716"/>
                  </a:lnTo>
                  <a:lnTo>
                    <a:pt x="1879298" y="217454"/>
                  </a:lnTo>
                  <a:lnTo>
                    <a:pt x="1872986" y="212404"/>
                  </a:lnTo>
                  <a:lnTo>
                    <a:pt x="1866043" y="209248"/>
                  </a:lnTo>
                  <a:lnTo>
                    <a:pt x="1859731" y="206092"/>
                  </a:lnTo>
                  <a:lnTo>
                    <a:pt x="1855312" y="206723"/>
                  </a:lnTo>
                  <a:lnTo>
                    <a:pt x="1845844" y="203567"/>
                  </a:lnTo>
                  <a:lnTo>
                    <a:pt x="1842057" y="200411"/>
                  </a:lnTo>
                  <a:lnTo>
                    <a:pt x="1835113" y="200411"/>
                  </a:lnTo>
                  <a:lnTo>
                    <a:pt x="1826277" y="199149"/>
                  </a:lnTo>
                  <a:lnTo>
                    <a:pt x="1823752" y="195361"/>
                  </a:lnTo>
                  <a:lnTo>
                    <a:pt x="1819964" y="191574"/>
                  </a:lnTo>
                  <a:lnTo>
                    <a:pt x="1826277" y="191574"/>
                  </a:lnTo>
                  <a:lnTo>
                    <a:pt x="1834482" y="195992"/>
                  </a:lnTo>
                  <a:lnTo>
                    <a:pt x="1843319" y="197886"/>
                  </a:lnTo>
                  <a:lnTo>
                    <a:pt x="1849631" y="197886"/>
                  </a:lnTo>
                  <a:lnTo>
                    <a:pt x="1859100" y="197255"/>
                  </a:lnTo>
                  <a:lnTo>
                    <a:pt x="1861624" y="193468"/>
                  </a:lnTo>
                  <a:lnTo>
                    <a:pt x="1862887" y="189049"/>
                  </a:lnTo>
                  <a:lnTo>
                    <a:pt x="1858468" y="185893"/>
                  </a:lnTo>
                  <a:lnTo>
                    <a:pt x="1851525" y="182737"/>
                  </a:lnTo>
                  <a:lnTo>
                    <a:pt x="1844582" y="175794"/>
                  </a:lnTo>
                  <a:lnTo>
                    <a:pt x="1842057" y="172638"/>
                  </a:lnTo>
                  <a:lnTo>
                    <a:pt x="1847738" y="172638"/>
                  </a:lnTo>
                  <a:lnTo>
                    <a:pt x="1852787" y="171375"/>
                  </a:lnTo>
                  <a:lnTo>
                    <a:pt x="1855312" y="175794"/>
                  </a:lnTo>
                  <a:lnTo>
                    <a:pt x="1859731" y="179581"/>
                  </a:lnTo>
                  <a:lnTo>
                    <a:pt x="1863518" y="180843"/>
                  </a:lnTo>
                  <a:lnTo>
                    <a:pt x="1871092" y="184631"/>
                  </a:lnTo>
                  <a:lnTo>
                    <a:pt x="1876773" y="184631"/>
                  </a:lnTo>
                  <a:lnTo>
                    <a:pt x="1885610" y="184631"/>
                  </a:lnTo>
                  <a:lnTo>
                    <a:pt x="1895079" y="184631"/>
                  </a:lnTo>
                  <a:lnTo>
                    <a:pt x="1902022" y="185893"/>
                  </a:lnTo>
                  <a:lnTo>
                    <a:pt x="1910228" y="187787"/>
                  </a:lnTo>
                  <a:lnTo>
                    <a:pt x="1917802" y="194730"/>
                  </a:lnTo>
                  <a:lnTo>
                    <a:pt x="1925377" y="195992"/>
                  </a:lnTo>
                  <a:lnTo>
                    <a:pt x="1932320" y="195992"/>
                  </a:lnTo>
                  <a:lnTo>
                    <a:pt x="1939264" y="199149"/>
                  </a:lnTo>
                  <a:lnTo>
                    <a:pt x="1950625" y="203567"/>
                  </a:lnTo>
                  <a:lnTo>
                    <a:pt x="1958831" y="204198"/>
                  </a:lnTo>
                  <a:lnTo>
                    <a:pt x="1965143" y="204829"/>
                  </a:lnTo>
                  <a:lnTo>
                    <a:pt x="1965774" y="199780"/>
                  </a:lnTo>
                  <a:lnTo>
                    <a:pt x="1961987" y="19788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6" name="手繪多邊形: 圖案 85">
              <a:extLst>
                <a:ext uri="{FF2B5EF4-FFF2-40B4-BE49-F238E27FC236}">
                  <a16:creationId xmlns:a16="http://schemas.microsoft.com/office/drawing/2014/main" id="{3F047478-C670-4669-AF30-CC5FECC9B7E7}"/>
                </a:ext>
              </a:extLst>
            </p:cNvPr>
            <p:cNvSpPr/>
            <p:nvPr/>
          </p:nvSpPr>
          <p:spPr>
            <a:xfrm>
              <a:off x="2354257" y="2544723"/>
              <a:ext cx="5477" cy="5477"/>
            </a:xfrm>
            <a:custGeom>
              <a:avLst/>
              <a:gdLst>
                <a:gd name="connsiteX0" fmla="*/ 4149 w 4508"/>
                <a:gd name="connsiteY0" fmla="*/ 4194 h 4508"/>
                <a:gd name="connsiteX1" fmla="*/ 4330 w 4508"/>
                <a:gd name="connsiteY1" fmla="*/ 4104 h 4508"/>
                <a:gd name="connsiteX2" fmla="*/ 4104 w 4508"/>
                <a:gd name="connsiteY2" fmla="*/ 4149 h 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4508">
                  <a:moveTo>
                    <a:pt x="4149" y="4194"/>
                  </a:moveTo>
                  <a:lnTo>
                    <a:pt x="4330" y="4104"/>
                  </a:lnTo>
                  <a:lnTo>
                    <a:pt x="4104" y="414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7" name="手繪多邊形: 圖案 86">
              <a:extLst>
                <a:ext uri="{FF2B5EF4-FFF2-40B4-BE49-F238E27FC236}">
                  <a16:creationId xmlns:a16="http://schemas.microsoft.com/office/drawing/2014/main" id="{24847E0E-51B6-42AB-AFDD-4AED020F5E63}"/>
                </a:ext>
              </a:extLst>
            </p:cNvPr>
            <p:cNvSpPr/>
            <p:nvPr/>
          </p:nvSpPr>
          <p:spPr>
            <a:xfrm>
              <a:off x="1996262" y="2540725"/>
              <a:ext cx="350492" cy="142386"/>
            </a:xfrm>
            <a:custGeom>
              <a:avLst/>
              <a:gdLst>
                <a:gd name="connsiteX0" fmla="*/ 282469 w 288553"/>
                <a:gd name="connsiteY0" fmla="*/ 85530 h 117225"/>
                <a:gd name="connsiteX1" fmla="*/ 281837 w 288553"/>
                <a:gd name="connsiteY1" fmla="*/ 81112 h 117225"/>
                <a:gd name="connsiteX2" fmla="*/ 279313 w 288553"/>
                <a:gd name="connsiteY2" fmla="*/ 77956 h 117225"/>
                <a:gd name="connsiteX3" fmla="*/ 280575 w 288553"/>
                <a:gd name="connsiteY3" fmla="*/ 73537 h 117225"/>
                <a:gd name="connsiteX4" fmla="*/ 280575 w 288553"/>
                <a:gd name="connsiteY4" fmla="*/ 68488 h 117225"/>
                <a:gd name="connsiteX5" fmla="*/ 278050 w 288553"/>
                <a:gd name="connsiteY5" fmla="*/ 64069 h 117225"/>
                <a:gd name="connsiteX6" fmla="*/ 276156 w 288553"/>
                <a:gd name="connsiteY6" fmla="*/ 62176 h 117225"/>
                <a:gd name="connsiteX7" fmla="*/ 274263 w 288553"/>
                <a:gd name="connsiteY7" fmla="*/ 57757 h 117225"/>
                <a:gd name="connsiteX8" fmla="*/ 274263 w 288553"/>
                <a:gd name="connsiteY8" fmla="*/ 52707 h 117225"/>
                <a:gd name="connsiteX9" fmla="*/ 278681 w 288553"/>
                <a:gd name="connsiteY9" fmla="*/ 48920 h 117225"/>
                <a:gd name="connsiteX10" fmla="*/ 278681 w 288553"/>
                <a:gd name="connsiteY10" fmla="*/ 47252 h 117225"/>
                <a:gd name="connsiteX11" fmla="*/ 278681 w 288553"/>
                <a:gd name="connsiteY11" fmla="*/ 47027 h 117225"/>
                <a:gd name="connsiteX12" fmla="*/ 278681 w 288553"/>
                <a:gd name="connsiteY12" fmla="*/ 43870 h 117225"/>
                <a:gd name="connsiteX13" fmla="*/ 273632 w 288553"/>
                <a:gd name="connsiteY13" fmla="*/ 41977 h 117225"/>
                <a:gd name="connsiteX14" fmla="*/ 267319 w 288553"/>
                <a:gd name="connsiteY14" fmla="*/ 41346 h 117225"/>
                <a:gd name="connsiteX15" fmla="*/ 264164 w 288553"/>
                <a:gd name="connsiteY15" fmla="*/ 40083 h 117225"/>
                <a:gd name="connsiteX16" fmla="*/ 262901 w 288553"/>
                <a:gd name="connsiteY16" fmla="*/ 35033 h 117225"/>
                <a:gd name="connsiteX17" fmla="*/ 261007 w 288553"/>
                <a:gd name="connsiteY17" fmla="*/ 27459 h 117225"/>
                <a:gd name="connsiteX18" fmla="*/ 260737 w 288553"/>
                <a:gd name="connsiteY18" fmla="*/ 25160 h 117225"/>
                <a:gd name="connsiteX19" fmla="*/ 260376 w 288553"/>
                <a:gd name="connsiteY19" fmla="*/ 21778 h 117225"/>
                <a:gd name="connsiteX20" fmla="*/ 259519 w 288553"/>
                <a:gd name="connsiteY20" fmla="*/ 21643 h 117225"/>
                <a:gd name="connsiteX21" fmla="*/ 255958 w 288553"/>
                <a:gd name="connsiteY21" fmla="*/ 21147 h 117225"/>
                <a:gd name="connsiteX22" fmla="*/ 251539 w 288553"/>
                <a:gd name="connsiteY22" fmla="*/ 18622 h 117225"/>
                <a:gd name="connsiteX23" fmla="*/ 247752 w 288553"/>
                <a:gd name="connsiteY23" fmla="*/ 14203 h 117225"/>
                <a:gd name="connsiteX24" fmla="*/ 245227 w 288553"/>
                <a:gd name="connsiteY24" fmla="*/ 13572 h 117225"/>
                <a:gd name="connsiteX25" fmla="*/ 240177 w 288553"/>
                <a:gd name="connsiteY25" fmla="*/ 15466 h 117225"/>
                <a:gd name="connsiteX26" fmla="*/ 237653 w 288553"/>
                <a:gd name="connsiteY26" fmla="*/ 15466 h 117225"/>
                <a:gd name="connsiteX27" fmla="*/ 231972 w 288553"/>
                <a:gd name="connsiteY27" fmla="*/ 15466 h 117225"/>
                <a:gd name="connsiteX28" fmla="*/ 228725 w 288553"/>
                <a:gd name="connsiteY28" fmla="*/ 14068 h 117225"/>
                <a:gd name="connsiteX29" fmla="*/ 223766 w 288553"/>
                <a:gd name="connsiteY29" fmla="*/ 17360 h 117225"/>
                <a:gd name="connsiteX30" fmla="*/ 223135 w 288553"/>
                <a:gd name="connsiteY30" fmla="*/ 22409 h 117225"/>
                <a:gd name="connsiteX31" fmla="*/ 218716 w 288553"/>
                <a:gd name="connsiteY31" fmla="*/ 23672 h 117225"/>
                <a:gd name="connsiteX32" fmla="*/ 217950 w 288553"/>
                <a:gd name="connsiteY32" fmla="*/ 23807 h 117225"/>
                <a:gd name="connsiteX33" fmla="*/ 211142 w 288553"/>
                <a:gd name="connsiteY33" fmla="*/ 24934 h 117225"/>
                <a:gd name="connsiteX34" fmla="*/ 205461 w 288553"/>
                <a:gd name="connsiteY34" fmla="*/ 23672 h 117225"/>
                <a:gd name="connsiteX35" fmla="*/ 199149 w 288553"/>
                <a:gd name="connsiteY35" fmla="*/ 22409 h 117225"/>
                <a:gd name="connsiteX36" fmla="*/ 191574 w 288553"/>
                <a:gd name="connsiteY36" fmla="*/ 23040 h 117225"/>
                <a:gd name="connsiteX37" fmla="*/ 186524 w 288553"/>
                <a:gd name="connsiteY37" fmla="*/ 23040 h 117225"/>
                <a:gd name="connsiteX38" fmla="*/ 179581 w 288553"/>
                <a:gd name="connsiteY38" fmla="*/ 23040 h 117225"/>
                <a:gd name="connsiteX39" fmla="*/ 173269 w 288553"/>
                <a:gd name="connsiteY39" fmla="*/ 21778 h 117225"/>
                <a:gd name="connsiteX40" fmla="*/ 168219 w 288553"/>
                <a:gd name="connsiteY40" fmla="*/ 21778 h 117225"/>
                <a:gd name="connsiteX41" fmla="*/ 164432 w 288553"/>
                <a:gd name="connsiteY41" fmla="*/ 18622 h 117225"/>
                <a:gd name="connsiteX42" fmla="*/ 160013 w 288553"/>
                <a:gd name="connsiteY42" fmla="*/ 17360 h 117225"/>
                <a:gd name="connsiteX43" fmla="*/ 153070 w 288553"/>
                <a:gd name="connsiteY43" fmla="*/ 16728 h 117225"/>
                <a:gd name="connsiteX44" fmla="*/ 149283 w 288553"/>
                <a:gd name="connsiteY44" fmla="*/ 14203 h 117225"/>
                <a:gd name="connsiteX45" fmla="*/ 146127 w 288553"/>
                <a:gd name="connsiteY45" fmla="*/ 11679 h 117225"/>
                <a:gd name="connsiteX46" fmla="*/ 139815 w 288553"/>
                <a:gd name="connsiteY46" fmla="*/ 11047 h 117225"/>
                <a:gd name="connsiteX47" fmla="*/ 135396 w 288553"/>
                <a:gd name="connsiteY47" fmla="*/ 7260 h 117225"/>
                <a:gd name="connsiteX48" fmla="*/ 131609 w 288553"/>
                <a:gd name="connsiteY48" fmla="*/ 4104 h 117225"/>
                <a:gd name="connsiteX49" fmla="*/ 128453 w 288553"/>
                <a:gd name="connsiteY49" fmla="*/ 5998 h 117225"/>
                <a:gd name="connsiteX50" fmla="*/ 121510 w 288553"/>
                <a:gd name="connsiteY50" fmla="*/ 6629 h 117225"/>
                <a:gd name="connsiteX51" fmla="*/ 117091 w 288553"/>
                <a:gd name="connsiteY51" fmla="*/ 6629 h 117225"/>
                <a:gd name="connsiteX52" fmla="*/ 108885 w 288553"/>
                <a:gd name="connsiteY52" fmla="*/ 6629 h 117225"/>
                <a:gd name="connsiteX53" fmla="*/ 102573 w 288553"/>
                <a:gd name="connsiteY53" fmla="*/ 6629 h 117225"/>
                <a:gd name="connsiteX54" fmla="*/ 98155 w 288553"/>
                <a:gd name="connsiteY54" fmla="*/ 10416 h 117225"/>
                <a:gd name="connsiteX55" fmla="*/ 91211 w 288553"/>
                <a:gd name="connsiteY55" fmla="*/ 12310 h 117225"/>
                <a:gd name="connsiteX56" fmla="*/ 86793 w 288553"/>
                <a:gd name="connsiteY56" fmla="*/ 16728 h 117225"/>
                <a:gd name="connsiteX57" fmla="*/ 83006 w 288553"/>
                <a:gd name="connsiteY57" fmla="*/ 19884 h 117225"/>
                <a:gd name="connsiteX58" fmla="*/ 78587 w 288553"/>
                <a:gd name="connsiteY58" fmla="*/ 21778 h 117225"/>
                <a:gd name="connsiteX59" fmla="*/ 74169 w 288553"/>
                <a:gd name="connsiteY59" fmla="*/ 21147 h 117225"/>
                <a:gd name="connsiteX60" fmla="*/ 69119 w 288553"/>
                <a:gd name="connsiteY60" fmla="*/ 21147 h 117225"/>
                <a:gd name="connsiteX61" fmla="*/ 64700 w 288553"/>
                <a:gd name="connsiteY61" fmla="*/ 20516 h 117225"/>
                <a:gd name="connsiteX62" fmla="*/ 60913 w 288553"/>
                <a:gd name="connsiteY62" fmla="*/ 23672 h 117225"/>
                <a:gd name="connsiteX63" fmla="*/ 55232 w 288553"/>
                <a:gd name="connsiteY63" fmla="*/ 19884 h 117225"/>
                <a:gd name="connsiteX64" fmla="*/ 50183 w 288553"/>
                <a:gd name="connsiteY64" fmla="*/ 19253 h 117225"/>
                <a:gd name="connsiteX65" fmla="*/ 47658 w 288553"/>
                <a:gd name="connsiteY65" fmla="*/ 22409 h 117225"/>
                <a:gd name="connsiteX66" fmla="*/ 49551 w 288553"/>
                <a:gd name="connsiteY66" fmla="*/ 24934 h 117225"/>
                <a:gd name="connsiteX67" fmla="*/ 51445 w 288553"/>
                <a:gd name="connsiteY67" fmla="*/ 29353 h 117225"/>
                <a:gd name="connsiteX68" fmla="*/ 48289 w 288553"/>
                <a:gd name="connsiteY68" fmla="*/ 29353 h 117225"/>
                <a:gd name="connsiteX69" fmla="*/ 47027 w 288553"/>
                <a:gd name="connsiteY69" fmla="*/ 33140 h 117225"/>
                <a:gd name="connsiteX70" fmla="*/ 44502 w 288553"/>
                <a:gd name="connsiteY70" fmla="*/ 36296 h 117225"/>
                <a:gd name="connsiteX71" fmla="*/ 40083 w 288553"/>
                <a:gd name="connsiteY71" fmla="*/ 36296 h 117225"/>
                <a:gd name="connsiteX72" fmla="*/ 33140 w 288553"/>
                <a:gd name="connsiteY72" fmla="*/ 36296 h 117225"/>
                <a:gd name="connsiteX73" fmla="*/ 28721 w 288553"/>
                <a:gd name="connsiteY73" fmla="*/ 35033 h 117225"/>
                <a:gd name="connsiteX74" fmla="*/ 22409 w 288553"/>
                <a:gd name="connsiteY74" fmla="*/ 36296 h 117225"/>
                <a:gd name="connsiteX75" fmla="*/ 18622 w 288553"/>
                <a:gd name="connsiteY75" fmla="*/ 35033 h 117225"/>
                <a:gd name="connsiteX76" fmla="*/ 9154 w 288553"/>
                <a:gd name="connsiteY76" fmla="*/ 35033 h 117225"/>
                <a:gd name="connsiteX77" fmla="*/ 5998 w 288553"/>
                <a:gd name="connsiteY77" fmla="*/ 40714 h 117225"/>
                <a:gd name="connsiteX78" fmla="*/ 4104 w 288553"/>
                <a:gd name="connsiteY78" fmla="*/ 47658 h 117225"/>
                <a:gd name="connsiteX79" fmla="*/ 8523 w 288553"/>
                <a:gd name="connsiteY79" fmla="*/ 52076 h 117225"/>
                <a:gd name="connsiteX80" fmla="*/ 14835 w 288553"/>
                <a:gd name="connsiteY80" fmla="*/ 52076 h 117225"/>
                <a:gd name="connsiteX81" fmla="*/ 15466 w 288553"/>
                <a:gd name="connsiteY81" fmla="*/ 55863 h 117225"/>
                <a:gd name="connsiteX82" fmla="*/ 16097 w 288553"/>
                <a:gd name="connsiteY82" fmla="*/ 59019 h 117225"/>
                <a:gd name="connsiteX83" fmla="*/ 18622 w 288553"/>
                <a:gd name="connsiteY83" fmla="*/ 61544 h 117225"/>
                <a:gd name="connsiteX84" fmla="*/ 15466 w 288553"/>
                <a:gd name="connsiteY84" fmla="*/ 64700 h 117225"/>
                <a:gd name="connsiteX85" fmla="*/ 17991 w 288553"/>
                <a:gd name="connsiteY85" fmla="*/ 69750 h 117225"/>
                <a:gd name="connsiteX86" fmla="*/ 13572 w 288553"/>
                <a:gd name="connsiteY86" fmla="*/ 71013 h 117225"/>
                <a:gd name="connsiteX87" fmla="*/ 10416 w 288553"/>
                <a:gd name="connsiteY87" fmla="*/ 69119 h 117225"/>
                <a:gd name="connsiteX88" fmla="*/ 10416 w 288553"/>
                <a:gd name="connsiteY88" fmla="*/ 72275 h 117225"/>
                <a:gd name="connsiteX89" fmla="*/ 14835 w 288553"/>
                <a:gd name="connsiteY89" fmla="*/ 76062 h 117225"/>
                <a:gd name="connsiteX90" fmla="*/ 18622 w 288553"/>
                <a:gd name="connsiteY90" fmla="*/ 78587 h 117225"/>
                <a:gd name="connsiteX91" fmla="*/ 21778 w 288553"/>
                <a:gd name="connsiteY91" fmla="*/ 81112 h 117225"/>
                <a:gd name="connsiteX92" fmla="*/ 24303 w 288553"/>
                <a:gd name="connsiteY92" fmla="*/ 81112 h 117225"/>
                <a:gd name="connsiteX93" fmla="*/ 24303 w 288553"/>
                <a:gd name="connsiteY93" fmla="*/ 88686 h 117225"/>
                <a:gd name="connsiteX94" fmla="*/ 29353 w 288553"/>
                <a:gd name="connsiteY94" fmla="*/ 91211 h 117225"/>
                <a:gd name="connsiteX95" fmla="*/ 28090 w 288553"/>
                <a:gd name="connsiteY95" fmla="*/ 96261 h 117225"/>
                <a:gd name="connsiteX96" fmla="*/ 35665 w 288553"/>
                <a:gd name="connsiteY96" fmla="*/ 96261 h 117225"/>
                <a:gd name="connsiteX97" fmla="*/ 35665 w 288553"/>
                <a:gd name="connsiteY97" fmla="*/ 102573 h 117225"/>
                <a:gd name="connsiteX98" fmla="*/ 45764 w 288553"/>
                <a:gd name="connsiteY98" fmla="*/ 101311 h 117225"/>
                <a:gd name="connsiteX99" fmla="*/ 50183 w 288553"/>
                <a:gd name="connsiteY99" fmla="*/ 105098 h 117225"/>
                <a:gd name="connsiteX100" fmla="*/ 61545 w 288553"/>
                <a:gd name="connsiteY100" fmla="*/ 108885 h 117225"/>
                <a:gd name="connsiteX101" fmla="*/ 70381 w 288553"/>
                <a:gd name="connsiteY101" fmla="*/ 108885 h 117225"/>
                <a:gd name="connsiteX102" fmla="*/ 76694 w 288553"/>
                <a:gd name="connsiteY102" fmla="*/ 106992 h 117225"/>
                <a:gd name="connsiteX103" fmla="*/ 77325 w 288553"/>
                <a:gd name="connsiteY103" fmla="*/ 99417 h 117225"/>
                <a:gd name="connsiteX104" fmla="*/ 80481 w 288553"/>
                <a:gd name="connsiteY104" fmla="*/ 99417 h 117225"/>
                <a:gd name="connsiteX105" fmla="*/ 84899 w 288553"/>
                <a:gd name="connsiteY105" fmla="*/ 100679 h 117225"/>
                <a:gd name="connsiteX106" fmla="*/ 90580 w 288553"/>
                <a:gd name="connsiteY106" fmla="*/ 103204 h 117225"/>
                <a:gd name="connsiteX107" fmla="*/ 96892 w 288553"/>
                <a:gd name="connsiteY107" fmla="*/ 103836 h 117225"/>
                <a:gd name="connsiteX108" fmla="*/ 101311 w 288553"/>
                <a:gd name="connsiteY108" fmla="*/ 110779 h 117225"/>
                <a:gd name="connsiteX109" fmla="*/ 106992 w 288553"/>
                <a:gd name="connsiteY109" fmla="*/ 113304 h 117225"/>
                <a:gd name="connsiteX110" fmla="*/ 112673 w 288553"/>
                <a:gd name="connsiteY110" fmla="*/ 113304 h 117225"/>
                <a:gd name="connsiteX111" fmla="*/ 120878 w 288553"/>
                <a:gd name="connsiteY111" fmla="*/ 111410 h 117225"/>
                <a:gd name="connsiteX112" fmla="*/ 123403 w 288553"/>
                <a:gd name="connsiteY112" fmla="*/ 110148 h 117225"/>
                <a:gd name="connsiteX113" fmla="*/ 125297 w 288553"/>
                <a:gd name="connsiteY113" fmla="*/ 108254 h 117225"/>
                <a:gd name="connsiteX114" fmla="*/ 130346 w 288553"/>
                <a:gd name="connsiteY114" fmla="*/ 105729 h 117225"/>
                <a:gd name="connsiteX115" fmla="*/ 130346 w 288553"/>
                <a:gd name="connsiteY115" fmla="*/ 101942 h 117225"/>
                <a:gd name="connsiteX116" fmla="*/ 137921 w 288553"/>
                <a:gd name="connsiteY116" fmla="*/ 100048 h 117225"/>
                <a:gd name="connsiteX117" fmla="*/ 140446 w 288553"/>
                <a:gd name="connsiteY117" fmla="*/ 102573 h 117225"/>
                <a:gd name="connsiteX118" fmla="*/ 147389 w 288553"/>
                <a:gd name="connsiteY118" fmla="*/ 103204 h 117225"/>
                <a:gd name="connsiteX119" fmla="*/ 151176 w 288553"/>
                <a:gd name="connsiteY119" fmla="*/ 101311 h 117225"/>
                <a:gd name="connsiteX120" fmla="*/ 155595 w 288553"/>
                <a:gd name="connsiteY120" fmla="*/ 98155 h 117225"/>
                <a:gd name="connsiteX121" fmla="*/ 157173 w 288553"/>
                <a:gd name="connsiteY121" fmla="*/ 100364 h 117225"/>
                <a:gd name="connsiteX122" fmla="*/ 158751 w 288553"/>
                <a:gd name="connsiteY122" fmla="*/ 102573 h 117225"/>
                <a:gd name="connsiteX123" fmla="*/ 158120 w 288553"/>
                <a:gd name="connsiteY123" fmla="*/ 106360 h 117225"/>
                <a:gd name="connsiteX124" fmla="*/ 156226 w 288553"/>
                <a:gd name="connsiteY124" fmla="*/ 110148 h 117225"/>
                <a:gd name="connsiteX125" fmla="*/ 157489 w 288553"/>
                <a:gd name="connsiteY125" fmla="*/ 114566 h 117225"/>
                <a:gd name="connsiteX126" fmla="*/ 157489 w 288553"/>
                <a:gd name="connsiteY126" fmla="*/ 114837 h 117225"/>
                <a:gd name="connsiteX127" fmla="*/ 161276 w 288553"/>
                <a:gd name="connsiteY127" fmla="*/ 115829 h 117225"/>
                <a:gd name="connsiteX128" fmla="*/ 165063 w 288553"/>
                <a:gd name="connsiteY128" fmla="*/ 110779 h 117225"/>
                <a:gd name="connsiteX129" fmla="*/ 167588 w 288553"/>
                <a:gd name="connsiteY129" fmla="*/ 108254 h 117225"/>
                <a:gd name="connsiteX130" fmla="*/ 163801 w 288553"/>
                <a:gd name="connsiteY130" fmla="*/ 103836 h 117225"/>
                <a:gd name="connsiteX131" fmla="*/ 168851 w 288553"/>
                <a:gd name="connsiteY131" fmla="*/ 101311 h 117225"/>
                <a:gd name="connsiteX132" fmla="*/ 175162 w 288553"/>
                <a:gd name="connsiteY132" fmla="*/ 101942 h 117225"/>
                <a:gd name="connsiteX133" fmla="*/ 182737 w 288553"/>
                <a:gd name="connsiteY133" fmla="*/ 101942 h 117225"/>
                <a:gd name="connsiteX134" fmla="*/ 188418 w 288553"/>
                <a:gd name="connsiteY134" fmla="*/ 99417 h 117225"/>
                <a:gd name="connsiteX135" fmla="*/ 192837 w 288553"/>
                <a:gd name="connsiteY135" fmla="*/ 100048 h 117225"/>
                <a:gd name="connsiteX136" fmla="*/ 196624 w 288553"/>
                <a:gd name="connsiteY136" fmla="*/ 101311 h 117225"/>
                <a:gd name="connsiteX137" fmla="*/ 206092 w 288553"/>
                <a:gd name="connsiteY137" fmla="*/ 101311 h 117225"/>
                <a:gd name="connsiteX138" fmla="*/ 218085 w 288553"/>
                <a:gd name="connsiteY138" fmla="*/ 100679 h 117225"/>
                <a:gd name="connsiteX139" fmla="*/ 226922 w 288553"/>
                <a:gd name="connsiteY139" fmla="*/ 94999 h 117225"/>
                <a:gd name="connsiteX140" fmla="*/ 235804 w 288553"/>
                <a:gd name="connsiteY140" fmla="*/ 94999 h 117225"/>
                <a:gd name="connsiteX141" fmla="*/ 236390 w 288553"/>
                <a:gd name="connsiteY141" fmla="*/ 94999 h 117225"/>
                <a:gd name="connsiteX142" fmla="*/ 247752 w 288553"/>
                <a:gd name="connsiteY142" fmla="*/ 91842 h 117225"/>
                <a:gd name="connsiteX143" fmla="*/ 252802 w 288553"/>
                <a:gd name="connsiteY143" fmla="*/ 93105 h 117225"/>
                <a:gd name="connsiteX144" fmla="*/ 257220 w 288553"/>
                <a:gd name="connsiteY144" fmla="*/ 90580 h 117225"/>
                <a:gd name="connsiteX145" fmla="*/ 264795 w 288553"/>
                <a:gd name="connsiteY145" fmla="*/ 90580 h 117225"/>
                <a:gd name="connsiteX146" fmla="*/ 267860 w 288553"/>
                <a:gd name="connsiteY146" fmla="*/ 91211 h 117225"/>
                <a:gd name="connsiteX147" fmla="*/ 273632 w 288553"/>
                <a:gd name="connsiteY147" fmla="*/ 92474 h 117225"/>
                <a:gd name="connsiteX148" fmla="*/ 279944 w 288553"/>
                <a:gd name="connsiteY148" fmla="*/ 92474 h 117225"/>
                <a:gd name="connsiteX149" fmla="*/ 282469 w 288553"/>
                <a:gd name="connsiteY149" fmla="*/ 94999 h 117225"/>
                <a:gd name="connsiteX150" fmla="*/ 288781 w 288553"/>
                <a:gd name="connsiteY150" fmla="*/ 93105 h 117225"/>
                <a:gd name="connsiteX151" fmla="*/ 286256 w 288553"/>
                <a:gd name="connsiteY151" fmla="*/ 88055 h 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288553" h="117225">
                  <a:moveTo>
                    <a:pt x="282469" y="85530"/>
                  </a:moveTo>
                  <a:lnTo>
                    <a:pt x="281837" y="81112"/>
                  </a:lnTo>
                  <a:lnTo>
                    <a:pt x="279313" y="77956"/>
                  </a:lnTo>
                  <a:lnTo>
                    <a:pt x="280575" y="73537"/>
                  </a:lnTo>
                  <a:lnTo>
                    <a:pt x="280575" y="68488"/>
                  </a:lnTo>
                  <a:lnTo>
                    <a:pt x="278050" y="64069"/>
                  </a:lnTo>
                  <a:lnTo>
                    <a:pt x="276156" y="62176"/>
                  </a:lnTo>
                  <a:lnTo>
                    <a:pt x="274263" y="57757"/>
                  </a:lnTo>
                  <a:lnTo>
                    <a:pt x="274263" y="52707"/>
                  </a:lnTo>
                  <a:lnTo>
                    <a:pt x="278681" y="48920"/>
                  </a:lnTo>
                  <a:lnTo>
                    <a:pt x="278681" y="47252"/>
                  </a:lnTo>
                  <a:lnTo>
                    <a:pt x="278681" y="47027"/>
                  </a:lnTo>
                  <a:lnTo>
                    <a:pt x="278681" y="43870"/>
                  </a:lnTo>
                  <a:lnTo>
                    <a:pt x="273632" y="41977"/>
                  </a:lnTo>
                  <a:lnTo>
                    <a:pt x="267319" y="41346"/>
                  </a:lnTo>
                  <a:lnTo>
                    <a:pt x="264164" y="40083"/>
                  </a:lnTo>
                  <a:lnTo>
                    <a:pt x="262901" y="35033"/>
                  </a:lnTo>
                  <a:lnTo>
                    <a:pt x="261007" y="27459"/>
                  </a:lnTo>
                  <a:lnTo>
                    <a:pt x="260737" y="25160"/>
                  </a:lnTo>
                  <a:lnTo>
                    <a:pt x="260376" y="21778"/>
                  </a:lnTo>
                  <a:lnTo>
                    <a:pt x="259519" y="21643"/>
                  </a:lnTo>
                  <a:lnTo>
                    <a:pt x="255958" y="21147"/>
                  </a:lnTo>
                  <a:lnTo>
                    <a:pt x="251539" y="18622"/>
                  </a:lnTo>
                  <a:lnTo>
                    <a:pt x="247752" y="14203"/>
                  </a:lnTo>
                  <a:lnTo>
                    <a:pt x="245227" y="13572"/>
                  </a:lnTo>
                  <a:lnTo>
                    <a:pt x="240177" y="15466"/>
                  </a:lnTo>
                  <a:lnTo>
                    <a:pt x="237653" y="15466"/>
                  </a:lnTo>
                  <a:lnTo>
                    <a:pt x="231972" y="15466"/>
                  </a:lnTo>
                  <a:lnTo>
                    <a:pt x="228725" y="14068"/>
                  </a:lnTo>
                  <a:lnTo>
                    <a:pt x="223766" y="17360"/>
                  </a:lnTo>
                  <a:lnTo>
                    <a:pt x="223135" y="22409"/>
                  </a:lnTo>
                  <a:lnTo>
                    <a:pt x="218716" y="23672"/>
                  </a:lnTo>
                  <a:lnTo>
                    <a:pt x="217950" y="23807"/>
                  </a:lnTo>
                  <a:lnTo>
                    <a:pt x="211142" y="24934"/>
                  </a:lnTo>
                  <a:lnTo>
                    <a:pt x="205461" y="23672"/>
                  </a:lnTo>
                  <a:lnTo>
                    <a:pt x="199149" y="22409"/>
                  </a:lnTo>
                  <a:lnTo>
                    <a:pt x="191574" y="23040"/>
                  </a:lnTo>
                  <a:lnTo>
                    <a:pt x="186524" y="23040"/>
                  </a:lnTo>
                  <a:lnTo>
                    <a:pt x="179581" y="23040"/>
                  </a:lnTo>
                  <a:lnTo>
                    <a:pt x="173269" y="21778"/>
                  </a:lnTo>
                  <a:lnTo>
                    <a:pt x="168219" y="21778"/>
                  </a:lnTo>
                  <a:lnTo>
                    <a:pt x="164432" y="18622"/>
                  </a:lnTo>
                  <a:lnTo>
                    <a:pt x="160013" y="17360"/>
                  </a:lnTo>
                  <a:lnTo>
                    <a:pt x="153070" y="16728"/>
                  </a:lnTo>
                  <a:lnTo>
                    <a:pt x="149283" y="14203"/>
                  </a:lnTo>
                  <a:lnTo>
                    <a:pt x="146127" y="11679"/>
                  </a:lnTo>
                  <a:lnTo>
                    <a:pt x="139815" y="11047"/>
                  </a:lnTo>
                  <a:lnTo>
                    <a:pt x="135396" y="7260"/>
                  </a:lnTo>
                  <a:lnTo>
                    <a:pt x="131609" y="4104"/>
                  </a:lnTo>
                  <a:lnTo>
                    <a:pt x="128453" y="5998"/>
                  </a:lnTo>
                  <a:lnTo>
                    <a:pt x="121510" y="6629"/>
                  </a:lnTo>
                  <a:lnTo>
                    <a:pt x="117091" y="6629"/>
                  </a:lnTo>
                  <a:lnTo>
                    <a:pt x="108885" y="6629"/>
                  </a:lnTo>
                  <a:lnTo>
                    <a:pt x="102573" y="6629"/>
                  </a:lnTo>
                  <a:lnTo>
                    <a:pt x="98155" y="10416"/>
                  </a:lnTo>
                  <a:lnTo>
                    <a:pt x="91211" y="12310"/>
                  </a:lnTo>
                  <a:lnTo>
                    <a:pt x="86793" y="16728"/>
                  </a:lnTo>
                  <a:lnTo>
                    <a:pt x="83006" y="19884"/>
                  </a:lnTo>
                  <a:lnTo>
                    <a:pt x="78587" y="21778"/>
                  </a:lnTo>
                  <a:lnTo>
                    <a:pt x="74169" y="21147"/>
                  </a:lnTo>
                  <a:lnTo>
                    <a:pt x="69119" y="21147"/>
                  </a:lnTo>
                  <a:lnTo>
                    <a:pt x="64700" y="20516"/>
                  </a:lnTo>
                  <a:lnTo>
                    <a:pt x="60913" y="23672"/>
                  </a:lnTo>
                  <a:lnTo>
                    <a:pt x="55232" y="19884"/>
                  </a:lnTo>
                  <a:lnTo>
                    <a:pt x="50183" y="19253"/>
                  </a:lnTo>
                  <a:lnTo>
                    <a:pt x="47658" y="22409"/>
                  </a:lnTo>
                  <a:lnTo>
                    <a:pt x="49551" y="24934"/>
                  </a:lnTo>
                  <a:lnTo>
                    <a:pt x="51445" y="29353"/>
                  </a:lnTo>
                  <a:lnTo>
                    <a:pt x="48289" y="29353"/>
                  </a:lnTo>
                  <a:lnTo>
                    <a:pt x="47027" y="33140"/>
                  </a:lnTo>
                  <a:lnTo>
                    <a:pt x="44502" y="36296"/>
                  </a:lnTo>
                  <a:lnTo>
                    <a:pt x="40083" y="36296"/>
                  </a:lnTo>
                  <a:lnTo>
                    <a:pt x="33140" y="36296"/>
                  </a:lnTo>
                  <a:lnTo>
                    <a:pt x="28721" y="35033"/>
                  </a:lnTo>
                  <a:lnTo>
                    <a:pt x="22409" y="36296"/>
                  </a:lnTo>
                  <a:lnTo>
                    <a:pt x="18622" y="35033"/>
                  </a:lnTo>
                  <a:lnTo>
                    <a:pt x="9154" y="35033"/>
                  </a:lnTo>
                  <a:lnTo>
                    <a:pt x="5998" y="40714"/>
                  </a:lnTo>
                  <a:lnTo>
                    <a:pt x="4104" y="47658"/>
                  </a:lnTo>
                  <a:lnTo>
                    <a:pt x="8523" y="52076"/>
                  </a:lnTo>
                  <a:lnTo>
                    <a:pt x="14835" y="52076"/>
                  </a:lnTo>
                  <a:lnTo>
                    <a:pt x="15466" y="55863"/>
                  </a:lnTo>
                  <a:lnTo>
                    <a:pt x="16097" y="59019"/>
                  </a:lnTo>
                  <a:lnTo>
                    <a:pt x="18622" y="61544"/>
                  </a:lnTo>
                  <a:lnTo>
                    <a:pt x="15466" y="64700"/>
                  </a:lnTo>
                  <a:lnTo>
                    <a:pt x="17991" y="69750"/>
                  </a:lnTo>
                  <a:lnTo>
                    <a:pt x="13572" y="71013"/>
                  </a:lnTo>
                  <a:lnTo>
                    <a:pt x="10416" y="69119"/>
                  </a:lnTo>
                  <a:lnTo>
                    <a:pt x="10416" y="72275"/>
                  </a:lnTo>
                  <a:lnTo>
                    <a:pt x="14835" y="76062"/>
                  </a:lnTo>
                  <a:lnTo>
                    <a:pt x="18622" y="78587"/>
                  </a:lnTo>
                  <a:lnTo>
                    <a:pt x="21778" y="81112"/>
                  </a:lnTo>
                  <a:lnTo>
                    <a:pt x="24303" y="81112"/>
                  </a:lnTo>
                  <a:lnTo>
                    <a:pt x="24303" y="88686"/>
                  </a:lnTo>
                  <a:lnTo>
                    <a:pt x="29353" y="91211"/>
                  </a:lnTo>
                  <a:lnTo>
                    <a:pt x="28090" y="96261"/>
                  </a:lnTo>
                  <a:lnTo>
                    <a:pt x="35665" y="96261"/>
                  </a:lnTo>
                  <a:lnTo>
                    <a:pt x="35665" y="102573"/>
                  </a:lnTo>
                  <a:lnTo>
                    <a:pt x="45764" y="101311"/>
                  </a:lnTo>
                  <a:lnTo>
                    <a:pt x="50183" y="105098"/>
                  </a:lnTo>
                  <a:lnTo>
                    <a:pt x="61545" y="108885"/>
                  </a:lnTo>
                  <a:lnTo>
                    <a:pt x="70381" y="108885"/>
                  </a:lnTo>
                  <a:lnTo>
                    <a:pt x="76694" y="106992"/>
                  </a:lnTo>
                  <a:lnTo>
                    <a:pt x="77325" y="99417"/>
                  </a:lnTo>
                  <a:lnTo>
                    <a:pt x="80481" y="99417"/>
                  </a:lnTo>
                  <a:lnTo>
                    <a:pt x="84899" y="100679"/>
                  </a:lnTo>
                  <a:lnTo>
                    <a:pt x="90580" y="103204"/>
                  </a:lnTo>
                  <a:lnTo>
                    <a:pt x="96892" y="103836"/>
                  </a:lnTo>
                  <a:lnTo>
                    <a:pt x="101311" y="110779"/>
                  </a:lnTo>
                  <a:lnTo>
                    <a:pt x="106992" y="113304"/>
                  </a:lnTo>
                  <a:lnTo>
                    <a:pt x="112673" y="113304"/>
                  </a:lnTo>
                  <a:lnTo>
                    <a:pt x="120878" y="111410"/>
                  </a:lnTo>
                  <a:lnTo>
                    <a:pt x="123403" y="110148"/>
                  </a:lnTo>
                  <a:lnTo>
                    <a:pt x="125297" y="108254"/>
                  </a:lnTo>
                  <a:lnTo>
                    <a:pt x="130346" y="105729"/>
                  </a:lnTo>
                  <a:lnTo>
                    <a:pt x="130346" y="101942"/>
                  </a:lnTo>
                  <a:lnTo>
                    <a:pt x="137921" y="100048"/>
                  </a:lnTo>
                  <a:lnTo>
                    <a:pt x="140446" y="102573"/>
                  </a:lnTo>
                  <a:lnTo>
                    <a:pt x="147389" y="103204"/>
                  </a:lnTo>
                  <a:lnTo>
                    <a:pt x="151176" y="101311"/>
                  </a:lnTo>
                  <a:lnTo>
                    <a:pt x="155595" y="98155"/>
                  </a:lnTo>
                  <a:lnTo>
                    <a:pt x="157173" y="100364"/>
                  </a:lnTo>
                  <a:lnTo>
                    <a:pt x="158751" y="102573"/>
                  </a:lnTo>
                  <a:lnTo>
                    <a:pt x="158120" y="106360"/>
                  </a:lnTo>
                  <a:lnTo>
                    <a:pt x="156226" y="110148"/>
                  </a:lnTo>
                  <a:lnTo>
                    <a:pt x="157489" y="114566"/>
                  </a:lnTo>
                  <a:lnTo>
                    <a:pt x="157489" y="114837"/>
                  </a:lnTo>
                  <a:lnTo>
                    <a:pt x="161276" y="115829"/>
                  </a:lnTo>
                  <a:lnTo>
                    <a:pt x="165063" y="110779"/>
                  </a:lnTo>
                  <a:lnTo>
                    <a:pt x="167588" y="108254"/>
                  </a:lnTo>
                  <a:lnTo>
                    <a:pt x="163801" y="103836"/>
                  </a:lnTo>
                  <a:lnTo>
                    <a:pt x="168851" y="101311"/>
                  </a:lnTo>
                  <a:lnTo>
                    <a:pt x="175162" y="101942"/>
                  </a:lnTo>
                  <a:lnTo>
                    <a:pt x="182737" y="101942"/>
                  </a:lnTo>
                  <a:lnTo>
                    <a:pt x="188418" y="99417"/>
                  </a:lnTo>
                  <a:lnTo>
                    <a:pt x="192837" y="100048"/>
                  </a:lnTo>
                  <a:lnTo>
                    <a:pt x="196624" y="101311"/>
                  </a:lnTo>
                  <a:lnTo>
                    <a:pt x="206092" y="101311"/>
                  </a:lnTo>
                  <a:lnTo>
                    <a:pt x="218085" y="100679"/>
                  </a:lnTo>
                  <a:lnTo>
                    <a:pt x="226922" y="94999"/>
                  </a:lnTo>
                  <a:lnTo>
                    <a:pt x="235804" y="94999"/>
                  </a:lnTo>
                  <a:lnTo>
                    <a:pt x="236390" y="94999"/>
                  </a:lnTo>
                  <a:lnTo>
                    <a:pt x="247752" y="91842"/>
                  </a:lnTo>
                  <a:lnTo>
                    <a:pt x="252802" y="93105"/>
                  </a:lnTo>
                  <a:lnTo>
                    <a:pt x="257220" y="90580"/>
                  </a:lnTo>
                  <a:lnTo>
                    <a:pt x="264795" y="90580"/>
                  </a:lnTo>
                  <a:lnTo>
                    <a:pt x="267860" y="91211"/>
                  </a:lnTo>
                  <a:lnTo>
                    <a:pt x="273632" y="92474"/>
                  </a:lnTo>
                  <a:lnTo>
                    <a:pt x="279944" y="92474"/>
                  </a:lnTo>
                  <a:lnTo>
                    <a:pt x="282469" y="94999"/>
                  </a:lnTo>
                  <a:lnTo>
                    <a:pt x="288781" y="93105"/>
                  </a:lnTo>
                  <a:lnTo>
                    <a:pt x="286256" y="8805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8" name="手繪多邊形: 圖案 87">
              <a:extLst>
                <a:ext uri="{FF2B5EF4-FFF2-40B4-BE49-F238E27FC236}">
                  <a16:creationId xmlns:a16="http://schemas.microsoft.com/office/drawing/2014/main" id="{5F48FA06-DB35-473A-A7BA-60E899F284B4}"/>
                </a:ext>
              </a:extLst>
            </p:cNvPr>
            <p:cNvSpPr/>
            <p:nvPr/>
          </p:nvSpPr>
          <p:spPr>
            <a:xfrm>
              <a:off x="1914936" y="2317836"/>
              <a:ext cx="312157" cy="180721"/>
            </a:xfrm>
            <a:custGeom>
              <a:avLst/>
              <a:gdLst>
                <a:gd name="connsiteX0" fmla="*/ 254740 w 256993"/>
                <a:gd name="connsiteY0" fmla="*/ 84493 h 148785"/>
                <a:gd name="connsiteX1" fmla="*/ 256003 w 256993"/>
                <a:gd name="connsiteY1" fmla="*/ 80300 h 148785"/>
                <a:gd name="connsiteX2" fmla="*/ 256003 w 256993"/>
                <a:gd name="connsiteY2" fmla="*/ 76919 h 148785"/>
                <a:gd name="connsiteX3" fmla="*/ 253072 w 256993"/>
                <a:gd name="connsiteY3" fmla="*/ 73132 h 148785"/>
                <a:gd name="connsiteX4" fmla="*/ 250547 w 256993"/>
                <a:gd name="connsiteY4" fmla="*/ 71463 h 148785"/>
                <a:gd name="connsiteX5" fmla="*/ 252621 w 256993"/>
                <a:gd name="connsiteY5" fmla="*/ 68533 h 148785"/>
                <a:gd name="connsiteX6" fmla="*/ 254740 w 256993"/>
                <a:gd name="connsiteY6" fmla="*/ 65557 h 148785"/>
                <a:gd name="connsiteX7" fmla="*/ 253072 w 256993"/>
                <a:gd name="connsiteY7" fmla="*/ 64295 h 148785"/>
                <a:gd name="connsiteX8" fmla="*/ 255597 w 256993"/>
                <a:gd name="connsiteY8" fmla="*/ 62626 h 148785"/>
                <a:gd name="connsiteX9" fmla="*/ 256408 w 256993"/>
                <a:gd name="connsiteY9" fmla="*/ 60102 h 148785"/>
                <a:gd name="connsiteX10" fmla="*/ 256003 w 256993"/>
                <a:gd name="connsiteY10" fmla="*/ 54195 h 148785"/>
                <a:gd name="connsiteX11" fmla="*/ 251810 w 256993"/>
                <a:gd name="connsiteY11" fmla="*/ 52933 h 148785"/>
                <a:gd name="connsiteX12" fmla="*/ 248834 w 256993"/>
                <a:gd name="connsiteY12" fmla="*/ 53384 h 148785"/>
                <a:gd name="connsiteX13" fmla="*/ 245497 w 256993"/>
                <a:gd name="connsiteY13" fmla="*/ 51670 h 148785"/>
                <a:gd name="connsiteX14" fmla="*/ 241259 w 256993"/>
                <a:gd name="connsiteY14" fmla="*/ 49551 h 148785"/>
                <a:gd name="connsiteX15" fmla="*/ 236661 w 256993"/>
                <a:gd name="connsiteY15" fmla="*/ 49551 h 148785"/>
                <a:gd name="connsiteX16" fmla="*/ 235398 w 256993"/>
                <a:gd name="connsiteY16" fmla="*/ 47883 h 148785"/>
                <a:gd name="connsiteX17" fmla="*/ 232017 w 256993"/>
                <a:gd name="connsiteY17" fmla="*/ 46621 h 148785"/>
                <a:gd name="connsiteX18" fmla="*/ 226967 w 256993"/>
                <a:gd name="connsiteY18" fmla="*/ 45764 h 148785"/>
                <a:gd name="connsiteX19" fmla="*/ 226561 w 256993"/>
                <a:gd name="connsiteY19" fmla="*/ 47883 h 148785"/>
                <a:gd name="connsiteX20" fmla="*/ 223585 w 256993"/>
                <a:gd name="connsiteY20" fmla="*/ 47477 h 148785"/>
                <a:gd name="connsiteX21" fmla="*/ 220655 w 256993"/>
                <a:gd name="connsiteY21" fmla="*/ 45764 h 148785"/>
                <a:gd name="connsiteX22" fmla="*/ 218130 w 256993"/>
                <a:gd name="connsiteY22" fmla="*/ 43690 h 148785"/>
                <a:gd name="connsiteX23" fmla="*/ 217273 w 256993"/>
                <a:gd name="connsiteY23" fmla="*/ 41571 h 148785"/>
                <a:gd name="connsiteX24" fmla="*/ 213080 w 256993"/>
                <a:gd name="connsiteY24" fmla="*/ 40309 h 148785"/>
                <a:gd name="connsiteX25" fmla="*/ 210961 w 256993"/>
                <a:gd name="connsiteY25" fmla="*/ 40714 h 148785"/>
                <a:gd name="connsiteX26" fmla="*/ 208030 w 256993"/>
                <a:gd name="connsiteY26" fmla="*/ 42428 h 148785"/>
                <a:gd name="connsiteX27" fmla="*/ 203837 w 256993"/>
                <a:gd name="connsiteY27" fmla="*/ 42428 h 148785"/>
                <a:gd name="connsiteX28" fmla="*/ 198788 w 256993"/>
                <a:gd name="connsiteY28" fmla="*/ 39903 h 148785"/>
                <a:gd name="connsiteX29" fmla="*/ 193738 w 256993"/>
                <a:gd name="connsiteY29" fmla="*/ 39903 h 148785"/>
                <a:gd name="connsiteX30" fmla="*/ 188688 w 256993"/>
                <a:gd name="connsiteY30" fmla="*/ 40714 h 148785"/>
                <a:gd name="connsiteX31" fmla="*/ 186569 w 256993"/>
                <a:gd name="connsiteY31" fmla="*/ 37784 h 148785"/>
                <a:gd name="connsiteX32" fmla="*/ 186164 w 256993"/>
                <a:gd name="connsiteY32" fmla="*/ 33997 h 148785"/>
                <a:gd name="connsiteX33" fmla="*/ 186164 w 256993"/>
                <a:gd name="connsiteY33" fmla="*/ 30209 h 148785"/>
                <a:gd name="connsiteX34" fmla="*/ 182782 w 256993"/>
                <a:gd name="connsiteY34" fmla="*/ 27684 h 148785"/>
                <a:gd name="connsiteX35" fmla="*/ 178589 w 256993"/>
                <a:gd name="connsiteY35" fmla="*/ 26016 h 148785"/>
                <a:gd name="connsiteX36" fmla="*/ 175208 w 256993"/>
                <a:gd name="connsiteY36" fmla="*/ 26422 h 148785"/>
                <a:gd name="connsiteX37" fmla="*/ 172277 w 256993"/>
                <a:gd name="connsiteY37" fmla="*/ 24754 h 148785"/>
                <a:gd name="connsiteX38" fmla="*/ 168039 w 256993"/>
                <a:gd name="connsiteY38" fmla="*/ 24303 h 148785"/>
                <a:gd name="connsiteX39" fmla="*/ 167633 w 256993"/>
                <a:gd name="connsiteY39" fmla="*/ 21778 h 148785"/>
                <a:gd name="connsiteX40" fmla="*/ 166776 w 256993"/>
                <a:gd name="connsiteY40" fmla="*/ 17991 h 148785"/>
                <a:gd name="connsiteX41" fmla="*/ 168039 w 256993"/>
                <a:gd name="connsiteY41" fmla="*/ 15466 h 148785"/>
                <a:gd name="connsiteX42" fmla="*/ 168490 w 256993"/>
                <a:gd name="connsiteY42" fmla="*/ 12535 h 148785"/>
                <a:gd name="connsiteX43" fmla="*/ 165514 w 256993"/>
                <a:gd name="connsiteY43" fmla="*/ 12130 h 148785"/>
                <a:gd name="connsiteX44" fmla="*/ 164252 w 256993"/>
                <a:gd name="connsiteY44" fmla="*/ 9605 h 148785"/>
                <a:gd name="connsiteX45" fmla="*/ 162989 w 256993"/>
                <a:gd name="connsiteY45" fmla="*/ 6223 h 148785"/>
                <a:gd name="connsiteX46" fmla="*/ 160915 w 256993"/>
                <a:gd name="connsiteY46" fmla="*/ 5367 h 148785"/>
                <a:gd name="connsiteX47" fmla="*/ 157128 w 256993"/>
                <a:gd name="connsiteY47" fmla="*/ 4961 h 148785"/>
                <a:gd name="connsiteX48" fmla="*/ 154152 w 256993"/>
                <a:gd name="connsiteY48" fmla="*/ 4104 h 148785"/>
                <a:gd name="connsiteX49" fmla="*/ 150816 w 256993"/>
                <a:gd name="connsiteY49" fmla="*/ 5817 h 148785"/>
                <a:gd name="connsiteX50" fmla="*/ 148697 w 256993"/>
                <a:gd name="connsiteY50" fmla="*/ 5817 h 148785"/>
                <a:gd name="connsiteX51" fmla="*/ 147029 w 256993"/>
                <a:gd name="connsiteY51" fmla="*/ 7080 h 148785"/>
                <a:gd name="connsiteX52" fmla="*/ 143241 w 256993"/>
                <a:gd name="connsiteY52" fmla="*/ 6629 h 148785"/>
                <a:gd name="connsiteX53" fmla="*/ 139454 w 256993"/>
                <a:gd name="connsiteY53" fmla="*/ 5367 h 148785"/>
                <a:gd name="connsiteX54" fmla="*/ 139003 w 256993"/>
                <a:gd name="connsiteY54" fmla="*/ 8748 h 148785"/>
                <a:gd name="connsiteX55" fmla="*/ 135667 w 256993"/>
                <a:gd name="connsiteY55" fmla="*/ 10010 h 148785"/>
                <a:gd name="connsiteX56" fmla="*/ 132691 w 256993"/>
                <a:gd name="connsiteY56" fmla="*/ 10416 h 148785"/>
                <a:gd name="connsiteX57" fmla="*/ 129355 w 256993"/>
                <a:gd name="connsiteY57" fmla="*/ 9605 h 148785"/>
                <a:gd name="connsiteX58" fmla="*/ 125567 w 256993"/>
                <a:gd name="connsiteY58" fmla="*/ 10416 h 148785"/>
                <a:gd name="connsiteX59" fmla="*/ 123448 w 256993"/>
                <a:gd name="connsiteY59" fmla="*/ 10867 h 148785"/>
                <a:gd name="connsiteX60" fmla="*/ 120518 w 256993"/>
                <a:gd name="connsiteY60" fmla="*/ 11273 h 148785"/>
                <a:gd name="connsiteX61" fmla="*/ 119255 w 256993"/>
                <a:gd name="connsiteY61" fmla="*/ 15466 h 148785"/>
                <a:gd name="connsiteX62" fmla="*/ 117542 w 256993"/>
                <a:gd name="connsiteY62" fmla="*/ 18442 h 148785"/>
                <a:gd name="connsiteX63" fmla="*/ 117722 w 256993"/>
                <a:gd name="connsiteY63" fmla="*/ 19434 h 148785"/>
                <a:gd name="connsiteX64" fmla="*/ 117993 w 256993"/>
                <a:gd name="connsiteY64" fmla="*/ 20966 h 148785"/>
                <a:gd name="connsiteX65" fmla="*/ 117542 w 256993"/>
                <a:gd name="connsiteY65" fmla="*/ 24303 h 148785"/>
                <a:gd name="connsiteX66" fmla="*/ 115874 w 256993"/>
                <a:gd name="connsiteY66" fmla="*/ 23897 h 148785"/>
                <a:gd name="connsiteX67" fmla="*/ 113349 w 256993"/>
                <a:gd name="connsiteY67" fmla="*/ 22635 h 148785"/>
                <a:gd name="connsiteX68" fmla="*/ 109562 w 256993"/>
                <a:gd name="connsiteY68" fmla="*/ 19253 h 148785"/>
                <a:gd name="connsiteX69" fmla="*/ 106180 w 256993"/>
                <a:gd name="connsiteY69" fmla="*/ 20110 h 148785"/>
                <a:gd name="connsiteX70" fmla="*/ 101581 w 256993"/>
                <a:gd name="connsiteY70" fmla="*/ 20966 h 148785"/>
                <a:gd name="connsiteX71" fmla="*/ 97794 w 256993"/>
                <a:gd name="connsiteY71" fmla="*/ 22229 h 148785"/>
                <a:gd name="connsiteX72" fmla="*/ 96081 w 256993"/>
                <a:gd name="connsiteY72" fmla="*/ 17991 h 148785"/>
                <a:gd name="connsiteX73" fmla="*/ 93150 w 256993"/>
                <a:gd name="connsiteY73" fmla="*/ 19253 h 148785"/>
                <a:gd name="connsiteX74" fmla="*/ 91887 w 256993"/>
                <a:gd name="connsiteY74" fmla="*/ 21778 h 148785"/>
                <a:gd name="connsiteX75" fmla="*/ 87694 w 256993"/>
                <a:gd name="connsiteY75" fmla="*/ 19253 h 148785"/>
                <a:gd name="connsiteX76" fmla="*/ 85981 w 256993"/>
                <a:gd name="connsiteY76" fmla="*/ 18847 h 148785"/>
                <a:gd name="connsiteX77" fmla="*/ 84313 w 256993"/>
                <a:gd name="connsiteY77" fmla="*/ 18847 h 148785"/>
                <a:gd name="connsiteX78" fmla="*/ 79669 w 256993"/>
                <a:gd name="connsiteY78" fmla="*/ 20966 h 148785"/>
                <a:gd name="connsiteX79" fmla="*/ 75882 w 256993"/>
                <a:gd name="connsiteY79" fmla="*/ 20516 h 148785"/>
                <a:gd name="connsiteX80" fmla="*/ 74214 w 256993"/>
                <a:gd name="connsiteY80" fmla="*/ 17991 h 148785"/>
                <a:gd name="connsiteX81" fmla="*/ 72545 w 256993"/>
                <a:gd name="connsiteY81" fmla="*/ 17585 h 148785"/>
                <a:gd name="connsiteX82" fmla="*/ 68758 w 256993"/>
                <a:gd name="connsiteY82" fmla="*/ 15917 h 148785"/>
                <a:gd name="connsiteX83" fmla="*/ 64520 w 256993"/>
                <a:gd name="connsiteY83" fmla="*/ 14654 h 148785"/>
                <a:gd name="connsiteX84" fmla="*/ 59065 w 256993"/>
                <a:gd name="connsiteY84" fmla="*/ 15060 h 148785"/>
                <a:gd name="connsiteX85" fmla="*/ 54872 w 256993"/>
                <a:gd name="connsiteY85" fmla="*/ 14654 h 148785"/>
                <a:gd name="connsiteX86" fmla="*/ 50228 w 256993"/>
                <a:gd name="connsiteY86" fmla="*/ 15060 h 148785"/>
                <a:gd name="connsiteX87" fmla="*/ 45178 w 256993"/>
                <a:gd name="connsiteY87" fmla="*/ 13392 h 148785"/>
                <a:gd name="connsiteX88" fmla="*/ 38866 w 256993"/>
                <a:gd name="connsiteY88" fmla="*/ 13392 h 148785"/>
                <a:gd name="connsiteX89" fmla="*/ 33816 w 256993"/>
                <a:gd name="connsiteY89" fmla="*/ 13392 h 148785"/>
                <a:gd name="connsiteX90" fmla="*/ 31697 w 256993"/>
                <a:gd name="connsiteY90" fmla="*/ 15466 h 148785"/>
                <a:gd name="connsiteX91" fmla="*/ 29623 w 256993"/>
                <a:gd name="connsiteY91" fmla="*/ 18847 h 148785"/>
                <a:gd name="connsiteX92" fmla="*/ 25385 w 256993"/>
                <a:gd name="connsiteY92" fmla="*/ 18847 h 148785"/>
                <a:gd name="connsiteX93" fmla="*/ 20425 w 256993"/>
                <a:gd name="connsiteY93" fmla="*/ 18847 h 148785"/>
                <a:gd name="connsiteX94" fmla="*/ 20786 w 256993"/>
                <a:gd name="connsiteY94" fmla="*/ 20516 h 148785"/>
                <a:gd name="connsiteX95" fmla="*/ 23717 w 256993"/>
                <a:gd name="connsiteY95" fmla="*/ 23897 h 148785"/>
                <a:gd name="connsiteX96" fmla="*/ 25385 w 256993"/>
                <a:gd name="connsiteY96" fmla="*/ 26828 h 148785"/>
                <a:gd name="connsiteX97" fmla="*/ 26647 w 256993"/>
                <a:gd name="connsiteY97" fmla="*/ 30209 h 148785"/>
                <a:gd name="connsiteX98" fmla="*/ 28766 w 256993"/>
                <a:gd name="connsiteY98" fmla="*/ 32328 h 148785"/>
                <a:gd name="connsiteX99" fmla="*/ 28766 w 256993"/>
                <a:gd name="connsiteY99" fmla="*/ 36116 h 148785"/>
                <a:gd name="connsiteX100" fmla="*/ 24979 w 256993"/>
                <a:gd name="connsiteY100" fmla="*/ 39903 h 148785"/>
                <a:gd name="connsiteX101" fmla="*/ 22454 w 256993"/>
                <a:gd name="connsiteY101" fmla="*/ 42833 h 148785"/>
                <a:gd name="connsiteX102" fmla="*/ 18261 w 256993"/>
                <a:gd name="connsiteY102" fmla="*/ 45764 h 148785"/>
                <a:gd name="connsiteX103" fmla="*/ 14023 w 256993"/>
                <a:gd name="connsiteY103" fmla="*/ 49551 h 148785"/>
                <a:gd name="connsiteX104" fmla="*/ 12355 w 256993"/>
                <a:gd name="connsiteY104" fmla="*/ 52527 h 148785"/>
                <a:gd name="connsiteX105" fmla="*/ 10687 w 256993"/>
                <a:gd name="connsiteY105" fmla="*/ 57126 h 148785"/>
                <a:gd name="connsiteX106" fmla="*/ 12355 w 256993"/>
                <a:gd name="connsiteY106" fmla="*/ 59245 h 148785"/>
                <a:gd name="connsiteX107" fmla="*/ 13617 w 256993"/>
                <a:gd name="connsiteY107" fmla="*/ 63889 h 148785"/>
                <a:gd name="connsiteX108" fmla="*/ 10146 w 256993"/>
                <a:gd name="connsiteY108" fmla="*/ 63889 h 148785"/>
                <a:gd name="connsiteX109" fmla="*/ 9379 w 256993"/>
                <a:gd name="connsiteY109" fmla="*/ 65557 h 148785"/>
                <a:gd name="connsiteX110" fmla="*/ 7305 w 256993"/>
                <a:gd name="connsiteY110" fmla="*/ 66820 h 148785"/>
                <a:gd name="connsiteX111" fmla="*/ 5186 w 256993"/>
                <a:gd name="connsiteY111" fmla="*/ 68939 h 148785"/>
                <a:gd name="connsiteX112" fmla="*/ 4781 w 256993"/>
                <a:gd name="connsiteY112" fmla="*/ 71013 h 148785"/>
                <a:gd name="connsiteX113" fmla="*/ 4781 w 256993"/>
                <a:gd name="connsiteY113" fmla="*/ 74394 h 148785"/>
                <a:gd name="connsiteX114" fmla="*/ 4104 w 256993"/>
                <a:gd name="connsiteY114" fmla="*/ 75566 h 148785"/>
                <a:gd name="connsiteX115" fmla="*/ 5592 w 256993"/>
                <a:gd name="connsiteY115" fmla="*/ 74800 h 148785"/>
                <a:gd name="connsiteX116" fmla="*/ 7305 w 256993"/>
                <a:gd name="connsiteY116" fmla="*/ 75656 h 148785"/>
                <a:gd name="connsiteX117" fmla="*/ 9379 w 256993"/>
                <a:gd name="connsiteY117" fmla="*/ 77776 h 148785"/>
                <a:gd name="connsiteX118" fmla="*/ 11498 w 256993"/>
                <a:gd name="connsiteY118" fmla="*/ 78181 h 148785"/>
                <a:gd name="connsiteX119" fmla="*/ 12761 w 256993"/>
                <a:gd name="connsiteY119" fmla="*/ 80706 h 148785"/>
                <a:gd name="connsiteX120" fmla="*/ 15285 w 256993"/>
                <a:gd name="connsiteY120" fmla="*/ 81112 h 148785"/>
                <a:gd name="connsiteX121" fmla="*/ 15737 w 256993"/>
                <a:gd name="connsiteY121" fmla="*/ 82374 h 148785"/>
                <a:gd name="connsiteX122" fmla="*/ 15466 w 256993"/>
                <a:gd name="connsiteY122" fmla="*/ 83456 h 148785"/>
                <a:gd name="connsiteX123" fmla="*/ 16548 w 256993"/>
                <a:gd name="connsiteY123" fmla="*/ 83682 h 148785"/>
                <a:gd name="connsiteX124" fmla="*/ 18261 w 256993"/>
                <a:gd name="connsiteY124" fmla="*/ 79850 h 148785"/>
                <a:gd name="connsiteX125" fmla="*/ 21598 w 256993"/>
                <a:gd name="connsiteY125" fmla="*/ 80706 h 148785"/>
                <a:gd name="connsiteX126" fmla="*/ 22860 w 256993"/>
                <a:gd name="connsiteY126" fmla="*/ 82825 h 148785"/>
                <a:gd name="connsiteX127" fmla="*/ 27504 w 256993"/>
                <a:gd name="connsiteY127" fmla="*/ 82825 h 148785"/>
                <a:gd name="connsiteX128" fmla="*/ 29623 w 256993"/>
                <a:gd name="connsiteY128" fmla="*/ 82825 h 148785"/>
                <a:gd name="connsiteX129" fmla="*/ 31291 w 256993"/>
                <a:gd name="connsiteY129" fmla="*/ 81563 h 148785"/>
                <a:gd name="connsiteX130" fmla="*/ 33816 w 256993"/>
                <a:gd name="connsiteY130" fmla="*/ 82825 h 148785"/>
                <a:gd name="connsiteX131" fmla="*/ 38460 w 256993"/>
                <a:gd name="connsiteY131" fmla="*/ 82825 h 148785"/>
                <a:gd name="connsiteX132" fmla="*/ 41391 w 256993"/>
                <a:gd name="connsiteY132" fmla="*/ 83231 h 148785"/>
                <a:gd name="connsiteX133" fmla="*/ 43916 w 256993"/>
                <a:gd name="connsiteY133" fmla="*/ 87018 h 148785"/>
                <a:gd name="connsiteX134" fmla="*/ 46846 w 256993"/>
                <a:gd name="connsiteY134" fmla="*/ 87018 h 148785"/>
                <a:gd name="connsiteX135" fmla="*/ 48559 w 256993"/>
                <a:gd name="connsiteY135" fmla="*/ 84493 h 148785"/>
                <a:gd name="connsiteX136" fmla="*/ 51084 w 256993"/>
                <a:gd name="connsiteY136" fmla="*/ 82374 h 148785"/>
                <a:gd name="connsiteX137" fmla="*/ 55277 w 256993"/>
                <a:gd name="connsiteY137" fmla="*/ 83231 h 148785"/>
                <a:gd name="connsiteX138" fmla="*/ 59471 w 256993"/>
                <a:gd name="connsiteY138" fmla="*/ 83231 h 148785"/>
                <a:gd name="connsiteX139" fmla="*/ 61589 w 256993"/>
                <a:gd name="connsiteY139" fmla="*/ 81563 h 148785"/>
                <a:gd name="connsiteX140" fmla="*/ 62852 w 256993"/>
                <a:gd name="connsiteY140" fmla="*/ 79444 h 148785"/>
                <a:gd name="connsiteX141" fmla="*/ 64520 w 256993"/>
                <a:gd name="connsiteY141" fmla="*/ 78587 h 148785"/>
                <a:gd name="connsiteX142" fmla="*/ 67496 w 256993"/>
                <a:gd name="connsiteY142" fmla="*/ 77325 h 148785"/>
                <a:gd name="connsiteX143" fmla="*/ 67902 w 256993"/>
                <a:gd name="connsiteY143" fmla="*/ 77325 h 148785"/>
                <a:gd name="connsiteX144" fmla="*/ 69570 w 256993"/>
                <a:gd name="connsiteY144" fmla="*/ 75656 h 148785"/>
                <a:gd name="connsiteX145" fmla="*/ 72545 w 256993"/>
                <a:gd name="connsiteY145" fmla="*/ 74394 h 148785"/>
                <a:gd name="connsiteX146" fmla="*/ 75476 w 256993"/>
                <a:gd name="connsiteY146" fmla="*/ 74394 h 148785"/>
                <a:gd name="connsiteX147" fmla="*/ 78858 w 256993"/>
                <a:gd name="connsiteY147" fmla="*/ 74394 h 148785"/>
                <a:gd name="connsiteX148" fmla="*/ 80931 w 256993"/>
                <a:gd name="connsiteY148" fmla="*/ 73537 h 148785"/>
                <a:gd name="connsiteX149" fmla="*/ 83907 w 256993"/>
                <a:gd name="connsiteY149" fmla="*/ 74800 h 148785"/>
                <a:gd name="connsiteX150" fmla="*/ 85981 w 256993"/>
                <a:gd name="connsiteY150" fmla="*/ 76062 h 148785"/>
                <a:gd name="connsiteX151" fmla="*/ 87694 w 256993"/>
                <a:gd name="connsiteY151" fmla="*/ 78181 h 148785"/>
                <a:gd name="connsiteX152" fmla="*/ 90219 w 256993"/>
                <a:gd name="connsiteY152" fmla="*/ 77776 h 148785"/>
                <a:gd name="connsiteX153" fmla="*/ 92293 w 256993"/>
                <a:gd name="connsiteY153" fmla="*/ 79444 h 148785"/>
                <a:gd name="connsiteX154" fmla="*/ 95675 w 256993"/>
                <a:gd name="connsiteY154" fmla="*/ 79850 h 148785"/>
                <a:gd name="connsiteX155" fmla="*/ 98200 w 256993"/>
                <a:gd name="connsiteY155" fmla="*/ 79850 h 148785"/>
                <a:gd name="connsiteX156" fmla="*/ 100319 w 256993"/>
                <a:gd name="connsiteY156" fmla="*/ 80300 h 148785"/>
                <a:gd name="connsiteX157" fmla="*/ 102393 w 256993"/>
                <a:gd name="connsiteY157" fmla="*/ 82825 h 148785"/>
                <a:gd name="connsiteX158" fmla="*/ 105369 w 256993"/>
                <a:gd name="connsiteY158" fmla="*/ 84899 h 148785"/>
                <a:gd name="connsiteX159" fmla="*/ 105369 w 256993"/>
                <a:gd name="connsiteY159" fmla="*/ 89949 h 148785"/>
                <a:gd name="connsiteX160" fmla="*/ 106631 w 256993"/>
                <a:gd name="connsiteY160" fmla="*/ 92068 h 148785"/>
                <a:gd name="connsiteX161" fmla="*/ 110418 w 256993"/>
                <a:gd name="connsiteY161" fmla="*/ 94187 h 148785"/>
                <a:gd name="connsiteX162" fmla="*/ 112943 w 256993"/>
                <a:gd name="connsiteY162" fmla="*/ 96261 h 148785"/>
                <a:gd name="connsiteX163" fmla="*/ 112943 w 256993"/>
                <a:gd name="connsiteY163" fmla="*/ 100048 h 148785"/>
                <a:gd name="connsiteX164" fmla="*/ 114205 w 256993"/>
                <a:gd name="connsiteY164" fmla="*/ 101311 h 148785"/>
                <a:gd name="connsiteX165" fmla="*/ 119661 w 256993"/>
                <a:gd name="connsiteY165" fmla="*/ 102573 h 148785"/>
                <a:gd name="connsiteX166" fmla="*/ 119661 w 256993"/>
                <a:gd name="connsiteY166" fmla="*/ 105955 h 148785"/>
                <a:gd name="connsiteX167" fmla="*/ 117993 w 256993"/>
                <a:gd name="connsiteY167" fmla="*/ 110193 h 148785"/>
                <a:gd name="connsiteX168" fmla="*/ 115017 w 256993"/>
                <a:gd name="connsiteY168" fmla="*/ 110193 h 148785"/>
                <a:gd name="connsiteX169" fmla="*/ 110824 w 256993"/>
                <a:gd name="connsiteY169" fmla="*/ 110193 h 148785"/>
                <a:gd name="connsiteX170" fmla="*/ 108299 w 256993"/>
                <a:gd name="connsiteY170" fmla="*/ 109742 h 148785"/>
                <a:gd name="connsiteX171" fmla="*/ 105774 w 256993"/>
                <a:gd name="connsiteY171" fmla="*/ 108930 h 148785"/>
                <a:gd name="connsiteX172" fmla="*/ 102393 w 256993"/>
                <a:gd name="connsiteY172" fmla="*/ 109742 h 148785"/>
                <a:gd name="connsiteX173" fmla="*/ 104918 w 256993"/>
                <a:gd name="connsiteY173" fmla="*/ 111861 h 148785"/>
                <a:gd name="connsiteX174" fmla="*/ 104918 w 256993"/>
                <a:gd name="connsiteY174" fmla="*/ 114386 h 148785"/>
                <a:gd name="connsiteX175" fmla="*/ 102844 w 256993"/>
                <a:gd name="connsiteY175" fmla="*/ 117316 h 148785"/>
                <a:gd name="connsiteX176" fmla="*/ 101130 w 256993"/>
                <a:gd name="connsiteY176" fmla="*/ 120247 h 148785"/>
                <a:gd name="connsiteX177" fmla="*/ 101130 w 256993"/>
                <a:gd name="connsiteY177" fmla="*/ 124079 h 148785"/>
                <a:gd name="connsiteX178" fmla="*/ 97794 w 256993"/>
                <a:gd name="connsiteY178" fmla="*/ 125342 h 148785"/>
                <a:gd name="connsiteX179" fmla="*/ 94818 w 256993"/>
                <a:gd name="connsiteY179" fmla="*/ 127822 h 148785"/>
                <a:gd name="connsiteX180" fmla="*/ 94142 w 256993"/>
                <a:gd name="connsiteY180" fmla="*/ 128002 h 148785"/>
                <a:gd name="connsiteX181" fmla="*/ 95269 w 256993"/>
                <a:gd name="connsiteY181" fmla="*/ 129941 h 148785"/>
                <a:gd name="connsiteX182" fmla="*/ 99056 w 256993"/>
                <a:gd name="connsiteY182" fmla="*/ 132060 h 148785"/>
                <a:gd name="connsiteX183" fmla="*/ 102393 w 256993"/>
                <a:gd name="connsiteY183" fmla="*/ 131609 h 148785"/>
                <a:gd name="connsiteX184" fmla="*/ 107037 w 256993"/>
                <a:gd name="connsiteY184" fmla="*/ 131609 h 148785"/>
                <a:gd name="connsiteX185" fmla="*/ 109156 w 256993"/>
                <a:gd name="connsiteY185" fmla="*/ 130392 h 148785"/>
                <a:gd name="connsiteX186" fmla="*/ 111681 w 256993"/>
                <a:gd name="connsiteY186" fmla="*/ 129535 h 148785"/>
                <a:gd name="connsiteX187" fmla="*/ 115874 w 256993"/>
                <a:gd name="connsiteY187" fmla="*/ 130166 h 148785"/>
                <a:gd name="connsiteX188" fmla="*/ 115874 w 256993"/>
                <a:gd name="connsiteY188" fmla="*/ 123854 h 148785"/>
                <a:gd name="connsiteX189" fmla="*/ 121554 w 256993"/>
                <a:gd name="connsiteY189" fmla="*/ 121960 h 148785"/>
                <a:gd name="connsiteX190" fmla="*/ 125342 w 256993"/>
                <a:gd name="connsiteY190" fmla="*/ 117542 h 148785"/>
                <a:gd name="connsiteX191" fmla="*/ 129129 w 256993"/>
                <a:gd name="connsiteY191" fmla="*/ 114386 h 148785"/>
                <a:gd name="connsiteX192" fmla="*/ 129129 w 256993"/>
                <a:gd name="connsiteY192" fmla="*/ 108074 h 148785"/>
                <a:gd name="connsiteX193" fmla="*/ 133548 w 256993"/>
                <a:gd name="connsiteY193" fmla="*/ 106180 h 148785"/>
                <a:gd name="connsiteX194" fmla="*/ 139228 w 256993"/>
                <a:gd name="connsiteY194" fmla="*/ 105549 h 148785"/>
                <a:gd name="connsiteX195" fmla="*/ 143647 w 256993"/>
                <a:gd name="connsiteY195" fmla="*/ 103024 h 148785"/>
                <a:gd name="connsiteX196" fmla="*/ 146172 w 256993"/>
                <a:gd name="connsiteY196" fmla="*/ 105549 h 148785"/>
                <a:gd name="connsiteX197" fmla="*/ 151853 w 256993"/>
                <a:gd name="connsiteY197" fmla="*/ 105549 h 148785"/>
                <a:gd name="connsiteX198" fmla="*/ 149328 w 256993"/>
                <a:gd name="connsiteY198" fmla="*/ 109336 h 148785"/>
                <a:gd name="connsiteX199" fmla="*/ 147434 w 256993"/>
                <a:gd name="connsiteY199" fmla="*/ 113123 h 148785"/>
                <a:gd name="connsiteX200" fmla="*/ 154378 w 256993"/>
                <a:gd name="connsiteY200" fmla="*/ 116279 h 148785"/>
                <a:gd name="connsiteX201" fmla="*/ 160059 w 256993"/>
                <a:gd name="connsiteY201" fmla="*/ 116279 h 148785"/>
                <a:gd name="connsiteX202" fmla="*/ 167002 w 256993"/>
                <a:gd name="connsiteY202" fmla="*/ 116279 h 148785"/>
                <a:gd name="connsiteX203" fmla="*/ 173314 w 256993"/>
                <a:gd name="connsiteY203" fmla="*/ 115017 h 148785"/>
                <a:gd name="connsiteX204" fmla="*/ 171420 w 256993"/>
                <a:gd name="connsiteY204" fmla="*/ 120698 h 148785"/>
                <a:gd name="connsiteX205" fmla="*/ 165739 w 256993"/>
                <a:gd name="connsiteY205" fmla="*/ 121960 h 148785"/>
                <a:gd name="connsiteX206" fmla="*/ 160059 w 256993"/>
                <a:gd name="connsiteY206" fmla="*/ 123854 h 148785"/>
                <a:gd name="connsiteX207" fmla="*/ 157534 w 256993"/>
                <a:gd name="connsiteY207" fmla="*/ 128272 h 148785"/>
                <a:gd name="connsiteX208" fmla="*/ 160690 w 256993"/>
                <a:gd name="connsiteY208" fmla="*/ 129535 h 148785"/>
                <a:gd name="connsiteX209" fmla="*/ 166371 w 256993"/>
                <a:gd name="connsiteY209" fmla="*/ 129535 h 148785"/>
                <a:gd name="connsiteX210" fmla="*/ 171420 w 256993"/>
                <a:gd name="connsiteY210" fmla="*/ 133953 h 148785"/>
                <a:gd name="connsiteX211" fmla="*/ 172683 w 256993"/>
                <a:gd name="connsiteY211" fmla="*/ 137741 h 148785"/>
                <a:gd name="connsiteX212" fmla="*/ 172683 w 256993"/>
                <a:gd name="connsiteY212" fmla="*/ 142790 h 148785"/>
                <a:gd name="connsiteX213" fmla="*/ 173314 w 256993"/>
                <a:gd name="connsiteY213" fmla="*/ 147209 h 148785"/>
                <a:gd name="connsiteX214" fmla="*/ 177732 w 256993"/>
                <a:gd name="connsiteY214" fmla="*/ 147209 h 148785"/>
                <a:gd name="connsiteX215" fmla="*/ 184676 w 256993"/>
                <a:gd name="connsiteY215" fmla="*/ 143422 h 148785"/>
                <a:gd name="connsiteX216" fmla="*/ 185217 w 256993"/>
                <a:gd name="connsiteY216" fmla="*/ 142881 h 148785"/>
                <a:gd name="connsiteX217" fmla="*/ 188463 w 256993"/>
                <a:gd name="connsiteY217" fmla="*/ 139634 h 148785"/>
                <a:gd name="connsiteX218" fmla="*/ 195406 w 256993"/>
                <a:gd name="connsiteY218" fmla="*/ 137741 h 148785"/>
                <a:gd name="connsiteX219" fmla="*/ 201087 w 256993"/>
                <a:gd name="connsiteY219" fmla="*/ 135216 h 148785"/>
                <a:gd name="connsiteX220" fmla="*/ 206768 w 256993"/>
                <a:gd name="connsiteY220" fmla="*/ 134585 h 148785"/>
                <a:gd name="connsiteX221" fmla="*/ 212449 w 256993"/>
                <a:gd name="connsiteY221" fmla="*/ 133322 h 148785"/>
                <a:gd name="connsiteX222" fmla="*/ 213711 w 256993"/>
                <a:gd name="connsiteY222" fmla="*/ 127641 h 148785"/>
                <a:gd name="connsiteX223" fmla="*/ 208662 w 256993"/>
                <a:gd name="connsiteY223" fmla="*/ 127641 h 148785"/>
                <a:gd name="connsiteX224" fmla="*/ 204875 w 256993"/>
                <a:gd name="connsiteY224" fmla="*/ 130166 h 148785"/>
                <a:gd name="connsiteX225" fmla="*/ 198562 w 256993"/>
                <a:gd name="connsiteY225" fmla="*/ 130166 h 148785"/>
                <a:gd name="connsiteX226" fmla="*/ 194775 w 256993"/>
                <a:gd name="connsiteY226" fmla="*/ 128904 h 148785"/>
                <a:gd name="connsiteX227" fmla="*/ 192250 w 256993"/>
                <a:gd name="connsiteY227" fmla="*/ 125748 h 148785"/>
                <a:gd name="connsiteX228" fmla="*/ 190357 w 256993"/>
                <a:gd name="connsiteY228" fmla="*/ 120698 h 148785"/>
                <a:gd name="connsiteX229" fmla="*/ 184676 w 256993"/>
                <a:gd name="connsiteY229" fmla="*/ 118173 h 148785"/>
                <a:gd name="connsiteX230" fmla="*/ 180257 w 256993"/>
                <a:gd name="connsiteY230" fmla="*/ 116279 h 148785"/>
                <a:gd name="connsiteX231" fmla="*/ 185307 w 256993"/>
                <a:gd name="connsiteY231" fmla="*/ 114386 h 148785"/>
                <a:gd name="connsiteX232" fmla="*/ 190988 w 256993"/>
                <a:gd name="connsiteY232" fmla="*/ 113123 h 148785"/>
                <a:gd name="connsiteX233" fmla="*/ 196669 w 256993"/>
                <a:gd name="connsiteY233" fmla="*/ 113123 h 148785"/>
                <a:gd name="connsiteX234" fmla="*/ 198562 w 256993"/>
                <a:gd name="connsiteY234" fmla="*/ 109967 h 148785"/>
                <a:gd name="connsiteX235" fmla="*/ 202981 w 256993"/>
                <a:gd name="connsiteY235" fmla="*/ 107442 h 148785"/>
                <a:gd name="connsiteX236" fmla="*/ 209293 w 256993"/>
                <a:gd name="connsiteY236" fmla="*/ 103655 h 148785"/>
                <a:gd name="connsiteX237" fmla="*/ 213080 w 256993"/>
                <a:gd name="connsiteY237" fmla="*/ 102393 h 148785"/>
                <a:gd name="connsiteX238" fmla="*/ 220024 w 256993"/>
                <a:gd name="connsiteY238" fmla="*/ 100499 h 148785"/>
                <a:gd name="connsiteX239" fmla="*/ 223811 w 256993"/>
                <a:gd name="connsiteY239" fmla="*/ 97974 h 148785"/>
                <a:gd name="connsiteX240" fmla="*/ 231385 w 256993"/>
                <a:gd name="connsiteY240" fmla="*/ 97974 h 148785"/>
                <a:gd name="connsiteX241" fmla="*/ 234316 w 256993"/>
                <a:gd name="connsiteY241" fmla="*/ 96532 h 148785"/>
                <a:gd name="connsiteX242" fmla="*/ 234541 w 256993"/>
                <a:gd name="connsiteY242" fmla="*/ 95044 h 148785"/>
                <a:gd name="connsiteX243" fmla="*/ 234947 w 256993"/>
                <a:gd name="connsiteY243" fmla="*/ 89543 h 148785"/>
                <a:gd name="connsiteX244" fmla="*/ 240854 w 256993"/>
                <a:gd name="connsiteY244" fmla="*/ 87424 h 148785"/>
                <a:gd name="connsiteX245" fmla="*/ 242973 w 256993"/>
                <a:gd name="connsiteY245" fmla="*/ 84493 h 148785"/>
                <a:gd name="connsiteX246" fmla="*/ 250096 w 256993"/>
                <a:gd name="connsiteY246" fmla="*/ 84493 h 14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256993" h="148785">
                  <a:moveTo>
                    <a:pt x="254740" y="84493"/>
                  </a:moveTo>
                  <a:lnTo>
                    <a:pt x="256003" y="80300"/>
                  </a:lnTo>
                  <a:lnTo>
                    <a:pt x="256003" y="76919"/>
                  </a:lnTo>
                  <a:lnTo>
                    <a:pt x="253072" y="73132"/>
                  </a:lnTo>
                  <a:lnTo>
                    <a:pt x="250547" y="71463"/>
                  </a:lnTo>
                  <a:lnTo>
                    <a:pt x="252621" y="68533"/>
                  </a:lnTo>
                  <a:lnTo>
                    <a:pt x="254740" y="65557"/>
                  </a:lnTo>
                  <a:lnTo>
                    <a:pt x="253072" y="64295"/>
                  </a:lnTo>
                  <a:lnTo>
                    <a:pt x="255597" y="62626"/>
                  </a:lnTo>
                  <a:lnTo>
                    <a:pt x="256408" y="60102"/>
                  </a:lnTo>
                  <a:lnTo>
                    <a:pt x="256003" y="54195"/>
                  </a:lnTo>
                  <a:lnTo>
                    <a:pt x="251810" y="52933"/>
                  </a:lnTo>
                  <a:lnTo>
                    <a:pt x="248834" y="53384"/>
                  </a:lnTo>
                  <a:lnTo>
                    <a:pt x="245497" y="51670"/>
                  </a:lnTo>
                  <a:lnTo>
                    <a:pt x="241259" y="49551"/>
                  </a:lnTo>
                  <a:lnTo>
                    <a:pt x="236661" y="49551"/>
                  </a:lnTo>
                  <a:lnTo>
                    <a:pt x="235398" y="47883"/>
                  </a:lnTo>
                  <a:lnTo>
                    <a:pt x="232017" y="46621"/>
                  </a:lnTo>
                  <a:lnTo>
                    <a:pt x="226967" y="45764"/>
                  </a:lnTo>
                  <a:lnTo>
                    <a:pt x="226561" y="47883"/>
                  </a:lnTo>
                  <a:lnTo>
                    <a:pt x="223585" y="47477"/>
                  </a:lnTo>
                  <a:lnTo>
                    <a:pt x="220655" y="45764"/>
                  </a:lnTo>
                  <a:lnTo>
                    <a:pt x="218130" y="43690"/>
                  </a:lnTo>
                  <a:lnTo>
                    <a:pt x="217273" y="41571"/>
                  </a:lnTo>
                  <a:lnTo>
                    <a:pt x="213080" y="40309"/>
                  </a:lnTo>
                  <a:lnTo>
                    <a:pt x="210961" y="40714"/>
                  </a:lnTo>
                  <a:lnTo>
                    <a:pt x="208030" y="42428"/>
                  </a:lnTo>
                  <a:lnTo>
                    <a:pt x="203837" y="42428"/>
                  </a:lnTo>
                  <a:lnTo>
                    <a:pt x="198788" y="39903"/>
                  </a:lnTo>
                  <a:lnTo>
                    <a:pt x="193738" y="39903"/>
                  </a:lnTo>
                  <a:lnTo>
                    <a:pt x="188688" y="40714"/>
                  </a:lnTo>
                  <a:lnTo>
                    <a:pt x="186569" y="37784"/>
                  </a:lnTo>
                  <a:lnTo>
                    <a:pt x="186164" y="33997"/>
                  </a:lnTo>
                  <a:lnTo>
                    <a:pt x="186164" y="30209"/>
                  </a:lnTo>
                  <a:lnTo>
                    <a:pt x="182782" y="27684"/>
                  </a:lnTo>
                  <a:lnTo>
                    <a:pt x="178589" y="26016"/>
                  </a:lnTo>
                  <a:lnTo>
                    <a:pt x="175208" y="26422"/>
                  </a:lnTo>
                  <a:lnTo>
                    <a:pt x="172277" y="24754"/>
                  </a:lnTo>
                  <a:lnTo>
                    <a:pt x="168039" y="24303"/>
                  </a:lnTo>
                  <a:lnTo>
                    <a:pt x="167633" y="21778"/>
                  </a:lnTo>
                  <a:lnTo>
                    <a:pt x="166776" y="17991"/>
                  </a:lnTo>
                  <a:lnTo>
                    <a:pt x="168039" y="15466"/>
                  </a:lnTo>
                  <a:lnTo>
                    <a:pt x="168490" y="12535"/>
                  </a:lnTo>
                  <a:lnTo>
                    <a:pt x="165514" y="12130"/>
                  </a:lnTo>
                  <a:lnTo>
                    <a:pt x="164252" y="9605"/>
                  </a:lnTo>
                  <a:lnTo>
                    <a:pt x="162989" y="6223"/>
                  </a:lnTo>
                  <a:lnTo>
                    <a:pt x="160915" y="5367"/>
                  </a:lnTo>
                  <a:lnTo>
                    <a:pt x="157128" y="4961"/>
                  </a:lnTo>
                  <a:lnTo>
                    <a:pt x="154152" y="4104"/>
                  </a:lnTo>
                  <a:lnTo>
                    <a:pt x="150816" y="5817"/>
                  </a:lnTo>
                  <a:lnTo>
                    <a:pt x="148697" y="5817"/>
                  </a:lnTo>
                  <a:lnTo>
                    <a:pt x="147029" y="7080"/>
                  </a:lnTo>
                  <a:lnTo>
                    <a:pt x="143241" y="6629"/>
                  </a:lnTo>
                  <a:lnTo>
                    <a:pt x="139454" y="5367"/>
                  </a:lnTo>
                  <a:lnTo>
                    <a:pt x="139003" y="8748"/>
                  </a:lnTo>
                  <a:lnTo>
                    <a:pt x="135667" y="10010"/>
                  </a:lnTo>
                  <a:lnTo>
                    <a:pt x="132691" y="10416"/>
                  </a:lnTo>
                  <a:lnTo>
                    <a:pt x="129355" y="9605"/>
                  </a:lnTo>
                  <a:lnTo>
                    <a:pt x="125567" y="10416"/>
                  </a:lnTo>
                  <a:lnTo>
                    <a:pt x="123448" y="10867"/>
                  </a:lnTo>
                  <a:lnTo>
                    <a:pt x="120518" y="11273"/>
                  </a:lnTo>
                  <a:lnTo>
                    <a:pt x="119255" y="15466"/>
                  </a:lnTo>
                  <a:lnTo>
                    <a:pt x="117542" y="18442"/>
                  </a:lnTo>
                  <a:lnTo>
                    <a:pt x="117722" y="19434"/>
                  </a:lnTo>
                  <a:lnTo>
                    <a:pt x="117993" y="20966"/>
                  </a:lnTo>
                  <a:lnTo>
                    <a:pt x="117542" y="24303"/>
                  </a:lnTo>
                  <a:lnTo>
                    <a:pt x="115874" y="23897"/>
                  </a:lnTo>
                  <a:lnTo>
                    <a:pt x="113349" y="22635"/>
                  </a:lnTo>
                  <a:lnTo>
                    <a:pt x="109562" y="19253"/>
                  </a:lnTo>
                  <a:lnTo>
                    <a:pt x="106180" y="20110"/>
                  </a:lnTo>
                  <a:lnTo>
                    <a:pt x="101581" y="20966"/>
                  </a:lnTo>
                  <a:lnTo>
                    <a:pt x="97794" y="22229"/>
                  </a:lnTo>
                  <a:lnTo>
                    <a:pt x="96081" y="17991"/>
                  </a:lnTo>
                  <a:lnTo>
                    <a:pt x="93150" y="19253"/>
                  </a:lnTo>
                  <a:lnTo>
                    <a:pt x="91887" y="21778"/>
                  </a:lnTo>
                  <a:lnTo>
                    <a:pt x="87694" y="19253"/>
                  </a:lnTo>
                  <a:lnTo>
                    <a:pt x="85981" y="18847"/>
                  </a:lnTo>
                  <a:lnTo>
                    <a:pt x="84313" y="18847"/>
                  </a:lnTo>
                  <a:lnTo>
                    <a:pt x="79669" y="20966"/>
                  </a:lnTo>
                  <a:lnTo>
                    <a:pt x="75882" y="20516"/>
                  </a:lnTo>
                  <a:lnTo>
                    <a:pt x="74214" y="17991"/>
                  </a:lnTo>
                  <a:lnTo>
                    <a:pt x="72545" y="17585"/>
                  </a:lnTo>
                  <a:lnTo>
                    <a:pt x="68758" y="15917"/>
                  </a:lnTo>
                  <a:lnTo>
                    <a:pt x="64520" y="14654"/>
                  </a:lnTo>
                  <a:lnTo>
                    <a:pt x="59065" y="15060"/>
                  </a:lnTo>
                  <a:lnTo>
                    <a:pt x="54872" y="14654"/>
                  </a:lnTo>
                  <a:lnTo>
                    <a:pt x="50228" y="15060"/>
                  </a:lnTo>
                  <a:lnTo>
                    <a:pt x="45178" y="13392"/>
                  </a:lnTo>
                  <a:lnTo>
                    <a:pt x="38866" y="13392"/>
                  </a:lnTo>
                  <a:lnTo>
                    <a:pt x="33816" y="13392"/>
                  </a:lnTo>
                  <a:lnTo>
                    <a:pt x="31697" y="15466"/>
                  </a:lnTo>
                  <a:lnTo>
                    <a:pt x="29623" y="18847"/>
                  </a:lnTo>
                  <a:lnTo>
                    <a:pt x="25385" y="18847"/>
                  </a:lnTo>
                  <a:lnTo>
                    <a:pt x="20425" y="18847"/>
                  </a:lnTo>
                  <a:lnTo>
                    <a:pt x="20786" y="20516"/>
                  </a:lnTo>
                  <a:lnTo>
                    <a:pt x="23717" y="23897"/>
                  </a:lnTo>
                  <a:lnTo>
                    <a:pt x="25385" y="26828"/>
                  </a:lnTo>
                  <a:lnTo>
                    <a:pt x="26647" y="30209"/>
                  </a:lnTo>
                  <a:lnTo>
                    <a:pt x="28766" y="32328"/>
                  </a:lnTo>
                  <a:lnTo>
                    <a:pt x="28766" y="36116"/>
                  </a:lnTo>
                  <a:lnTo>
                    <a:pt x="24979" y="39903"/>
                  </a:lnTo>
                  <a:lnTo>
                    <a:pt x="22454" y="42833"/>
                  </a:lnTo>
                  <a:lnTo>
                    <a:pt x="18261" y="45764"/>
                  </a:lnTo>
                  <a:lnTo>
                    <a:pt x="14023" y="49551"/>
                  </a:lnTo>
                  <a:lnTo>
                    <a:pt x="12355" y="52527"/>
                  </a:lnTo>
                  <a:lnTo>
                    <a:pt x="10687" y="57126"/>
                  </a:lnTo>
                  <a:lnTo>
                    <a:pt x="12355" y="59245"/>
                  </a:lnTo>
                  <a:lnTo>
                    <a:pt x="13617" y="63889"/>
                  </a:lnTo>
                  <a:lnTo>
                    <a:pt x="10146" y="63889"/>
                  </a:lnTo>
                  <a:lnTo>
                    <a:pt x="9379" y="65557"/>
                  </a:lnTo>
                  <a:lnTo>
                    <a:pt x="7305" y="66820"/>
                  </a:lnTo>
                  <a:lnTo>
                    <a:pt x="5186" y="68939"/>
                  </a:lnTo>
                  <a:lnTo>
                    <a:pt x="4781" y="71013"/>
                  </a:lnTo>
                  <a:lnTo>
                    <a:pt x="4781" y="74394"/>
                  </a:lnTo>
                  <a:lnTo>
                    <a:pt x="4104" y="75566"/>
                  </a:lnTo>
                  <a:lnTo>
                    <a:pt x="5592" y="74800"/>
                  </a:lnTo>
                  <a:lnTo>
                    <a:pt x="7305" y="75656"/>
                  </a:lnTo>
                  <a:lnTo>
                    <a:pt x="9379" y="77776"/>
                  </a:lnTo>
                  <a:lnTo>
                    <a:pt x="11498" y="78181"/>
                  </a:lnTo>
                  <a:lnTo>
                    <a:pt x="12761" y="80706"/>
                  </a:lnTo>
                  <a:lnTo>
                    <a:pt x="15285" y="81112"/>
                  </a:lnTo>
                  <a:lnTo>
                    <a:pt x="15737" y="82374"/>
                  </a:lnTo>
                  <a:lnTo>
                    <a:pt x="15466" y="83456"/>
                  </a:lnTo>
                  <a:lnTo>
                    <a:pt x="16548" y="83682"/>
                  </a:lnTo>
                  <a:lnTo>
                    <a:pt x="18261" y="79850"/>
                  </a:lnTo>
                  <a:lnTo>
                    <a:pt x="21598" y="80706"/>
                  </a:lnTo>
                  <a:lnTo>
                    <a:pt x="22860" y="82825"/>
                  </a:lnTo>
                  <a:lnTo>
                    <a:pt x="27504" y="82825"/>
                  </a:lnTo>
                  <a:lnTo>
                    <a:pt x="29623" y="82825"/>
                  </a:lnTo>
                  <a:lnTo>
                    <a:pt x="31291" y="81563"/>
                  </a:lnTo>
                  <a:lnTo>
                    <a:pt x="33816" y="82825"/>
                  </a:lnTo>
                  <a:lnTo>
                    <a:pt x="38460" y="82825"/>
                  </a:lnTo>
                  <a:lnTo>
                    <a:pt x="41391" y="83231"/>
                  </a:lnTo>
                  <a:lnTo>
                    <a:pt x="43916" y="87018"/>
                  </a:lnTo>
                  <a:lnTo>
                    <a:pt x="46846" y="87018"/>
                  </a:lnTo>
                  <a:lnTo>
                    <a:pt x="48559" y="84493"/>
                  </a:lnTo>
                  <a:lnTo>
                    <a:pt x="51084" y="82374"/>
                  </a:lnTo>
                  <a:lnTo>
                    <a:pt x="55277" y="83231"/>
                  </a:lnTo>
                  <a:lnTo>
                    <a:pt x="59471" y="83231"/>
                  </a:lnTo>
                  <a:lnTo>
                    <a:pt x="61589" y="81563"/>
                  </a:lnTo>
                  <a:lnTo>
                    <a:pt x="62852" y="79444"/>
                  </a:lnTo>
                  <a:lnTo>
                    <a:pt x="64520" y="78587"/>
                  </a:lnTo>
                  <a:lnTo>
                    <a:pt x="67496" y="77325"/>
                  </a:lnTo>
                  <a:lnTo>
                    <a:pt x="67902" y="77325"/>
                  </a:lnTo>
                  <a:lnTo>
                    <a:pt x="69570" y="75656"/>
                  </a:lnTo>
                  <a:lnTo>
                    <a:pt x="72545" y="74394"/>
                  </a:lnTo>
                  <a:lnTo>
                    <a:pt x="75476" y="74394"/>
                  </a:lnTo>
                  <a:lnTo>
                    <a:pt x="78858" y="74394"/>
                  </a:lnTo>
                  <a:lnTo>
                    <a:pt x="80931" y="73537"/>
                  </a:lnTo>
                  <a:lnTo>
                    <a:pt x="83907" y="74800"/>
                  </a:lnTo>
                  <a:lnTo>
                    <a:pt x="85981" y="76062"/>
                  </a:lnTo>
                  <a:lnTo>
                    <a:pt x="87694" y="78181"/>
                  </a:lnTo>
                  <a:lnTo>
                    <a:pt x="90219" y="77776"/>
                  </a:lnTo>
                  <a:lnTo>
                    <a:pt x="92293" y="79444"/>
                  </a:lnTo>
                  <a:lnTo>
                    <a:pt x="95675" y="79850"/>
                  </a:lnTo>
                  <a:lnTo>
                    <a:pt x="98200" y="79850"/>
                  </a:lnTo>
                  <a:lnTo>
                    <a:pt x="100319" y="80300"/>
                  </a:lnTo>
                  <a:lnTo>
                    <a:pt x="102393" y="82825"/>
                  </a:lnTo>
                  <a:lnTo>
                    <a:pt x="105369" y="84899"/>
                  </a:lnTo>
                  <a:lnTo>
                    <a:pt x="105369" y="89949"/>
                  </a:lnTo>
                  <a:lnTo>
                    <a:pt x="106631" y="92068"/>
                  </a:lnTo>
                  <a:lnTo>
                    <a:pt x="110418" y="94187"/>
                  </a:lnTo>
                  <a:lnTo>
                    <a:pt x="112943" y="96261"/>
                  </a:lnTo>
                  <a:lnTo>
                    <a:pt x="112943" y="100048"/>
                  </a:lnTo>
                  <a:lnTo>
                    <a:pt x="114205" y="101311"/>
                  </a:lnTo>
                  <a:lnTo>
                    <a:pt x="119661" y="102573"/>
                  </a:lnTo>
                  <a:lnTo>
                    <a:pt x="119661" y="105955"/>
                  </a:lnTo>
                  <a:lnTo>
                    <a:pt x="117993" y="110193"/>
                  </a:lnTo>
                  <a:lnTo>
                    <a:pt x="115017" y="110193"/>
                  </a:lnTo>
                  <a:lnTo>
                    <a:pt x="110824" y="110193"/>
                  </a:lnTo>
                  <a:lnTo>
                    <a:pt x="108299" y="109742"/>
                  </a:lnTo>
                  <a:lnTo>
                    <a:pt x="105774" y="108930"/>
                  </a:lnTo>
                  <a:lnTo>
                    <a:pt x="102393" y="109742"/>
                  </a:lnTo>
                  <a:lnTo>
                    <a:pt x="104918" y="111861"/>
                  </a:lnTo>
                  <a:lnTo>
                    <a:pt x="104918" y="114386"/>
                  </a:lnTo>
                  <a:lnTo>
                    <a:pt x="102844" y="117316"/>
                  </a:lnTo>
                  <a:lnTo>
                    <a:pt x="101130" y="120247"/>
                  </a:lnTo>
                  <a:lnTo>
                    <a:pt x="101130" y="124079"/>
                  </a:lnTo>
                  <a:lnTo>
                    <a:pt x="97794" y="125342"/>
                  </a:lnTo>
                  <a:lnTo>
                    <a:pt x="94818" y="127822"/>
                  </a:lnTo>
                  <a:lnTo>
                    <a:pt x="94142" y="128002"/>
                  </a:lnTo>
                  <a:lnTo>
                    <a:pt x="95269" y="129941"/>
                  </a:lnTo>
                  <a:lnTo>
                    <a:pt x="99056" y="132060"/>
                  </a:lnTo>
                  <a:lnTo>
                    <a:pt x="102393" y="131609"/>
                  </a:lnTo>
                  <a:lnTo>
                    <a:pt x="107037" y="131609"/>
                  </a:lnTo>
                  <a:lnTo>
                    <a:pt x="109156" y="130392"/>
                  </a:lnTo>
                  <a:lnTo>
                    <a:pt x="111681" y="129535"/>
                  </a:lnTo>
                  <a:lnTo>
                    <a:pt x="115874" y="130166"/>
                  </a:lnTo>
                  <a:lnTo>
                    <a:pt x="115874" y="123854"/>
                  </a:lnTo>
                  <a:lnTo>
                    <a:pt x="121554" y="121960"/>
                  </a:lnTo>
                  <a:lnTo>
                    <a:pt x="125342" y="117542"/>
                  </a:lnTo>
                  <a:lnTo>
                    <a:pt x="129129" y="114386"/>
                  </a:lnTo>
                  <a:lnTo>
                    <a:pt x="129129" y="108074"/>
                  </a:lnTo>
                  <a:lnTo>
                    <a:pt x="133548" y="106180"/>
                  </a:lnTo>
                  <a:lnTo>
                    <a:pt x="139228" y="105549"/>
                  </a:lnTo>
                  <a:lnTo>
                    <a:pt x="143647" y="103024"/>
                  </a:lnTo>
                  <a:lnTo>
                    <a:pt x="146172" y="105549"/>
                  </a:lnTo>
                  <a:lnTo>
                    <a:pt x="151853" y="105549"/>
                  </a:lnTo>
                  <a:lnTo>
                    <a:pt x="149328" y="109336"/>
                  </a:lnTo>
                  <a:lnTo>
                    <a:pt x="147434" y="113123"/>
                  </a:lnTo>
                  <a:lnTo>
                    <a:pt x="154378" y="116279"/>
                  </a:lnTo>
                  <a:lnTo>
                    <a:pt x="160059" y="116279"/>
                  </a:lnTo>
                  <a:lnTo>
                    <a:pt x="167002" y="116279"/>
                  </a:lnTo>
                  <a:lnTo>
                    <a:pt x="173314" y="115017"/>
                  </a:lnTo>
                  <a:lnTo>
                    <a:pt x="171420" y="120698"/>
                  </a:lnTo>
                  <a:lnTo>
                    <a:pt x="165739" y="121960"/>
                  </a:lnTo>
                  <a:lnTo>
                    <a:pt x="160059" y="123854"/>
                  </a:lnTo>
                  <a:lnTo>
                    <a:pt x="157534" y="128272"/>
                  </a:lnTo>
                  <a:lnTo>
                    <a:pt x="160690" y="129535"/>
                  </a:lnTo>
                  <a:lnTo>
                    <a:pt x="166371" y="129535"/>
                  </a:lnTo>
                  <a:lnTo>
                    <a:pt x="171420" y="133953"/>
                  </a:lnTo>
                  <a:lnTo>
                    <a:pt x="172683" y="137741"/>
                  </a:lnTo>
                  <a:lnTo>
                    <a:pt x="172683" y="142790"/>
                  </a:lnTo>
                  <a:lnTo>
                    <a:pt x="173314" y="147209"/>
                  </a:lnTo>
                  <a:lnTo>
                    <a:pt x="177732" y="147209"/>
                  </a:lnTo>
                  <a:lnTo>
                    <a:pt x="184676" y="143422"/>
                  </a:lnTo>
                  <a:lnTo>
                    <a:pt x="185217" y="142881"/>
                  </a:lnTo>
                  <a:lnTo>
                    <a:pt x="188463" y="139634"/>
                  </a:lnTo>
                  <a:lnTo>
                    <a:pt x="195406" y="137741"/>
                  </a:lnTo>
                  <a:lnTo>
                    <a:pt x="201087" y="135216"/>
                  </a:lnTo>
                  <a:lnTo>
                    <a:pt x="206768" y="134585"/>
                  </a:lnTo>
                  <a:lnTo>
                    <a:pt x="212449" y="133322"/>
                  </a:lnTo>
                  <a:lnTo>
                    <a:pt x="213711" y="127641"/>
                  </a:lnTo>
                  <a:lnTo>
                    <a:pt x="208662" y="127641"/>
                  </a:lnTo>
                  <a:lnTo>
                    <a:pt x="204875" y="130166"/>
                  </a:lnTo>
                  <a:lnTo>
                    <a:pt x="198562" y="130166"/>
                  </a:lnTo>
                  <a:lnTo>
                    <a:pt x="194775" y="128904"/>
                  </a:lnTo>
                  <a:lnTo>
                    <a:pt x="192250" y="125748"/>
                  </a:lnTo>
                  <a:lnTo>
                    <a:pt x="190357" y="120698"/>
                  </a:lnTo>
                  <a:lnTo>
                    <a:pt x="184676" y="118173"/>
                  </a:lnTo>
                  <a:lnTo>
                    <a:pt x="180257" y="116279"/>
                  </a:lnTo>
                  <a:lnTo>
                    <a:pt x="185307" y="114386"/>
                  </a:lnTo>
                  <a:lnTo>
                    <a:pt x="190988" y="113123"/>
                  </a:lnTo>
                  <a:lnTo>
                    <a:pt x="196669" y="113123"/>
                  </a:lnTo>
                  <a:lnTo>
                    <a:pt x="198562" y="109967"/>
                  </a:lnTo>
                  <a:lnTo>
                    <a:pt x="202981" y="107442"/>
                  </a:lnTo>
                  <a:lnTo>
                    <a:pt x="209293" y="103655"/>
                  </a:lnTo>
                  <a:lnTo>
                    <a:pt x="213080" y="102393"/>
                  </a:lnTo>
                  <a:lnTo>
                    <a:pt x="220024" y="100499"/>
                  </a:lnTo>
                  <a:lnTo>
                    <a:pt x="223811" y="97974"/>
                  </a:lnTo>
                  <a:lnTo>
                    <a:pt x="231385" y="97974"/>
                  </a:lnTo>
                  <a:lnTo>
                    <a:pt x="234316" y="96532"/>
                  </a:lnTo>
                  <a:lnTo>
                    <a:pt x="234541" y="95044"/>
                  </a:lnTo>
                  <a:lnTo>
                    <a:pt x="234947" y="89543"/>
                  </a:lnTo>
                  <a:lnTo>
                    <a:pt x="240854" y="87424"/>
                  </a:lnTo>
                  <a:lnTo>
                    <a:pt x="242973" y="84493"/>
                  </a:lnTo>
                  <a:lnTo>
                    <a:pt x="250096" y="8449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9" name="手繪多邊形: 圖案 88">
              <a:extLst>
                <a:ext uri="{FF2B5EF4-FFF2-40B4-BE49-F238E27FC236}">
                  <a16:creationId xmlns:a16="http://schemas.microsoft.com/office/drawing/2014/main" id="{1552850F-5E1C-4F4D-99C3-4036B629C00B}"/>
                </a:ext>
              </a:extLst>
            </p:cNvPr>
            <p:cNvSpPr/>
            <p:nvPr/>
          </p:nvSpPr>
          <p:spPr>
            <a:xfrm>
              <a:off x="1992428" y="2402172"/>
              <a:ext cx="71193" cy="71194"/>
            </a:xfrm>
            <a:custGeom>
              <a:avLst/>
              <a:gdLst>
                <a:gd name="connsiteX0" fmla="*/ 49146 w 58612"/>
                <a:gd name="connsiteY0" fmla="*/ 30615 h 58612"/>
                <a:gd name="connsiteX1" fmla="*/ 49146 w 58612"/>
                <a:gd name="connsiteY1" fmla="*/ 26828 h 58612"/>
                <a:gd name="connsiteX2" fmla="*/ 46621 w 58612"/>
                <a:gd name="connsiteY2" fmla="*/ 24754 h 58612"/>
                <a:gd name="connsiteX3" fmla="*/ 42833 w 58612"/>
                <a:gd name="connsiteY3" fmla="*/ 22635 h 58612"/>
                <a:gd name="connsiteX4" fmla="*/ 41571 w 58612"/>
                <a:gd name="connsiteY4" fmla="*/ 20516 h 58612"/>
                <a:gd name="connsiteX5" fmla="*/ 41571 w 58612"/>
                <a:gd name="connsiteY5" fmla="*/ 15466 h 58612"/>
                <a:gd name="connsiteX6" fmla="*/ 38595 w 58612"/>
                <a:gd name="connsiteY6" fmla="*/ 13392 h 58612"/>
                <a:gd name="connsiteX7" fmla="*/ 36521 w 58612"/>
                <a:gd name="connsiteY7" fmla="*/ 10867 h 58612"/>
                <a:gd name="connsiteX8" fmla="*/ 34402 w 58612"/>
                <a:gd name="connsiteY8" fmla="*/ 10416 h 58612"/>
                <a:gd name="connsiteX9" fmla="*/ 31877 w 58612"/>
                <a:gd name="connsiteY9" fmla="*/ 10416 h 58612"/>
                <a:gd name="connsiteX10" fmla="*/ 28496 w 58612"/>
                <a:gd name="connsiteY10" fmla="*/ 10010 h 58612"/>
                <a:gd name="connsiteX11" fmla="*/ 26422 w 58612"/>
                <a:gd name="connsiteY11" fmla="*/ 8342 h 58612"/>
                <a:gd name="connsiteX12" fmla="*/ 23897 w 58612"/>
                <a:gd name="connsiteY12" fmla="*/ 8748 h 58612"/>
                <a:gd name="connsiteX13" fmla="*/ 22184 w 58612"/>
                <a:gd name="connsiteY13" fmla="*/ 6629 h 58612"/>
                <a:gd name="connsiteX14" fmla="*/ 20110 w 58612"/>
                <a:gd name="connsiteY14" fmla="*/ 5367 h 58612"/>
                <a:gd name="connsiteX15" fmla="*/ 17134 w 58612"/>
                <a:gd name="connsiteY15" fmla="*/ 4104 h 58612"/>
                <a:gd name="connsiteX16" fmla="*/ 15060 w 58612"/>
                <a:gd name="connsiteY16" fmla="*/ 4961 h 58612"/>
                <a:gd name="connsiteX17" fmla="*/ 11679 w 58612"/>
                <a:gd name="connsiteY17" fmla="*/ 4961 h 58612"/>
                <a:gd name="connsiteX18" fmla="*/ 8748 w 58612"/>
                <a:gd name="connsiteY18" fmla="*/ 4961 h 58612"/>
                <a:gd name="connsiteX19" fmla="*/ 5772 w 58612"/>
                <a:gd name="connsiteY19" fmla="*/ 6223 h 58612"/>
                <a:gd name="connsiteX20" fmla="*/ 4104 w 58612"/>
                <a:gd name="connsiteY20" fmla="*/ 7891 h 58612"/>
                <a:gd name="connsiteX21" fmla="*/ 7486 w 58612"/>
                <a:gd name="connsiteY21" fmla="*/ 7891 h 58612"/>
                <a:gd name="connsiteX22" fmla="*/ 8748 w 58612"/>
                <a:gd name="connsiteY22" fmla="*/ 10867 h 58612"/>
                <a:gd name="connsiteX23" fmla="*/ 11679 w 58612"/>
                <a:gd name="connsiteY23" fmla="*/ 14654 h 58612"/>
                <a:gd name="connsiteX24" fmla="*/ 15466 w 58612"/>
                <a:gd name="connsiteY24" fmla="*/ 19704 h 58612"/>
                <a:gd name="connsiteX25" fmla="*/ 19253 w 58612"/>
                <a:gd name="connsiteY25" fmla="*/ 24754 h 58612"/>
                <a:gd name="connsiteX26" fmla="*/ 22589 w 58612"/>
                <a:gd name="connsiteY26" fmla="*/ 26828 h 58612"/>
                <a:gd name="connsiteX27" fmla="*/ 25971 w 58612"/>
                <a:gd name="connsiteY27" fmla="*/ 30615 h 58612"/>
                <a:gd name="connsiteX28" fmla="*/ 28090 w 58612"/>
                <a:gd name="connsiteY28" fmla="*/ 34402 h 58612"/>
                <a:gd name="connsiteX29" fmla="*/ 29352 w 58612"/>
                <a:gd name="connsiteY29" fmla="*/ 38190 h 58612"/>
                <a:gd name="connsiteX30" fmla="*/ 29352 w 58612"/>
                <a:gd name="connsiteY30" fmla="*/ 41165 h 58612"/>
                <a:gd name="connsiteX31" fmla="*/ 29352 w 58612"/>
                <a:gd name="connsiteY31" fmla="*/ 45809 h 58612"/>
                <a:gd name="connsiteX32" fmla="*/ 27684 w 58612"/>
                <a:gd name="connsiteY32" fmla="*/ 48334 h 58612"/>
                <a:gd name="connsiteX33" fmla="*/ 28947 w 58612"/>
                <a:gd name="connsiteY33" fmla="*/ 52933 h 58612"/>
                <a:gd name="connsiteX34" fmla="*/ 29758 w 58612"/>
                <a:gd name="connsiteY34" fmla="*/ 57577 h 58612"/>
                <a:gd name="connsiteX35" fmla="*/ 30344 w 58612"/>
                <a:gd name="connsiteY35" fmla="*/ 58569 h 58612"/>
                <a:gd name="connsiteX36" fmla="*/ 31021 w 58612"/>
                <a:gd name="connsiteY36" fmla="*/ 58388 h 58612"/>
                <a:gd name="connsiteX37" fmla="*/ 33997 w 58612"/>
                <a:gd name="connsiteY37" fmla="*/ 55909 h 58612"/>
                <a:gd name="connsiteX38" fmla="*/ 37333 w 58612"/>
                <a:gd name="connsiteY38" fmla="*/ 54646 h 58612"/>
                <a:gd name="connsiteX39" fmla="*/ 37333 w 58612"/>
                <a:gd name="connsiteY39" fmla="*/ 50814 h 58612"/>
                <a:gd name="connsiteX40" fmla="*/ 39046 w 58612"/>
                <a:gd name="connsiteY40" fmla="*/ 47883 h 58612"/>
                <a:gd name="connsiteX41" fmla="*/ 41120 w 58612"/>
                <a:gd name="connsiteY41" fmla="*/ 44953 h 58612"/>
                <a:gd name="connsiteX42" fmla="*/ 41120 w 58612"/>
                <a:gd name="connsiteY42" fmla="*/ 42428 h 58612"/>
                <a:gd name="connsiteX43" fmla="*/ 38595 w 58612"/>
                <a:gd name="connsiteY43" fmla="*/ 40309 h 58612"/>
                <a:gd name="connsiteX44" fmla="*/ 41977 w 58612"/>
                <a:gd name="connsiteY44" fmla="*/ 39497 h 58612"/>
                <a:gd name="connsiteX45" fmla="*/ 44501 w 58612"/>
                <a:gd name="connsiteY45" fmla="*/ 40309 h 58612"/>
                <a:gd name="connsiteX46" fmla="*/ 47026 w 58612"/>
                <a:gd name="connsiteY46" fmla="*/ 40759 h 58612"/>
                <a:gd name="connsiteX47" fmla="*/ 51219 w 58612"/>
                <a:gd name="connsiteY47" fmla="*/ 40759 h 58612"/>
                <a:gd name="connsiteX48" fmla="*/ 54195 w 58612"/>
                <a:gd name="connsiteY48" fmla="*/ 40759 h 58612"/>
                <a:gd name="connsiteX49" fmla="*/ 55863 w 58612"/>
                <a:gd name="connsiteY49" fmla="*/ 36521 h 58612"/>
                <a:gd name="connsiteX50" fmla="*/ 55863 w 58612"/>
                <a:gd name="connsiteY50" fmla="*/ 33140 h 58612"/>
                <a:gd name="connsiteX51" fmla="*/ 50408 w 58612"/>
                <a:gd name="connsiteY51" fmla="*/ 31877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8612" h="58612">
                  <a:moveTo>
                    <a:pt x="49146" y="30615"/>
                  </a:moveTo>
                  <a:lnTo>
                    <a:pt x="49146" y="26828"/>
                  </a:lnTo>
                  <a:lnTo>
                    <a:pt x="46621" y="24754"/>
                  </a:lnTo>
                  <a:lnTo>
                    <a:pt x="42833" y="22635"/>
                  </a:lnTo>
                  <a:lnTo>
                    <a:pt x="41571" y="20516"/>
                  </a:lnTo>
                  <a:lnTo>
                    <a:pt x="41571" y="15466"/>
                  </a:lnTo>
                  <a:lnTo>
                    <a:pt x="38595" y="13392"/>
                  </a:lnTo>
                  <a:lnTo>
                    <a:pt x="36521" y="10867"/>
                  </a:lnTo>
                  <a:lnTo>
                    <a:pt x="34402" y="10416"/>
                  </a:lnTo>
                  <a:lnTo>
                    <a:pt x="31877" y="10416"/>
                  </a:lnTo>
                  <a:lnTo>
                    <a:pt x="28496" y="10010"/>
                  </a:lnTo>
                  <a:lnTo>
                    <a:pt x="26422" y="8342"/>
                  </a:lnTo>
                  <a:lnTo>
                    <a:pt x="23897" y="8748"/>
                  </a:lnTo>
                  <a:lnTo>
                    <a:pt x="22184" y="6629"/>
                  </a:lnTo>
                  <a:lnTo>
                    <a:pt x="20110" y="5367"/>
                  </a:lnTo>
                  <a:lnTo>
                    <a:pt x="17134" y="4104"/>
                  </a:lnTo>
                  <a:lnTo>
                    <a:pt x="15060" y="4961"/>
                  </a:lnTo>
                  <a:lnTo>
                    <a:pt x="11679" y="4961"/>
                  </a:lnTo>
                  <a:lnTo>
                    <a:pt x="8748" y="4961"/>
                  </a:lnTo>
                  <a:lnTo>
                    <a:pt x="5772" y="6223"/>
                  </a:lnTo>
                  <a:lnTo>
                    <a:pt x="4104" y="7891"/>
                  </a:lnTo>
                  <a:lnTo>
                    <a:pt x="7486" y="7891"/>
                  </a:lnTo>
                  <a:lnTo>
                    <a:pt x="8748" y="10867"/>
                  </a:lnTo>
                  <a:lnTo>
                    <a:pt x="11679" y="14654"/>
                  </a:lnTo>
                  <a:lnTo>
                    <a:pt x="15466" y="19704"/>
                  </a:lnTo>
                  <a:lnTo>
                    <a:pt x="19253" y="24754"/>
                  </a:lnTo>
                  <a:lnTo>
                    <a:pt x="22589" y="26828"/>
                  </a:lnTo>
                  <a:lnTo>
                    <a:pt x="25971" y="30615"/>
                  </a:lnTo>
                  <a:lnTo>
                    <a:pt x="28090" y="34402"/>
                  </a:lnTo>
                  <a:lnTo>
                    <a:pt x="29352" y="38190"/>
                  </a:lnTo>
                  <a:lnTo>
                    <a:pt x="29352" y="41165"/>
                  </a:lnTo>
                  <a:lnTo>
                    <a:pt x="29352" y="45809"/>
                  </a:lnTo>
                  <a:lnTo>
                    <a:pt x="27684" y="48334"/>
                  </a:lnTo>
                  <a:lnTo>
                    <a:pt x="28947" y="52933"/>
                  </a:lnTo>
                  <a:lnTo>
                    <a:pt x="29758" y="57577"/>
                  </a:lnTo>
                  <a:lnTo>
                    <a:pt x="30344" y="58569"/>
                  </a:lnTo>
                  <a:lnTo>
                    <a:pt x="31021" y="58388"/>
                  </a:lnTo>
                  <a:lnTo>
                    <a:pt x="33997" y="55909"/>
                  </a:lnTo>
                  <a:lnTo>
                    <a:pt x="37333" y="54646"/>
                  </a:lnTo>
                  <a:lnTo>
                    <a:pt x="37333" y="50814"/>
                  </a:lnTo>
                  <a:lnTo>
                    <a:pt x="39046" y="47883"/>
                  </a:lnTo>
                  <a:lnTo>
                    <a:pt x="41120" y="44953"/>
                  </a:lnTo>
                  <a:lnTo>
                    <a:pt x="41120" y="42428"/>
                  </a:lnTo>
                  <a:lnTo>
                    <a:pt x="38595" y="40309"/>
                  </a:lnTo>
                  <a:lnTo>
                    <a:pt x="41977" y="39497"/>
                  </a:lnTo>
                  <a:lnTo>
                    <a:pt x="44501" y="40309"/>
                  </a:lnTo>
                  <a:lnTo>
                    <a:pt x="47026" y="40759"/>
                  </a:lnTo>
                  <a:lnTo>
                    <a:pt x="51219" y="40759"/>
                  </a:lnTo>
                  <a:lnTo>
                    <a:pt x="54195" y="40759"/>
                  </a:lnTo>
                  <a:lnTo>
                    <a:pt x="55863" y="36521"/>
                  </a:lnTo>
                  <a:lnTo>
                    <a:pt x="55863" y="33140"/>
                  </a:lnTo>
                  <a:lnTo>
                    <a:pt x="50408" y="3187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0" name="手繪多邊形: 圖案 89">
              <a:extLst>
                <a:ext uri="{FF2B5EF4-FFF2-40B4-BE49-F238E27FC236}">
                  <a16:creationId xmlns:a16="http://schemas.microsoft.com/office/drawing/2014/main" id="{42AA09E2-0A3B-4EAF-BE61-F3B8F464B397}"/>
                </a:ext>
              </a:extLst>
            </p:cNvPr>
            <p:cNvSpPr/>
            <p:nvPr/>
          </p:nvSpPr>
          <p:spPr>
            <a:xfrm>
              <a:off x="1887006" y="2406773"/>
              <a:ext cx="169769" cy="109528"/>
            </a:xfrm>
            <a:custGeom>
              <a:avLst/>
              <a:gdLst>
                <a:gd name="connsiteX0" fmla="*/ 132150 w 139768"/>
                <a:gd name="connsiteY0" fmla="*/ 57171 h 90173"/>
                <a:gd name="connsiteX1" fmla="*/ 130031 w 139768"/>
                <a:gd name="connsiteY1" fmla="*/ 58433 h 90173"/>
                <a:gd name="connsiteX2" fmla="*/ 125387 w 139768"/>
                <a:gd name="connsiteY2" fmla="*/ 58433 h 90173"/>
                <a:gd name="connsiteX3" fmla="*/ 122005 w 139768"/>
                <a:gd name="connsiteY3" fmla="*/ 58839 h 90173"/>
                <a:gd name="connsiteX4" fmla="*/ 118218 w 139768"/>
                <a:gd name="connsiteY4" fmla="*/ 56720 h 90173"/>
                <a:gd name="connsiteX5" fmla="*/ 117091 w 139768"/>
                <a:gd name="connsiteY5" fmla="*/ 54781 h 90173"/>
                <a:gd name="connsiteX6" fmla="*/ 116505 w 139768"/>
                <a:gd name="connsiteY6" fmla="*/ 53790 h 90173"/>
                <a:gd name="connsiteX7" fmla="*/ 115693 w 139768"/>
                <a:gd name="connsiteY7" fmla="*/ 49146 h 90173"/>
                <a:gd name="connsiteX8" fmla="*/ 114431 w 139768"/>
                <a:gd name="connsiteY8" fmla="*/ 44502 h 90173"/>
                <a:gd name="connsiteX9" fmla="*/ 116099 w 139768"/>
                <a:gd name="connsiteY9" fmla="*/ 41977 h 90173"/>
                <a:gd name="connsiteX10" fmla="*/ 116099 w 139768"/>
                <a:gd name="connsiteY10" fmla="*/ 37333 h 90173"/>
                <a:gd name="connsiteX11" fmla="*/ 116099 w 139768"/>
                <a:gd name="connsiteY11" fmla="*/ 34402 h 90173"/>
                <a:gd name="connsiteX12" fmla="*/ 114837 w 139768"/>
                <a:gd name="connsiteY12" fmla="*/ 30615 h 90173"/>
                <a:gd name="connsiteX13" fmla="*/ 112717 w 139768"/>
                <a:gd name="connsiteY13" fmla="*/ 26828 h 90173"/>
                <a:gd name="connsiteX14" fmla="*/ 109336 w 139768"/>
                <a:gd name="connsiteY14" fmla="*/ 23040 h 90173"/>
                <a:gd name="connsiteX15" fmla="*/ 105954 w 139768"/>
                <a:gd name="connsiteY15" fmla="*/ 20921 h 90173"/>
                <a:gd name="connsiteX16" fmla="*/ 102167 w 139768"/>
                <a:gd name="connsiteY16" fmla="*/ 15872 h 90173"/>
                <a:gd name="connsiteX17" fmla="*/ 98380 w 139768"/>
                <a:gd name="connsiteY17" fmla="*/ 10822 h 90173"/>
                <a:gd name="connsiteX18" fmla="*/ 95449 w 139768"/>
                <a:gd name="connsiteY18" fmla="*/ 7035 h 90173"/>
                <a:gd name="connsiteX19" fmla="*/ 94187 w 139768"/>
                <a:gd name="connsiteY19" fmla="*/ 4104 h 90173"/>
                <a:gd name="connsiteX20" fmla="*/ 90805 w 139768"/>
                <a:gd name="connsiteY20" fmla="*/ 4104 h 90173"/>
                <a:gd name="connsiteX21" fmla="*/ 90400 w 139768"/>
                <a:gd name="connsiteY21" fmla="*/ 4104 h 90173"/>
                <a:gd name="connsiteX22" fmla="*/ 87469 w 139768"/>
                <a:gd name="connsiteY22" fmla="*/ 5367 h 90173"/>
                <a:gd name="connsiteX23" fmla="*/ 85801 w 139768"/>
                <a:gd name="connsiteY23" fmla="*/ 6223 h 90173"/>
                <a:gd name="connsiteX24" fmla="*/ 84538 w 139768"/>
                <a:gd name="connsiteY24" fmla="*/ 8342 h 90173"/>
                <a:gd name="connsiteX25" fmla="*/ 82419 w 139768"/>
                <a:gd name="connsiteY25" fmla="*/ 10010 h 90173"/>
                <a:gd name="connsiteX26" fmla="*/ 78226 w 139768"/>
                <a:gd name="connsiteY26" fmla="*/ 10010 h 90173"/>
                <a:gd name="connsiteX27" fmla="*/ 74033 w 139768"/>
                <a:gd name="connsiteY27" fmla="*/ 9154 h 90173"/>
                <a:gd name="connsiteX28" fmla="*/ 71508 w 139768"/>
                <a:gd name="connsiteY28" fmla="*/ 11273 h 90173"/>
                <a:gd name="connsiteX29" fmla="*/ 69840 w 139768"/>
                <a:gd name="connsiteY29" fmla="*/ 13798 h 90173"/>
                <a:gd name="connsiteX30" fmla="*/ 66910 w 139768"/>
                <a:gd name="connsiteY30" fmla="*/ 13798 h 90173"/>
                <a:gd name="connsiteX31" fmla="*/ 64385 w 139768"/>
                <a:gd name="connsiteY31" fmla="*/ 10010 h 90173"/>
                <a:gd name="connsiteX32" fmla="*/ 61454 w 139768"/>
                <a:gd name="connsiteY32" fmla="*/ 9605 h 90173"/>
                <a:gd name="connsiteX33" fmla="*/ 56810 w 139768"/>
                <a:gd name="connsiteY33" fmla="*/ 9605 h 90173"/>
                <a:gd name="connsiteX34" fmla="*/ 54285 w 139768"/>
                <a:gd name="connsiteY34" fmla="*/ 8342 h 90173"/>
                <a:gd name="connsiteX35" fmla="*/ 52617 w 139768"/>
                <a:gd name="connsiteY35" fmla="*/ 9605 h 90173"/>
                <a:gd name="connsiteX36" fmla="*/ 50498 w 139768"/>
                <a:gd name="connsiteY36" fmla="*/ 9605 h 90173"/>
                <a:gd name="connsiteX37" fmla="*/ 45854 w 139768"/>
                <a:gd name="connsiteY37" fmla="*/ 9605 h 90173"/>
                <a:gd name="connsiteX38" fmla="*/ 44592 w 139768"/>
                <a:gd name="connsiteY38" fmla="*/ 7486 h 90173"/>
                <a:gd name="connsiteX39" fmla="*/ 41210 w 139768"/>
                <a:gd name="connsiteY39" fmla="*/ 6629 h 90173"/>
                <a:gd name="connsiteX40" fmla="*/ 39542 w 139768"/>
                <a:gd name="connsiteY40" fmla="*/ 10416 h 90173"/>
                <a:gd name="connsiteX41" fmla="*/ 38415 w 139768"/>
                <a:gd name="connsiteY41" fmla="*/ 10236 h 90173"/>
                <a:gd name="connsiteX42" fmla="*/ 38234 w 139768"/>
                <a:gd name="connsiteY42" fmla="*/ 10822 h 90173"/>
                <a:gd name="connsiteX43" fmla="*/ 36115 w 139768"/>
                <a:gd name="connsiteY43" fmla="*/ 12490 h 90173"/>
                <a:gd name="connsiteX44" fmla="*/ 32734 w 139768"/>
                <a:gd name="connsiteY44" fmla="*/ 13347 h 90173"/>
                <a:gd name="connsiteX45" fmla="*/ 28947 w 139768"/>
                <a:gd name="connsiteY45" fmla="*/ 15015 h 90173"/>
                <a:gd name="connsiteX46" fmla="*/ 28766 w 139768"/>
                <a:gd name="connsiteY46" fmla="*/ 15150 h 90173"/>
                <a:gd name="connsiteX47" fmla="*/ 26422 w 139768"/>
                <a:gd name="connsiteY47" fmla="*/ 16683 h 90173"/>
                <a:gd name="connsiteX48" fmla="*/ 26422 w 139768"/>
                <a:gd name="connsiteY48" fmla="*/ 19614 h 90173"/>
                <a:gd name="connsiteX49" fmla="*/ 25159 w 139768"/>
                <a:gd name="connsiteY49" fmla="*/ 22995 h 90173"/>
                <a:gd name="connsiteX50" fmla="*/ 23040 w 139768"/>
                <a:gd name="connsiteY50" fmla="*/ 25520 h 90173"/>
                <a:gd name="connsiteX51" fmla="*/ 20515 w 139768"/>
                <a:gd name="connsiteY51" fmla="*/ 28045 h 90173"/>
                <a:gd name="connsiteX52" fmla="*/ 19659 w 139768"/>
                <a:gd name="connsiteY52" fmla="*/ 30976 h 90173"/>
                <a:gd name="connsiteX53" fmla="*/ 17991 w 139768"/>
                <a:gd name="connsiteY53" fmla="*/ 34357 h 90173"/>
                <a:gd name="connsiteX54" fmla="*/ 17134 w 139768"/>
                <a:gd name="connsiteY54" fmla="*/ 36476 h 90173"/>
                <a:gd name="connsiteX55" fmla="*/ 16277 w 139768"/>
                <a:gd name="connsiteY55" fmla="*/ 39858 h 90173"/>
                <a:gd name="connsiteX56" fmla="*/ 12490 w 139768"/>
                <a:gd name="connsiteY56" fmla="*/ 40264 h 90173"/>
                <a:gd name="connsiteX57" fmla="*/ 9559 w 139768"/>
                <a:gd name="connsiteY57" fmla="*/ 40264 h 90173"/>
                <a:gd name="connsiteX58" fmla="*/ 7891 w 139768"/>
                <a:gd name="connsiteY58" fmla="*/ 42383 h 90173"/>
                <a:gd name="connsiteX59" fmla="*/ 4104 w 139768"/>
                <a:gd name="connsiteY59" fmla="*/ 44051 h 90173"/>
                <a:gd name="connsiteX60" fmla="*/ 5772 w 139768"/>
                <a:gd name="connsiteY60" fmla="*/ 44457 h 90173"/>
                <a:gd name="connsiteX61" fmla="*/ 8703 w 139768"/>
                <a:gd name="connsiteY61" fmla="*/ 47838 h 90173"/>
                <a:gd name="connsiteX62" fmla="*/ 10822 w 139768"/>
                <a:gd name="connsiteY62" fmla="*/ 50769 h 90173"/>
                <a:gd name="connsiteX63" fmla="*/ 10822 w 139768"/>
                <a:gd name="connsiteY63" fmla="*/ 53294 h 90173"/>
                <a:gd name="connsiteX64" fmla="*/ 10416 w 139768"/>
                <a:gd name="connsiteY64" fmla="*/ 54962 h 90173"/>
                <a:gd name="connsiteX65" fmla="*/ 14609 w 139768"/>
                <a:gd name="connsiteY65" fmla="*/ 57487 h 90173"/>
                <a:gd name="connsiteX66" fmla="*/ 17540 w 139768"/>
                <a:gd name="connsiteY66" fmla="*/ 57892 h 90173"/>
                <a:gd name="connsiteX67" fmla="*/ 19208 w 139768"/>
                <a:gd name="connsiteY67" fmla="*/ 57892 h 90173"/>
                <a:gd name="connsiteX68" fmla="*/ 20876 w 139768"/>
                <a:gd name="connsiteY68" fmla="*/ 59561 h 90173"/>
                <a:gd name="connsiteX69" fmla="*/ 20020 w 139768"/>
                <a:gd name="connsiteY69" fmla="*/ 62942 h 90173"/>
                <a:gd name="connsiteX70" fmla="*/ 20020 w 139768"/>
                <a:gd name="connsiteY70" fmla="*/ 65061 h 90173"/>
                <a:gd name="connsiteX71" fmla="*/ 23807 w 139768"/>
                <a:gd name="connsiteY71" fmla="*/ 67992 h 90173"/>
                <a:gd name="connsiteX72" fmla="*/ 26332 w 139768"/>
                <a:gd name="connsiteY72" fmla="*/ 68398 h 90173"/>
                <a:gd name="connsiteX73" fmla="*/ 28857 w 139768"/>
                <a:gd name="connsiteY73" fmla="*/ 68398 h 90173"/>
                <a:gd name="connsiteX74" fmla="*/ 30976 w 139768"/>
                <a:gd name="connsiteY74" fmla="*/ 70517 h 90173"/>
                <a:gd name="connsiteX75" fmla="*/ 32644 w 139768"/>
                <a:gd name="connsiteY75" fmla="*/ 68848 h 90173"/>
                <a:gd name="connsiteX76" fmla="*/ 35574 w 139768"/>
                <a:gd name="connsiteY76" fmla="*/ 67180 h 90173"/>
                <a:gd name="connsiteX77" fmla="*/ 37288 w 139768"/>
                <a:gd name="connsiteY77" fmla="*/ 69299 h 90173"/>
                <a:gd name="connsiteX78" fmla="*/ 37693 w 139768"/>
                <a:gd name="connsiteY78" fmla="*/ 70967 h 90173"/>
                <a:gd name="connsiteX79" fmla="*/ 36431 w 139768"/>
                <a:gd name="connsiteY79" fmla="*/ 71824 h 90173"/>
                <a:gd name="connsiteX80" fmla="*/ 37693 w 139768"/>
                <a:gd name="connsiteY80" fmla="*/ 74349 h 90173"/>
                <a:gd name="connsiteX81" fmla="*/ 39362 w 139768"/>
                <a:gd name="connsiteY81" fmla="*/ 76017 h 90173"/>
                <a:gd name="connsiteX82" fmla="*/ 39317 w 139768"/>
                <a:gd name="connsiteY82" fmla="*/ 76107 h 90173"/>
                <a:gd name="connsiteX83" fmla="*/ 41030 w 139768"/>
                <a:gd name="connsiteY83" fmla="*/ 76017 h 90173"/>
                <a:gd name="connsiteX84" fmla="*/ 44817 w 139768"/>
                <a:gd name="connsiteY84" fmla="*/ 77685 h 90173"/>
                <a:gd name="connsiteX85" fmla="*/ 43960 w 139768"/>
                <a:gd name="connsiteY85" fmla="*/ 79804 h 90173"/>
                <a:gd name="connsiteX86" fmla="*/ 43555 w 139768"/>
                <a:gd name="connsiteY86" fmla="*/ 83997 h 90173"/>
                <a:gd name="connsiteX87" fmla="*/ 46936 w 139768"/>
                <a:gd name="connsiteY87" fmla="*/ 83997 h 90173"/>
                <a:gd name="connsiteX88" fmla="*/ 49867 w 139768"/>
                <a:gd name="connsiteY88" fmla="*/ 83141 h 90173"/>
                <a:gd name="connsiteX89" fmla="*/ 53248 w 139768"/>
                <a:gd name="connsiteY89" fmla="*/ 84403 h 90173"/>
                <a:gd name="connsiteX90" fmla="*/ 56630 w 139768"/>
                <a:gd name="connsiteY90" fmla="*/ 84809 h 90173"/>
                <a:gd name="connsiteX91" fmla="*/ 60823 w 139768"/>
                <a:gd name="connsiteY91" fmla="*/ 84809 h 90173"/>
                <a:gd name="connsiteX92" fmla="*/ 64610 w 139768"/>
                <a:gd name="connsiteY92" fmla="*/ 85215 h 90173"/>
                <a:gd name="connsiteX93" fmla="*/ 67541 w 139768"/>
                <a:gd name="connsiteY93" fmla="*/ 84809 h 90173"/>
                <a:gd name="connsiteX94" fmla="*/ 71734 w 139768"/>
                <a:gd name="connsiteY94" fmla="*/ 84809 h 90173"/>
                <a:gd name="connsiteX95" fmla="*/ 75927 w 139768"/>
                <a:gd name="connsiteY95" fmla="*/ 84809 h 90173"/>
                <a:gd name="connsiteX96" fmla="*/ 79308 w 139768"/>
                <a:gd name="connsiteY96" fmla="*/ 86477 h 90173"/>
                <a:gd name="connsiteX97" fmla="*/ 82690 w 139768"/>
                <a:gd name="connsiteY97" fmla="*/ 86477 h 90173"/>
                <a:gd name="connsiteX98" fmla="*/ 84809 w 139768"/>
                <a:gd name="connsiteY98" fmla="*/ 83952 h 90173"/>
                <a:gd name="connsiteX99" fmla="*/ 86928 w 139768"/>
                <a:gd name="connsiteY99" fmla="*/ 81428 h 90173"/>
                <a:gd name="connsiteX100" fmla="*/ 89453 w 139768"/>
                <a:gd name="connsiteY100" fmla="*/ 80571 h 90173"/>
                <a:gd name="connsiteX101" fmla="*/ 92834 w 139768"/>
                <a:gd name="connsiteY101" fmla="*/ 79714 h 90173"/>
                <a:gd name="connsiteX102" fmla="*/ 97027 w 139768"/>
                <a:gd name="connsiteY102" fmla="*/ 79309 h 90173"/>
                <a:gd name="connsiteX103" fmla="*/ 99958 w 139768"/>
                <a:gd name="connsiteY103" fmla="*/ 78452 h 90173"/>
                <a:gd name="connsiteX104" fmla="*/ 102889 w 139768"/>
                <a:gd name="connsiteY104" fmla="*/ 77189 h 90173"/>
                <a:gd name="connsiteX105" fmla="*/ 106270 w 139768"/>
                <a:gd name="connsiteY105" fmla="*/ 78452 h 90173"/>
                <a:gd name="connsiteX106" fmla="*/ 108795 w 139768"/>
                <a:gd name="connsiteY106" fmla="*/ 78858 h 90173"/>
                <a:gd name="connsiteX107" fmla="*/ 112988 w 139768"/>
                <a:gd name="connsiteY107" fmla="*/ 79714 h 90173"/>
                <a:gd name="connsiteX108" fmla="*/ 117181 w 139768"/>
                <a:gd name="connsiteY108" fmla="*/ 79714 h 90173"/>
                <a:gd name="connsiteX109" fmla="*/ 117587 w 139768"/>
                <a:gd name="connsiteY109" fmla="*/ 82645 h 90173"/>
                <a:gd name="connsiteX110" fmla="*/ 120968 w 139768"/>
                <a:gd name="connsiteY110" fmla="*/ 83051 h 90173"/>
                <a:gd name="connsiteX111" fmla="*/ 126018 w 139768"/>
                <a:gd name="connsiteY111" fmla="*/ 85170 h 90173"/>
                <a:gd name="connsiteX112" fmla="*/ 126649 w 139768"/>
                <a:gd name="connsiteY112" fmla="*/ 80751 h 90173"/>
                <a:gd name="connsiteX113" fmla="*/ 126649 w 139768"/>
                <a:gd name="connsiteY113" fmla="*/ 73177 h 90173"/>
                <a:gd name="connsiteX114" fmla="*/ 129805 w 139768"/>
                <a:gd name="connsiteY114" fmla="*/ 70021 h 90173"/>
                <a:gd name="connsiteX115" fmla="*/ 132916 w 139768"/>
                <a:gd name="connsiteY115" fmla="*/ 67586 h 90173"/>
                <a:gd name="connsiteX116" fmla="*/ 135486 w 139768"/>
                <a:gd name="connsiteY116" fmla="*/ 65602 h 90173"/>
                <a:gd name="connsiteX117" fmla="*/ 138011 w 139768"/>
                <a:gd name="connsiteY117" fmla="*/ 59921 h 90173"/>
                <a:gd name="connsiteX118" fmla="*/ 138642 w 139768"/>
                <a:gd name="connsiteY118" fmla="*/ 56765 h 90173"/>
                <a:gd name="connsiteX119" fmla="*/ 134449 w 139768"/>
                <a:gd name="connsiteY119" fmla="*/ 56134 h 90173"/>
                <a:gd name="connsiteX120" fmla="*/ 132150 w 139768"/>
                <a:gd name="connsiteY120" fmla="*/ 57171 h 9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39768" h="90173">
                  <a:moveTo>
                    <a:pt x="132150" y="57171"/>
                  </a:moveTo>
                  <a:lnTo>
                    <a:pt x="130031" y="58433"/>
                  </a:lnTo>
                  <a:lnTo>
                    <a:pt x="125387" y="58433"/>
                  </a:lnTo>
                  <a:lnTo>
                    <a:pt x="122005" y="58839"/>
                  </a:lnTo>
                  <a:lnTo>
                    <a:pt x="118218" y="56720"/>
                  </a:lnTo>
                  <a:lnTo>
                    <a:pt x="117091" y="54781"/>
                  </a:lnTo>
                  <a:lnTo>
                    <a:pt x="116505" y="53790"/>
                  </a:lnTo>
                  <a:lnTo>
                    <a:pt x="115693" y="49146"/>
                  </a:lnTo>
                  <a:lnTo>
                    <a:pt x="114431" y="44502"/>
                  </a:lnTo>
                  <a:lnTo>
                    <a:pt x="116099" y="41977"/>
                  </a:lnTo>
                  <a:lnTo>
                    <a:pt x="116099" y="37333"/>
                  </a:lnTo>
                  <a:lnTo>
                    <a:pt x="116099" y="34402"/>
                  </a:lnTo>
                  <a:lnTo>
                    <a:pt x="114837" y="30615"/>
                  </a:lnTo>
                  <a:lnTo>
                    <a:pt x="112717" y="26828"/>
                  </a:lnTo>
                  <a:lnTo>
                    <a:pt x="109336" y="23040"/>
                  </a:lnTo>
                  <a:lnTo>
                    <a:pt x="105954" y="20921"/>
                  </a:lnTo>
                  <a:lnTo>
                    <a:pt x="102167" y="15872"/>
                  </a:lnTo>
                  <a:lnTo>
                    <a:pt x="98380" y="10822"/>
                  </a:lnTo>
                  <a:lnTo>
                    <a:pt x="95449" y="7035"/>
                  </a:lnTo>
                  <a:lnTo>
                    <a:pt x="94187" y="4104"/>
                  </a:lnTo>
                  <a:lnTo>
                    <a:pt x="90805" y="4104"/>
                  </a:lnTo>
                  <a:lnTo>
                    <a:pt x="90400" y="4104"/>
                  </a:lnTo>
                  <a:lnTo>
                    <a:pt x="87469" y="5367"/>
                  </a:lnTo>
                  <a:lnTo>
                    <a:pt x="85801" y="6223"/>
                  </a:lnTo>
                  <a:lnTo>
                    <a:pt x="84538" y="8342"/>
                  </a:lnTo>
                  <a:lnTo>
                    <a:pt x="82419" y="10010"/>
                  </a:lnTo>
                  <a:lnTo>
                    <a:pt x="78226" y="10010"/>
                  </a:lnTo>
                  <a:lnTo>
                    <a:pt x="74033" y="9154"/>
                  </a:lnTo>
                  <a:lnTo>
                    <a:pt x="71508" y="11273"/>
                  </a:lnTo>
                  <a:lnTo>
                    <a:pt x="69840" y="13798"/>
                  </a:lnTo>
                  <a:lnTo>
                    <a:pt x="66910" y="13798"/>
                  </a:lnTo>
                  <a:lnTo>
                    <a:pt x="64385" y="10010"/>
                  </a:lnTo>
                  <a:lnTo>
                    <a:pt x="61454" y="9605"/>
                  </a:lnTo>
                  <a:lnTo>
                    <a:pt x="56810" y="9605"/>
                  </a:lnTo>
                  <a:lnTo>
                    <a:pt x="54285" y="8342"/>
                  </a:lnTo>
                  <a:lnTo>
                    <a:pt x="52617" y="9605"/>
                  </a:lnTo>
                  <a:lnTo>
                    <a:pt x="50498" y="9605"/>
                  </a:lnTo>
                  <a:lnTo>
                    <a:pt x="45854" y="9605"/>
                  </a:lnTo>
                  <a:lnTo>
                    <a:pt x="44592" y="7486"/>
                  </a:lnTo>
                  <a:lnTo>
                    <a:pt x="41210" y="6629"/>
                  </a:lnTo>
                  <a:lnTo>
                    <a:pt x="39542" y="10416"/>
                  </a:lnTo>
                  <a:lnTo>
                    <a:pt x="38415" y="10236"/>
                  </a:lnTo>
                  <a:lnTo>
                    <a:pt x="38234" y="10822"/>
                  </a:lnTo>
                  <a:lnTo>
                    <a:pt x="36115" y="12490"/>
                  </a:lnTo>
                  <a:lnTo>
                    <a:pt x="32734" y="13347"/>
                  </a:lnTo>
                  <a:lnTo>
                    <a:pt x="28947" y="15015"/>
                  </a:lnTo>
                  <a:lnTo>
                    <a:pt x="28766" y="15150"/>
                  </a:lnTo>
                  <a:lnTo>
                    <a:pt x="26422" y="16683"/>
                  </a:lnTo>
                  <a:lnTo>
                    <a:pt x="26422" y="19614"/>
                  </a:lnTo>
                  <a:lnTo>
                    <a:pt x="25159" y="22995"/>
                  </a:lnTo>
                  <a:lnTo>
                    <a:pt x="23040" y="25520"/>
                  </a:lnTo>
                  <a:lnTo>
                    <a:pt x="20515" y="28045"/>
                  </a:lnTo>
                  <a:lnTo>
                    <a:pt x="19659" y="30976"/>
                  </a:lnTo>
                  <a:lnTo>
                    <a:pt x="17991" y="34357"/>
                  </a:lnTo>
                  <a:lnTo>
                    <a:pt x="17134" y="36476"/>
                  </a:lnTo>
                  <a:lnTo>
                    <a:pt x="16277" y="39858"/>
                  </a:lnTo>
                  <a:lnTo>
                    <a:pt x="12490" y="40264"/>
                  </a:lnTo>
                  <a:lnTo>
                    <a:pt x="9559" y="40264"/>
                  </a:lnTo>
                  <a:lnTo>
                    <a:pt x="7891" y="42383"/>
                  </a:lnTo>
                  <a:lnTo>
                    <a:pt x="4104" y="44051"/>
                  </a:lnTo>
                  <a:lnTo>
                    <a:pt x="5772" y="44457"/>
                  </a:lnTo>
                  <a:lnTo>
                    <a:pt x="8703" y="47838"/>
                  </a:lnTo>
                  <a:lnTo>
                    <a:pt x="10822" y="50769"/>
                  </a:lnTo>
                  <a:lnTo>
                    <a:pt x="10822" y="53294"/>
                  </a:lnTo>
                  <a:lnTo>
                    <a:pt x="10416" y="54962"/>
                  </a:lnTo>
                  <a:lnTo>
                    <a:pt x="14609" y="57487"/>
                  </a:lnTo>
                  <a:lnTo>
                    <a:pt x="17540" y="57892"/>
                  </a:lnTo>
                  <a:lnTo>
                    <a:pt x="19208" y="57892"/>
                  </a:lnTo>
                  <a:lnTo>
                    <a:pt x="20876" y="59561"/>
                  </a:lnTo>
                  <a:lnTo>
                    <a:pt x="20020" y="62942"/>
                  </a:lnTo>
                  <a:lnTo>
                    <a:pt x="20020" y="65061"/>
                  </a:lnTo>
                  <a:lnTo>
                    <a:pt x="23807" y="67992"/>
                  </a:lnTo>
                  <a:lnTo>
                    <a:pt x="26332" y="68398"/>
                  </a:lnTo>
                  <a:lnTo>
                    <a:pt x="28857" y="68398"/>
                  </a:lnTo>
                  <a:lnTo>
                    <a:pt x="30976" y="70517"/>
                  </a:lnTo>
                  <a:lnTo>
                    <a:pt x="32644" y="68848"/>
                  </a:lnTo>
                  <a:lnTo>
                    <a:pt x="35574" y="67180"/>
                  </a:lnTo>
                  <a:lnTo>
                    <a:pt x="37288" y="69299"/>
                  </a:lnTo>
                  <a:lnTo>
                    <a:pt x="37693" y="70967"/>
                  </a:lnTo>
                  <a:lnTo>
                    <a:pt x="36431" y="71824"/>
                  </a:lnTo>
                  <a:lnTo>
                    <a:pt x="37693" y="74349"/>
                  </a:lnTo>
                  <a:lnTo>
                    <a:pt x="39362" y="76017"/>
                  </a:lnTo>
                  <a:lnTo>
                    <a:pt x="39317" y="76107"/>
                  </a:lnTo>
                  <a:lnTo>
                    <a:pt x="41030" y="76017"/>
                  </a:lnTo>
                  <a:lnTo>
                    <a:pt x="44817" y="77685"/>
                  </a:lnTo>
                  <a:lnTo>
                    <a:pt x="43960" y="79804"/>
                  </a:lnTo>
                  <a:lnTo>
                    <a:pt x="43555" y="83997"/>
                  </a:lnTo>
                  <a:lnTo>
                    <a:pt x="46936" y="83997"/>
                  </a:lnTo>
                  <a:lnTo>
                    <a:pt x="49867" y="83141"/>
                  </a:lnTo>
                  <a:lnTo>
                    <a:pt x="53248" y="84403"/>
                  </a:lnTo>
                  <a:lnTo>
                    <a:pt x="56630" y="84809"/>
                  </a:lnTo>
                  <a:lnTo>
                    <a:pt x="60823" y="84809"/>
                  </a:lnTo>
                  <a:lnTo>
                    <a:pt x="64610" y="85215"/>
                  </a:lnTo>
                  <a:lnTo>
                    <a:pt x="67541" y="84809"/>
                  </a:lnTo>
                  <a:lnTo>
                    <a:pt x="71734" y="84809"/>
                  </a:lnTo>
                  <a:lnTo>
                    <a:pt x="75927" y="84809"/>
                  </a:lnTo>
                  <a:lnTo>
                    <a:pt x="79308" y="86477"/>
                  </a:lnTo>
                  <a:lnTo>
                    <a:pt x="82690" y="86477"/>
                  </a:lnTo>
                  <a:lnTo>
                    <a:pt x="84809" y="83952"/>
                  </a:lnTo>
                  <a:lnTo>
                    <a:pt x="86928" y="81428"/>
                  </a:lnTo>
                  <a:lnTo>
                    <a:pt x="89453" y="80571"/>
                  </a:lnTo>
                  <a:lnTo>
                    <a:pt x="92834" y="79714"/>
                  </a:lnTo>
                  <a:lnTo>
                    <a:pt x="97027" y="79309"/>
                  </a:lnTo>
                  <a:lnTo>
                    <a:pt x="99958" y="78452"/>
                  </a:lnTo>
                  <a:lnTo>
                    <a:pt x="102889" y="77189"/>
                  </a:lnTo>
                  <a:lnTo>
                    <a:pt x="106270" y="78452"/>
                  </a:lnTo>
                  <a:lnTo>
                    <a:pt x="108795" y="78858"/>
                  </a:lnTo>
                  <a:lnTo>
                    <a:pt x="112988" y="79714"/>
                  </a:lnTo>
                  <a:lnTo>
                    <a:pt x="117181" y="79714"/>
                  </a:lnTo>
                  <a:lnTo>
                    <a:pt x="117587" y="82645"/>
                  </a:lnTo>
                  <a:lnTo>
                    <a:pt x="120968" y="83051"/>
                  </a:lnTo>
                  <a:lnTo>
                    <a:pt x="126018" y="85170"/>
                  </a:lnTo>
                  <a:lnTo>
                    <a:pt x="126649" y="80751"/>
                  </a:lnTo>
                  <a:cubicBezTo>
                    <a:pt x="126649" y="80751"/>
                    <a:pt x="126649" y="75070"/>
                    <a:pt x="126649" y="73177"/>
                  </a:cubicBezTo>
                  <a:cubicBezTo>
                    <a:pt x="126649" y="71283"/>
                    <a:pt x="129805" y="70021"/>
                    <a:pt x="129805" y="70021"/>
                  </a:cubicBezTo>
                  <a:lnTo>
                    <a:pt x="132916" y="67586"/>
                  </a:lnTo>
                  <a:lnTo>
                    <a:pt x="135486" y="65602"/>
                  </a:lnTo>
                  <a:lnTo>
                    <a:pt x="138011" y="59921"/>
                  </a:lnTo>
                  <a:lnTo>
                    <a:pt x="138642" y="56765"/>
                  </a:lnTo>
                  <a:lnTo>
                    <a:pt x="134449" y="56134"/>
                  </a:lnTo>
                  <a:lnTo>
                    <a:pt x="132150" y="5717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1" name="手繪多邊形: 圖案 90">
              <a:extLst>
                <a:ext uri="{FF2B5EF4-FFF2-40B4-BE49-F238E27FC236}">
                  <a16:creationId xmlns:a16="http://schemas.microsoft.com/office/drawing/2014/main" id="{6610D748-BC78-4F92-A629-A2DB1B2D3992}"/>
                </a:ext>
              </a:extLst>
            </p:cNvPr>
            <p:cNvSpPr/>
            <p:nvPr/>
          </p:nvSpPr>
          <p:spPr>
            <a:xfrm>
              <a:off x="1927477" y="2238647"/>
              <a:ext cx="164294" cy="109528"/>
            </a:xfrm>
            <a:custGeom>
              <a:avLst/>
              <a:gdLst>
                <a:gd name="connsiteX0" fmla="*/ 130797 w 135259"/>
                <a:gd name="connsiteY0" fmla="*/ 50363 h 90173"/>
                <a:gd name="connsiteX1" fmla="*/ 128273 w 135259"/>
                <a:gd name="connsiteY1" fmla="*/ 48695 h 90173"/>
                <a:gd name="connsiteX2" fmla="*/ 124485 w 135259"/>
                <a:gd name="connsiteY2" fmla="*/ 45764 h 90173"/>
                <a:gd name="connsiteX3" fmla="*/ 120292 w 135259"/>
                <a:gd name="connsiteY3" fmla="*/ 45764 h 90173"/>
                <a:gd name="connsiteX4" fmla="*/ 118173 w 135259"/>
                <a:gd name="connsiteY4" fmla="*/ 44051 h 90173"/>
                <a:gd name="connsiteX5" fmla="*/ 117317 w 135259"/>
                <a:gd name="connsiteY5" fmla="*/ 41120 h 90173"/>
                <a:gd name="connsiteX6" fmla="*/ 113123 w 135259"/>
                <a:gd name="connsiteY6" fmla="*/ 39858 h 90173"/>
                <a:gd name="connsiteX7" fmla="*/ 111004 w 135259"/>
                <a:gd name="connsiteY7" fmla="*/ 38595 h 90173"/>
                <a:gd name="connsiteX8" fmla="*/ 109742 w 135259"/>
                <a:gd name="connsiteY8" fmla="*/ 35665 h 90173"/>
                <a:gd name="connsiteX9" fmla="*/ 109336 w 135259"/>
                <a:gd name="connsiteY9" fmla="*/ 31472 h 90173"/>
                <a:gd name="connsiteX10" fmla="*/ 106405 w 135259"/>
                <a:gd name="connsiteY10" fmla="*/ 30615 h 90173"/>
                <a:gd name="connsiteX11" fmla="*/ 103069 w 135259"/>
                <a:gd name="connsiteY11" fmla="*/ 28947 h 90173"/>
                <a:gd name="connsiteX12" fmla="*/ 102663 w 135259"/>
                <a:gd name="connsiteY12" fmla="*/ 26016 h 90173"/>
                <a:gd name="connsiteX13" fmla="*/ 104782 w 135259"/>
                <a:gd name="connsiteY13" fmla="*/ 23086 h 90173"/>
                <a:gd name="connsiteX14" fmla="*/ 102663 w 135259"/>
                <a:gd name="connsiteY14" fmla="*/ 21417 h 90173"/>
                <a:gd name="connsiteX15" fmla="*/ 103069 w 135259"/>
                <a:gd name="connsiteY15" fmla="*/ 18036 h 90173"/>
                <a:gd name="connsiteX16" fmla="*/ 102663 w 135259"/>
                <a:gd name="connsiteY16" fmla="*/ 14654 h 90173"/>
                <a:gd name="connsiteX17" fmla="*/ 99733 w 135259"/>
                <a:gd name="connsiteY17" fmla="*/ 13392 h 90173"/>
                <a:gd name="connsiteX18" fmla="*/ 96802 w 135259"/>
                <a:gd name="connsiteY18" fmla="*/ 11273 h 90173"/>
                <a:gd name="connsiteX19" fmla="*/ 93421 w 135259"/>
                <a:gd name="connsiteY19" fmla="*/ 10010 h 90173"/>
                <a:gd name="connsiteX20" fmla="*/ 90490 w 135259"/>
                <a:gd name="connsiteY20" fmla="*/ 10010 h 90173"/>
                <a:gd name="connsiteX21" fmla="*/ 88371 w 135259"/>
                <a:gd name="connsiteY21" fmla="*/ 10010 h 90173"/>
                <a:gd name="connsiteX22" fmla="*/ 84584 w 135259"/>
                <a:gd name="connsiteY22" fmla="*/ 11273 h 90173"/>
                <a:gd name="connsiteX23" fmla="*/ 82916 w 135259"/>
                <a:gd name="connsiteY23" fmla="*/ 11273 h 90173"/>
                <a:gd name="connsiteX24" fmla="*/ 80796 w 135259"/>
                <a:gd name="connsiteY24" fmla="*/ 7891 h 90173"/>
                <a:gd name="connsiteX25" fmla="*/ 77009 w 135259"/>
                <a:gd name="connsiteY25" fmla="*/ 7891 h 90173"/>
                <a:gd name="connsiteX26" fmla="*/ 73222 w 135259"/>
                <a:gd name="connsiteY26" fmla="*/ 6223 h 90173"/>
                <a:gd name="connsiteX27" fmla="*/ 70291 w 135259"/>
                <a:gd name="connsiteY27" fmla="*/ 4104 h 90173"/>
                <a:gd name="connsiteX28" fmla="*/ 67361 w 135259"/>
                <a:gd name="connsiteY28" fmla="*/ 6223 h 90173"/>
                <a:gd name="connsiteX29" fmla="*/ 63168 w 135259"/>
                <a:gd name="connsiteY29" fmla="*/ 5457 h 90173"/>
                <a:gd name="connsiteX30" fmla="*/ 61048 w 135259"/>
                <a:gd name="connsiteY30" fmla="*/ 6629 h 90173"/>
                <a:gd name="connsiteX31" fmla="*/ 58930 w 135259"/>
                <a:gd name="connsiteY31" fmla="*/ 10416 h 90173"/>
                <a:gd name="connsiteX32" fmla="*/ 56314 w 135259"/>
                <a:gd name="connsiteY32" fmla="*/ 12490 h 90173"/>
                <a:gd name="connsiteX33" fmla="*/ 52121 w 135259"/>
                <a:gd name="connsiteY33" fmla="*/ 11634 h 90173"/>
                <a:gd name="connsiteX34" fmla="*/ 52031 w 135259"/>
                <a:gd name="connsiteY34" fmla="*/ 11634 h 90173"/>
                <a:gd name="connsiteX35" fmla="*/ 50408 w 135259"/>
                <a:gd name="connsiteY35" fmla="*/ 11228 h 90173"/>
                <a:gd name="connsiteX36" fmla="*/ 47027 w 135259"/>
                <a:gd name="connsiteY36" fmla="*/ 13347 h 90173"/>
                <a:gd name="connsiteX37" fmla="*/ 44096 w 135259"/>
                <a:gd name="connsiteY37" fmla="*/ 14203 h 90173"/>
                <a:gd name="connsiteX38" fmla="*/ 43239 w 135259"/>
                <a:gd name="connsiteY38" fmla="*/ 17585 h 90173"/>
                <a:gd name="connsiteX39" fmla="*/ 46621 w 135259"/>
                <a:gd name="connsiteY39" fmla="*/ 18847 h 90173"/>
                <a:gd name="connsiteX40" fmla="*/ 46215 w 135259"/>
                <a:gd name="connsiteY40" fmla="*/ 22229 h 90173"/>
                <a:gd name="connsiteX41" fmla="*/ 43284 w 135259"/>
                <a:gd name="connsiteY41" fmla="*/ 23086 h 90173"/>
                <a:gd name="connsiteX42" fmla="*/ 41165 w 135259"/>
                <a:gd name="connsiteY42" fmla="*/ 23086 h 90173"/>
                <a:gd name="connsiteX43" fmla="*/ 40759 w 135259"/>
                <a:gd name="connsiteY43" fmla="*/ 25610 h 90173"/>
                <a:gd name="connsiteX44" fmla="*/ 37378 w 135259"/>
                <a:gd name="connsiteY44" fmla="*/ 25610 h 90173"/>
                <a:gd name="connsiteX45" fmla="*/ 34853 w 135259"/>
                <a:gd name="connsiteY45" fmla="*/ 28541 h 90173"/>
                <a:gd name="connsiteX46" fmla="*/ 34853 w 135259"/>
                <a:gd name="connsiteY46" fmla="*/ 30660 h 90173"/>
                <a:gd name="connsiteX47" fmla="*/ 34853 w 135259"/>
                <a:gd name="connsiteY47" fmla="*/ 32779 h 90173"/>
                <a:gd name="connsiteX48" fmla="*/ 35710 w 135259"/>
                <a:gd name="connsiteY48" fmla="*/ 36161 h 90173"/>
                <a:gd name="connsiteX49" fmla="*/ 35710 w 135259"/>
                <a:gd name="connsiteY49" fmla="*/ 39542 h 90173"/>
                <a:gd name="connsiteX50" fmla="*/ 32328 w 135259"/>
                <a:gd name="connsiteY50" fmla="*/ 39542 h 90173"/>
                <a:gd name="connsiteX51" fmla="*/ 30209 w 135259"/>
                <a:gd name="connsiteY51" fmla="*/ 38280 h 90173"/>
                <a:gd name="connsiteX52" fmla="*/ 26828 w 135259"/>
                <a:gd name="connsiteY52" fmla="*/ 39542 h 90173"/>
                <a:gd name="connsiteX53" fmla="*/ 23041 w 135259"/>
                <a:gd name="connsiteY53" fmla="*/ 39542 h 90173"/>
                <a:gd name="connsiteX54" fmla="*/ 23041 w 135259"/>
                <a:gd name="connsiteY54" fmla="*/ 42924 h 90173"/>
                <a:gd name="connsiteX55" fmla="*/ 18397 w 135259"/>
                <a:gd name="connsiteY55" fmla="*/ 43329 h 90173"/>
                <a:gd name="connsiteX56" fmla="*/ 12490 w 135259"/>
                <a:gd name="connsiteY56" fmla="*/ 43329 h 90173"/>
                <a:gd name="connsiteX57" fmla="*/ 6674 w 135259"/>
                <a:gd name="connsiteY57" fmla="*/ 43329 h 90173"/>
                <a:gd name="connsiteX58" fmla="*/ 6178 w 135259"/>
                <a:gd name="connsiteY58" fmla="*/ 44592 h 90173"/>
                <a:gd name="connsiteX59" fmla="*/ 7441 w 135259"/>
                <a:gd name="connsiteY59" fmla="*/ 47973 h 90173"/>
                <a:gd name="connsiteX60" fmla="*/ 8703 w 135259"/>
                <a:gd name="connsiteY60" fmla="*/ 51761 h 90173"/>
                <a:gd name="connsiteX61" fmla="*/ 12085 w 135259"/>
                <a:gd name="connsiteY61" fmla="*/ 55142 h 90173"/>
                <a:gd name="connsiteX62" fmla="*/ 12941 w 135259"/>
                <a:gd name="connsiteY62" fmla="*/ 59335 h 90173"/>
                <a:gd name="connsiteX63" fmla="*/ 12941 w 135259"/>
                <a:gd name="connsiteY63" fmla="*/ 63528 h 90173"/>
                <a:gd name="connsiteX64" fmla="*/ 10822 w 135259"/>
                <a:gd name="connsiteY64" fmla="*/ 66910 h 90173"/>
                <a:gd name="connsiteX65" fmla="*/ 6629 w 135259"/>
                <a:gd name="connsiteY65" fmla="*/ 69029 h 90173"/>
                <a:gd name="connsiteX66" fmla="*/ 4104 w 135259"/>
                <a:gd name="connsiteY66" fmla="*/ 72410 h 90173"/>
                <a:gd name="connsiteX67" fmla="*/ 6629 w 135259"/>
                <a:gd name="connsiteY67" fmla="*/ 74078 h 90173"/>
                <a:gd name="connsiteX68" fmla="*/ 6764 w 135259"/>
                <a:gd name="connsiteY68" fmla="*/ 74169 h 90173"/>
                <a:gd name="connsiteX69" fmla="*/ 9154 w 135259"/>
                <a:gd name="connsiteY69" fmla="*/ 75747 h 90173"/>
                <a:gd name="connsiteX70" fmla="*/ 11273 w 135259"/>
                <a:gd name="connsiteY70" fmla="*/ 77866 h 90173"/>
                <a:gd name="connsiteX71" fmla="*/ 9605 w 135259"/>
                <a:gd name="connsiteY71" fmla="*/ 81653 h 90173"/>
                <a:gd name="connsiteX72" fmla="*/ 10101 w 135259"/>
                <a:gd name="connsiteY72" fmla="*/ 84178 h 90173"/>
                <a:gd name="connsiteX73" fmla="*/ 15060 w 135259"/>
                <a:gd name="connsiteY73" fmla="*/ 84178 h 90173"/>
                <a:gd name="connsiteX74" fmla="*/ 19253 w 135259"/>
                <a:gd name="connsiteY74" fmla="*/ 84178 h 90173"/>
                <a:gd name="connsiteX75" fmla="*/ 21372 w 135259"/>
                <a:gd name="connsiteY75" fmla="*/ 80796 h 90173"/>
                <a:gd name="connsiteX76" fmla="*/ 23492 w 135259"/>
                <a:gd name="connsiteY76" fmla="*/ 78677 h 90173"/>
                <a:gd name="connsiteX77" fmla="*/ 28541 w 135259"/>
                <a:gd name="connsiteY77" fmla="*/ 78677 h 90173"/>
                <a:gd name="connsiteX78" fmla="*/ 34853 w 135259"/>
                <a:gd name="connsiteY78" fmla="*/ 78677 h 90173"/>
                <a:gd name="connsiteX79" fmla="*/ 39903 w 135259"/>
                <a:gd name="connsiteY79" fmla="*/ 80345 h 90173"/>
                <a:gd name="connsiteX80" fmla="*/ 44547 w 135259"/>
                <a:gd name="connsiteY80" fmla="*/ 79940 h 90173"/>
                <a:gd name="connsiteX81" fmla="*/ 48740 w 135259"/>
                <a:gd name="connsiteY81" fmla="*/ 80345 h 90173"/>
                <a:gd name="connsiteX82" fmla="*/ 54195 w 135259"/>
                <a:gd name="connsiteY82" fmla="*/ 79940 h 90173"/>
                <a:gd name="connsiteX83" fmla="*/ 58388 w 135259"/>
                <a:gd name="connsiteY83" fmla="*/ 81202 h 90173"/>
                <a:gd name="connsiteX84" fmla="*/ 62176 w 135259"/>
                <a:gd name="connsiteY84" fmla="*/ 82870 h 90173"/>
                <a:gd name="connsiteX85" fmla="*/ 63844 w 135259"/>
                <a:gd name="connsiteY85" fmla="*/ 83276 h 90173"/>
                <a:gd name="connsiteX86" fmla="*/ 65512 w 135259"/>
                <a:gd name="connsiteY86" fmla="*/ 85801 h 90173"/>
                <a:gd name="connsiteX87" fmla="*/ 69299 w 135259"/>
                <a:gd name="connsiteY87" fmla="*/ 86207 h 90173"/>
                <a:gd name="connsiteX88" fmla="*/ 73943 w 135259"/>
                <a:gd name="connsiteY88" fmla="*/ 84088 h 90173"/>
                <a:gd name="connsiteX89" fmla="*/ 75612 w 135259"/>
                <a:gd name="connsiteY89" fmla="*/ 84088 h 90173"/>
                <a:gd name="connsiteX90" fmla="*/ 77280 w 135259"/>
                <a:gd name="connsiteY90" fmla="*/ 84493 h 90173"/>
                <a:gd name="connsiteX91" fmla="*/ 81473 w 135259"/>
                <a:gd name="connsiteY91" fmla="*/ 87018 h 90173"/>
                <a:gd name="connsiteX92" fmla="*/ 82735 w 135259"/>
                <a:gd name="connsiteY92" fmla="*/ 84493 h 90173"/>
                <a:gd name="connsiteX93" fmla="*/ 85666 w 135259"/>
                <a:gd name="connsiteY93" fmla="*/ 83231 h 90173"/>
                <a:gd name="connsiteX94" fmla="*/ 87334 w 135259"/>
                <a:gd name="connsiteY94" fmla="*/ 87424 h 90173"/>
                <a:gd name="connsiteX95" fmla="*/ 91121 w 135259"/>
                <a:gd name="connsiteY95" fmla="*/ 86162 h 90173"/>
                <a:gd name="connsiteX96" fmla="*/ 95765 w 135259"/>
                <a:gd name="connsiteY96" fmla="*/ 85305 h 90173"/>
                <a:gd name="connsiteX97" fmla="*/ 99147 w 135259"/>
                <a:gd name="connsiteY97" fmla="*/ 84448 h 90173"/>
                <a:gd name="connsiteX98" fmla="*/ 102934 w 135259"/>
                <a:gd name="connsiteY98" fmla="*/ 87830 h 90173"/>
                <a:gd name="connsiteX99" fmla="*/ 105459 w 135259"/>
                <a:gd name="connsiteY99" fmla="*/ 89092 h 90173"/>
                <a:gd name="connsiteX100" fmla="*/ 107127 w 135259"/>
                <a:gd name="connsiteY100" fmla="*/ 89498 h 90173"/>
                <a:gd name="connsiteX101" fmla="*/ 107533 w 135259"/>
                <a:gd name="connsiteY101" fmla="*/ 86117 h 90173"/>
                <a:gd name="connsiteX102" fmla="*/ 107262 w 135259"/>
                <a:gd name="connsiteY102" fmla="*/ 84584 h 90173"/>
                <a:gd name="connsiteX103" fmla="*/ 107082 w 135259"/>
                <a:gd name="connsiteY103" fmla="*/ 83592 h 90173"/>
                <a:gd name="connsiteX104" fmla="*/ 108750 w 135259"/>
                <a:gd name="connsiteY104" fmla="*/ 80661 h 90173"/>
                <a:gd name="connsiteX105" fmla="*/ 110013 w 135259"/>
                <a:gd name="connsiteY105" fmla="*/ 76468 h 90173"/>
                <a:gd name="connsiteX106" fmla="*/ 112943 w 135259"/>
                <a:gd name="connsiteY106" fmla="*/ 76062 h 90173"/>
                <a:gd name="connsiteX107" fmla="*/ 115062 w 135259"/>
                <a:gd name="connsiteY107" fmla="*/ 75656 h 90173"/>
                <a:gd name="connsiteX108" fmla="*/ 118849 w 135259"/>
                <a:gd name="connsiteY108" fmla="*/ 74800 h 90173"/>
                <a:gd name="connsiteX109" fmla="*/ 122231 w 135259"/>
                <a:gd name="connsiteY109" fmla="*/ 75656 h 90173"/>
                <a:gd name="connsiteX110" fmla="*/ 120969 w 135259"/>
                <a:gd name="connsiteY110" fmla="*/ 73537 h 90173"/>
                <a:gd name="connsiteX111" fmla="*/ 119706 w 135259"/>
                <a:gd name="connsiteY111" fmla="*/ 70607 h 90173"/>
                <a:gd name="connsiteX112" fmla="*/ 118849 w 135259"/>
                <a:gd name="connsiteY112" fmla="*/ 67225 h 90173"/>
                <a:gd name="connsiteX113" fmla="*/ 116730 w 135259"/>
                <a:gd name="connsiteY113" fmla="*/ 63438 h 90173"/>
                <a:gd name="connsiteX114" fmla="*/ 114611 w 135259"/>
                <a:gd name="connsiteY114" fmla="*/ 60913 h 90173"/>
                <a:gd name="connsiteX115" fmla="*/ 114611 w 135259"/>
                <a:gd name="connsiteY115" fmla="*/ 56720 h 90173"/>
                <a:gd name="connsiteX116" fmla="*/ 116730 w 135259"/>
                <a:gd name="connsiteY116" fmla="*/ 56314 h 90173"/>
                <a:gd name="connsiteX117" fmla="*/ 120923 w 135259"/>
                <a:gd name="connsiteY117" fmla="*/ 57983 h 90173"/>
                <a:gd name="connsiteX118" fmla="*/ 122186 w 135259"/>
                <a:gd name="connsiteY118" fmla="*/ 57983 h 90173"/>
                <a:gd name="connsiteX119" fmla="*/ 126830 w 135259"/>
                <a:gd name="connsiteY119" fmla="*/ 56314 h 90173"/>
                <a:gd name="connsiteX120" fmla="*/ 129355 w 135259"/>
                <a:gd name="connsiteY120" fmla="*/ 55458 h 90173"/>
                <a:gd name="connsiteX121" fmla="*/ 132285 w 135259"/>
                <a:gd name="connsiteY121" fmla="*/ 52076 h 90173"/>
                <a:gd name="connsiteX122" fmla="*/ 130797 w 135259"/>
                <a:gd name="connsiteY122" fmla="*/ 50363 h 9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35259" h="90173">
                  <a:moveTo>
                    <a:pt x="130797" y="50363"/>
                  </a:moveTo>
                  <a:lnTo>
                    <a:pt x="128273" y="48695"/>
                  </a:lnTo>
                  <a:lnTo>
                    <a:pt x="124485" y="45764"/>
                  </a:lnTo>
                  <a:lnTo>
                    <a:pt x="120292" y="45764"/>
                  </a:lnTo>
                  <a:lnTo>
                    <a:pt x="118173" y="44051"/>
                  </a:lnTo>
                  <a:lnTo>
                    <a:pt x="117317" y="41120"/>
                  </a:lnTo>
                  <a:lnTo>
                    <a:pt x="113123" y="39858"/>
                  </a:lnTo>
                  <a:lnTo>
                    <a:pt x="111004" y="38595"/>
                  </a:lnTo>
                  <a:lnTo>
                    <a:pt x="109742" y="35665"/>
                  </a:lnTo>
                  <a:lnTo>
                    <a:pt x="109336" y="31472"/>
                  </a:lnTo>
                  <a:lnTo>
                    <a:pt x="106405" y="30615"/>
                  </a:lnTo>
                  <a:lnTo>
                    <a:pt x="103069" y="28947"/>
                  </a:lnTo>
                  <a:lnTo>
                    <a:pt x="102663" y="26016"/>
                  </a:lnTo>
                  <a:lnTo>
                    <a:pt x="104782" y="23086"/>
                  </a:lnTo>
                  <a:cubicBezTo>
                    <a:pt x="104782" y="23086"/>
                    <a:pt x="103926" y="21417"/>
                    <a:pt x="102663" y="21417"/>
                  </a:cubicBezTo>
                  <a:cubicBezTo>
                    <a:pt x="101401" y="21417"/>
                    <a:pt x="103069" y="18036"/>
                    <a:pt x="103069" y="18036"/>
                  </a:cubicBezTo>
                  <a:lnTo>
                    <a:pt x="102663" y="14654"/>
                  </a:lnTo>
                  <a:lnTo>
                    <a:pt x="99733" y="13392"/>
                  </a:lnTo>
                  <a:lnTo>
                    <a:pt x="96802" y="11273"/>
                  </a:lnTo>
                  <a:lnTo>
                    <a:pt x="93421" y="10010"/>
                  </a:lnTo>
                  <a:lnTo>
                    <a:pt x="90490" y="10010"/>
                  </a:lnTo>
                  <a:lnTo>
                    <a:pt x="88371" y="10010"/>
                  </a:lnTo>
                  <a:lnTo>
                    <a:pt x="84584" y="11273"/>
                  </a:lnTo>
                  <a:lnTo>
                    <a:pt x="82916" y="11273"/>
                  </a:lnTo>
                  <a:lnTo>
                    <a:pt x="80796" y="7891"/>
                  </a:lnTo>
                  <a:lnTo>
                    <a:pt x="77009" y="7891"/>
                  </a:lnTo>
                  <a:lnTo>
                    <a:pt x="73222" y="6223"/>
                  </a:lnTo>
                  <a:lnTo>
                    <a:pt x="70291" y="4104"/>
                  </a:lnTo>
                  <a:lnTo>
                    <a:pt x="67361" y="6223"/>
                  </a:lnTo>
                  <a:lnTo>
                    <a:pt x="63168" y="5457"/>
                  </a:lnTo>
                  <a:lnTo>
                    <a:pt x="61048" y="6629"/>
                  </a:lnTo>
                  <a:lnTo>
                    <a:pt x="58930" y="10416"/>
                  </a:lnTo>
                  <a:lnTo>
                    <a:pt x="56314" y="12490"/>
                  </a:lnTo>
                  <a:lnTo>
                    <a:pt x="52121" y="11634"/>
                  </a:lnTo>
                  <a:lnTo>
                    <a:pt x="52031" y="11634"/>
                  </a:lnTo>
                  <a:lnTo>
                    <a:pt x="50408" y="11228"/>
                  </a:lnTo>
                  <a:lnTo>
                    <a:pt x="47027" y="13347"/>
                  </a:lnTo>
                  <a:lnTo>
                    <a:pt x="44096" y="14203"/>
                  </a:lnTo>
                  <a:lnTo>
                    <a:pt x="43239" y="17585"/>
                  </a:lnTo>
                  <a:lnTo>
                    <a:pt x="46621" y="18847"/>
                  </a:lnTo>
                  <a:lnTo>
                    <a:pt x="46215" y="22229"/>
                  </a:lnTo>
                  <a:lnTo>
                    <a:pt x="43284" y="23086"/>
                  </a:lnTo>
                  <a:lnTo>
                    <a:pt x="41165" y="23086"/>
                  </a:lnTo>
                  <a:lnTo>
                    <a:pt x="40759" y="25610"/>
                  </a:lnTo>
                  <a:lnTo>
                    <a:pt x="37378" y="25610"/>
                  </a:lnTo>
                  <a:lnTo>
                    <a:pt x="34853" y="28541"/>
                  </a:lnTo>
                  <a:lnTo>
                    <a:pt x="34853" y="30660"/>
                  </a:lnTo>
                  <a:lnTo>
                    <a:pt x="34853" y="32779"/>
                  </a:lnTo>
                  <a:lnTo>
                    <a:pt x="35710" y="36161"/>
                  </a:lnTo>
                  <a:lnTo>
                    <a:pt x="35710" y="39542"/>
                  </a:lnTo>
                  <a:lnTo>
                    <a:pt x="32328" y="39542"/>
                  </a:lnTo>
                  <a:lnTo>
                    <a:pt x="30209" y="38280"/>
                  </a:lnTo>
                  <a:lnTo>
                    <a:pt x="26828" y="39542"/>
                  </a:lnTo>
                  <a:lnTo>
                    <a:pt x="23041" y="39542"/>
                  </a:lnTo>
                  <a:lnTo>
                    <a:pt x="23041" y="42924"/>
                  </a:lnTo>
                  <a:lnTo>
                    <a:pt x="18397" y="43329"/>
                  </a:lnTo>
                  <a:lnTo>
                    <a:pt x="12490" y="43329"/>
                  </a:lnTo>
                  <a:lnTo>
                    <a:pt x="6674" y="43329"/>
                  </a:lnTo>
                  <a:lnTo>
                    <a:pt x="6178" y="44592"/>
                  </a:lnTo>
                  <a:lnTo>
                    <a:pt x="7441" y="47973"/>
                  </a:lnTo>
                  <a:lnTo>
                    <a:pt x="8703" y="51761"/>
                  </a:lnTo>
                  <a:lnTo>
                    <a:pt x="12085" y="55142"/>
                  </a:lnTo>
                  <a:lnTo>
                    <a:pt x="12941" y="59335"/>
                  </a:lnTo>
                  <a:lnTo>
                    <a:pt x="12941" y="63528"/>
                  </a:lnTo>
                  <a:lnTo>
                    <a:pt x="10822" y="66910"/>
                  </a:lnTo>
                  <a:lnTo>
                    <a:pt x="6629" y="69029"/>
                  </a:lnTo>
                  <a:lnTo>
                    <a:pt x="4104" y="72410"/>
                  </a:lnTo>
                  <a:lnTo>
                    <a:pt x="6629" y="74078"/>
                  </a:lnTo>
                  <a:lnTo>
                    <a:pt x="6764" y="74169"/>
                  </a:lnTo>
                  <a:lnTo>
                    <a:pt x="9154" y="75747"/>
                  </a:lnTo>
                  <a:lnTo>
                    <a:pt x="11273" y="77866"/>
                  </a:lnTo>
                  <a:lnTo>
                    <a:pt x="9605" y="81653"/>
                  </a:lnTo>
                  <a:lnTo>
                    <a:pt x="10101" y="84178"/>
                  </a:lnTo>
                  <a:lnTo>
                    <a:pt x="15060" y="84178"/>
                  </a:lnTo>
                  <a:lnTo>
                    <a:pt x="19253" y="84178"/>
                  </a:lnTo>
                  <a:lnTo>
                    <a:pt x="21372" y="80796"/>
                  </a:lnTo>
                  <a:lnTo>
                    <a:pt x="23492" y="78677"/>
                  </a:lnTo>
                  <a:lnTo>
                    <a:pt x="28541" y="78677"/>
                  </a:lnTo>
                  <a:lnTo>
                    <a:pt x="34853" y="78677"/>
                  </a:lnTo>
                  <a:lnTo>
                    <a:pt x="39903" y="80345"/>
                  </a:lnTo>
                  <a:lnTo>
                    <a:pt x="44547" y="79940"/>
                  </a:lnTo>
                  <a:lnTo>
                    <a:pt x="48740" y="80345"/>
                  </a:lnTo>
                  <a:lnTo>
                    <a:pt x="54195" y="79940"/>
                  </a:lnTo>
                  <a:lnTo>
                    <a:pt x="58388" y="81202"/>
                  </a:lnTo>
                  <a:lnTo>
                    <a:pt x="62176" y="82870"/>
                  </a:lnTo>
                  <a:lnTo>
                    <a:pt x="63844" y="83276"/>
                  </a:lnTo>
                  <a:lnTo>
                    <a:pt x="65512" y="85801"/>
                  </a:lnTo>
                  <a:lnTo>
                    <a:pt x="69299" y="86207"/>
                  </a:lnTo>
                  <a:lnTo>
                    <a:pt x="73943" y="84088"/>
                  </a:lnTo>
                  <a:lnTo>
                    <a:pt x="75612" y="84088"/>
                  </a:lnTo>
                  <a:lnTo>
                    <a:pt x="77280" y="84493"/>
                  </a:lnTo>
                  <a:lnTo>
                    <a:pt x="81473" y="87018"/>
                  </a:lnTo>
                  <a:lnTo>
                    <a:pt x="82735" y="84493"/>
                  </a:lnTo>
                  <a:lnTo>
                    <a:pt x="85666" y="83231"/>
                  </a:lnTo>
                  <a:lnTo>
                    <a:pt x="87334" y="87424"/>
                  </a:lnTo>
                  <a:lnTo>
                    <a:pt x="91121" y="86162"/>
                  </a:lnTo>
                  <a:lnTo>
                    <a:pt x="95765" y="85305"/>
                  </a:lnTo>
                  <a:lnTo>
                    <a:pt x="99147" y="84448"/>
                  </a:lnTo>
                  <a:lnTo>
                    <a:pt x="102934" y="87830"/>
                  </a:lnTo>
                  <a:lnTo>
                    <a:pt x="105459" y="89092"/>
                  </a:lnTo>
                  <a:lnTo>
                    <a:pt x="107127" y="89498"/>
                  </a:lnTo>
                  <a:lnTo>
                    <a:pt x="107533" y="86117"/>
                  </a:lnTo>
                  <a:lnTo>
                    <a:pt x="107262" y="84584"/>
                  </a:lnTo>
                  <a:lnTo>
                    <a:pt x="107082" y="83592"/>
                  </a:lnTo>
                  <a:lnTo>
                    <a:pt x="108750" y="80661"/>
                  </a:lnTo>
                  <a:lnTo>
                    <a:pt x="110013" y="76468"/>
                  </a:lnTo>
                  <a:lnTo>
                    <a:pt x="112943" y="76062"/>
                  </a:lnTo>
                  <a:lnTo>
                    <a:pt x="115062" y="75656"/>
                  </a:lnTo>
                  <a:lnTo>
                    <a:pt x="118849" y="74800"/>
                  </a:lnTo>
                  <a:lnTo>
                    <a:pt x="122231" y="75656"/>
                  </a:lnTo>
                  <a:lnTo>
                    <a:pt x="120969" y="73537"/>
                  </a:lnTo>
                  <a:lnTo>
                    <a:pt x="119706" y="70607"/>
                  </a:lnTo>
                  <a:lnTo>
                    <a:pt x="118849" y="67225"/>
                  </a:lnTo>
                  <a:lnTo>
                    <a:pt x="116730" y="63438"/>
                  </a:lnTo>
                  <a:lnTo>
                    <a:pt x="114611" y="60913"/>
                  </a:lnTo>
                  <a:lnTo>
                    <a:pt x="114611" y="56720"/>
                  </a:lnTo>
                  <a:lnTo>
                    <a:pt x="116730" y="56314"/>
                  </a:lnTo>
                  <a:lnTo>
                    <a:pt x="120923" y="57983"/>
                  </a:lnTo>
                  <a:lnTo>
                    <a:pt x="122186" y="57983"/>
                  </a:lnTo>
                  <a:lnTo>
                    <a:pt x="126830" y="56314"/>
                  </a:lnTo>
                  <a:lnTo>
                    <a:pt x="129355" y="55458"/>
                  </a:lnTo>
                  <a:lnTo>
                    <a:pt x="132285" y="52076"/>
                  </a:lnTo>
                  <a:lnTo>
                    <a:pt x="130797" y="5036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2" name="手繪多邊形: 圖案 91">
              <a:extLst>
                <a:ext uri="{FF2B5EF4-FFF2-40B4-BE49-F238E27FC236}">
                  <a16:creationId xmlns:a16="http://schemas.microsoft.com/office/drawing/2014/main" id="{CE23D2D0-086F-4201-92FB-3CFD89C0CEDD}"/>
                </a:ext>
              </a:extLst>
            </p:cNvPr>
            <p:cNvSpPr/>
            <p:nvPr/>
          </p:nvSpPr>
          <p:spPr>
            <a:xfrm>
              <a:off x="1995714" y="2541766"/>
              <a:ext cx="54765" cy="38335"/>
            </a:xfrm>
            <a:custGeom>
              <a:avLst/>
              <a:gdLst>
                <a:gd name="connsiteX0" fmla="*/ 39542 w 45086"/>
                <a:gd name="connsiteY0" fmla="*/ 16503 h 31560"/>
                <a:gd name="connsiteX1" fmla="*/ 36115 w 45086"/>
                <a:gd name="connsiteY1" fmla="*/ 14609 h 31560"/>
                <a:gd name="connsiteX2" fmla="*/ 31697 w 45086"/>
                <a:gd name="connsiteY2" fmla="*/ 8928 h 31560"/>
                <a:gd name="connsiteX3" fmla="*/ 29172 w 45086"/>
                <a:gd name="connsiteY3" fmla="*/ 5998 h 31560"/>
                <a:gd name="connsiteX4" fmla="*/ 27504 w 45086"/>
                <a:gd name="connsiteY4" fmla="*/ 6178 h 31560"/>
                <a:gd name="connsiteX5" fmla="*/ 24123 w 45086"/>
                <a:gd name="connsiteY5" fmla="*/ 8297 h 31560"/>
                <a:gd name="connsiteX6" fmla="*/ 22003 w 45086"/>
                <a:gd name="connsiteY6" fmla="*/ 6629 h 31560"/>
                <a:gd name="connsiteX7" fmla="*/ 19479 w 45086"/>
                <a:gd name="connsiteY7" fmla="*/ 4510 h 31560"/>
                <a:gd name="connsiteX8" fmla="*/ 18216 w 45086"/>
                <a:gd name="connsiteY8" fmla="*/ 4104 h 31560"/>
                <a:gd name="connsiteX9" fmla="*/ 14429 w 45086"/>
                <a:gd name="connsiteY9" fmla="*/ 5772 h 31560"/>
                <a:gd name="connsiteX10" fmla="*/ 11904 w 45086"/>
                <a:gd name="connsiteY10" fmla="*/ 5772 h 31560"/>
                <a:gd name="connsiteX11" fmla="*/ 10642 w 45086"/>
                <a:gd name="connsiteY11" fmla="*/ 8297 h 31560"/>
                <a:gd name="connsiteX12" fmla="*/ 9830 w 45086"/>
                <a:gd name="connsiteY12" fmla="*/ 9965 h 31560"/>
                <a:gd name="connsiteX13" fmla="*/ 11904 w 45086"/>
                <a:gd name="connsiteY13" fmla="*/ 11679 h 31560"/>
                <a:gd name="connsiteX14" fmla="*/ 11904 w 45086"/>
                <a:gd name="connsiteY14" fmla="*/ 15466 h 31560"/>
                <a:gd name="connsiteX15" fmla="*/ 8568 w 45086"/>
                <a:gd name="connsiteY15" fmla="*/ 17134 h 31560"/>
                <a:gd name="connsiteX16" fmla="*/ 8568 w 45086"/>
                <a:gd name="connsiteY16" fmla="*/ 20065 h 31560"/>
                <a:gd name="connsiteX17" fmla="*/ 7305 w 45086"/>
                <a:gd name="connsiteY17" fmla="*/ 21778 h 31560"/>
                <a:gd name="connsiteX18" fmla="*/ 6043 w 45086"/>
                <a:gd name="connsiteY18" fmla="*/ 25114 h 31560"/>
                <a:gd name="connsiteX19" fmla="*/ 4329 w 45086"/>
                <a:gd name="connsiteY19" fmla="*/ 27233 h 31560"/>
                <a:gd name="connsiteX20" fmla="*/ 4104 w 45086"/>
                <a:gd name="connsiteY20" fmla="*/ 27910 h 31560"/>
                <a:gd name="connsiteX21" fmla="*/ 8974 w 45086"/>
                <a:gd name="connsiteY21" fmla="*/ 29127 h 31560"/>
                <a:gd name="connsiteX22" fmla="*/ 17179 w 45086"/>
                <a:gd name="connsiteY22" fmla="*/ 29758 h 31560"/>
                <a:gd name="connsiteX23" fmla="*/ 23491 w 45086"/>
                <a:gd name="connsiteY23" fmla="*/ 30390 h 31560"/>
                <a:gd name="connsiteX24" fmla="*/ 24754 w 45086"/>
                <a:gd name="connsiteY24" fmla="*/ 23446 h 31560"/>
                <a:gd name="connsiteX25" fmla="*/ 31066 w 45086"/>
                <a:gd name="connsiteY25" fmla="*/ 22184 h 31560"/>
                <a:gd name="connsiteX26" fmla="*/ 36747 w 45086"/>
                <a:gd name="connsiteY26" fmla="*/ 22184 h 31560"/>
                <a:gd name="connsiteX27" fmla="*/ 38595 w 45086"/>
                <a:gd name="connsiteY27" fmla="*/ 22815 h 31560"/>
                <a:gd name="connsiteX28" fmla="*/ 40534 w 45086"/>
                <a:gd name="connsiteY28" fmla="*/ 23446 h 31560"/>
                <a:gd name="connsiteX29" fmla="*/ 44321 w 45086"/>
                <a:gd name="connsiteY29" fmla="*/ 24077 h 31560"/>
                <a:gd name="connsiteX30" fmla="*/ 44321 w 45086"/>
                <a:gd name="connsiteY30" fmla="*/ 18397 h 31560"/>
                <a:gd name="connsiteX31" fmla="*/ 41796 w 45086"/>
                <a:gd name="connsiteY31" fmla="*/ 17765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5086" h="31560">
                  <a:moveTo>
                    <a:pt x="39542" y="16503"/>
                  </a:moveTo>
                  <a:lnTo>
                    <a:pt x="36115" y="14609"/>
                  </a:lnTo>
                  <a:lnTo>
                    <a:pt x="31697" y="8928"/>
                  </a:lnTo>
                  <a:lnTo>
                    <a:pt x="29172" y="5998"/>
                  </a:lnTo>
                  <a:lnTo>
                    <a:pt x="27504" y="6178"/>
                  </a:lnTo>
                  <a:lnTo>
                    <a:pt x="24123" y="8297"/>
                  </a:lnTo>
                  <a:lnTo>
                    <a:pt x="22003" y="6629"/>
                  </a:lnTo>
                  <a:lnTo>
                    <a:pt x="19479" y="4510"/>
                  </a:lnTo>
                  <a:lnTo>
                    <a:pt x="18216" y="4104"/>
                  </a:lnTo>
                  <a:lnTo>
                    <a:pt x="14429" y="5772"/>
                  </a:lnTo>
                  <a:lnTo>
                    <a:pt x="11904" y="5772"/>
                  </a:lnTo>
                  <a:lnTo>
                    <a:pt x="10642" y="8297"/>
                  </a:lnTo>
                  <a:lnTo>
                    <a:pt x="9830" y="9965"/>
                  </a:lnTo>
                  <a:lnTo>
                    <a:pt x="11904" y="11679"/>
                  </a:lnTo>
                  <a:lnTo>
                    <a:pt x="11904" y="15466"/>
                  </a:lnTo>
                  <a:lnTo>
                    <a:pt x="8568" y="17134"/>
                  </a:lnTo>
                  <a:lnTo>
                    <a:pt x="8568" y="20065"/>
                  </a:lnTo>
                  <a:lnTo>
                    <a:pt x="7305" y="21778"/>
                  </a:lnTo>
                  <a:lnTo>
                    <a:pt x="6043" y="25114"/>
                  </a:lnTo>
                  <a:lnTo>
                    <a:pt x="4329" y="27233"/>
                  </a:lnTo>
                  <a:lnTo>
                    <a:pt x="4104" y="27910"/>
                  </a:lnTo>
                  <a:lnTo>
                    <a:pt x="8974" y="29127"/>
                  </a:lnTo>
                  <a:lnTo>
                    <a:pt x="17179" y="29758"/>
                  </a:lnTo>
                  <a:lnTo>
                    <a:pt x="23491" y="30390"/>
                  </a:lnTo>
                  <a:lnTo>
                    <a:pt x="24754" y="23446"/>
                  </a:lnTo>
                  <a:lnTo>
                    <a:pt x="31066" y="22184"/>
                  </a:lnTo>
                  <a:lnTo>
                    <a:pt x="36747" y="22184"/>
                  </a:lnTo>
                  <a:lnTo>
                    <a:pt x="38595" y="22815"/>
                  </a:lnTo>
                  <a:lnTo>
                    <a:pt x="40534" y="23446"/>
                  </a:lnTo>
                  <a:lnTo>
                    <a:pt x="44321" y="24077"/>
                  </a:lnTo>
                  <a:lnTo>
                    <a:pt x="44321" y="18397"/>
                  </a:lnTo>
                  <a:lnTo>
                    <a:pt x="41796" y="1776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3" name="手繪多邊形: 圖案 92">
              <a:extLst>
                <a:ext uri="{FF2B5EF4-FFF2-40B4-BE49-F238E27FC236}">
                  <a16:creationId xmlns:a16="http://schemas.microsoft.com/office/drawing/2014/main" id="{559BDF54-FB08-4C89-B8C3-0FFB24BA540D}"/>
                </a:ext>
              </a:extLst>
            </p:cNvPr>
            <p:cNvSpPr/>
            <p:nvPr/>
          </p:nvSpPr>
          <p:spPr>
            <a:xfrm>
              <a:off x="1923918" y="2494176"/>
              <a:ext cx="120481" cy="71194"/>
            </a:xfrm>
            <a:custGeom>
              <a:avLst/>
              <a:gdLst>
                <a:gd name="connsiteX0" fmla="*/ 87424 w 99190"/>
                <a:gd name="connsiteY0" fmla="*/ 10867 h 58612"/>
                <a:gd name="connsiteX1" fmla="*/ 87018 w 99190"/>
                <a:gd name="connsiteY1" fmla="*/ 7936 h 58612"/>
                <a:gd name="connsiteX2" fmla="*/ 82825 w 99190"/>
                <a:gd name="connsiteY2" fmla="*/ 7936 h 58612"/>
                <a:gd name="connsiteX3" fmla="*/ 78587 w 99190"/>
                <a:gd name="connsiteY3" fmla="*/ 7080 h 58612"/>
                <a:gd name="connsiteX4" fmla="*/ 76062 w 99190"/>
                <a:gd name="connsiteY4" fmla="*/ 6674 h 58612"/>
                <a:gd name="connsiteX5" fmla="*/ 72726 w 99190"/>
                <a:gd name="connsiteY5" fmla="*/ 5412 h 58612"/>
                <a:gd name="connsiteX6" fmla="*/ 69750 w 99190"/>
                <a:gd name="connsiteY6" fmla="*/ 6674 h 58612"/>
                <a:gd name="connsiteX7" fmla="*/ 66819 w 99190"/>
                <a:gd name="connsiteY7" fmla="*/ 7486 h 58612"/>
                <a:gd name="connsiteX8" fmla="*/ 62581 w 99190"/>
                <a:gd name="connsiteY8" fmla="*/ 7936 h 58612"/>
                <a:gd name="connsiteX9" fmla="*/ 59245 w 99190"/>
                <a:gd name="connsiteY9" fmla="*/ 8748 h 58612"/>
                <a:gd name="connsiteX10" fmla="*/ 56720 w 99190"/>
                <a:gd name="connsiteY10" fmla="*/ 9605 h 58612"/>
                <a:gd name="connsiteX11" fmla="*/ 54601 w 99190"/>
                <a:gd name="connsiteY11" fmla="*/ 12130 h 58612"/>
                <a:gd name="connsiteX12" fmla="*/ 52527 w 99190"/>
                <a:gd name="connsiteY12" fmla="*/ 14654 h 58612"/>
                <a:gd name="connsiteX13" fmla="*/ 49146 w 99190"/>
                <a:gd name="connsiteY13" fmla="*/ 14654 h 58612"/>
                <a:gd name="connsiteX14" fmla="*/ 45764 w 99190"/>
                <a:gd name="connsiteY14" fmla="*/ 12941 h 58612"/>
                <a:gd name="connsiteX15" fmla="*/ 41571 w 99190"/>
                <a:gd name="connsiteY15" fmla="*/ 12941 h 58612"/>
                <a:gd name="connsiteX16" fmla="*/ 37378 w 99190"/>
                <a:gd name="connsiteY16" fmla="*/ 12941 h 58612"/>
                <a:gd name="connsiteX17" fmla="*/ 34402 w 99190"/>
                <a:gd name="connsiteY17" fmla="*/ 13392 h 58612"/>
                <a:gd name="connsiteX18" fmla="*/ 30615 w 99190"/>
                <a:gd name="connsiteY18" fmla="*/ 12941 h 58612"/>
                <a:gd name="connsiteX19" fmla="*/ 26422 w 99190"/>
                <a:gd name="connsiteY19" fmla="*/ 12941 h 58612"/>
                <a:gd name="connsiteX20" fmla="*/ 23041 w 99190"/>
                <a:gd name="connsiteY20" fmla="*/ 12535 h 58612"/>
                <a:gd name="connsiteX21" fmla="*/ 19704 w 99190"/>
                <a:gd name="connsiteY21" fmla="*/ 11273 h 58612"/>
                <a:gd name="connsiteX22" fmla="*/ 16728 w 99190"/>
                <a:gd name="connsiteY22" fmla="*/ 12130 h 58612"/>
                <a:gd name="connsiteX23" fmla="*/ 13392 w 99190"/>
                <a:gd name="connsiteY23" fmla="*/ 12130 h 58612"/>
                <a:gd name="connsiteX24" fmla="*/ 13798 w 99190"/>
                <a:gd name="connsiteY24" fmla="*/ 7936 h 58612"/>
                <a:gd name="connsiteX25" fmla="*/ 14654 w 99190"/>
                <a:gd name="connsiteY25" fmla="*/ 5817 h 58612"/>
                <a:gd name="connsiteX26" fmla="*/ 10867 w 99190"/>
                <a:gd name="connsiteY26" fmla="*/ 4104 h 58612"/>
                <a:gd name="connsiteX27" fmla="*/ 9109 w 99190"/>
                <a:gd name="connsiteY27" fmla="*/ 4194 h 58612"/>
                <a:gd name="connsiteX28" fmla="*/ 8342 w 99190"/>
                <a:gd name="connsiteY28" fmla="*/ 5817 h 58612"/>
                <a:gd name="connsiteX29" fmla="*/ 7080 w 99190"/>
                <a:gd name="connsiteY29" fmla="*/ 6674 h 58612"/>
                <a:gd name="connsiteX30" fmla="*/ 5366 w 99190"/>
                <a:gd name="connsiteY30" fmla="*/ 8342 h 58612"/>
                <a:gd name="connsiteX31" fmla="*/ 4104 w 99190"/>
                <a:gd name="connsiteY31" fmla="*/ 10010 h 58612"/>
                <a:gd name="connsiteX32" fmla="*/ 5366 w 99190"/>
                <a:gd name="connsiteY32" fmla="*/ 12941 h 58612"/>
                <a:gd name="connsiteX33" fmla="*/ 6629 w 99190"/>
                <a:gd name="connsiteY33" fmla="*/ 15060 h 58612"/>
                <a:gd name="connsiteX34" fmla="*/ 8748 w 99190"/>
                <a:gd name="connsiteY34" fmla="*/ 18847 h 58612"/>
                <a:gd name="connsiteX35" fmla="*/ 11273 w 99190"/>
                <a:gd name="connsiteY35" fmla="*/ 18847 h 58612"/>
                <a:gd name="connsiteX36" fmla="*/ 12535 w 99190"/>
                <a:gd name="connsiteY36" fmla="*/ 23040 h 58612"/>
                <a:gd name="connsiteX37" fmla="*/ 14654 w 99190"/>
                <a:gd name="connsiteY37" fmla="*/ 23491 h 58612"/>
                <a:gd name="connsiteX38" fmla="*/ 14654 w 99190"/>
                <a:gd name="connsiteY38" fmla="*/ 25340 h 58612"/>
                <a:gd name="connsiteX39" fmla="*/ 14654 w 99190"/>
                <a:gd name="connsiteY39" fmla="*/ 25565 h 58612"/>
                <a:gd name="connsiteX40" fmla="*/ 12084 w 99190"/>
                <a:gd name="connsiteY40" fmla="*/ 28135 h 58612"/>
                <a:gd name="connsiteX41" fmla="*/ 9559 w 99190"/>
                <a:gd name="connsiteY41" fmla="*/ 28135 h 58612"/>
                <a:gd name="connsiteX42" fmla="*/ 7891 w 99190"/>
                <a:gd name="connsiteY42" fmla="*/ 29398 h 58612"/>
                <a:gd name="connsiteX43" fmla="*/ 7486 w 99190"/>
                <a:gd name="connsiteY43" fmla="*/ 32328 h 58612"/>
                <a:gd name="connsiteX44" fmla="*/ 7486 w 99190"/>
                <a:gd name="connsiteY44" fmla="*/ 33996 h 58612"/>
                <a:gd name="connsiteX45" fmla="*/ 9559 w 99190"/>
                <a:gd name="connsiteY45" fmla="*/ 34853 h 58612"/>
                <a:gd name="connsiteX46" fmla="*/ 7621 w 99190"/>
                <a:gd name="connsiteY46" fmla="*/ 38776 h 58612"/>
                <a:gd name="connsiteX47" fmla="*/ 9154 w 99190"/>
                <a:gd name="connsiteY47" fmla="*/ 40309 h 58612"/>
                <a:gd name="connsiteX48" fmla="*/ 10416 w 99190"/>
                <a:gd name="connsiteY48" fmla="*/ 41977 h 58612"/>
                <a:gd name="connsiteX49" fmla="*/ 13392 w 99190"/>
                <a:gd name="connsiteY49" fmla="*/ 44547 h 58612"/>
                <a:gd name="connsiteX50" fmla="*/ 14654 w 99190"/>
                <a:gd name="connsiteY50" fmla="*/ 45358 h 58612"/>
                <a:gd name="connsiteX51" fmla="*/ 18396 w 99190"/>
                <a:gd name="connsiteY51" fmla="*/ 48740 h 58612"/>
                <a:gd name="connsiteX52" fmla="*/ 17179 w 99190"/>
                <a:gd name="connsiteY52" fmla="*/ 50859 h 58612"/>
                <a:gd name="connsiteX53" fmla="*/ 15917 w 99190"/>
                <a:gd name="connsiteY53" fmla="*/ 53790 h 58612"/>
                <a:gd name="connsiteX54" fmla="*/ 19253 w 99190"/>
                <a:gd name="connsiteY54" fmla="*/ 54646 h 58612"/>
                <a:gd name="connsiteX55" fmla="*/ 18983 w 99190"/>
                <a:gd name="connsiteY55" fmla="*/ 55187 h 58612"/>
                <a:gd name="connsiteX56" fmla="*/ 21372 w 99190"/>
                <a:gd name="connsiteY56" fmla="*/ 55458 h 58612"/>
                <a:gd name="connsiteX57" fmla="*/ 25971 w 99190"/>
                <a:gd name="connsiteY57" fmla="*/ 55909 h 58612"/>
                <a:gd name="connsiteX58" fmla="*/ 30209 w 99190"/>
                <a:gd name="connsiteY58" fmla="*/ 55052 h 58612"/>
                <a:gd name="connsiteX59" fmla="*/ 33591 w 99190"/>
                <a:gd name="connsiteY59" fmla="*/ 53384 h 58612"/>
                <a:gd name="connsiteX60" fmla="*/ 36927 w 99190"/>
                <a:gd name="connsiteY60" fmla="*/ 51670 h 58612"/>
                <a:gd name="connsiteX61" fmla="*/ 40714 w 99190"/>
                <a:gd name="connsiteY61" fmla="*/ 53384 h 58612"/>
                <a:gd name="connsiteX62" fmla="*/ 41977 w 99190"/>
                <a:gd name="connsiteY62" fmla="*/ 54646 h 58612"/>
                <a:gd name="connsiteX63" fmla="*/ 46621 w 99190"/>
                <a:gd name="connsiteY63" fmla="*/ 55052 h 58612"/>
                <a:gd name="connsiteX64" fmla="*/ 47883 w 99190"/>
                <a:gd name="connsiteY64" fmla="*/ 57577 h 58612"/>
                <a:gd name="connsiteX65" fmla="*/ 52076 w 99190"/>
                <a:gd name="connsiteY65" fmla="*/ 56720 h 58612"/>
                <a:gd name="connsiteX66" fmla="*/ 55863 w 99190"/>
                <a:gd name="connsiteY66" fmla="*/ 57126 h 58612"/>
                <a:gd name="connsiteX67" fmla="*/ 60102 w 99190"/>
                <a:gd name="connsiteY67" fmla="*/ 57126 h 58612"/>
                <a:gd name="connsiteX68" fmla="*/ 63032 w 99190"/>
                <a:gd name="connsiteY68" fmla="*/ 57126 h 58612"/>
                <a:gd name="connsiteX69" fmla="*/ 63032 w 99190"/>
                <a:gd name="connsiteY69" fmla="*/ 53384 h 58612"/>
                <a:gd name="connsiteX70" fmla="*/ 61770 w 99190"/>
                <a:gd name="connsiteY70" fmla="*/ 51670 h 58612"/>
                <a:gd name="connsiteX71" fmla="*/ 61770 w 99190"/>
                <a:gd name="connsiteY71" fmla="*/ 48740 h 58612"/>
                <a:gd name="connsiteX72" fmla="*/ 65557 w 99190"/>
                <a:gd name="connsiteY72" fmla="*/ 48740 h 58612"/>
                <a:gd name="connsiteX73" fmla="*/ 68939 w 99190"/>
                <a:gd name="connsiteY73" fmla="*/ 49146 h 58612"/>
                <a:gd name="connsiteX74" fmla="*/ 69750 w 99190"/>
                <a:gd name="connsiteY74" fmla="*/ 47477 h 58612"/>
                <a:gd name="connsiteX75" fmla="*/ 71012 w 99190"/>
                <a:gd name="connsiteY75" fmla="*/ 44953 h 58612"/>
                <a:gd name="connsiteX76" fmla="*/ 73537 w 99190"/>
                <a:gd name="connsiteY76" fmla="*/ 44953 h 58612"/>
                <a:gd name="connsiteX77" fmla="*/ 77325 w 99190"/>
                <a:gd name="connsiteY77" fmla="*/ 43284 h 58612"/>
                <a:gd name="connsiteX78" fmla="*/ 78587 w 99190"/>
                <a:gd name="connsiteY78" fmla="*/ 43690 h 58612"/>
                <a:gd name="connsiteX79" fmla="*/ 81112 w 99190"/>
                <a:gd name="connsiteY79" fmla="*/ 45809 h 58612"/>
                <a:gd name="connsiteX80" fmla="*/ 83231 w 99190"/>
                <a:gd name="connsiteY80" fmla="*/ 47477 h 58612"/>
                <a:gd name="connsiteX81" fmla="*/ 86612 w 99190"/>
                <a:gd name="connsiteY81" fmla="*/ 45358 h 58612"/>
                <a:gd name="connsiteX82" fmla="*/ 88281 w 99190"/>
                <a:gd name="connsiteY82" fmla="*/ 45178 h 58612"/>
                <a:gd name="connsiteX83" fmla="*/ 87018 w 99190"/>
                <a:gd name="connsiteY83" fmla="*/ 43690 h 58612"/>
                <a:gd name="connsiteX84" fmla="*/ 87018 w 99190"/>
                <a:gd name="connsiteY84" fmla="*/ 40534 h 58612"/>
                <a:gd name="connsiteX85" fmla="*/ 88281 w 99190"/>
                <a:gd name="connsiteY85" fmla="*/ 32959 h 58612"/>
                <a:gd name="connsiteX86" fmla="*/ 88281 w 99190"/>
                <a:gd name="connsiteY86" fmla="*/ 24303 h 58612"/>
                <a:gd name="connsiteX87" fmla="*/ 88281 w 99190"/>
                <a:gd name="connsiteY87" fmla="*/ 22860 h 58612"/>
                <a:gd name="connsiteX88" fmla="*/ 90805 w 99190"/>
                <a:gd name="connsiteY88" fmla="*/ 20966 h 58612"/>
                <a:gd name="connsiteX89" fmla="*/ 94593 w 99190"/>
                <a:gd name="connsiteY89" fmla="*/ 17810 h 58612"/>
                <a:gd name="connsiteX90" fmla="*/ 95855 w 99190"/>
                <a:gd name="connsiteY90" fmla="*/ 13392 h 58612"/>
                <a:gd name="connsiteX91" fmla="*/ 90805 w 99190"/>
                <a:gd name="connsiteY91" fmla="*/ 11273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99190" h="58612">
                  <a:moveTo>
                    <a:pt x="87424" y="10867"/>
                  </a:moveTo>
                  <a:lnTo>
                    <a:pt x="87018" y="7936"/>
                  </a:lnTo>
                  <a:lnTo>
                    <a:pt x="82825" y="7936"/>
                  </a:lnTo>
                  <a:lnTo>
                    <a:pt x="78587" y="7080"/>
                  </a:lnTo>
                  <a:lnTo>
                    <a:pt x="76062" y="6674"/>
                  </a:lnTo>
                  <a:lnTo>
                    <a:pt x="72726" y="5412"/>
                  </a:lnTo>
                  <a:lnTo>
                    <a:pt x="69750" y="6674"/>
                  </a:lnTo>
                  <a:lnTo>
                    <a:pt x="66819" y="7486"/>
                  </a:lnTo>
                  <a:lnTo>
                    <a:pt x="62581" y="7936"/>
                  </a:lnTo>
                  <a:lnTo>
                    <a:pt x="59245" y="8748"/>
                  </a:lnTo>
                  <a:lnTo>
                    <a:pt x="56720" y="9605"/>
                  </a:lnTo>
                  <a:lnTo>
                    <a:pt x="54601" y="12130"/>
                  </a:lnTo>
                  <a:lnTo>
                    <a:pt x="52527" y="14654"/>
                  </a:lnTo>
                  <a:lnTo>
                    <a:pt x="49146" y="14654"/>
                  </a:lnTo>
                  <a:lnTo>
                    <a:pt x="45764" y="12941"/>
                  </a:lnTo>
                  <a:lnTo>
                    <a:pt x="41571" y="12941"/>
                  </a:lnTo>
                  <a:lnTo>
                    <a:pt x="37378" y="12941"/>
                  </a:lnTo>
                  <a:lnTo>
                    <a:pt x="34402" y="13392"/>
                  </a:lnTo>
                  <a:lnTo>
                    <a:pt x="30615" y="12941"/>
                  </a:lnTo>
                  <a:lnTo>
                    <a:pt x="26422" y="12941"/>
                  </a:lnTo>
                  <a:lnTo>
                    <a:pt x="23041" y="12535"/>
                  </a:lnTo>
                  <a:lnTo>
                    <a:pt x="19704" y="11273"/>
                  </a:lnTo>
                  <a:lnTo>
                    <a:pt x="16728" y="12130"/>
                  </a:lnTo>
                  <a:lnTo>
                    <a:pt x="13392" y="12130"/>
                  </a:lnTo>
                  <a:lnTo>
                    <a:pt x="13798" y="7936"/>
                  </a:lnTo>
                  <a:lnTo>
                    <a:pt x="14654" y="5817"/>
                  </a:lnTo>
                  <a:lnTo>
                    <a:pt x="10867" y="4104"/>
                  </a:lnTo>
                  <a:lnTo>
                    <a:pt x="9109" y="4194"/>
                  </a:lnTo>
                  <a:lnTo>
                    <a:pt x="8342" y="5817"/>
                  </a:lnTo>
                  <a:lnTo>
                    <a:pt x="7080" y="6674"/>
                  </a:lnTo>
                  <a:lnTo>
                    <a:pt x="5366" y="8342"/>
                  </a:lnTo>
                  <a:lnTo>
                    <a:pt x="4104" y="10010"/>
                  </a:lnTo>
                  <a:lnTo>
                    <a:pt x="5366" y="12941"/>
                  </a:lnTo>
                  <a:lnTo>
                    <a:pt x="6629" y="15060"/>
                  </a:lnTo>
                  <a:lnTo>
                    <a:pt x="8748" y="18847"/>
                  </a:lnTo>
                  <a:lnTo>
                    <a:pt x="11273" y="18847"/>
                  </a:lnTo>
                  <a:lnTo>
                    <a:pt x="12535" y="23040"/>
                  </a:lnTo>
                  <a:lnTo>
                    <a:pt x="14654" y="23491"/>
                  </a:lnTo>
                  <a:lnTo>
                    <a:pt x="14654" y="25340"/>
                  </a:lnTo>
                  <a:lnTo>
                    <a:pt x="14654" y="25565"/>
                  </a:lnTo>
                  <a:lnTo>
                    <a:pt x="12084" y="28135"/>
                  </a:lnTo>
                  <a:lnTo>
                    <a:pt x="9559" y="28135"/>
                  </a:lnTo>
                  <a:lnTo>
                    <a:pt x="7891" y="29398"/>
                  </a:lnTo>
                  <a:lnTo>
                    <a:pt x="7486" y="32328"/>
                  </a:lnTo>
                  <a:lnTo>
                    <a:pt x="7486" y="33996"/>
                  </a:lnTo>
                  <a:lnTo>
                    <a:pt x="9559" y="34853"/>
                  </a:lnTo>
                  <a:lnTo>
                    <a:pt x="7621" y="38776"/>
                  </a:lnTo>
                  <a:lnTo>
                    <a:pt x="9154" y="40309"/>
                  </a:lnTo>
                  <a:lnTo>
                    <a:pt x="10416" y="41977"/>
                  </a:lnTo>
                  <a:lnTo>
                    <a:pt x="13392" y="44547"/>
                  </a:lnTo>
                  <a:lnTo>
                    <a:pt x="14654" y="45358"/>
                  </a:lnTo>
                  <a:lnTo>
                    <a:pt x="18396" y="48740"/>
                  </a:lnTo>
                  <a:lnTo>
                    <a:pt x="17179" y="50859"/>
                  </a:lnTo>
                  <a:lnTo>
                    <a:pt x="15917" y="53790"/>
                  </a:lnTo>
                  <a:lnTo>
                    <a:pt x="19253" y="54646"/>
                  </a:lnTo>
                  <a:lnTo>
                    <a:pt x="18983" y="55187"/>
                  </a:lnTo>
                  <a:lnTo>
                    <a:pt x="21372" y="55458"/>
                  </a:lnTo>
                  <a:lnTo>
                    <a:pt x="25971" y="55909"/>
                  </a:lnTo>
                  <a:lnTo>
                    <a:pt x="30209" y="55052"/>
                  </a:lnTo>
                  <a:lnTo>
                    <a:pt x="33591" y="53384"/>
                  </a:lnTo>
                  <a:lnTo>
                    <a:pt x="36927" y="51670"/>
                  </a:lnTo>
                  <a:lnTo>
                    <a:pt x="40714" y="53384"/>
                  </a:lnTo>
                  <a:lnTo>
                    <a:pt x="41977" y="54646"/>
                  </a:lnTo>
                  <a:lnTo>
                    <a:pt x="46621" y="55052"/>
                  </a:lnTo>
                  <a:lnTo>
                    <a:pt x="47883" y="57577"/>
                  </a:lnTo>
                  <a:lnTo>
                    <a:pt x="52076" y="56720"/>
                  </a:lnTo>
                  <a:lnTo>
                    <a:pt x="55863" y="57126"/>
                  </a:lnTo>
                  <a:lnTo>
                    <a:pt x="60102" y="57126"/>
                  </a:lnTo>
                  <a:lnTo>
                    <a:pt x="63032" y="57126"/>
                  </a:lnTo>
                  <a:lnTo>
                    <a:pt x="63032" y="53384"/>
                  </a:lnTo>
                  <a:lnTo>
                    <a:pt x="61770" y="51670"/>
                  </a:lnTo>
                  <a:lnTo>
                    <a:pt x="61770" y="48740"/>
                  </a:lnTo>
                  <a:lnTo>
                    <a:pt x="65557" y="48740"/>
                  </a:lnTo>
                  <a:lnTo>
                    <a:pt x="68939" y="49146"/>
                  </a:lnTo>
                  <a:lnTo>
                    <a:pt x="69750" y="47477"/>
                  </a:lnTo>
                  <a:lnTo>
                    <a:pt x="71012" y="44953"/>
                  </a:lnTo>
                  <a:lnTo>
                    <a:pt x="73537" y="44953"/>
                  </a:lnTo>
                  <a:lnTo>
                    <a:pt x="77325" y="43284"/>
                  </a:lnTo>
                  <a:lnTo>
                    <a:pt x="78587" y="43690"/>
                  </a:lnTo>
                  <a:lnTo>
                    <a:pt x="81112" y="45809"/>
                  </a:lnTo>
                  <a:lnTo>
                    <a:pt x="83231" y="47477"/>
                  </a:lnTo>
                  <a:lnTo>
                    <a:pt x="86612" y="45358"/>
                  </a:lnTo>
                  <a:lnTo>
                    <a:pt x="88281" y="45178"/>
                  </a:lnTo>
                  <a:lnTo>
                    <a:pt x="87018" y="43690"/>
                  </a:lnTo>
                  <a:lnTo>
                    <a:pt x="87018" y="40534"/>
                  </a:lnTo>
                  <a:lnTo>
                    <a:pt x="88281" y="32959"/>
                  </a:lnTo>
                  <a:lnTo>
                    <a:pt x="88281" y="24303"/>
                  </a:lnTo>
                  <a:lnTo>
                    <a:pt x="88281" y="22860"/>
                  </a:lnTo>
                  <a:lnTo>
                    <a:pt x="90805" y="20966"/>
                  </a:lnTo>
                  <a:lnTo>
                    <a:pt x="94593" y="17810"/>
                  </a:lnTo>
                  <a:lnTo>
                    <a:pt x="95855" y="13392"/>
                  </a:lnTo>
                  <a:lnTo>
                    <a:pt x="90805" y="1127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4" name="手繪多邊形: 圖案 93">
              <a:extLst>
                <a:ext uri="{FF2B5EF4-FFF2-40B4-BE49-F238E27FC236}">
                  <a16:creationId xmlns:a16="http://schemas.microsoft.com/office/drawing/2014/main" id="{85EC622A-C3B7-4BAA-B748-6E2F93392145}"/>
                </a:ext>
              </a:extLst>
            </p:cNvPr>
            <p:cNvSpPr/>
            <p:nvPr/>
          </p:nvSpPr>
          <p:spPr>
            <a:xfrm>
              <a:off x="1894784" y="2402283"/>
              <a:ext cx="10953" cy="10952"/>
            </a:xfrm>
            <a:custGeom>
              <a:avLst/>
              <a:gdLst>
                <a:gd name="connsiteX0" fmla="*/ 5366 w 9017"/>
                <a:gd name="connsiteY0" fmla="*/ 5727 h 9017"/>
                <a:gd name="connsiteX1" fmla="*/ 5863 w 9017"/>
                <a:gd name="connsiteY1" fmla="*/ 5547 h 9017"/>
                <a:gd name="connsiteX2" fmla="*/ 4104 w 9017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5366" y="5727"/>
                  </a:moveTo>
                  <a:lnTo>
                    <a:pt x="5863" y="5547"/>
                  </a:lnTo>
                  <a:lnTo>
                    <a:pt x="4104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手繪多邊形: 圖案 94">
              <a:extLst>
                <a:ext uri="{FF2B5EF4-FFF2-40B4-BE49-F238E27FC236}">
                  <a16:creationId xmlns:a16="http://schemas.microsoft.com/office/drawing/2014/main" id="{21CD1CD8-FBBC-45FA-B121-58051D3B01E3}"/>
                </a:ext>
              </a:extLst>
            </p:cNvPr>
            <p:cNvSpPr/>
            <p:nvPr/>
          </p:nvSpPr>
          <p:spPr>
            <a:xfrm>
              <a:off x="1824794" y="2377639"/>
              <a:ext cx="104052" cy="49288"/>
            </a:xfrm>
            <a:custGeom>
              <a:avLst/>
              <a:gdLst>
                <a:gd name="connsiteX0" fmla="*/ 82780 w 85664"/>
                <a:gd name="connsiteY0" fmla="*/ 14654 h 40577"/>
                <a:gd name="connsiteX1" fmla="*/ 78993 w 85664"/>
                <a:gd name="connsiteY1" fmla="*/ 13392 h 40577"/>
                <a:gd name="connsiteX2" fmla="*/ 75612 w 85664"/>
                <a:gd name="connsiteY2" fmla="*/ 12130 h 40577"/>
                <a:gd name="connsiteX3" fmla="*/ 72681 w 85664"/>
                <a:gd name="connsiteY3" fmla="*/ 9154 h 40577"/>
                <a:gd name="connsiteX4" fmla="*/ 70562 w 85664"/>
                <a:gd name="connsiteY4" fmla="*/ 8342 h 40577"/>
                <a:gd name="connsiteX5" fmla="*/ 66369 w 85664"/>
                <a:gd name="connsiteY5" fmla="*/ 8342 h 40577"/>
                <a:gd name="connsiteX6" fmla="*/ 61319 w 85664"/>
                <a:gd name="connsiteY6" fmla="*/ 9605 h 40577"/>
                <a:gd name="connsiteX7" fmla="*/ 60778 w 85664"/>
                <a:gd name="connsiteY7" fmla="*/ 9469 h 40577"/>
                <a:gd name="connsiteX8" fmla="*/ 55413 w 85664"/>
                <a:gd name="connsiteY8" fmla="*/ 8342 h 40577"/>
                <a:gd name="connsiteX9" fmla="*/ 52031 w 85664"/>
                <a:gd name="connsiteY9" fmla="*/ 9154 h 40577"/>
                <a:gd name="connsiteX10" fmla="*/ 49101 w 85664"/>
                <a:gd name="connsiteY10" fmla="*/ 11679 h 40577"/>
                <a:gd name="connsiteX11" fmla="*/ 45313 w 85664"/>
                <a:gd name="connsiteY11" fmla="*/ 11679 h 40577"/>
                <a:gd name="connsiteX12" fmla="*/ 43645 w 85664"/>
                <a:gd name="connsiteY12" fmla="*/ 9154 h 40577"/>
                <a:gd name="connsiteX13" fmla="*/ 41977 w 85664"/>
                <a:gd name="connsiteY13" fmla="*/ 7080 h 40577"/>
                <a:gd name="connsiteX14" fmla="*/ 39858 w 85664"/>
                <a:gd name="connsiteY14" fmla="*/ 4104 h 40577"/>
                <a:gd name="connsiteX15" fmla="*/ 37333 w 85664"/>
                <a:gd name="connsiteY15" fmla="*/ 7080 h 40577"/>
                <a:gd name="connsiteX16" fmla="*/ 33951 w 85664"/>
                <a:gd name="connsiteY16" fmla="*/ 7891 h 40577"/>
                <a:gd name="connsiteX17" fmla="*/ 30164 w 85664"/>
                <a:gd name="connsiteY17" fmla="*/ 7080 h 40577"/>
                <a:gd name="connsiteX18" fmla="*/ 27639 w 85664"/>
                <a:gd name="connsiteY18" fmla="*/ 7891 h 40577"/>
                <a:gd name="connsiteX19" fmla="*/ 24709 w 85664"/>
                <a:gd name="connsiteY19" fmla="*/ 10416 h 40577"/>
                <a:gd name="connsiteX20" fmla="*/ 22590 w 85664"/>
                <a:gd name="connsiteY20" fmla="*/ 11679 h 40577"/>
                <a:gd name="connsiteX21" fmla="*/ 20922 w 85664"/>
                <a:gd name="connsiteY21" fmla="*/ 14204 h 40577"/>
                <a:gd name="connsiteX22" fmla="*/ 17991 w 85664"/>
                <a:gd name="connsiteY22" fmla="*/ 17179 h 40577"/>
                <a:gd name="connsiteX23" fmla="*/ 13753 w 85664"/>
                <a:gd name="connsiteY23" fmla="*/ 18442 h 40577"/>
                <a:gd name="connsiteX24" fmla="*/ 10371 w 85664"/>
                <a:gd name="connsiteY24" fmla="*/ 17585 h 40577"/>
                <a:gd name="connsiteX25" fmla="*/ 7846 w 85664"/>
                <a:gd name="connsiteY25" fmla="*/ 18847 h 40577"/>
                <a:gd name="connsiteX26" fmla="*/ 6133 w 85664"/>
                <a:gd name="connsiteY26" fmla="*/ 20606 h 40577"/>
                <a:gd name="connsiteX27" fmla="*/ 5772 w 85664"/>
                <a:gd name="connsiteY27" fmla="*/ 23491 h 40577"/>
                <a:gd name="connsiteX28" fmla="*/ 4104 w 85664"/>
                <a:gd name="connsiteY28" fmla="*/ 24303 h 40577"/>
                <a:gd name="connsiteX29" fmla="*/ 4510 w 85664"/>
                <a:gd name="connsiteY29" fmla="*/ 28090 h 40577"/>
                <a:gd name="connsiteX30" fmla="*/ 4916 w 85664"/>
                <a:gd name="connsiteY30" fmla="*/ 30976 h 40577"/>
                <a:gd name="connsiteX31" fmla="*/ 7035 w 85664"/>
                <a:gd name="connsiteY31" fmla="*/ 31472 h 40577"/>
                <a:gd name="connsiteX32" fmla="*/ 9966 w 85664"/>
                <a:gd name="connsiteY32" fmla="*/ 32328 h 40577"/>
                <a:gd name="connsiteX33" fmla="*/ 12085 w 85664"/>
                <a:gd name="connsiteY33" fmla="*/ 33997 h 40577"/>
                <a:gd name="connsiteX34" fmla="*/ 13753 w 85664"/>
                <a:gd name="connsiteY34" fmla="*/ 35259 h 40577"/>
                <a:gd name="connsiteX35" fmla="*/ 18802 w 85664"/>
                <a:gd name="connsiteY35" fmla="*/ 36927 h 40577"/>
                <a:gd name="connsiteX36" fmla="*/ 21733 w 85664"/>
                <a:gd name="connsiteY36" fmla="*/ 36927 h 40577"/>
                <a:gd name="connsiteX37" fmla="*/ 27234 w 85664"/>
                <a:gd name="connsiteY37" fmla="*/ 36927 h 40577"/>
                <a:gd name="connsiteX38" fmla="*/ 31878 w 85664"/>
                <a:gd name="connsiteY38" fmla="*/ 36116 h 40577"/>
                <a:gd name="connsiteX39" fmla="*/ 32689 w 85664"/>
                <a:gd name="connsiteY39" fmla="*/ 33140 h 40577"/>
                <a:gd name="connsiteX40" fmla="*/ 33951 w 85664"/>
                <a:gd name="connsiteY40" fmla="*/ 31877 h 40577"/>
                <a:gd name="connsiteX41" fmla="*/ 38595 w 85664"/>
                <a:gd name="connsiteY41" fmla="*/ 33140 h 40577"/>
                <a:gd name="connsiteX42" fmla="*/ 41526 w 85664"/>
                <a:gd name="connsiteY42" fmla="*/ 33140 h 40577"/>
                <a:gd name="connsiteX43" fmla="*/ 42383 w 85664"/>
                <a:gd name="connsiteY43" fmla="*/ 29353 h 40577"/>
                <a:gd name="connsiteX44" fmla="*/ 46170 w 85664"/>
                <a:gd name="connsiteY44" fmla="*/ 30615 h 40577"/>
                <a:gd name="connsiteX45" fmla="*/ 49506 w 85664"/>
                <a:gd name="connsiteY45" fmla="*/ 30615 h 40577"/>
                <a:gd name="connsiteX46" fmla="*/ 52888 w 85664"/>
                <a:gd name="connsiteY46" fmla="*/ 26828 h 40577"/>
                <a:gd name="connsiteX47" fmla="*/ 52888 w 85664"/>
                <a:gd name="connsiteY47" fmla="*/ 24303 h 40577"/>
                <a:gd name="connsiteX48" fmla="*/ 55413 w 85664"/>
                <a:gd name="connsiteY48" fmla="*/ 23491 h 40577"/>
                <a:gd name="connsiteX49" fmla="*/ 57937 w 85664"/>
                <a:gd name="connsiteY49" fmla="*/ 23897 h 40577"/>
                <a:gd name="connsiteX50" fmla="*/ 61094 w 85664"/>
                <a:gd name="connsiteY50" fmla="*/ 23897 h 40577"/>
                <a:gd name="connsiteX51" fmla="*/ 61319 w 85664"/>
                <a:gd name="connsiteY51" fmla="*/ 23897 h 40577"/>
                <a:gd name="connsiteX52" fmla="*/ 61725 w 85664"/>
                <a:gd name="connsiteY52" fmla="*/ 24393 h 40577"/>
                <a:gd name="connsiteX53" fmla="*/ 63483 w 85664"/>
                <a:gd name="connsiteY53" fmla="*/ 25836 h 40577"/>
                <a:gd name="connsiteX54" fmla="*/ 66775 w 85664"/>
                <a:gd name="connsiteY54" fmla="*/ 24754 h 40577"/>
                <a:gd name="connsiteX55" fmla="*/ 69705 w 85664"/>
                <a:gd name="connsiteY55" fmla="*/ 23897 h 40577"/>
                <a:gd name="connsiteX56" fmla="*/ 72275 w 85664"/>
                <a:gd name="connsiteY56" fmla="*/ 26016 h 40577"/>
                <a:gd name="connsiteX57" fmla="*/ 73943 w 85664"/>
                <a:gd name="connsiteY57" fmla="*/ 26828 h 40577"/>
                <a:gd name="connsiteX58" fmla="*/ 78136 w 85664"/>
                <a:gd name="connsiteY58" fmla="*/ 26422 h 40577"/>
                <a:gd name="connsiteX59" fmla="*/ 78317 w 85664"/>
                <a:gd name="connsiteY59" fmla="*/ 26332 h 40577"/>
                <a:gd name="connsiteX60" fmla="*/ 78993 w 85664"/>
                <a:gd name="connsiteY60" fmla="*/ 25160 h 40577"/>
                <a:gd name="connsiteX61" fmla="*/ 78993 w 85664"/>
                <a:gd name="connsiteY61" fmla="*/ 21778 h 40577"/>
                <a:gd name="connsiteX62" fmla="*/ 79399 w 85664"/>
                <a:gd name="connsiteY62" fmla="*/ 19704 h 40577"/>
                <a:gd name="connsiteX63" fmla="*/ 81518 w 85664"/>
                <a:gd name="connsiteY63" fmla="*/ 17585 h 40577"/>
                <a:gd name="connsiteX64" fmla="*/ 83592 w 85664"/>
                <a:gd name="connsiteY64" fmla="*/ 16323 h 40577"/>
                <a:gd name="connsiteX65" fmla="*/ 84358 w 85664"/>
                <a:gd name="connsiteY65" fmla="*/ 14654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5664" h="40577">
                  <a:moveTo>
                    <a:pt x="82780" y="14654"/>
                  </a:moveTo>
                  <a:lnTo>
                    <a:pt x="78993" y="13392"/>
                  </a:lnTo>
                  <a:lnTo>
                    <a:pt x="75612" y="12130"/>
                  </a:lnTo>
                  <a:lnTo>
                    <a:pt x="72681" y="9154"/>
                  </a:lnTo>
                  <a:lnTo>
                    <a:pt x="70562" y="8342"/>
                  </a:lnTo>
                  <a:lnTo>
                    <a:pt x="66369" y="8342"/>
                  </a:lnTo>
                  <a:lnTo>
                    <a:pt x="61319" y="9605"/>
                  </a:lnTo>
                  <a:lnTo>
                    <a:pt x="60778" y="9469"/>
                  </a:lnTo>
                  <a:lnTo>
                    <a:pt x="55413" y="8342"/>
                  </a:lnTo>
                  <a:lnTo>
                    <a:pt x="52031" y="9154"/>
                  </a:lnTo>
                  <a:lnTo>
                    <a:pt x="49101" y="11679"/>
                  </a:lnTo>
                  <a:lnTo>
                    <a:pt x="45313" y="11679"/>
                  </a:lnTo>
                  <a:lnTo>
                    <a:pt x="43645" y="9154"/>
                  </a:lnTo>
                  <a:lnTo>
                    <a:pt x="41977" y="7080"/>
                  </a:lnTo>
                  <a:lnTo>
                    <a:pt x="39858" y="4104"/>
                  </a:lnTo>
                  <a:lnTo>
                    <a:pt x="37333" y="7080"/>
                  </a:lnTo>
                  <a:lnTo>
                    <a:pt x="33951" y="7891"/>
                  </a:lnTo>
                  <a:lnTo>
                    <a:pt x="30164" y="7080"/>
                  </a:lnTo>
                  <a:lnTo>
                    <a:pt x="27639" y="7891"/>
                  </a:lnTo>
                  <a:lnTo>
                    <a:pt x="24709" y="10416"/>
                  </a:lnTo>
                  <a:lnTo>
                    <a:pt x="22590" y="11679"/>
                  </a:lnTo>
                  <a:lnTo>
                    <a:pt x="20922" y="14204"/>
                  </a:lnTo>
                  <a:lnTo>
                    <a:pt x="17991" y="17179"/>
                  </a:lnTo>
                  <a:lnTo>
                    <a:pt x="13753" y="18442"/>
                  </a:lnTo>
                  <a:lnTo>
                    <a:pt x="10371" y="17585"/>
                  </a:lnTo>
                  <a:lnTo>
                    <a:pt x="7846" y="18847"/>
                  </a:lnTo>
                  <a:lnTo>
                    <a:pt x="6133" y="20606"/>
                  </a:lnTo>
                  <a:lnTo>
                    <a:pt x="5772" y="23491"/>
                  </a:lnTo>
                  <a:lnTo>
                    <a:pt x="4104" y="24303"/>
                  </a:lnTo>
                  <a:lnTo>
                    <a:pt x="4510" y="28090"/>
                  </a:lnTo>
                  <a:lnTo>
                    <a:pt x="4916" y="30976"/>
                  </a:lnTo>
                  <a:lnTo>
                    <a:pt x="7035" y="31472"/>
                  </a:lnTo>
                  <a:lnTo>
                    <a:pt x="9966" y="32328"/>
                  </a:lnTo>
                  <a:lnTo>
                    <a:pt x="12085" y="33997"/>
                  </a:lnTo>
                  <a:lnTo>
                    <a:pt x="13753" y="35259"/>
                  </a:lnTo>
                  <a:lnTo>
                    <a:pt x="18802" y="36927"/>
                  </a:lnTo>
                  <a:lnTo>
                    <a:pt x="21733" y="36927"/>
                  </a:lnTo>
                  <a:lnTo>
                    <a:pt x="27234" y="36927"/>
                  </a:lnTo>
                  <a:lnTo>
                    <a:pt x="31878" y="36116"/>
                  </a:lnTo>
                  <a:lnTo>
                    <a:pt x="32689" y="33140"/>
                  </a:lnTo>
                  <a:lnTo>
                    <a:pt x="33951" y="31877"/>
                  </a:lnTo>
                  <a:lnTo>
                    <a:pt x="38595" y="33140"/>
                  </a:lnTo>
                  <a:lnTo>
                    <a:pt x="41526" y="33140"/>
                  </a:lnTo>
                  <a:lnTo>
                    <a:pt x="42383" y="29353"/>
                  </a:lnTo>
                  <a:lnTo>
                    <a:pt x="46170" y="30615"/>
                  </a:lnTo>
                  <a:lnTo>
                    <a:pt x="49506" y="30615"/>
                  </a:lnTo>
                  <a:lnTo>
                    <a:pt x="52888" y="26828"/>
                  </a:lnTo>
                  <a:lnTo>
                    <a:pt x="52888" y="24303"/>
                  </a:lnTo>
                  <a:lnTo>
                    <a:pt x="55413" y="23491"/>
                  </a:lnTo>
                  <a:lnTo>
                    <a:pt x="57937" y="23897"/>
                  </a:lnTo>
                  <a:lnTo>
                    <a:pt x="61094" y="23897"/>
                  </a:lnTo>
                  <a:lnTo>
                    <a:pt x="61319" y="23897"/>
                  </a:lnTo>
                  <a:lnTo>
                    <a:pt x="61725" y="24393"/>
                  </a:lnTo>
                  <a:lnTo>
                    <a:pt x="63483" y="25836"/>
                  </a:lnTo>
                  <a:lnTo>
                    <a:pt x="66775" y="24754"/>
                  </a:lnTo>
                  <a:lnTo>
                    <a:pt x="69705" y="23897"/>
                  </a:lnTo>
                  <a:lnTo>
                    <a:pt x="72275" y="26016"/>
                  </a:lnTo>
                  <a:lnTo>
                    <a:pt x="73943" y="26828"/>
                  </a:lnTo>
                  <a:lnTo>
                    <a:pt x="78136" y="26422"/>
                  </a:lnTo>
                  <a:lnTo>
                    <a:pt x="78317" y="26332"/>
                  </a:lnTo>
                  <a:lnTo>
                    <a:pt x="78993" y="25160"/>
                  </a:lnTo>
                  <a:lnTo>
                    <a:pt x="78993" y="21778"/>
                  </a:lnTo>
                  <a:lnTo>
                    <a:pt x="79399" y="19704"/>
                  </a:lnTo>
                  <a:lnTo>
                    <a:pt x="81518" y="17585"/>
                  </a:lnTo>
                  <a:lnTo>
                    <a:pt x="83592" y="16323"/>
                  </a:lnTo>
                  <a:lnTo>
                    <a:pt x="84358" y="146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手繪多邊形: 圖案 95">
              <a:extLst>
                <a:ext uri="{FF2B5EF4-FFF2-40B4-BE49-F238E27FC236}">
                  <a16:creationId xmlns:a16="http://schemas.microsoft.com/office/drawing/2014/main" id="{9C7550D2-C344-4EAC-9645-CB68938065A1}"/>
                </a:ext>
              </a:extLst>
            </p:cNvPr>
            <p:cNvSpPr/>
            <p:nvPr/>
          </p:nvSpPr>
          <p:spPr>
            <a:xfrm>
              <a:off x="1894016" y="2401680"/>
              <a:ext cx="5477" cy="5477"/>
            </a:xfrm>
            <a:custGeom>
              <a:avLst/>
              <a:gdLst>
                <a:gd name="connsiteX0" fmla="*/ 4329 w 4508"/>
                <a:gd name="connsiteY0" fmla="*/ 4104 h 4508"/>
                <a:gd name="connsiteX1" fmla="*/ 4104 w 4508"/>
                <a:gd name="connsiteY1" fmla="*/ 4104 h 4508"/>
                <a:gd name="connsiteX2" fmla="*/ 4735 w 4508"/>
                <a:gd name="connsiteY2" fmla="*/ 4600 h 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4508">
                  <a:moveTo>
                    <a:pt x="4329" y="4104"/>
                  </a:moveTo>
                  <a:lnTo>
                    <a:pt x="4104" y="4104"/>
                  </a:lnTo>
                  <a:lnTo>
                    <a:pt x="4735" y="460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手繪多邊形: 圖案 96">
              <a:extLst>
                <a:ext uri="{FF2B5EF4-FFF2-40B4-BE49-F238E27FC236}">
                  <a16:creationId xmlns:a16="http://schemas.microsoft.com/office/drawing/2014/main" id="{3CED48DB-79D9-44EB-8C4A-97D35E5C824E}"/>
                </a:ext>
              </a:extLst>
            </p:cNvPr>
            <p:cNvSpPr/>
            <p:nvPr/>
          </p:nvSpPr>
          <p:spPr>
            <a:xfrm>
              <a:off x="1817182" y="2401187"/>
              <a:ext cx="120481" cy="71194"/>
            </a:xfrm>
            <a:custGeom>
              <a:avLst/>
              <a:gdLst>
                <a:gd name="connsiteX0" fmla="*/ 93240 w 99190"/>
                <a:gd name="connsiteY0" fmla="*/ 12084 h 58612"/>
                <a:gd name="connsiteX1" fmla="*/ 91978 w 99190"/>
                <a:gd name="connsiteY1" fmla="*/ 9560 h 58612"/>
                <a:gd name="connsiteX2" fmla="*/ 89859 w 99190"/>
                <a:gd name="connsiteY2" fmla="*/ 9154 h 58612"/>
                <a:gd name="connsiteX3" fmla="*/ 87785 w 99190"/>
                <a:gd name="connsiteY3" fmla="*/ 7035 h 58612"/>
                <a:gd name="connsiteX4" fmla="*/ 86071 w 99190"/>
                <a:gd name="connsiteY4" fmla="*/ 6178 h 58612"/>
                <a:gd name="connsiteX5" fmla="*/ 84583 w 99190"/>
                <a:gd name="connsiteY5" fmla="*/ 6945 h 58612"/>
                <a:gd name="connsiteX6" fmla="*/ 84403 w 99190"/>
                <a:gd name="connsiteY6" fmla="*/ 7035 h 58612"/>
                <a:gd name="connsiteX7" fmla="*/ 80210 w 99190"/>
                <a:gd name="connsiteY7" fmla="*/ 7441 h 58612"/>
                <a:gd name="connsiteX8" fmla="*/ 78542 w 99190"/>
                <a:gd name="connsiteY8" fmla="*/ 6629 h 58612"/>
                <a:gd name="connsiteX9" fmla="*/ 75972 w 99190"/>
                <a:gd name="connsiteY9" fmla="*/ 4510 h 58612"/>
                <a:gd name="connsiteX10" fmla="*/ 73041 w 99190"/>
                <a:gd name="connsiteY10" fmla="*/ 5367 h 58612"/>
                <a:gd name="connsiteX11" fmla="*/ 69750 w 99190"/>
                <a:gd name="connsiteY11" fmla="*/ 6449 h 58612"/>
                <a:gd name="connsiteX12" fmla="*/ 69254 w 99190"/>
                <a:gd name="connsiteY12" fmla="*/ 6629 h 58612"/>
                <a:gd name="connsiteX13" fmla="*/ 67992 w 99190"/>
                <a:gd name="connsiteY13" fmla="*/ 5006 h 58612"/>
                <a:gd name="connsiteX14" fmla="*/ 67360 w 99190"/>
                <a:gd name="connsiteY14" fmla="*/ 4510 h 58612"/>
                <a:gd name="connsiteX15" fmla="*/ 64204 w 99190"/>
                <a:gd name="connsiteY15" fmla="*/ 4510 h 58612"/>
                <a:gd name="connsiteX16" fmla="*/ 61679 w 99190"/>
                <a:gd name="connsiteY16" fmla="*/ 4104 h 58612"/>
                <a:gd name="connsiteX17" fmla="*/ 59155 w 99190"/>
                <a:gd name="connsiteY17" fmla="*/ 4916 h 58612"/>
                <a:gd name="connsiteX18" fmla="*/ 59155 w 99190"/>
                <a:gd name="connsiteY18" fmla="*/ 7441 h 58612"/>
                <a:gd name="connsiteX19" fmla="*/ 55773 w 99190"/>
                <a:gd name="connsiteY19" fmla="*/ 11228 h 58612"/>
                <a:gd name="connsiteX20" fmla="*/ 52437 w 99190"/>
                <a:gd name="connsiteY20" fmla="*/ 11228 h 58612"/>
                <a:gd name="connsiteX21" fmla="*/ 48650 w 99190"/>
                <a:gd name="connsiteY21" fmla="*/ 9965 h 58612"/>
                <a:gd name="connsiteX22" fmla="*/ 47793 w 99190"/>
                <a:gd name="connsiteY22" fmla="*/ 13753 h 58612"/>
                <a:gd name="connsiteX23" fmla="*/ 44862 w 99190"/>
                <a:gd name="connsiteY23" fmla="*/ 13753 h 58612"/>
                <a:gd name="connsiteX24" fmla="*/ 40218 w 99190"/>
                <a:gd name="connsiteY24" fmla="*/ 12490 h 58612"/>
                <a:gd name="connsiteX25" fmla="*/ 38956 w 99190"/>
                <a:gd name="connsiteY25" fmla="*/ 13753 h 58612"/>
                <a:gd name="connsiteX26" fmla="*/ 38144 w 99190"/>
                <a:gd name="connsiteY26" fmla="*/ 16728 h 58612"/>
                <a:gd name="connsiteX27" fmla="*/ 33500 w 99190"/>
                <a:gd name="connsiteY27" fmla="*/ 17540 h 58612"/>
                <a:gd name="connsiteX28" fmla="*/ 28000 w 99190"/>
                <a:gd name="connsiteY28" fmla="*/ 17540 h 58612"/>
                <a:gd name="connsiteX29" fmla="*/ 25069 w 99190"/>
                <a:gd name="connsiteY29" fmla="*/ 17540 h 58612"/>
                <a:gd name="connsiteX30" fmla="*/ 20020 w 99190"/>
                <a:gd name="connsiteY30" fmla="*/ 15872 h 58612"/>
                <a:gd name="connsiteX31" fmla="*/ 18351 w 99190"/>
                <a:gd name="connsiteY31" fmla="*/ 14609 h 58612"/>
                <a:gd name="connsiteX32" fmla="*/ 16232 w 99190"/>
                <a:gd name="connsiteY32" fmla="*/ 12941 h 58612"/>
                <a:gd name="connsiteX33" fmla="*/ 13302 w 99190"/>
                <a:gd name="connsiteY33" fmla="*/ 12084 h 58612"/>
                <a:gd name="connsiteX34" fmla="*/ 11182 w 99190"/>
                <a:gd name="connsiteY34" fmla="*/ 11588 h 58612"/>
                <a:gd name="connsiteX35" fmla="*/ 11182 w 99190"/>
                <a:gd name="connsiteY35" fmla="*/ 11679 h 58612"/>
                <a:gd name="connsiteX36" fmla="*/ 14113 w 99190"/>
                <a:gd name="connsiteY36" fmla="*/ 13347 h 58612"/>
                <a:gd name="connsiteX37" fmla="*/ 13708 w 99190"/>
                <a:gd name="connsiteY37" fmla="*/ 16277 h 58612"/>
                <a:gd name="connsiteX38" fmla="*/ 12445 w 99190"/>
                <a:gd name="connsiteY38" fmla="*/ 17991 h 58612"/>
                <a:gd name="connsiteX39" fmla="*/ 9920 w 99190"/>
                <a:gd name="connsiteY39" fmla="*/ 18802 h 58612"/>
                <a:gd name="connsiteX40" fmla="*/ 6989 w 99190"/>
                <a:gd name="connsiteY40" fmla="*/ 18802 h 58612"/>
                <a:gd name="connsiteX41" fmla="*/ 4465 w 99190"/>
                <a:gd name="connsiteY41" fmla="*/ 19253 h 58612"/>
                <a:gd name="connsiteX42" fmla="*/ 7801 w 99190"/>
                <a:gd name="connsiteY42" fmla="*/ 22184 h 58612"/>
                <a:gd name="connsiteX43" fmla="*/ 6945 w 99190"/>
                <a:gd name="connsiteY43" fmla="*/ 23356 h 58612"/>
                <a:gd name="connsiteX44" fmla="*/ 6539 w 99190"/>
                <a:gd name="connsiteY44" fmla="*/ 23852 h 58612"/>
                <a:gd name="connsiteX45" fmla="*/ 6133 w 99190"/>
                <a:gd name="connsiteY45" fmla="*/ 26422 h 58612"/>
                <a:gd name="connsiteX46" fmla="*/ 6133 w 99190"/>
                <a:gd name="connsiteY46" fmla="*/ 29353 h 58612"/>
                <a:gd name="connsiteX47" fmla="*/ 4871 w 99190"/>
                <a:gd name="connsiteY47" fmla="*/ 31021 h 58612"/>
                <a:gd name="connsiteX48" fmla="*/ 4104 w 99190"/>
                <a:gd name="connsiteY48" fmla="*/ 32013 h 58612"/>
                <a:gd name="connsiteX49" fmla="*/ 4465 w 99190"/>
                <a:gd name="connsiteY49" fmla="*/ 34808 h 58612"/>
                <a:gd name="connsiteX50" fmla="*/ 6539 w 99190"/>
                <a:gd name="connsiteY50" fmla="*/ 37739 h 58612"/>
                <a:gd name="connsiteX51" fmla="*/ 6989 w 99190"/>
                <a:gd name="connsiteY51" fmla="*/ 39858 h 58612"/>
                <a:gd name="connsiteX52" fmla="*/ 6899 w 99190"/>
                <a:gd name="connsiteY52" fmla="*/ 39948 h 58612"/>
                <a:gd name="connsiteX53" fmla="*/ 8252 w 99190"/>
                <a:gd name="connsiteY53" fmla="*/ 40714 h 58612"/>
                <a:gd name="connsiteX54" fmla="*/ 10371 w 99190"/>
                <a:gd name="connsiteY54" fmla="*/ 43239 h 58612"/>
                <a:gd name="connsiteX55" fmla="*/ 12851 w 99190"/>
                <a:gd name="connsiteY55" fmla="*/ 44051 h 58612"/>
                <a:gd name="connsiteX56" fmla="*/ 15827 w 99190"/>
                <a:gd name="connsiteY56" fmla="*/ 46621 h 58612"/>
                <a:gd name="connsiteX57" fmla="*/ 17495 w 99190"/>
                <a:gd name="connsiteY57" fmla="*/ 48289 h 58612"/>
                <a:gd name="connsiteX58" fmla="*/ 19208 w 99190"/>
                <a:gd name="connsiteY58" fmla="*/ 50363 h 58612"/>
                <a:gd name="connsiteX59" fmla="*/ 22950 w 99190"/>
                <a:gd name="connsiteY59" fmla="*/ 50363 h 58612"/>
                <a:gd name="connsiteX60" fmla="*/ 24664 w 99190"/>
                <a:gd name="connsiteY60" fmla="*/ 52482 h 58612"/>
                <a:gd name="connsiteX61" fmla="*/ 28451 w 99190"/>
                <a:gd name="connsiteY61" fmla="*/ 52933 h 58612"/>
                <a:gd name="connsiteX62" fmla="*/ 30976 w 99190"/>
                <a:gd name="connsiteY62" fmla="*/ 53339 h 58612"/>
                <a:gd name="connsiteX63" fmla="*/ 33500 w 99190"/>
                <a:gd name="connsiteY63" fmla="*/ 54601 h 58612"/>
                <a:gd name="connsiteX64" fmla="*/ 36837 w 99190"/>
                <a:gd name="connsiteY64" fmla="*/ 53339 h 58612"/>
                <a:gd name="connsiteX65" fmla="*/ 39362 w 99190"/>
                <a:gd name="connsiteY65" fmla="*/ 50363 h 58612"/>
                <a:gd name="connsiteX66" fmla="*/ 41481 w 99190"/>
                <a:gd name="connsiteY66" fmla="*/ 48695 h 58612"/>
                <a:gd name="connsiteX67" fmla="*/ 44862 w 99190"/>
                <a:gd name="connsiteY67" fmla="*/ 48695 h 58612"/>
                <a:gd name="connsiteX68" fmla="*/ 47387 w 99190"/>
                <a:gd name="connsiteY68" fmla="*/ 46170 h 58612"/>
                <a:gd name="connsiteX69" fmla="*/ 50723 w 99190"/>
                <a:gd name="connsiteY69" fmla="*/ 45764 h 58612"/>
                <a:gd name="connsiteX70" fmla="*/ 53609 w 99190"/>
                <a:gd name="connsiteY70" fmla="*/ 45764 h 58612"/>
                <a:gd name="connsiteX71" fmla="*/ 54962 w 99190"/>
                <a:gd name="connsiteY71" fmla="*/ 45764 h 58612"/>
                <a:gd name="connsiteX72" fmla="*/ 59561 w 99190"/>
                <a:gd name="connsiteY72" fmla="*/ 46576 h 58612"/>
                <a:gd name="connsiteX73" fmla="*/ 61679 w 99190"/>
                <a:gd name="connsiteY73" fmla="*/ 48695 h 58612"/>
                <a:gd name="connsiteX74" fmla="*/ 65467 w 99190"/>
                <a:gd name="connsiteY74" fmla="*/ 47026 h 58612"/>
                <a:gd name="connsiteX75" fmla="*/ 67135 w 99190"/>
                <a:gd name="connsiteY75" fmla="*/ 44907 h 58612"/>
                <a:gd name="connsiteX76" fmla="*/ 70111 w 99190"/>
                <a:gd name="connsiteY76" fmla="*/ 44907 h 58612"/>
                <a:gd name="connsiteX77" fmla="*/ 73898 w 99190"/>
                <a:gd name="connsiteY77" fmla="*/ 44502 h 58612"/>
                <a:gd name="connsiteX78" fmla="*/ 74755 w 99190"/>
                <a:gd name="connsiteY78" fmla="*/ 41120 h 58612"/>
                <a:gd name="connsiteX79" fmla="*/ 75566 w 99190"/>
                <a:gd name="connsiteY79" fmla="*/ 39001 h 58612"/>
                <a:gd name="connsiteX80" fmla="*/ 77279 w 99190"/>
                <a:gd name="connsiteY80" fmla="*/ 35665 h 58612"/>
                <a:gd name="connsiteX81" fmla="*/ 78091 w 99190"/>
                <a:gd name="connsiteY81" fmla="*/ 32689 h 58612"/>
                <a:gd name="connsiteX82" fmla="*/ 80616 w 99190"/>
                <a:gd name="connsiteY82" fmla="*/ 30164 h 58612"/>
                <a:gd name="connsiteX83" fmla="*/ 82735 w 99190"/>
                <a:gd name="connsiteY83" fmla="*/ 27639 h 58612"/>
                <a:gd name="connsiteX84" fmla="*/ 83997 w 99190"/>
                <a:gd name="connsiteY84" fmla="*/ 24303 h 58612"/>
                <a:gd name="connsiteX85" fmla="*/ 83997 w 99190"/>
                <a:gd name="connsiteY85" fmla="*/ 21327 h 58612"/>
                <a:gd name="connsiteX86" fmla="*/ 86297 w 99190"/>
                <a:gd name="connsiteY86" fmla="*/ 19794 h 58612"/>
                <a:gd name="connsiteX87" fmla="*/ 86522 w 99190"/>
                <a:gd name="connsiteY87" fmla="*/ 19659 h 58612"/>
                <a:gd name="connsiteX88" fmla="*/ 90310 w 99190"/>
                <a:gd name="connsiteY88" fmla="*/ 17991 h 58612"/>
                <a:gd name="connsiteX89" fmla="*/ 93691 w 99190"/>
                <a:gd name="connsiteY89" fmla="*/ 17134 h 58612"/>
                <a:gd name="connsiteX90" fmla="*/ 95765 w 99190"/>
                <a:gd name="connsiteY90" fmla="*/ 15466 h 58612"/>
                <a:gd name="connsiteX91" fmla="*/ 95945 w 99190"/>
                <a:gd name="connsiteY91" fmla="*/ 14835 h 58612"/>
                <a:gd name="connsiteX92" fmla="*/ 96216 w 99190"/>
                <a:gd name="connsiteY92" fmla="*/ 13753 h 58612"/>
                <a:gd name="connsiteX93" fmla="*/ 95765 w 99190"/>
                <a:gd name="connsiteY93" fmla="*/ 12490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9190" h="58612">
                  <a:moveTo>
                    <a:pt x="93240" y="12084"/>
                  </a:moveTo>
                  <a:lnTo>
                    <a:pt x="91978" y="9560"/>
                  </a:lnTo>
                  <a:lnTo>
                    <a:pt x="89859" y="9154"/>
                  </a:lnTo>
                  <a:lnTo>
                    <a:pt x="87785" y="7035"/>
                  </a:lnTo>
                  <a:lnTo>
                    <a:pt x="86071" y="6178"/>
                  </a:lnTo>
                  <a:lnTo>
                    <a:pt x="84583" y="6945"/>
                  </a:lnTo>
                  <a:lnTo>
                    <a:pt x="84403" y="7035"/>
                  </a:lnTo>
                  <a:lnTo>
                    <a:pt x="80210" y="7441"/>
                  </a:lnTo>
                  <a:lnTo>
                    <a:pt x="78542" y="6629"/>
                  </a:lnTo>
                  <a:lnTo>
                    <a:pt x="75972" y="4510"/>
                  </a:lnTo>
                  <a:lnTo>
                    <a:pt x="73041" y="5367"/>
                  </a:lnTo>
                  <a:lnTo>
                    <a:pt x="69750" y="6449"/>
                  </a:lnTo>
                  <a:lnTo>
                    <a:pt x="69254" y="6629"/>
                  </a:lnTo>
                  <a:lnTo>
                    <a:pt x="67992" y="5006"/>
                  </a:lnTo>
                  <a:lnTo>
                    <a:pt x="67360" y="4510"/>
                  </a:lnTo>
                  <a:lnTo>
                    <a:pt x="64204" y="4510"/>
                  </a:lnTo>
                  <a:lnTo>
                    <a:pt x="61679" y="4104"/>
                  </a:lnTo>
                  <a:lnTo>
                    <a:pt x="59155" y="4916"/>
                  </a:lnTo>
                  <a:lnTo>
                    <a:pt x="59155" y="7441"/>
                  </a:lnTo>
                  <a:lnTo>
                    <a:pt x="55773" y="11228"/>
                  </a:lnTo>
                  <a:lnTo>
                    <a:pt x="52437" y="11228"/>
                  </a:lnTo>
                  <a:lnTo>
                    <a:pt x="48650" y="9965"/>
                  </a:lnTo>
                  <a:lnTo>
                    <a:pt x="47793" y="13753"/>
                  </a:lnTo>
                  <a:lnTo>
                    <a:pt x="44862" y="13753"/>
                  </a:lnTo>
                  <a:lnTo>
                    <a:pt x="40218" y="12490"/>
                  </a:lnTo>
                  <a:lnTo>
                    <a:pt x="38956" y="13753"/>
                  </a:lnTo>
                  <a:lnTo>
                    <a:pt x="38144" y="16728"/>
                  </a:lnTo>
                  <a:lnTo>
                    <a:pt x="33500" y="17540"/>
                  </a:lnTo>
                  <a:lnTo>
                    <a:pt x="28000" y="17540"/>
                  </a:lnTo>
                  <a:lnTo>
                    <a:pt x="25069" y="17540"/>
                  </a:lnTo>
                  <a:lnTo>
                    <a:pt x="20020" y="15872"/>
                  </a:lnTo>
                  <a:lnTo>
                    <a:pt x="18351" y="14609"/>
                  </a:lnTo>
                  <a:lnTo>
                    <a:pt x="16232" y="12941"/>
                  </a:lnTo>
                  <a:lnTo>
                    <a:pt x="13302" y="12084"/>
                  </a:lnTo>
                  <a:lnTo>
                    <a:pt x="11182" y="11588"/>
                  </a:lnTo>
                  <a:lnTo>
                    <a:pt x="11182" y="11679"/>
                  </a:lnTo>
                  <a:lnTo>
                    <a:pt x="14113" y="13347"/>
                  </a:lnTo>
                  <a:lnTo>
                    <a:pt x="13708" y="16277"/>
                  </a:lnTo>
                  <a:lnTo>
                    <a:pt x="12445" y="17991"/>
                  </a:lnTo>
                  <a:lnTo>
                    <a:pt x="9920" y="18802"/>
                  </a:lnTo>
                  <a:lnTo>
                    <a:pt x="6989" y="18802"/>
                  </a:lnTo>
                  <a:lnTo>
                    <a:pt x="4465" y="19253"/>
                  </a:lnTo>
                  <a:lnTo>
                    <a:pt x="7801" y="22184"/>
                  </a:lnTo>
                  <a:lnTo>
                    <a:pt x="6945" y="23356"/>
                  </a:lnTo>
                  <a:lnTo>
                    <a:pt x="6539" y="23852"/>
                  </a:lnTo>
                  <a:lnTo>
                    <a:pt x="6133" y="26422"/>
                  </a:lnTo>
                  <a:lnTo>
                    <a:pt x="6133" y="29353"/>
                  </a:lnTo>
                  <a:lnTo>
                    <a:pt x="4871" y="31021"/>
                  </a:lnTo>
                  <a:lnTo>
                    <a:pt x="4104" y="32013"/>
                  </a:lnTo>
                  <a:lnTo>
                    <a:pt x="4465" y="34808"/>
                  </a:lnTo>
                  <a:lnTo>
                    <a:pt x="6539" y="37739"/>
                  </a:lnTo>
                  <a:lnTo>
                    <a:pt x="6989" y="39858"/>
                  </a:lnTo>
                  <a:lnTo>
                    <a:pt x="6899" y="39948"/>
                  </a:lnTo>
                  <a:lnTo>
                    <a:pt x="8252" y="40714"/>
                  </a:lnTo>
                  <a:lnTo>
                    <a:pt x="10371" y="43239"/>
                  </a:lnTo>
                  <a:lnTo>
                    <a:pt x="12851" y="44051"/>
                  </a:lnTo>
                  <a:lnTo>
                    <a:pt x="15827" y="46621"/>
                  </a:lnTo>
                  <a:lnTo>
                    <a:pt x="17495" y="48289"/>
                  </a:lnTo>
                  <a:lnTo>
                    <a:pt x="19208" y="50363"/>
                  </a:lnTo>
                  <a:lnTo>
                    <a:pt x="22950" y="50363"/>
                  </a:lnTo>
                  <a:lnTo>
                    <a:pt x="24664" y="52482"/>
                  </a:lnTo>
                  <a:lnTo>
                    <a:pt x="28451" y="52933"/>
                  </a:lnTo>
                  <a:lnTo>
                    <a:pt x="30976" y="53339"/>
                  </a:lnTo>
                  <a:lnTo>
                    <a:pt x="33500" y="54601"/>
                  </a:lnTo>
                  <a:lnTo>
                    <a:pt x="36837" y="53339"/>
                  </a:lnTo>
                  <a:lnTo>
                    <a:pt x="39362" y="50363"/>
                  </a:lnTo>
                  <a:lnTo>
                    <a:pt x="41481" y="48695"/>
                  </a:lnTo>
                  <a:lnTo>
                    <a:pt x="44862" y="48695"/>
                  </a:lnTo>
                  <a:lnTo>
                    <a:pt x="47387" y="46170"/>
                  </a:lnTo>
                  <a:lnTo>
                    <a:pt x="50723" y="45764"/>
                  </a:lnTo>
                  <a:lnTo>
                    <a:pt x="53609" y="45764"/>
                  </a:lnTo>
                  <a:lnTo>
                    <a:pt x="54962" y="45764"/>
                  </a:lnTo>
                  <a:lnTo>
                    <a:pt x="59561" y="46576"/>
                  </a:lnTo>
                  <a:lnTo>
                    <a:pt x="61679" y="48695"/>
                  </a:lnTo>
                  <a:lnTo>
                    <a:pt x="65467" y="47026"/>
                  </a:lnTo>
                  <a:lnTo>
                    <a:pt x="67135" y="44907"/>
                  </a:lnTo>
                  <a:lnTo>
                    <a:pt x="70111" y="44907"/>
                  </a:lnTo>
                  <a:lnTo>
                    <a:pt x="73898" y="44502"/>
                  </a:lnTo>
                  <a:lnTo>
                    <a:pt x="74755" y="41120"/>
                  </a:lnTo>
                  <a:lnTo>
                    <a:pt x="75566" y="39001"/>
                  </a:lnTo>
                  <a:lnTo>
                    <a:pt x="77279" y="35665"/>
                  </a:lnTo>
                  <a:lnTo>
                    <a:pt x="78091" y="32689"/>
                  </a:lnTo>
                  <a:lnTo>
                    <a:pt x="80616" y="30164"/>
                  </a:lnTo>
                  <a:lnTo>
                    <a:pt x="82735" y="27639"/>
                  </a:lnTo>
                  <a:lnTo>
                    <a:pt x="83997" y="24303"/>
                  </a:lnTo>
                  <a:lnTo>
                    <a:pt x="83997" y="21327"/>
                  </a:lnTo>
                  <a:lnTo>
                    <a:pt x="86297" y="19794"/>
                  </a:lnTo>
                  <a:lnTo>
                    <a:pt x="86522" y="19659"/>
                  </a:lnTo>
                  <a:lnTo>
                    <a:pt x="90310" y="17991"/>
                  </a:lnTo>
                  <a:lnTo>
                    <a:pt x="93691" y="17134"/>
                  </a:lnTo>
                  <a:lnTo>
                    <a:pt x="95765" y="15466"/>
                  </a:lnTo>
                  <a:lnTo>
                    <a:pt x="95945" y="14835"/>
                  </a:lnTo>
                  <a:lnTo>
                    <a:pt x="96216" y="13753"/>
                  </a:lnTo>
                  <a:lnTo>
                    <a:pt x="95765" y="124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8" name="手繪多邊形: 圖案 97">
              <a:extLst>
                <a:ext uri="{FF2B5EF4-FFF2-40B4-BE49-F238E27FC236}">
                  <a16:creationId xmlns:a16="http://schemas.microsoft.com/office/drawing/2014/main" id="{130F17A7-417E-46E3-A6C9-5E5338058A6A}"/>
                </a:ext>
              </a:extLst>
            </p:cNvPr>
            <p:cNvSpPr/>
            <p:nvPr/>
          </p:nvSpPr>
          <p:spPr>
            <a:xfrm>
              <a:off x="1776218" y="2268548"/>
              <a:ext cx="175246" cy="131434"/>
            </a:xfrm>
            <a:custGeom>
              <a:avLst/>
              <a:gdLst>
                <a:gd name="connsiteX0" fmla="*/ 139589 w 144276"/>
                <a:gd name="connsiteY0" fmla="*/ 67406 h 108207"/>
                <a:gd name="connsiteX1" fmla="*/ 137921 w 144276"/>
                <a:gd name="connsiteY1" fmla="*/ 64475 h 108207"/>
                <a:gd name="connsiteX2" fmla="*/ 134990 w 144276"/>
                <a:gd name="connsiteY2" fmla="*/ 61094 h 108207"/>
                <a:gd name="connsiteX3" fmla="*/ 134630 w 144276"/>
                <a:gd name="connsiteY3" fmla="*/ 59425 h 108207"/>
                <a:gd name="connsiteX4" fmla="*/ 134134 w 144276"/>
                <a:gd name="connsiteY4" fmla="*/ 56900 h 108207"/>
                <a:gd name="connsiteX5" fmla="*/ 135802 w 144276"/>
                <a:gd name="connsiteY5" fmla="*/ 53113 h 108207"/>
                <a:gd name="connsiteX6" fmla="*/ 133683 w 144276"/>
                <a:gd name="connsiteY6" fmla="*/ 50994 h 108207"/>
                <a:gd name="connsiteX7" fmla="*/ 131338 w 144276"/>
                <a:gd name="connsiteY7" fmla="*/ 49416 h 108207"/>
                <a:gd name="connsiteX8" fmla="*/ 131158 w 144276"/>
                <a:gd name="connsiteY8" fmla="*/ 49326 h 108207"/>
                <a:gd name="connsiteX9" fmla="*/ 128678 w 144276"/>
                <a:gd name="connsiteY9" fmla="*/ 47658 h 108207"/>
                <a:gd name="connsiteX10" fmla="*/ 131158 w 144276"/>
                <a:gd name="connsiteY10" fmla="*/ 44276 h 108207"/>
                <a:gd name="connsiteX11" fmla="*/ 135396 w 144276"/>
                <a:gd name="connsiteY11" fmla="*/ 42157 h 108207"/>
                <a:gd name="connsiteX12" fmla="*/ 137515 w 144276"/>
                <a:gd name="connsiteY12" fmla="*/ 38821 h 108207"/>
                <a:gd name="connsiteX13" fmla="*/ 137515 w 144276"/>
                <a:gd name="connsiteY13" fmla="*/ 34583 h 108207"/>
                <a:gd name="connsiteX14" fmla="*/ 136659 w 144276"/>
                <a:gd name="connsiteY14" fmla="*/ 30390 h 108207"/>
                <a:gd name="connsiteX15" fmla="*/ 133277 w 144276"/>
                <a:gd name="connsiteY15" fmla="*/ 27008 h 108207"/>
                <a:gd name="connsiteX16" fmla="*/ 132015 w 144276"/>
                <a:gd name="connsiteY16" fmla="*/ 23221 h 108207"/>
                <a:gd name="connsiteX17" fmla="*/ 130752 w 144276"/>
                <a:gd name="connsiteY17" fmla="*/ 19884 h 108207"/>
                <a:gd name="connsiteX18" fmla="*/ 131248 w 144276"/>
                <a:gd name="connsiteY18" fmla="*/ 18622 h 108207"/>
                <a:gd name="connsiteX19" fmla="*/ 129941 w 144276"/>
                <a:gd name="connsiteY19" fmla="*/ 18622 h 108207"/>
                <a:gd name="connsiteX20" fmla="*/ 129490 w 144276"/>
                <a:gd name="connsiteY20" fmla="*/ 16097 h 108207"/>
                <a:gd name="connsiteX21" fmla="*/ 126965 w 144276"/>
                <a:gd name="connsiteY21" fmla="*/ 14384 h 108207"/>
                <a:gd name="connsiteX22" fmla="*/ 124034 w 144276"/>
                <a:gd name="connsiteY22" fmla="*/ 12310 h 108207"/>
                <a:gd name="connsiteX23" fmla="*/ 121960 w 144276"/>
                <a:gd name="connsiteY23" fmla="*/ 12310 h 108207"/>
                <a:gd name="connsiteX24" fmla="*/ 121104 w 144276"/>
                <a:gd name="connsiteY24" fmla="*/ 12310 h 108207"/>
                <a:gd name="connsiteX25" fmla="*/ 119210 w 144276"/>
                <a:gd name="connsiteY25" fmla="*/ 11363 h 108207"/>
                <a:gd name="connsiteX26" fmla="*/ 118128 w 144276"/>
                <a:gd name="connsiteY26" fmla="*/ 12310 h 108207"/>
                <a:gd name="connsiteX27" fmla="*/ 114792 w 144276"/>
                <a:gd name="connsiteY27" fmla="*/ 12716 h 108207"/>
                <a:gd name="connsiteX28" fmla="*/ 110148 w 144276"/>
                <a:gd name="connsiteY28" fmla="*/ 13121 h 108207"/>
                <a:gd name="connsiteX29" fmla="*/ 105098 w 144276"/>
                <a:gd name="connsiteY29" fmla="*/ 13572 h 108207"/>
                <a:gd name="connsiteX30" fmla="*/ 100454 w 144276"/>
                <a:gd name="connsiteY30" fmla="*/ 13572 h 108207"/>
                <a:gd name="connsiteX31" fmla="*/ 96667 w 144276"/>
                <a:gd name="connsiteY31" fmla="*/ 13572 h 108207"/>
                <a:gd name="connsiteX32" fmla="*/ 93285 w 144276"/>
                <a:gd name="connsiteY32" fmla="*/ 13121 h 108207"/>
                <a:gd name="connsiteX33" fmla="*/ 87424 w 144276"/>
                <a:gd name="connsiteY33" fmla="*/ 12310 h 108207"/>
                <a:gd name="connsiteX34" fmla="*/ 84448 w 144276"/>
                <a:gd name="connsiteY34" fmla="*/ 12310 h 108207"/>
                <a:gd name="connsiteX35" fmla="*/ 79399 w 144276"/>
                <a:gd name="connsiteY35" fmla="*/ 11453 h 108207"/>
                <a:gd name="connsiteX36" fmla="*/ 77280 w 144276"/>
                <a:gd name="connsiteY36" fmla="*/ 9875 h 108207"/>
                <a:gd name="connsiteX37" fmla="*/ 74169 w 144276"/>
                <a:gd name="connsiteY37" fmla="*/ 11679 h 108207"/>
                <a:gd name="connsiteX38" fmla="*/ 67857 w 144276"/>
                <a:gd name="connsiteY38" fmla="*/ 11679 h 108207"/>
                <a:gd name="connsiteX39" fmla="*/ 64700 w 144276"/>
                <a:gd name="connsiteY39" fmla="*/ 11047 h 108207"/>
                <a:gd name="connsiteX40" fmla="*/ 63438 w 144276"/>
                <a:gd name="connsiteY40" fmla="*/ 7891 h 108207"/>
                <a:gd name="connsiteX41" fmla="*/ 60282 w 144276"/>
                <a:gd name="connsiteY41" fmla="*/ 4735 h 108207"/>
                <a:gd name="connsiteX42" fmla="*/ 56495 w 144276"/>
                <a:gd name="connsiteY42" fmla="*/ 4104 h 108207"/>
                <a:gd name="connsiteX43" fmla="*/ 52076 w 144276"/>
                <a:gd name="connsiteY43" fmla="*/ 4104 h 108207"/>
                <a:gd name="connsiteX44" fmla="*/ 43870 w 144276"/>
                <a:gd name="connsiteY44" fmla="*/ 5367 h 108207"/>
                <a:gd name="connsiteX45" fmla="*/ 38821 w 144276"/>
                <a:gd name="connsiteY45" fmla="*/ 7891 h 108207"/>
                <a:gd name="connsiteX46" fmla="*/ 33140 w 144276"/>
                <a:gd name="connsiteY46" fmla="*/ 9154 h 108207"/>
                <a:gd name="connsiteX47" fmla="*/ 32509 w 144276"/>
                <a:gd name="connsiteY47" fmla="*/ 12941 h 108207"/>
                <a:gd name="connsiteX48" fmla="*/ 27459 w 144276"/>
                <a:gd name="connsiteY48" fmla="*/ 13572 h 108207"/>
                <a:gd name="connsiteX49" fmla="*/ 22409 w 144276"/>
                <a:gd name="connsiteY49" fmla="*/ 16097 h 108207"/>
                <a:gd name="connsiteX50" fmla="*/ 13572 w 144276"/>
                <a:gd name="connsiteY50" fmla="*/ 16097 h 108207"/>
                <a:gd name="connsiteX51" fmla="*/ 7260 w 144276"/>
                <a:gd name="connsiteY51" fmla="*/ 18622 h 108207"/>
                <a:gd name="connsiteX52" fmla="*/ 5817 w 144276"/>
                <a:gd name="connsiteY52" fmla="*/ 18442 h 108207"/>
                <a:gd name="connsiteX53" fmla="*/ 5772 w 144276"/>
                <a:gd name="connsiteY53" fmla="*/ 18622 h 108207"/>
                <a:gd name="connsiteX54" fmla="*/ 5367 w 144276"/>
                <a:gd name="connsiteY54" fmla="*/ 20696 h 108207"/>
                <a:gd name="connsiteX55" fmla="*/ 6629 w 144276"/>
                <a:gd name="connsiteY55" fmla="*/ 24483 h 108207"/>
                <a:gd name="connsiteX56" fmla="*/ 7035 w 144276"/>
                <a:gd name="connsiteY56" fmla="*/ 27459 h 108207"/>
                <a:gd name="connsiteX57" fmla="*/ 7892 w 144276"/>
                <a:gd name="connsiteY57" fmla="*/ 30795 h 108207"/>
                <a:gd name="connsiteX58" fmla="*/ 6629 w 144276"/>
                <a:gd name="connsiteY58" fmla="*/ 33320 h 108207"/>
                <a:gd name="connsiteX59" fmla="*/ 4104 w 144276"/>
                <a:gd name="connsiteY59" fmla="*/ 35033 h 108207"/>
                <a:gd name="connsiteX60" fmla="*/ 4916 w 144276"/>
                <a:gd name="connsiteY60" fmla="*/ 37558 h 108207"/>
                <a:gd name="connsiteX61" fmla="*/ 7440 w 144276"/>
                <a:gd name="connsiteY61" fmla="*/ 39227 h 108207"/>
                <a:gd name="connsiteX62" fmla="*/ 10822 w 144276"/>
                <a:gd name="connsiteY62" fmla="*/ 41346 h 108207"/>
                <a:gd name="connsiteX63" fmla="*/ 10416 w 144276"/>
                <a:gd name="connsiteY63" fmla="*/ 44682 h 108207"/>
                <a:gd name="connsiteX64" fmla="*/ 10822 w 144276"/>
                <a:gd name="connsiteY64" fmla="*/ 48063 h 108207"/>
                <a:gd name="connsiteX65" fmla="*/ 12941 w 144276"/>
                <a:gd name="connsiteY65" fmla="*/ 49326 h 108207"/>
                <a:gd name="connsiteX66" fmla="*/ 12085 w 144276"/>
                <a:gd name="connsiteY66" fmla="*/ 52257 h 108207"/>
                <a:gd name="connsiteX67" fmla="*/ 11679 w 144276"/>
                <a:gd name="connsiteY67" fmla="*/ 55232 h 108207"/>
                <a:gd name="connsiteX68" fmla="*/ 12941 w 144276"/>
                <a:gd name="connsiteY68" fmla="*/ 58569 h 108207"/>
                <a:gd name="connsiteX69" fmla="*/ 15466 w 144276"/>
                <a:gd name="connsiteY69" fmla="*/ 61950 h 108207"/>
                <a:gd name="connsiteX70" fmla="*/ 16728 w 144276"/>
                <a:gd name="connsiteY70" fmla="*/ 64475 h 108207"/>
                <a:gd name="connsiteX71" fmla="*/ 16728 w 144276"/>
                <a:gd name="connsiteY71" fmla="*/ 68668 h 108207"/>
                <a:gd name="connsiteX72" fmla="*/ 16052 w 144276"/>
                <a:gd name="connsiteY72" fmla="*/ 69344 h 108207"/>
                <a:gd name="connsiteX73" fmla="*/ 17540 w 144276"/>
                <a:gd name="connsiteY73" fmla="*/ 69930 h 108207"/>
                <a:gd name="connsiteX74" fmla="*/ 20065 w 144276"/>
                <a:gd name="connsiteY74" fmla="*/ 70381 h 108207"/>
                <a:gd name="connsiteX75" fmla="*/ 23852 w 144276"/>
                <a:gd name="connsiteY75" fmla="*/ 73312 h 108207"/>
                <a:gd name="connsiteX76" fmla="*/ 27234 w 144276"/>
                <a:gd name="connsiteY76" fmla="*/ 74980 h 108207"/>
                <a:gd name="connsiteX77" fmla="*/ 28902 w 144276"/>
                <a:gd name="connsiteY77" fmla="*/ 76243 h 108207"/>
                <a:gd name="connsiteX78" fmla="*/ 31878 w 144276"/>
                <a:gd name="connsiteY78" fmla="*/ 76243 h 108207"/>
                <a:gd name="connsiteX79" fmla="*/ 34808 w 144276"/>
                <a:gd name="connsiteY79" fmla="*/ 75837 h 108207"/>
                <a:gd name="connsiteX80" fmla="*/ 36071 w 144276"/>
                <a:gd name="connsiteY80" fmla="*/ 78813 h 108207"/>
                <a:gd name="connsiteX81" fmla="*/ 36476 w 144276"/>
                <a:gd name="connsiteY81" fmla="*/ 81743 h 108207"/>
                <a:gd name="connsiteX82" fmla="*/ 37784 w 144276"/>
                <a:gd name="connsiteY82" fmla="*/ 84268 h 108207"/>
                <a:gd name="connsiteX83" fmla="*/ 41977 w 144276"/>
                <a:gd name="connsiteY83" fmla="*/ 84674 h 108207"/>
                <a:gd name="connsiteX84" fmla="*/ 44502 w 144276"/>
                <a:gd name="connsiteY84" fmla="*/ 83411 h 108207"/>
                <a:gd name="connsiteX85" fmla="*/ 45358 w 144276"/>
                <a:gd name="connsiteY85" fmla="*/ 80886 h 108207"/>
                <a:gd name="connsiteX86" fmla="*/ 48289 w 144276"/>
                <a:gd name="connsiteY86" fmla="*/ 80886 h 108207"/>
                <a:gd name="connsiteX87" fmla="*/ 50363 w 144276"/>
                <a:gd name="connsiteY87" fmla="*/ 83411 h 108207"/>
                <a:gd name="connsiteX88" fmla="*/ 55864 w 144276"/>
                <a:gd name="connsiteY88" fmla="*/ 83006 h 108207"/>
                <a:gd name="connsiteX89" fmla="*/ 55864 w 144276"/>
                <a:gd name="connsiteY89" fmla="*/ 86342 h 108207"/>
                <a:gd name="connsiteX90" fmla="*/ 60057 w 144276"/>
                <a:gd name="connsiteY90" fmla="*/ 86342 h 108207"/>
                <a:gd name="connsiteX91" fmla="*/ 63438 w 144276"/>
                <a:gd name="connsiteY91" fmla="*/ 87604 h 108207"/>
                <a:gd name="connsiteX92" fmla="*/ 67225 w 144276"/>
                <a:gd name="connsiteY92" fmla="*/ 88867 h 108207"/>
                <a:gd name="connsiteX93" fmla="*/ 67361 w 144276"/>
                <a:gd name="connsiteY93" fmla="*/ 89859 h 108207"/>
                <a:gd name="connsiteX94" fmla="*/ 67631 w 144276"/>
                <a:gd name="connsiteY94" fmla="*/ 91392 h 108207"/>
                <a:gd name="connsiteX95" fmla="*/ 71418 w 144276"/>
                <a:gd name="connsiteY95" fmla="*/ 94367 h 108207"/>
                <a:gd name="connsiteX96" fmla="*/ 70156 w 144276"/>
                <a:gd name="connsiteY96" fmla="*/ 96892 h 108207"/>
                <a:gd name="connsiteX97" fmla="*/ 73943 w 144276"/>
                <a:gd name="connsiteY97" fmla="*/ 97704 h 108207"/>
                <a:gd name="connsiteX98" fmla="*/ 77325 w 144276"/>
                <a:gd name="connsiteY98" fmla="*/ 96892 h 108207"/>
                <a:gd name="connsiteX99" fmla="*/ 79849 w 144276"/>
                <a:gd name="connsiteY99" fmla="*/ 93917 h 108207"/>
                <a:gd name="connsiteX100" fmla="*/ 81969 w 144276"/>
                <a:gd name="connsiteY100" fmla="*/ 96892 h 108207"/>
                <a:gd name="connsiteX101" fmla="*/ 83637 w 144276"/>
                <a:gd name="connsiteY101" fmla="*/ 98966 h 108207"/>
                <a:gd name="connsiteX102" fmla="*/ 85305 w 144276"/>
                <a:gd name="connsiteY102" fmla="*/ 101491 h 108207"/>
                <a:gd name="connsiteX103" fmla="*/ 89092 w 144276"/>
                <a:gd name="connsiteY103" fmla="*/ 101491 h 108207"/>
                <a:gd name="connsiteX104" fmla="*/ 92023 w 144276"/>
                <a:gd name="connsiteY104" fmla="*/ 98966 h 108207"/>
                <a:gd name="connsiteX105" fmla="*/ 95404 w 144276"/>
                <a:gd name="connsiteY105" fmla="*/ 98155 h 108207"/>
                <a:gd name="connsiteX106" fmla="*/ 100770 w 144276"/>
                <a:gd name="connsiteY106" fmla="*/ 99282 h 108207"/>
                <a:gd name="connsiteX107" fmla="*/ 101311 w 144276"/>
                <a:gd name="connsiteY107" fmla="*/ 99417 h 108207"/>
                <a:gd name="connsiteX108" fmla="*/ 106360 w 144276"/>
                <a:gd name="connsiteY108" fmla="*/ 98155 h 108207"/>
                <a:gd name="connsiteX109" fmla="*/ 110554 w 144276"/>
                <a:gd name="connsiteY109" fmla="*/ 98155 h 108207"/>
                <a:gd name="connsiteX110" fmla="*/ 112673 w 144276"/>
                <a:gd name="connsiteY110" fmla="*/ 98966 h 108207"/>
                <a:gd name="connsiteX111" fmla="*/ 115603 w 144276"/>
                <a:gd name="connsiteY111" fmla="*/ 101942 h 108207"/>
                <a:gd name="connsiteX112" fmla="*/ 118985 w 144276"/>
                <a:gd name="connsiteY112" fmla="*/ 103204 h 108207"/>
                <a:gd name="connsiteX113" fmla="*/ 122772 w 144276"/>
                <a:gd name="connsiteY113" fmla="*/ 104467 h 108207"/>
                <a:gd name="connsiteX114" fmla="*/ 124350 w 144276"/>
                <a:gd name="connsiteY114" fmla="*/ 104467 h 108207"/>
                <a:gd name="connsiteX115" fmla="*/ 127822 w 144276"/>
                <a:gd name="connsiteY115" fmla="*/ 104467 h 108207"/>
                <a:gd name="connsiteX116" fmla="*/ 126559 w 144276"/>
                <a:gd name="connsiteY116" fmla="*/ 99823 h 108207"/>
                <a:gd name="connsiteX117" fmla="*/ 124891 w 144276"/>
                <a:gd name="connsiteY117" fmla="*/ 97704 h 108207"/>
                <a:gd name="connsiteX118" fmla="*/ 126559 w 144276"/>
                <a:gd name="connsiteY118" fmla="*/ 93105 h 108207"/>
                <a:gd name="connsiteX119" fmla="*/ 128227 w 144276"/>
                <a:gd name="connsiteY119" fmla="*/ 90129 h 108207"/>
                <a:gd name="connsiteX120" fmla="*/ 132466 w 144276"/>
                <a:gd name="connsiteY120" fmla="*/ 86342 h 108207"/>
                <a:gd name="connsiteX121" fmla="*/ 136659 w 144276"/>
                <a:gd name="connsiteY121" fmla="*/ 83411 h 108207"/>
                <a:gd name="connsiteX122" fmla="*/ 139183 w 144276"/>
                <a:gd name="connsiteY122" fmla="*/ 80481 h 108207"/>
                <a:gd name="connsiteX123" fmla="*/ 142971 w 144276"/>
                <a:gd name="connsiteY123" fmla="*/ 76693 h 108207"/>
                <a:gd name="connsiteX124" fmla="*/ 142971 w 144276"/>
                <a:gd name="connsiteY124" fmla="*/ 72906 h 108207"/>
                <a:gd name="connsiteX125" fmla="*/ 140852 w 144276"/>
                <a:gd name="connsiteY125" fmla="*/ 70787 h 10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44276" h="108207">
                  <a:moveTo>
                    <a:pt x="139589" y="67406"/>
                  </a:moveTo>
                  <a:lnTo>
                    <a:pt x="137921" y="64475"/>
                  </a:lnTo>
                  <a:lnTo>
                    <a:pt x="134990" y="61094"/>
                  </a:lnTo>
                  <a:lnTo>
                    <a:pt x="134630" y="59425"/>
                  </a:lnTo>
                  <a:lnTo>
                    <a:pt x="134134" y="56900"/>
                  </a:lnTo>
                  <a:lnTo>
                    <a:pt x="135802" y="53113"/>
                  </a:lnTo>
                  <a:lnTo>
                    <a:pt x="133683" y="50994"/>
                  </a:lnTo>
                  <a:lnTo>
                    <a:pt x="131338" y="49416"/>
                  </a:lnTo>
                  <a:lnTo>
                    <a:pt x="131158" y="49326"/>
                  </a:lnTo>
                  <a:lnTo>
                    <a:pt x="128678" y="47658"/>
                  </a:lnTo>
                  <a:lnTo>
                    <a:pt x="131158" y="44276"/>
                  </a:lnTo>
                  <a:lnTo>
                    <a:pt x="135396" y="42157"/>
                  </a:lnTo>
                  <a:lnTo>
                    <a:pt x="137515" y="38821"/>
                  </a:lnTo>
                  <a:lnTo>
                    <a:pt x="137515" y="34583"/>
                  </a:lnTo>
                  <a:lnTo>
                    <a:pt x="136659" y="30390"/>
                  </a:lnTo>
                  <a:lnTo>
                    <a:pt x="133277" y="27008"/>
                  </a:lnTo>
                  <a:lnTo>
                    <a:pt x="132015" y="23221"/>
                  </a:lnTo>
                  <a:lnTo>
                    <a:pt x="130752" y="19884"/>
                  </a:lnTo>
                  <a:lnTo>
                    <a:pt x="131248" y="18622"/>
                  </a:lnTo>
                  <a:lnTo>
                    <a:pt x="129941" y="18622"/>
                  </a:lnTo>
                  <a:lnTo>
                    <a:pt x="129490" y="16097"/>
                  </a:lnTo>
                  <a:lnTo>
                    <a:pt x="126965" y="14384"/>
                  </a:lnTo>
                  <a:lnTo>
                    <a:pt x="124034" y="12310"/>
                  </a:lnTo>
                  <a:lnTo>
                    <a:pt x="121960" y="12310"/>
                  </a:lnTo>
                  <a:lnTo>
                    <a:pt x="121104" y="12310"/>
                  </a:lnTo>
                  <a:lnTo>
                    <a:pt x="119210" y="11363"/>
                  </a:lnTo>
                  <a:lnTo>
                    <a:pt x="118128" y="12310"/>
                  </a:lnTo>
                  <a:lnTo>
                    <a:pt x="114792" y="12716"/>
                  </a:lnTo>
                  <a:lnTo>
                    <a:pt x="110148" y="13121"/>
                  </a:lnTo>
                  <a:lnTo>
                    <a:pt x="105098" y="13572"/>
                  </a:lnTo>
                  <a:lnTo>
                    <a:pt x="100454" y="13572"/>
                  </a:lnTo>
                  <a:lnTo>
                    <a:pt x="96667" y="13572"/>
                  </a:lnTo>
                  <a:lnTo>
                    <a:pt x="93285" y="13121"/>
                  </a:lnTo>
                  <a:lnTo>
                    <a:pt x="87424" y="12310"/>
                  </a:lnTo>
                  <a:lnTo>
                    <a:pt x="84448" y="12310"/>
                  </a:lnTo>
                  <a:lnTo>
                    <a:pt x="79399" y="11453"/>
                  </a:lnTo>
                  <a:lnTo>
                    <a:pt x="77280" y="9875"/>
                  </a:lnTo>
                  <a:lnTo>
                    <a:pt x="74169" y="11679"/>
                  </a:lnTo>
                  <a:lnTo>
                    <a:pt x="67857" y="11679"/>
                  </a:lnTo>
                  <a:lnTo>
                    <a:pt x="64700" y="11047"/>
                  </a:lnTo>
                  <a:lnTo>
                    <a:pt x="63438" y="7891"/>
                  </a:lnTo>
                  <a:lnTo>
                    <a:pt x="60282" y="4735"/>
                  </a:lnTo>
                  <a:lnTo>
                    <a:pt x="56495" y="4104"/>
                  </a:lnTo>
                  <a:lnTo>
                    <a:pt x="52076" y="4104"/>
                  </a:lnTo>
                  <a:lnTo>
                    <a:pt x="43870" y="5367"/>
                  </a:lnTo>
                  <a:lnTo>
                    <a:pt x="38821" y="7891"/>
                  </a:lnTo>
                  <a:lnTo>
                    <a:pt x="33140" y="9154"/>
                  </a:lnTo>
                  <a:lnTo>
                    <a:pt x="32509" y="12941"/>
                  </a:lnTo>
                  <a:lnTo>
                    <a:pt x="27459" y="13572"/>
                  </a:lnTo>
                  <a:lnTo>
                    <a:pt x="22409" y="16097"/>
                  </a:lnTo>
                  <a:lnTo>
                    <a:pt x="13572" y="16097"/>
                  </a:lnTo>
                  <a:lnTo>
                    <a:pt x="7260" y="18622"/>
                  </a:lnTo>
                  <a:lnTo>
                    <a:pt x="5817" y="18442"/>
                  </a:lnTo>
                  <a:lnTo>
                    <a:pt x="5772" y="18622"/>
                  </a:lnTo>
                  <a:lnTo>
                    <a:pt x="5367" y="20696"/>
                  </a:lnTo>
                  <a:lnTo>
                    <a:pt x="6629" y="24483"/>
                  </a:lnTo>
                  <a:lnTo>
                    <a:pt x="7035" y="27459"/>
                  </a:lnTo>
                  <a:lnTo>
                    <a:pt x="7892" y="30795"/>
                  </a:lnTo>
                  <a:lnTo>
                    <a:pt x="6629" y="33320"/>
                  </a:lnTo>
                  <a:lnTo>
                    <a:pt x="4104" y="35033"/>
                  </a:lnTo>
                  <a:lnTo>
                    <a:pt x="4916" y="37558"/>
                  </a:lnTo>
                  <a:lnTo>
                    <a:pt x="7440" y="39227"/>
                  </a:lnTo>
                  <a:lnTo>
                    <a:pt x="10822" y="41346"/>
                  </a:lnTo>
                  <a:lnTo>
                    <a:pt x="10416" y="44682"/>
                  </a:lnTo>
                  <a:lnTo>
                    <a:pt x="10822" y="48063"/>
                  </a:lnTo>
                  <a:lnTo>
                    <a:pt x="12941" y="49326"/>
                  </a:lnTo>
                  <a:lnTo>
                    <a:pt x="12085" y="52257"/>
                  </a:lnTo>
                  <a:lnTo>
                    <a:pt x="11679" y="55232"/>
                  </a:lnTo>
                  <a:lnTo>
                    <a:pt x="12941" y="58569"/>
                  </a:lnTo>
                  <a:lnTo>
                    <a:pt x="15466" y="61950"/>
                  </a:lnTo>
                  <a:lnTo>
                    <a:pt x="16728" y="64475"/>
                  </a:lnTo>
                  <a:lnTo>
                    <a:pt x="16728" y="68668"/>
                  </a:lnTo>
                  <a:lnTo>
                    <a:pt x="16052" y="69344"/>
                  </a:lnTo>
                  <a:lnTo>
                    <a:pt x="17540" y="69930"/>
                  </a:lnTo>
                  <a:lnTo>
                    <a:pt x="20065" y="70381"/>
                  </a:lnTo>
                  <a:lnTo>
                    <a:pt x="23852" y="73312"/>
                  </a:lnTo>
                  <a:lnTo>
                    <a:pt x="27234" y="74980"/>
                  </a:lnTo>
                  <a:lnTo>
                    <a:pt x="28902" y="76243"/>
                  </a:lnTo>
                  <a:lnTo>
                    <a:pt x="31878" y="76243"/>
                  </a:lnTo>
                  <a:lnTo>
                    <a:pt x="34808" y="75837"/>
                  </a:lnTo>
                  <a:lnTo>
                    <a:pt x="36071" y="78813"/>
                  </a:lnTo>
                  <a:lnTo>
                    <a:pt x="36476" y="81743"/>
                  </a:lnTo>
                  <a:lnTo>
                    <a:pt x="37784" y="84268"/>
                  </a:lnTo>
                  <a:lnTo>
                    <a:pt x="41977" y="84674"/>
                  </a:lnTo>
                  <a:lnTo>
                    <a:pt x="44502" y="83411"/>
                  </a:lnTo>
                  <a:lnTo>
                    <a:pt x="45358" y="80886"/>
                  </a:lnTo>
                  <a:lnTo>
                    <a:pt x="48289" y="80886"/>
                  </a:lnTo>
                  <a:lnTo>
                    <a:pt x="50363" y="83411"/>
                  </a:lnTo>
                  <a:lnTo>
                    <a:pt x="55864" y="83006"/>
                  </a:lnTo>
                  <a:lnTo>
                    <a:pt x="55864" y="86342"/>
                  </a:lnTo>
                  <a:lnTo>
                    <a:pt x="60057" y="86342"/>
                  </a:lnTo>
                  <a:lnTo>
                    <a:pt x="63438" y="87604"/>
                  </a:lnTo>
                  <a:lnTo>
                    <a:pt x="67225" y="88867"/>
                  </a:lnTo>
                  <a:lnTo>
                    <a:pt x="67361" y="89859"/>
                  </a:lnTo>
                  <a:lnTo>
                    <a:pt x="67631" y="91392"/>
                  </a:lnTo>
                  <a:lnTo>
                    <a:pt x="71418" y="94367"/>
                  </a:lnTo>
                  <a:lnTo>
                    <a:pt x="70156" y="96892"/>
                  </a:lnTo>
                  <a:lnTo>
                    <a:pt x="73943" y="97704"/>
                  </a:lnTo>
                  <a:lnTo>
                    <a:pt x="77325" y="96892"/>
                  </a:lnTo>
                  <a:lnTo>
                    <a:pt x="79849" y="93917"/>
                  </a:lnTo>
                  <a:lnTo>
                    <a:pt x="81969" y="96892"/>
                  </a:lnTo>
                  <a:lnTo>
                    <a:pt x="83637" y="98966"/>
                  </a:lnTo>
                  <a:lnTo>
                    <a:pt x="85305" y="101491"/>
                  </a:lnTo>
                  <a:lnTo>
                    <a:pt x="89092" y="101491"/>
                  </a:lnTo>
                  <a:lnTo>
                    <a:pt x="92023" y="98966"/>
                  </a:lnTo>
                  <a:lnTo>
                    <a:pt x="95404" y="98155"/>
                  </a:lnTo>
                  <a:lnTo>
                    <a:pt x="100770" y="99282"/>
                  </a:lnTo>
                  <a:lnTo>
                    <a:pt x="101311" y="99417"/>
                  </a:lnTo>
                  <a:lnTo>
                    <a:pt x="106360" y="98155"/>
                  </a:lnTo>
                  <a:lnTo>
                    <a:pt x="110554" y="98155"/>
                  </a:lnTo>
                  <a:lnTo>
                    <a:pt x="112673" y="98966"/>
                  </a:lnTo>
                  <a:lnTo>
                    <a:pt x="115603" y="101942"/>
                  </a:lnTo>
                  <a:lnTo>
                    <a:pt x="118985" y="103204"/>
                  </a:lnTo>
                  <a:lnTo>
                    <a:pt x="122772" y="104467"/>
                  </a:lnTo>
                  <a:lnTo>
                    <a:pt x="124350" y="104467"/>
                  </a:lnTo>
                  <a:lnTo>
                    <a:pt x="127822" y="104467"/>
                  </a:lnTo>
                  <a:lnTo>
                    <a:pt x="126559" y="99823"/>
                  </a:lnTo>
                  <a:lnTo>
                    <a:pt x="124891" y="97704"/>
                  </a:lnTo>
                  <a:lnTo>
                    <a:pt x="126559" y="93105"/>
                  </a:lnTo>
                  <a:lnTo>
                    <a:pt x="128227" y="90129"/>
                  </a:lnTo>
                  <a:lnTo>
                    <a:pt x="132466" y="86342"/>
                  </a:lnTo>
                  <a:lnTo>
                    <a:pt x="136659" y="83411"/>
                  </a:lnTo>
                  <a:lnTo>
                    <a:pt x="139183" y="80481"/>
                  </a:lnTo>
                  <a:lnTo>
                    <a:pt x="142971" y="76693"/>
                  </a:lnTo>
                  <a:lnTo>
                    <a:pt x="142971" y="72906"/>
                  </a:lnTo>
                  <a:lnTo>
                    <a:pt x="140852" y="7078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手繪多邊形: 圖案 98">
              <a:extLst>
                <a:ext uri="{FF2B5EF4-FFF2-40B4-BE49-F238E27FC236}">
                  <a16:creationId xmlns:a16="http://schemas.microsoft.com/office/drawing/2014/main" id="{2E8D0FC8-603B-4B57-83DA-B6A87F156A08}"/>
                </a:ext>
              </a:extLst>
            </p:cNvPr>
            <p:cNvSpPr/>
            <p:nvPr/>
          </p:nvSpPr>
          <p:spPr>
            <a:xfrm>
              <a:off x="1856941" y="2451789"/>
              <a:ext cx="87622" cy="98575"/>
            </a:xfrm>
            <a:custGeom>
              <a:avLst/>
              <a:gdLst>
                <a:gd name="connsiteX0" fmla="*/ 66414 w 72138"/>
                <a:gd name="connsiteY0" fmla="*/ 53744 h 81155"/>
                <a:gd name="connsiteX1" fmla="*/ 63889 w 72138"/>
                <a:gd name="connsiteY1" fmla="*/ 53744 h 81155"/>
                <a:gd name="connsiteX2" fmla="*/ 61770 w 72138"/>
                <a:gd name="connsiteY2" fmla="*/ 49957 h 81155"/>
                <a:gd name="connsiteX3" fmla="*/ 60507 w 72138"/>
                <a:gd name="connsiteY3" fmla="*/ 47838 h 81155"/>
                <a:gd name="connsiteX4" fmla="*/ 59245 w 72138"/>
                <a:gd name="connsiteY4" fmla="*/ 44907 h 81155"/>
                <a:gd name="connsiteX5" fmla="*/ 60507 w 72138"/>
                <a:gd name="connsiteY5" fmla="*/ 43239 h 81155"/>
                <a:gd name="connsiteX6" fmla="*/ 62221 w 72138"/>
                <a:gd name="connsiteY6" fmla="*/ 41571 h 81155"/>
                <a:gd name="connsiteX7" fmla="*/ 63483 w 72138"/>
                <a:gd name="connsiteY7" fmla="*/ 40714 h 81155"/>
                <a:gd name="connsiteX8" fmla="*/ 64250 w 72138"/>
                <a:gd name="connsiteY8" fmla="*/ 39091 h 81155"/>
                <a:gd name="connsiteX9" fmla="*/ 64295 w 72138"/>
                <a:gd name="connsiteY9" fmla="*/ 39001 h 81155"/>
                <a:gd name="connsiteX10" fmla="*/ 62627 w 72138"/>
                <a:gd name="connsiteY10" fmla="*/ 37333 h 81155"/>
                <a:gd name="connsiteX11" fmla="*/ 61364 w 72138"/>
                <a:gd name="connsiteY11" fmla="*/ 34808 h 81155"/>
                <a:gd name="connsiteX12" fmla="*/ 62627 w 72138"/>
                <a:gd name="connsiteY12" fmla="*/ 33997 h 81155"/>
                <a:gd name="connsiteX13" fmla="*/ 62221 w 72138"/>
                <a:gd name="connsiteY13" fmla="*/ 32283 h 81155"/>
                <a:gd name="connsiteX14" fmla="*/ 60507 w 72138"/>
                <a:gd name="connsiteY14" fmla="*/ 30164 h 81155"/>
                <a:gd name="connsiteX15" fmla="*/ 57577 w 72138"/>
                <a:gd name="connsiteY15" fmla="*/ 31877 h 81155"/>
                <a:gd name="connsiteX16" fmla="*/ 55909 w 72138"/>
                <a:gd name="connsiteY16" fmla="*/ 33546 h 81155"/>
                <a:gd name="connsiteX17" fmla="*/ 53790 w 72138"/>
                <a:gd name="connsiteY17" fmla="*/ 31427 h 81155"/>
                <a:gd name="connsiteX18" fmla="*/ 51265 w 72138"/>
                <a:gd name="connsiteY18" fmla="*/ 31427 h 81155"/>
                <a:gd name="connsiteX19" fmla="*/ 48740 w 72138"/>
                <a:gd name="connsiteY19" fmla="*/ 31021 h 81155"/>
                <a:gd name="connsiteX20" fmla="*/ 44953 w 72138"/>
                <a:gd name="connsiteY20" fmla="*/ 28090 h 81155"/>
                <a:gd name="connsiteX21" fmla="*/ 44953 w 72138"/>
                <a:gd name="connsiteY21" fmla="*/ 25971 h 81155"/>
                <a:gd name="connsiteX22" fmla="*/ 45809 w 72138"/>
                <a:gd name="connsiteY22" fmla="*/ 22590 h 81155"/>
                <a:gd name="connsiteX23" fmla="*/ 44096 w 72138"/>
                <a:gd name="connsiteY23" fmla="*/ 20921 h 81155"/>
                <a:gd name="connsiteX24" fmla="*/ 42428 w 72138"/>
                <a:gd name="connsiteY24" fmla="*/ 20921 h 81155"/>
                <a:gd name="connsiteX25" fmla="*/ 39497 w 72138"/>
                <a:gd name="connsiteY25" fmla="*/ 20516 h 81155"/>
                <a:gd name="connsiteX26" fmla="*/ 35259 w 72138"/>
                <a:gd name="connsiteY26" fmla="*/ 17991 h 81155"/>
                <a:gd name="connsiteX27" fmla="*/ 35710 w 72138"/>
                <a:gd name="connsiteY27" fmla="*/ 16277 h 81155"/>
                <a:gd name="connsiteX28" fmla="*/ 35710 w 72138"/>
                <a:gd name="connsiteY28" fmla="*/ 13798 h 81155"/>
                <a:gd name="connsiteX29" fmla="*/ 33591 w 72138"/>
                <a:gd name="connsiteY29" fmla="*/ 10822 h 81155"/>
                <a:gd name="connsiteX30" fmla="*/ 30660 w 72138"/>
                <a:gd name="connsiteY30" fmla="*/ 7441 h 81155"/>
                <a:gd name="connsiteX31" fmla="*/ 28947 w 72138"/>
                <a:gd name="connsiteY31" fmla="*/ 7035 h 81155"/>
                <a:gd name="connsiteX32" fmla="*/ 26828 w 72138"/>
                <a:gd name="connsiteY32" fmla="*/ 4916 h 81155"/>
                <a:gd name="connsiteX33" fmla="*/ 22229 w 72138"/>
                <a:gd name="connsiteY33" fmla="*/ 4104 h 81155"/>
                <a:gd name="connsiteX34" fmla="*/ 20876 w 72138"/>
                <a:gd name="connsiteY34" fmla="*/ 4104 h 81155"/>
                <a:gd name="connsiteX35" fmla="*/ 17991 w 72138"/>
                <a:gd name="connsiteY35" fmla="*/ 4104 h 81155"/>
                <a:gd name="connsiteX36" fmla="*/ 14654 w 72138"/>
                <a:gd name="connsiteY36" fmla="*/ 4510 h 81155"/>
                <a:gd name="connsiteX37" fmla="*/ 12130 w 72138"/>
                <a:gd name="connsiteY37" fmla="*/ 7035 h 81155"/>
                <a:gd name="connsiteX38" fmla="*/ 8748 w 72138"/>
                <a:gd name="connsiteY38" fmla="*/ 7035 h 81155"/>
                <a:gd name="connsiteX39" fmla="*/ 6629 w 72138"/>
                <a:gd name="connsiteY39" fmla="*/ 8703 h 81155"/>
                <a:gd name="connsiteX40" fmla="*/ 4104 w 72138"/>
                <a:gd name="connsiteY40" fmla="*/ 11679 h 81155"/>
                <a:gd name="connsiteX41" fmla="*/ 5817 w 72138"/>
                <a:gd name="connsiteY41" fmla="*/ 10416 h 81155"/>
                <a:gd name="connsiteX42" fmla="*/ 8748 w 72138"/>
                <a:gd name="connsiteY42" fmla="*/ 10822 h 81155"/>
                <a:gd name="connsiteX43" fmla="*/ 10867 w 72138"/>
                <a:gd name="connsiteY43" fmla="*/ 14204 h 81155"/>
                <a:gd name="connsiteX44" fmla="*/ 11679 w 72138"/>
                <a:gd name="connsiteY44" fmla="*/ 16728 h 81155"/>
                <a:gd name="connsiteX45" fmla="*/ 11679 w 72138"/>
                <a:gd name="connsiteY45" fmla="*/ 18397 h 81155"/>
                <a:gd name="connsiteX46" fmla="*/ 11679 w 72138"/>
                <a:gd name="connsiteY46" fmla="*/ 20516 h 81155"/>
                <a:gd name="connsiteX47" fmla="*/ 14249 w 72138"/>
                <a:gd name="connsiteY47" fmla="*/ 21327 h 81155"/>
                <a:gd name="connsiteX48" fmla="*/ 12130 w 72138"/>
                <a:gd name="connsiteY48" fmla="*/ 23040 h 81155"/>
                <a:gd name="connsiteX49" fmla="*/ 12130 w 72138"/>
                <a:gd name="connsiteY49" fmla="*/ 25971 h 81155"/>
                <a:gd name="connsiteX50" fmla="*/ 15511 w 72138"/>
                <a:gd name="connsiteY50" fmla="*/ 27234 h 81155"/>
                <a:gd name="connsiteX51" fmla="*/ 15917 w 72138"/>
                <a:gd name="connsiteY51" fmla="*/ 29353 h 81155"/>
                <a:gd name="connsiteX52" fmla="*/ 14654 w 72138"/>
                <a:gd name="connsiteY52" fmla="*/ 32283 h 81155"/>
                <a:gd name="connsiteX53" fmla="*/ 13392 w 72138"/>
                <a:gd name="connsiteY53" fmla="*/ 33546 h 81155"/>
                <a:gd name="connsiteX54" fmla="*/ 12941 w 72138"/>
                <a:gd name="connsiteY54" fmla="*/ 36070 h 81155"/>
                <a:gd name="connsiteX55" fmla="*/ 15060 w 72138"/>
                <a:gd name="connsiteY55" fmla="*/ 39452 h 81155"/>
                <a:gd name="connsiteX56" fmla="*/ 17179 w 72138"/>
                <a:gd name="connsiteY56" fmla="*/ 39452 h 81155"/>
                <a:gd name="connsiteX57" fmla="*/ 19253 w 72138"/>
                <a:gd name="connsiteY57" fmla="*/ 41120 h 81155"/>
                <a:gd name="connsiteX58" fmla="*/ 20110 w 72138"/>
                <a:gd name="connsiteY58" fmla="*/ 43239 h 81155"/>
                <a:gd name="connsiteX59" fmla="*/ 18442 w 72138"/>
                <a:gd name="connsiteY59" fmla="*/ 43645 h 81155"/>
                <a:gd name="connsiteX60" fmla="*/ 16773 w 72138"/>
                <a:gd name="connsiteY60" fmla="*/ 44907 h 81155"/>
                <a:gd name="connsiteX61" fmla="*/ 17179 w 72138"/>
                <a:gd name="connsiteY61" fmla="*/ 47432 h 81155"/>
                <a:gd name="connsiteX62" fmla="*/ 17991 w 72138"/>
                <a:gd name="connsiteY62" fmla="*/ 49551 h 81155"/>
                <a:gd name="connsiteX63" fmla="*/ 16052 w 72138"/>
                <a:gd name="connsiteY63" fmla="*/ 50724 h 81155"/>
                <a:gd name="connsiteX64" fmla="*/ 17179 w 72138"/>
                <a:gd name="connsiteY64" fmla="*/ 52076 h 81155"/>
                <a:gd name="connsiteX65" fmla="*/ 17811 w 72138"/>
                <a:gd name="connsiteY65" fmla="*/ 53970 h 81155"/>
                <a:gd name="connsiteX66" fmla="*/ 19389 w 72138"/>
                <a:gd name="connsiteY66" fmla="*/ 56810 h 81155"/>
                <a:gd name="connsiteX67" fmla="*/ 21598 w 72138"/>
                <a:gd name="connsiteY67" fmla="*/ 56810 h 81155"/>
                <a:gd name="connsiteX68" fmla="*/ 24754 w 72138"/>
                <a:gd name="connsiteY68" fmla="*/ 56810 h 81155"/>
                <a:gd name="connsiteX69" fmla="*/ 25701 w 72138"/>
                <a:gd name="connsiteY69" fmla="*/ 59020 h 81155"/>
                <a:gd name="connsiteX70" fmla="*/ 26647 w 72138"/>
                <a:gd name="connsiteY70" fmla="*/ 60598 h 81155"/>
                <a:gd name="connsiteX71" fmla="*/ 27594 w 72138"/>
                <a:gd name="connsiteY71" fmla="*/ 62491 h 81155"/>
                <a:gd name="connsiteX72" fmla="*/ 32013 w 72138"/>
                <a:gd name="connsiteY72" fmla="*/ 62491 h 81155"/>
                <a:gd name="connsiteX73" fmla="*/ 30435 w 72138"/>
                <a:gd name="connsiteY73" fmla="*/ 64700 h 81155"/>
                <a:gd name="connsiteX74" fmla="*/ 28226 w 72138"/>
                <a:gd name="connsiteY74" fmla="*/ 65647 h 81155"/>
                <a:gd name="connsiteX75" fmla="*/ 28226 w 72138"/>
                <a:gd name="connsiteY75" fmla="*/ 69750 h 81155"/>
                <a:gd name="connsiteX76" fmla="*/ 27594 w 72138"/>
                <a:gd name="connsiteY76" fmla="*/ 69885 h 81155"/>
                <a:gd name="connsiteX77" fmla="*/ 28226 w 72138"/>
                <a:gd name="connsiteY77" fmla="*/ 70607 h 81155"/>
                <a:gd name="connsiteX78" fmla="*/ 29803 w 72138"/>
                <a:gd name="connsiteY78" fmla="*/ 73537 h 81155"/>
                <a:gd name="connsiteX79" fmla="*/ 32734 w 72138"/>
                <a:gd name="connsiteY79" fmla="*/ 74800 h 81155"/>
                <a:gd name="connsiteX80" fmla="*/ 35710 w 72138"/>
                <a:gd name="connsiteY80" fmla="*/ 78181 h 81155"/>
                <a:gd name="connsiteX81" fmla="*/ 36161 w 72138"/>
                <a:gd name="connsiteY81" fmla="*/ 79218 h 81155"/>
                <a:gd name="connsiteX82" fmla="*/ 37784 w 72138"/>
                <a:gd name="connsiteY82" fmla="*/ 78993 h 81155"/>
                <a:gd name="connsiteX83" fmla="*/ 39497 w 72138"/>
                <a:gd name="connsiteY83" fmla="*/ 76874 h 81155"/>
                <a:gd name="connsiteX84" fmla="*/ 42022 w 72138"/>
                <a:gd name="connsiteY84" fmla="*/ 75206 h 81155"/>
                <a:gd name="connsiteX85" fmla="*/ 45809 w 72138"/>
                <a:gd name="connsiteY85" fmla="*/ 76468 h 81155"/>
                <a:gd name="connsiteX86" fmla="*/ 47478 w 72138"/>
                <a:gd name="connsiteY86" fmla="*/ 75206 h 81155"/>
                <a:gd name="connsiteX87" fmla="*/ 48109 w 72138"/>
                <a:gd name="connsiteY87" fmla="*/ 74935 h 81155"/>
                <a:gd name="connsiteX88" fmla="*/ 50408 w 72138"/>
                <a:gd name="connsiteY88" fmla="*/ 73943 h 81155"/>
                <a:gd name="connsiteX89" fmla="*/ 53339 w 72138"/>
                <a:gd name="connsiteY89" fmla="*/ 72681 h 81155"/>
                <a:gd name="connsiteX90" fmla="*/ 55052 w 72138"/>
                <a:gd name="connsiteY90" fmla="*/ 73537 h 81155"/>
                <a:gd name="connsiteX91" fmla="*/ 57983 w 72138"/>
                <a:gd name="connsiteY91" fmla="*/ 72275 h 81155"/>
                <a:gd name="connsiteX92" fmla="*/ 61770 w 72138"/>
                <a:gd name="connsiteY92" fmla="*/ 72681 h 81155"/>
                <a:gd name="connsiteX93" fmla="*/ 62762 w 72138"/>
                <a:gd name="connsiteY93" fmla="*/ 73673 h 81155"/>
                <a:gd name="connsiteX94" fmla="*/ 64700 w 72138"/>
                <a:gd name="connsiteY94" fmla="*/ 69750 h 81155"/>
                <a:gd name="connsiteX95" fmla="*/ 62627 w 72138"/>
                <a:gd name="connsiteY95" fmla="*/ 68893 h 81155"/>
                <a:gd name="connsiteX96" fmla="*/ 62627 w 72138"/>
                <a:gd name="connsiteY96" fmla="*/ 67225 h 81155"/>
                <a:gd name="connsiteX97" fmla="*/ 63032 w 72138"/>
                <a:gd name="connsiteY97" fmla="*/ 64295 h 81155"/>
                <a:gd name="connsiteX98" fmla="*/ 64700 w 72138"/>
                <a:gd name="connsiteY98" fmla="*/ 63032 h 81155"/>
                <a:gd name="connsiteX99" fmla="*/ 67225 w 72138"/>
                <a:gd name="connsiteY99" fmla="*/ 63032 h 81155"/>
                <a:gd name="connsiteX100" fmla="*/ 69795 w 72138"/>
                <a:gd name="connsiteY100" fmla="*/ 60462 h 81155"/>
                <a:gd name="connsiteX101" fmla="*/ 69795 w 72138"/>
                <a:gd name="connsiteY101" fmla="*/ 60237 h 81155"/>
                <a:gd name="connsiteX102" fmla="*/ 69795 w 72138"/>
                <a:gd name="connsiteY102" fmla="*/ 58388 h 81155"/>
                <a:gd name="connsiteX103" fmla="*/ 67676 w 72138"/>
                <a:gd name="connsiteY103" fmla="*/ 57937 h 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72138" h="81155">
                  <a:moveTo>
                    <a:pt x="66414" y="53744"/>
                  </a:moveTo>
                  <a:lnTo>
                    <a:pt x="63889" y="53744"/>
                  </a:lnTo>
                  <a:lnTo>
                    <a:pt x="61770" y="49957"/>
                  </a:lnTo>
                  <a:lnTo>
                    <a:pt x="60507" y="47838"/>
                  </a:lnTo>
                  <a:lnTo>
                    <a:pt x="59245" y="44907"/>
                  </a:lnTo>
                  <a:lnTo>
                    <a:pt x="60507" y="43239"/>
                  </a:lnTo>
                  <a:lnTo>
                    <a:pt x="62221" y="41571"/>
                  </a:lnTo>
                  <a:lnTo>
                    <a:pt x="63483" y="40714"/>
                  </a:lnTo>
                  <a:lnTo>
                    <a:pt x="64250" y="39091"/>
                  </a:lnTo>
                  <a:lnTo>
                    <a:pt x="64295" y="39001"/>
                  </a:lnTo>
                  <a:lnTo>
                    <a:pt x="62627" y="37333"/>
                  </a:lnTo>
                  <a:lnTo>
                    <a:pt x="61364" y="34808"/>
                  </a:lnTo>
                  <a:lnTo>
                    <a:pt x="62627" y="33997"/>
                  </a:lnTo>
                  <a:lnTo>
                    <a:pt x="62221" y="32283"/>
                  </a:lnTo>
                  <a:lnTo>
                    <a:pt x="60507" y="30164"/>
                  </a:lnTo>
                  <a:lnTo>
                    <a:pt x="57577" y="31877"/>
                  </a:lnTo>
                  <a:lnTo>
                    <a:pt x="55909" y="33546"/>
                  </a:lnTo>
                  <a:lnTo>
                    <a:pt x="53790" y="31427"/>
                  </a:lnTo>
                  <a:lnTo>
                    <a:pt x="51265" y="31427"/>
                  </a:lnTo>
                  <a:lnTo>
                    <a:pt x="48740" y="31021"/>
                  </a:lnTo>
                  <a:lnTo>
                    <a:pt x="44953" y="28090"/>
                  </a:lnTo>
                  <a:lnTo>
                    <a:pt x="44953" y="25971"/>
                  </a:lnTo>
                  <a:lnTo>
                    <a:pt x="45809" y="22590"/>
                  </a:lnTo>
                  <a:lnTo>
                    <a:pt x="44096" y="20921"/>
                  </a:lnTo>
                  <a:lnTo>
                    <a:pt x="42428" y="20921"/>
                  </a:lnTo>
                  <a:lnTo>
                    <a:pt x="39497" y="20516"/>
                  </a:lnTo>
                  <a:lnTo>
                    <a:pt x="35259" y="17991"/>
                  </a:lnTo>
                  <a:lnTo>
                    <a:pt x="35710" y="16277"/>
                  </a:lnTo>
                  <a:lnTo>
                    <a:pt x="35710" y="13798"/>
                  </a:lnTo>
                  <a:lnTo>
                    <a:pt x="33591" y="10822"/>
                  </a:lnTo>
                  <a:lnTo>
                    <a:pt x="30660" y="7441"/>
                  </a:lnTo>
                  <a:lnTo>
                    <a:pt x="28947" y="7035"/>
                  </a:lnTo>
                  <a:lnTo>
                    <a:pt x="26828" y="4916"/>
                  </a:lnTo>
                  <a:lnTo>
                    <a:pt x="22229" y="4104"/>
                  </a:lnTo>
                  <a:lnTo>
                    <a:pt x="20876" y="4104"/>
                  </a:lnTo>
                  <a:lnTo>
                    <a:pt x="17991" y="4104"/>
                  </a:lnTo>
                  <a:lnTo>
                    <a:pt x="14654" y="4510"/>
                  </a:lnTo>
                  <a:lnTo>
                    <a:pt x="12130" y="7035"/>
                  </a:lnTo>
                  <a:lnTo>
                    <a:pt x="8748" y="7035"/>
                  </a:lnTo>
                  <a:lnTo>
                    <a:pt x="6629" y="8703"/>
                  </a:lnTo>
                  <a:lnTo>
                    <a:pt x="4104" y="11679"/>
                  </a:lnTo>
                  <a:lnTo>
                    <a:pt x="5817" y="10416"/>
                  </a:lnTo>
                  <a:lnTo>
                    <a:pt x="8748" y="10822"/>
                  </a:lnTo>
                  <a:lnTo>
                    <a:pt x="10867" y="14204"/>
                  </a:lnTo>
                  <a:lnTo>
                    <a:pt x="11679" y="16728"/>
                  </a:lnTo>
                  <a:lnTo>
                    <a:pt x="11679" y="18397"/>
                  </a:lnTo>
                  <a:lnTo>
                    <a:pt x="11679" y="20516"/>
                  </a:lnTo>
                  <a:lnTo>
                    <a:pt x="14249" y="21327"/>
                  </a:lnTo>
                  <a:lnTo>
                    <a:pt x="12130" y="23040"/>
                  </a:lnTo>
                  <a:lnTo>
                    <a:pt x="12130" y="25971"/>
                  </a:lnTo>
                  <a:lnTo>
                    <a:pt x="15511" y="27234"/>
                  </a:lnTo>
                  <a:lnTo>
                    <a:pt x="15917" y="29353"/>
                  </a:lnTo>
                  <a:lnTo>
                    <a:pt x="14654" y="32283"/>
                  </a:lnTo>
                  <a:lnTo>
                    <a:pt x="13392" y="33546"/>
                  </a:lnTo>
                  <a:lnTo>
                    <a:pt x="12941" y="36070"/>
                  </a:lnTo>
                  <a:lnTo>
                    <a:pt x="15060" y="39452"/>
                  </a:lnTo>
                  <a:lnTo>
                    <a:pt x="17179" y="39452"/>
                  </a:lnTo>
                  <a:lnTo>
                    <a:pt x="19253" y="41120"/>
                  </a:lnTo>
                  <a:lnTo>
                    <a:pt x="20110" y="43239"/>
                  </a:lnTo>
                  <a:lnTo>
                    <a:pt x="18442" y="43645"/>
                  </a:lnTo>
                  <a:lnTo>
                    <a:pt x="16773" y="44907"/>
                  </a:lnTo>
                  <a:lnTo>
                    <a:pt x="17179" y="47432"/>
                  </a:lnTo>
                  <a:lnTo>
                    <a:pt x="17991" y="49551"/>
                  </a:lnTo>
                  <a:lnTo>
                    <a:pt x="16052" y="50724"/>
                  </a:lnTo>
                  <a:lnTo>
                    <a:pt x="17179" y="52076"/>
                  </a:lnTo>
                  <a:lnTo>
                    <a:pt x="17811" y="53970"/>
                  </a:lnTo>
                  <a:lnTo>
                    <a:pt x="19389" y="56810"/>
                  </a:lnTo>
                  <a:lnTo>
                    <a:pt x="21598" y="56810"/>
                  </a:lnTo>
                  <a:lnTo>
                    <a:pt x="24754" y="56810"/>
                  </a:lnTo>
                  <a:lnTo>
                    <a:pt x="25701" y="59020"/>
                  </a:lnTo>
                  <a:lnTo>
                    <a:pt x="26647" y="60598"/>
                  </a:lnTo>
                  <a:lnTo>
                    <a:pt x="27594" y="62491"/>
                  </a:lnTo>
                  <a:lnTo>
                    <a:pt x="32013" y="62491"/>
                  </a:lnTo>
                  <a:lnTo>
                    <a:pt x="30435" y="64700"/>
                  </a:lnTo>
                  <a:lnTo>
                    <a:pt x="28226" y="65647"/>
                  </a:lnTo>
                  <a:lnTo>
                    <a:pt x="28226" y="69750"/>
                  </a:lnTo>
                  <a:lnTo>
                    <a:pt x="27594" y="69885"/>
                  </a:lnTo>
                  <a:lnTo>
                    <a:pt x="28226" y="70607"/>
                  </a:lnTo>
                  <a:lnTo>
                    <a:pt x="29803" y="73537"/>
                  </a:lnTo>
                  <a:lnTo>
                    <a:pt x="32734" y="74800"/>
                  </a:lnTo>
                  <a:lnTo>
                    <a:pt x="35710" y="78181"/>
                  </a:lnTo>
                  <a:lnTo>
                    <a:pt x="36161" y="79218"/>
                  </a:lnTo>
                  <a:lnTo>
                    <a:pt x="37784" y="78993"/>
                  </a:lnTo>
                  <a:lnTo>
                    <a:pt x="39497" y="76874"/>
                  </a:lnTo>
                  <a:lnTo>
                    <a:pt x="42022" y="75206"/>
                  </a:lnTo>
                  <a:lnTo>
                    <a:pt x="45809" y="76468"/>
                  </a:lnTo>
                  <a:lnTo>
                    <a:pt x="47478" y="75206"/>
                  </a:lnTo>
                  <a:lnTo>
                    <a:pt x="48109" y="74935"/>
                  </a:lnTo>
                  <a:lnTo>
                    <a:pt x="50408" y="73943"/>
                  </a:lnTo>
                  <a:lnTo>
                    <a:pt x="53339" y="72681"/>
                  </a:lnTo>
                  <a:lnTo>
                    <a:pt x="55052" y="73537"/>
                  </a:lnTo>
                  <a:lnTo>
                    <a:pt x="57983" y="72275"/>
                  </a:lnTo>
                  <a:lnTo>
                    <a:pt x="61770" y="72681"/>
                  </a:lnTo>
                  <a:lnTo>
                    <a:pt x="62762" y="73673"/>
                  </a:lnTo>
                  <a:lnTo>
                    <a:pt x="64700" y="69750"/>
                  </a:lnTo>
                  <a:lnTo>
                    <a:pt x="62627" y="68893"/>
                  </a:lnTo>
                  <a:lnTo>
                    <a:pt x="62627" y="67225"/>
                  </a:lnTo>
                  <a:lnTo>
                    <a:pt x="63032" y="64295"/>
                  </a:lnTo>
                  <a:lnTo>
                    <a:pt x="64700" y="63032"/>
                  </a:lnTo>
                  <a:lnTo>
                    <a:pt x="67225" y="63032"/>
                  </a:lnTo>
                  <a:lnTo>
                    <a:pt x="69795" y="60462"/>
                  </a:lnTo>
                  <a:lnTo>
                    <a:pt x="69795" y="60237"/>
                  </a:lnTo>
                  <a:lnTo>
                    <a:pt x="69795" y="58388"/>
                  </a:lnTo>
                  <a:lnTo>
                    <a:pt x="67676" y="5793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手繪多邊形: 圖案 99">
              <a:extLst>
                <a:ext uri="{FF2B5EF4-FFF2-40B4-BE49-F238E27FC236}">
                  <a16:creationId xmlns:a16="http://schemas.microsoft.com/office/drawing/2014/main" id="{D2B8D5B7-6D01-4C7C-8FA7-7F2151FED9E1}"/>
                </a:ext>
              </a:extLst>
            </p:cNvPr>
            <p:cNvSpPr/>
            <p:nvPr/>
          </p:nvSpPr>
          <p:spPr>
            <a:xfrm>
              <a:off x="1893250" y="2534592"/>
              <a:ext cx="54765" cy="43811"/>
            </a:xfrm>
            <a:custGeom>
              <a:avLst/>
              <a:gdLst>
                <a:gd name="connsiteX0" fmla="*/ 42428 w 45086"/>
                <a:gd name="connsiteY0" fmla="*/ 17585 h 36069"/>
                <a:gd name="connsiteX1" fmla="*/ 43645 w 45086"/>
                <a:gd name="connsiteY1" fmla="*/ 15466 h 36069"/>
                <a:gd name="connsiteX2" fmla="*/ 39903 w 45086"/>
                <a:gd name="connsiteY2" fmla="*/ 12084 h 36069"/>
                <a:gd name="connsiteX3" fmla="*/ 38641 w 45086"/>
                <a:gd name="connsiteY3" fmla="*/ 11273 h 36069"/>
                <a:gd name="connsiteX4" fmla="*/ 35665 w 45086"/>
                <a:gd name="connsiteY4" fmla="*/ 8703 h 36069"/>
                <a:gd name="connsiteX5" fmla="*/ 34402 w 45086"/>
                <a:gd name="connsiteY5" fmla="*/ 7035 h 36069"/>
                <a:gd name="connsiteX6" fmla="*/ 32869 w 45086"/>
                <a:gd name="connsiteY6" fmla="*/ 5502 h 36069"/>
                <a:gd name="connsiteX7" fmla="*/ 31878 w 45086"/>
                <a:gd name="connsiteY7" fmla="*/ 4510 h 36069"/>
                <a:gd name="connsiteX8" fmla="*/ 28090 w 45086"/>
                <a:gd name="connsiteY8" fmla="*/ 4104 h 36069"/>
                <a:gd name="connsiteX9" fmla="*/ 25160 w 45086"/>
                <a:gd name="connsiteY9" fmla="*/ 5367 h 36069"/>
                <a:gd name="connsiteX10" fmla="*/ 23446 w 45086"/>
                <a:gd name="connsiteY10" fmla="*/ 4510 h 36069"/>
                <a:gd name="connsiteX11" fmla="*/ 20516 w 45086"/>
                <a:gd name="connsiteY11" fmla="*/ 5772 h 36069"/>
                <a:gd name="connsiteX12" fmla="*/ 18216 w 45086"/>
                <a:gd name="connsiteY12" fmla="*/ 6764 h 36069"/>
                <a:gd name="connsiteX13" fmla="*/ 17585 w 45086"/>
                <a:gd name="connsiteY13" fmla="*/ 7035 h 36069"/>
                <a:gd name="connsiteX14" fmla="*/ 15917 w 45086"/>
                <a:gd name="connsiteY14" fmla="*/ 8297 h 36069"/>
                <a:gd name="connsiteX15" fmla="*/ 12130 w 45086"/>
                <a:gd name="connsiteY15" fmla="*/ 7035 h 36069"/>
                <a:gd name="connsiteX16" fmla="*/ 9605 w 45086"/>
                <a:gd name="connsiteY16" fmla="*/ 8703 h 36069"/>
                <a:gd name="connsiteX17" fmla="*/ 7892 w 45086"/>
                <a:gd name="connsiteY17" fmla="*/ 10822 h 36069"/>
                <a:gd name="connsiteX18" fmla="*/ 6268 w 45086"/>
                <a:gd name="connsiteY18" fmla="*/ 11047 h 36069"/>
                <a:gd name="connsiteX19" fmla="*/ 7035 w 45086"/>
                <a:gd name="connsiteY19" fmla="*/ 12941 h 36069"/>
                <a:gd name="connsiteX20" fmla="*/ 5637 w 45086"/>
                <a:gd name="connsiteY20" fmla="*/ 16097 h 36069"/>
                <a:gd name="connsiteX21" fmla="*/ 5367 w 45086"/>
                <a:gd name="connsiteY21" fmla="*/ 16728 h 36069"/>
                <a:gd name="connsiteX22" fmla="*/ 4104 w 45086"/>
                <a:gd name="connsiteY22" fmla="*/ 20110 h 36069"/>
                <a:gd name="connsiteX23" fmla="*/ 5817 w 45086"/>
                <a:gd name="connsiteY23" fmla="*/ 23446 h 36069"/>
                <a:gd name="connsiteX24" fmla="*/ 5817 w 45086"/>
                <a:gd name="connsiteY24" fmla="*/ 25160 h 36069"/>
                <a:gd name="connsiteX25" fmla="*/ 7035 w 45086"/>
                <a:gd name="connsiteY25" fmla="*/ 29758 h 36069"/>
                <a:gd name="connsiteX26" fmla="*/ 10416 w 45086"/>
                <a:gd name="connsiteY26" fmla="*/ 32283 h 36069"/>
                <a:gd name="connsiteX27" fmla="*/ 12130 w 45086"/>
                <a:gd name="connsiteY27" fmla="*/ 31877 h 36069"/>
                <a:gd name="connsiteX28" fmla="*/ 12400 w 45086"/>
                <a:gd name="connsiteY28" fmla="*/ 32328 h 36069"/>
                <a:gd name="connsiteX29" fmla="*/ 13347 w 45086"/>
                <a:gd name="connsiteY29" fmla="*/ 31877 h 36069"/>
                <a:gd name="connsiteX30" fmla="*/ 17179 w 45086"/>
                <a:gd name="connsiteY30" fmla="*/ 30209 h 36069"/>
                <a:gd name="connsiteX31" fmla="*/ 22229 w 45086"/>
                <a:gd name="connsiteY31" fmla="*/ 30209 h 36069"/>
                <a:gd name="connsiteX32" fmla="*/ 23897 w 45086"/>
                <a:gd name="connsiteY32" fmla="*/ 28090 h 36069"/>
                <a:gd name="connsiteX33" fmla="*/ 26422 w 45086"/>
                <a:gd name="connsiteY33" fmla="*/ 27234 h 36069"/>
                <a:gd name="connsiteX34" fmla="*/ 28541 w 45086"/>
                <a:gd name="connsiteY34" fmla="*/ 25971 h 36069"/>
                <a:gd name="connsiteX35" fmla="*/ 30209 w 45086"/>
                <a:gd name="connsiteY35" fmla="*/ 27684 h 36069"/>
                <a:gd name="connsiteX36" fmla="*/ 35214 w 45086"/>
                <a:gd name="connsiteY36" fmla="*/ 27684 h 36069"/>
                <a:gd name="connsiteX37" fmla="*/ 35259 w 45086"/>
                <a:gd name="connsiteY37" fmla="*/ 27684 h 36069"/>
                <a:gd name="connsiteX38" fmla="*/ 37333 w 45086"/>
                <a:gd name="connsiteY38" fmla="*/ 27234 h 36069"/>
                <a:gd name="connsiteX39" fmla="*/ 39903 w 45086"/>
                <a:gd name="connsiteY39" fmla="*/ 25971 h 36069"/>
                <a:gd name="connsiteX40" fmla="*/ 41977 w 45086"/>
                <a:gd name="connsiteY40" fmla="*/ 23446 h 36069"/>
                <a:gd name="connsiteX41" fmla="*/ 42834 w 45086"/>
                <a:gd name="connsiteY41" fmla="*/ 21778 h 36069"/>
                <a:gd name="connsiteX42" fmla="*/ 44231 w 45086"/>
                <a:gd name="connsiteY42" fmla="*/ 21913 h 36069"/>
                <a:gd name="connsiteX43" fmla="*/ 44502 w 45086"/>
                <a:gd name="connsiteY43" fmla="*/ 21372 h 36069"/>
                <a:gd name="connsiteX44" fmla="*/ 41165 w 45086"/>
                <a:gd name="connsiteY44" fmla="*/ 20516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086" h="36069">
                  <a:moveTo>
                    <a:pt x="42428" y="17585"/>
                  </a:moveTo>
                  <a:lnTo>
                    <a:pt x="43645" y="15466"/>
                  </a:lnTo>
                  <a:lnTo>
                    <a:pt x="39903" y="12084"/>
                  </a:lnTo>
                  <a:lnTo>
                    <a:pt x="38641" y="11273"/>
                  </a:lnTo>
                  <a:lnTo>
                    <a:pt x="35665" y="8703"/>
                  </a:lnTo>
                  <a:lnTo>
                    <a:pt x="34402" y="7035"/>
                  </a:lnTo>
                  <a:lnTo>
                    <a:pt x="32869" y="5502"/>
                  </a:lnTo>
                  <a:lnTo>
                    <a:pt x="31878" y="4510"/>
                  </a:lnTo>
                  <a:lnTo>
                    <a:pt x="28090" y="4104"/>
                  </a:lnTo>
                  <a:lnTo>
                    <a:pt x="25160" y="5367"/>
                  </a:lnTo>
                  <a:lnTo>
                    <a:pt x="23446" y="4510"/>
                  </a:lnTo>
                  <a:lnTo>
                    <a:pt x="20516" y="5772"/>
                  </a:lnTo>
                  <a:lnTo>
                    <a:pt x="18216" y="6764"/>
                  </a:lnTo>
                  <a:lnTo>
                    <a:pt x="17585" y="7035"/>
                  </a:lnTo>
                  <a:lnTo>
                    <a:pt x="15917" y="8297"/>
                  </a:lnTo>
                  <a:lnTo>
                    <a:pt x="12130" y="7035"/>
                  </a:lnTo>
                  <a:lnTo>
                    <a:pt x="9605" y="8703"/>
                  </a:lnTo>
                  <a:lnTo>
                    <a:pt x="7892" y="10822"/>
                  </a:lnTo>
                  <a:lnTo>
                    <a:pt x="6268" y="11047"/>
                  </a:lnTo>
                  <a:lnTo>
                    <a:pt x="7035" y="12941"/>
                  </a:lnTo>
                  <a:lnTo>
                    <a:pt x="5637" y="16097"/>
                  </a:lnTo>
                  <a:lnTo>
                    <a:pt x="5367" y="16728"/>
                  </a:lnTo>
                  <a:lnTo>
                    <a:pt x="4104" y="20110"/>
                  </a:lnTo>
                  <a:lnTo>
                    <a:pt x="5817" y="23446"/>
                  </a:lnTo>
                  <a:lnTo>
                    <a:pt x="5817" y="25160"/>
                  </a:lnTo>
                  <a:lnTo>
                    <a:pt x="7035" y="29758"/>
                  </a:lnTo>
                  <a:lnTo>
                    <a:pt x="10416" y="32283"/>
                  </a:lnTo>
                  <a:lnTo>
                    <a:pt x="12130" y="31877"/>
                  </a:lnTo>
                  <a:lnTo>
                    <a:pt x="12400" y="32328"/>
                  </a:lnTo>
                  <a:lnTo>
                    <a:pt x="13347" y="31877"/>
                  </a:lnTo>
                  <a:lnTo>
                    <a:pt x="17179" y="30209"/>
                  </a:lnTo>
                  <a:lnTo>
                    <a:pt x="22229" y="30209"/>
                  </a:lnTo>
                  <a:lnTo>
                    <a:pt x="23897" y="28090"/>
                  </a:lnTo>
                  <a:lnTo>
                    <a:pt x="26422" y="27234"/>
                  </a:lnTo>
                  <a:lnTo>
                    <a:pt x="28541" y="25971"/>
                  </a:lnTo>
                  <a:lnTo>
                    <a:pt x="30209" y="27684"/>
                  </a:lnTo>
                  <a:lnTo>
                    <a:pt x="35214" y="27684"/>
                  </a:lnTo>
                  <a:lnTo>
                    <a:pt x="35259" y="27684"/>
                  </a:lnTo>
                  <a:lnTo>
                    <a:pt x="37333" y="27234"/>
                  </a:lnTo>
                  <a:lnTo>
                    <a:pt x="39903" y="25971"/>
                  </a:lnTo>
                  <a:lnTo>
                    <a:pt x="41977" y="23446"/>
                  </a:lnTo>
                  <a:lnTo>
                    <a:pt x="42834" y="21778"/>
                  </a:lnTo>
                  <a:lnTo>
                    <a:pt x="44231" y="21913"/>
                  </a:lnTo>
                  <a:lnTo>
                    <a:pt x="44502" y="21372"/>
                  </a:lnTo>
                  <a:lnTo>
                    <a:pt x="41165" y="205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手繪多邊形: 圖案 100">
              <a:extLst>
                <a:ext uri="{FF2B5EF4-FFF2-40B4-BE49-F238E27FC236}">
                  <a16:creationId xmlns:a16="http://schemas.microsoft.com/office/drawing/2014/main" id="{D215B61E-63D3-427A-8DC2-D398BC93AC6A}"/>
                </a:ext>
              </a:extLst>
            </p:cNvPr>
            <p:cNvSpPr/>
            <p:nvPr/>
          </p:nvSpPr>
          <p:spPr>
            <a:xfrm>
              <a:off x="1883612" y="2233500"/>
              <a:ext cx="104052" cy="60240"/>
            </a:xfrm>
            <a:custGeom>
              <a:avLst/>
              <a:gdLst>
                <a:gd name="connsiteX0" fmla="*/ 80210 w 85664"/>
                <a:gd name="connsiteY0" fmla="*/ 18442 h 49595"/>
                <a:gd name="connsiteX1" fmla="*/ 76874 w 85664"/>
                <a:gd name="connsiteY1" fmla="*/ 17179 h 49595"/>
                <a:gd name="connsiteX2" fmla="*/ 73402 w 85664"/>
                <a:gd name="connsiteY2" fmla="*/ 14835 h 49595"/>
                <a:gd name="connsiteX3" fmla="*/ 73041 w 85664"/>
                <a:gd name="connsiteY3" fmla="*/ 14654 h 49595"/>
                <a:gd name="connsiteX4" fmla="*/ 70967 w 85664"/>
                <a:gd name="connsiteY4" fmla="*/ 12130 h 49595"/>
                <a:gd name="connsiteX5" fmla="*/ 69299 w 85664"/>
                <a:gd name="connsiteY5" fmla="*/ 10867 h 49595"/>
                <a:gd name="connsiteX6" fmla="*/ 65061 w 85664"/>
                <a:gd name="connsiteY6" fmla="*/ 9605 h 49595"/>
                <a:gd name="connsiteX7" fmla="*/ 61274 w 85664"/>
                <a:gd name="connsiteY7" fmla="*/ 10010 h 49595"/>
                <a:gd name="connsiteX8" fmla="*/ 57892 w 85664"/>
                <a:gd name="connsiteY8" fmla="*/ 6629 h 49595"/>
                <a:gd name="connsiteX9" fmla="*/ 56675 w 85664"/>
                <a:gd name="connsiteY9" fmla="*/ 4104 h 49595"/>
                <a:gd name="connsiteX10" fmla="*/ 54962 w 85664"/>
                <a:gd name="connsiteY10" fmla="*/ 4961 h 49595"/>
                <a:gd name="connsiteX11" fmla="*/ 52888 w 85664"/>
                <a:gd name="connsiteY11" fmla="*/ 6629 h 49595"/>
                <a:gd name="connsiteX12" fmla="*/ 47838 w 85664"/>
                <a:gd name="connsiteY12" fmla="*/ 6629 h 49595"/>
                <a:gd name="connsiteX13" fmla="*/ 41526 w 85664"/>
                <a:gd name="connsiteY13" fmla="*/ 6223 h 49595"/>
                <a:gd name="connsiteX14" fmla="*/ 36882 w 85664"/>
                <a:gd name="connsiteY14" fmla="*/ 5817 h 49595"/>
                <a:gd name="connsiteX15" fmla="*/ 32238 w 85664"/>
                <a:gd name="connsiteY15" fmla="*/ 6223 h 49595"/>
                <a:gd name="connsiteX16" fmla="*/ 28451 w 85664"/>
                <a:gd name="connsiteY16" fmla="*/ 5817 h 49595"/>
                <a:gd name="connsiteX17" fmla="*/ 24258 w 85664"/>
                <a:gd name="connsiteY17" fmla="*/ 5817 h 49595"/>
                <a:gd name="connsiteX18" fmla="*/ 19208 w 85664"/>
                <a:gd name="connsiteY18" fmla="*/ 5817 h 49595"/>
                <a:gd name="connsiteX19" fmla="*/ 17089 w 85664"/>
                <a:gd name="connsiteY19" fmla="*/ 4961 h 49595"/>
                <a:gd name="connsiteX20" fmla="*/ 14158 w 85664"/>
                <a:gd name="connsiteY20" fmla="*/ 7080 h 49595"/>
                <a:gd name="connsiteX21" fmla="*/ 10371 w 85664"/>
                <a:gd name="connsiteY21" fmla="*/ 7080 h 49595"/>
                <a:gd name="connsiteX22" fmla="*/ 6133 w 85664"/>
                <a:gd name="connsiteY22" fmla="*/ 10010 h 49595"/>
                <a:gd name="connsiteX23" fmla="*/ 4104 w 85664"/>
                <a:gd name="connsiteY23" fmla="*/ 10416 h 49595"/>
                <a:gd name="connsiteX24" fmla="*/ 5953 w 85664"/>
                <a:gd name="connsiteY24" fmla="*/ 15917 h 49595"/>
                <a:gd name="connsiteX25" fmla="*/ 5953 w 85664"/>
                <a:gd name="connsiteY25" fmla="*/ 19073 h 49595"/>
                <a:gd name="connsiteX26" fmla="*/ 5727 w 85664"/>
                <a:gd name="connsiteY26" fmla="*/ 20606 h 49595"/>
                <a:gd name="connsiteX27" fmla="*/ 5321 w 85664"/>
                <a:gd name="connsiteY27" fmla="*/ 24123 h 49595"/>
                <a:gd name="connsiteX28" fmla="*/ 5727 w 85664"/>
                <a:gd name="connsiteY28" fmla="*/ 24303 h 49595"/>
                <a:gd name="connsiteX29" fmla="*/ 7395 w 85664"/>
                <a:gd name="connsiteY29" fmla="*/ 24303 h 49595"/>
                <a:gd name="connsiteX30" fmla="*/ 10371 w 85664"/>
                <a:gd name="connsiteY30" fmla="*/ 26422 h 49595"/>
                <a:gd name="connsiteX31" fmla="*/ 13302 w 85664"/>
                <a:gd name="connsiteY31" fmla="*/ 26828 h 49595"/>
                <a:gd name="connsiteX32" fmla="*/ 15827 w 85664"/>
                <a:gd name="connsiteY32" fmla="*/ 26828 h 49595"/>
                <a:gd name="connsiteX33" fmla="*/ 20065 w 85664"/>
                <a:gd name="connsiteY33" fmla="*/ 28947 h 49595"/>
                <a:gd name="connsiteX34" fmla="*/ 25114 w 85664"/>
                <a:gd name="connsiteY34" fmla="*/ 30209 h 49595"/>
                <a:gd name="connsiteX35" fmla="*/ 28451 w 85664"/>
                <a:gd name="connsiteY35" fmla="*/ 30615 h 49595"/>
                <a:gd name="connsiteX36" fmla="*/ 30164 w 85664"/>
                <a:gd name="connsiteY36" fmla="*/ 31877 h 49595"/>
                <a:gd name="connsiteX37" fmla="*/ 30164 w 85664"/>
                <a:gd name="connsiteY37" fmla="*/ 33997 h 49595"/>
                <a:gd name="connsiteX38" fmla="*/ 29307 w 85664"/>
                <a:gd name="connsiteY38" fmla="*/ 36927 h 49595"/>
                <a:gd name="connsiteX39" fmla="*/ 29443 w 85664"/>
                <a:gd name="connsiteY39" fmla="*/ 37468 h 49595"/>
                <a:gd name="connsiteX40" fmla="*/ 35259 w 85664"/>
                <a:gd name="connsiteY40" fmla="*/ 37874 h 49595"/>
                <a:gd name="connsiteX41" fmla="*/ 46125 w 85664"/>
                <a:gd name="connsiteY41" fmla="*/ 38640 h 49595"/>
                <a:gd name="connsiteX42" fmla="*/ 42833 w 85664"/>
                <a:gd name="connsiteY42" fmla="*/ 47477 h 49595"/>
                <a:gd name="connsiteX43" fmla="*/ 48649 w 85664"/>
                <a:gd name="connsiteY43" fmla="*/ 47477 h 49595"/>
                <a:gd name="connsiteX44" fmla="*/ 54556 w 85664"/>
                <a:gd name="connsiteY44" fmla="*/ 47477 h 49595"/>
                <a:gd name="connsiteX45" fmla="*/ 59155 w 85664"/>
                <a:gd name="connsiteY45" fmla="*/ 47027 h 49595"/>
                <a:gd name="connsiteX46" fmla="*/ 59155 w 85664"/>
                <a:gd name="connsiteY46" fmla="*/ 43690 h 49595"/>
                <a:gd name="connsiteX47" fmla="*/ 62987 w 85664"/>
                <a:gd name="connsiteY47" fmla="*/ 43690 h 49595"/>
                <a:gd name="connsiteX48" fmla="*/ 66323 w 85664"/>
                <a:gd name="connsiteY48" fmla="*/ 42428 h 49595"/>
                <a:gd name="connsiteX49" fmla="*/ 68442 w 85664"/>
                <a:gd name="connsiteY49" fmla="*/ 43690 h 49595"/>
                <a:gd name="connsiteX50" fmla="*/ 71824 w 85664"/>
                <a:gd name="connsiteY50" fmla="*/ 43690 h 49595"/>
                <a:gd name="connsiteX51" fmla="*/ 71824 w 85664"/>
                <a:gd name="connsiteY51" fmla="*/ 40309 h 49595"/>
                <a:gd name="connsiteX52" fmla="*/ 70967 w 85664"/>
                <a:gd name="connsiteY52" fmla="*/ 36927 h 49595"/>
                <a:gd name="connsiteX53" fmla="*/ 70967 w 85664"/>
                <a:gd name="connsiteY53" fmla="*/ 34853 h 49595"/>
                <a:gd name="connsiteX54" fmla="*/ 70967 w 85664"/>
                <a:gd name="connsiteY54" fmla="*/ 32734 h 49595"/>
                <a:gd name="connsiteX55" fmla="*/ 73492 w 85664"/>
                <a:gd name="connsiteY55" fmla="*/ 29803 h 49595"/>
                <a:gd name="connsiteX56" fmla="*/ 76874 w 85664"/>
                <a:gd name="connsiteY56" fmla="*/ 29803 h 49595"/>
                <a:gd name="connsiteX57" fmla="*/ 77279 w 85664"/>
                <a:gd name="connsiteY57" fmla="*/ 27279 h 49595"/>
                <a:gd name="connsiteX58" fmla="*/ 79398 w 85664"/>
                <a:gd name="connsiteY58" fmla="*/ 27279 h 49595"/>
                <a:gd name="connsiteX59" fmla="*/ 82329 w 85664"/>
                <a:gd name="connsiteY59" fmla="*/ 26422 h 49595"/>
                <a:gd name="connsiteX60" fmla="*/ 82735 w 85664"/>
                <a:gd name="connsiteY60" fmla="*/ 23040 h 49595"/>
                <a:gd name="connsiteX61" fmla="*/ 79398 w 85664"/>
                <a:gd name="connsiteY61" fmla="*/ 21778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5664" h="49595">
                  <a:moveTo>
                    <a:pt x="80210" y="18442"/>
                  </a:moveTo>
                  <a:lnTo>
                    <a:pt x="76874" y="17179"/>
                  </a:lnTo>
                  <a:lnTo>
                    <a:pt x="73402" y="14835"/>
                  </a:lnTo>
                  <a:lnTo>
                    <a:pt x="73041" y="14654"/>
                  </a:lnTo>
                  <a:lnTo>
                    <a:pt x="70967" y="12130"/>
                  </a:lnTo>
                  <a:lnTo>
                    <a:pt x="69299" y="10867"/>
                  </a:lnTo>
                  <a:lnTo>
                    <a:pt x="65061" y="9605"/>
                  </a:lnTo>
                  <a:lnTo>
                    <a:pt x="61274" y="10010"/>
                  </a:lnTo>
                  <a:lnTo>
                    <a:pt x="57892" y="6629"/>
                  </a:lnTo>
                  <a:lnTo>
                    <a:pt x="56675" y="4104"/>
                  </a:lnTo>
                  <a:lnTo>
                    <a:pt x="54962" y="4961"/>
                  </a:lnTo>
                  <a:lnTo>
                    <a:pt x="52888" y="6629"/>
                  </a:lnTo>
                  <a:lnTo>
                    <a:pt x="47838" y="6629"/>
                  </a:lnTo>
                  <a:lnTo>
                    <a:pt x="41526" y="6223"/>
                  </a:lnTo>
                  <a:lnTo>
                    <a:pt x="36882" y="5817"/>
                  </a:lnTo>
                  <a:lnTo>
                    <a:pt x="32238" y="6223"/>
                  </a:lnTo>
                  <a:lnTo>
                    <a:pt x="28451" y="5817"/>
                  </a:lnTo>
                  <a:lnTo>
                    <a:pt x="24258" y="5817"/>
                  </a:lnTo>
                  <a:lnTo>
                    <a:pt x="19208" y="5817"/>
                  </a:lnTo>
                  <a:lnTo>
                    <a:pt x="17089" y="4961"/>
                  </a:lnTo>
                  <a:lnTo>
                    <a:pt x="14158" y="7080"/>
                  </a:lnTo>
                  <a:lnTo>
                    <a:pt x="10371" y="7080"/>
                  </a:lnTo>
                  <a:lnTo>
                    <a:pt x="6133" y="10010"/>
                  </a:lnTo>
                  <a:lnTo>
                    <a:pt x="4104" y="10416"/>
                  </a:lnTo>
                  <a:lnTo>
                    <a:pt x="5953" y="15917"/>
                  </a:lnTo>
                  <a:lnTo>
                    <a:pt x="5953" y="19073"/>
                  </a:lnTo>
                  <a:lnTo>
                    <a:pt x="5727" y="20606"/>
                  </a:lnTo>
                  <a:lnTo>
                    <a:pt x="5321" y="24123"/>
                  </a:lnTo>
                  <a:lnTo>
                    <a:pt x="5727" y="24303"/>
                  </a:lnTo>
                  <a:lnTo>
                    <a:pt x="7395" y="24303"/>
                  </a:lnTo>
                  <a:lnTo>
                    <a:pt x="10371" y="26422"/>
                  </a:lnTo>
                  <a:lnTo>
                    <a:pt x="13302" y="26828"/>
                  </a:lnTo>
                  <a:lnTo>
                    <a:pt x="15827" y="26828"/>
                  </a:lnTo>
                  <a:lnTo>
                    <a:pt x="20065" y="28947"/>
                  </a:lnTo>
                  <a:lnTo>
                    <a:pt x="25114" y="30209"/>
                  </a:lnTo>
                  <a:lnTo>
                    <a:pt x="28451" y="30615"/>
                  </a:lnTo>
                  <a:lnTo>
                    <a:pt x="30164" y="31877"/>
                  </a:lnTo>
                  <a:lnTo>
                    <a:pt x="30164" y="33997"/>
                  </a:lnTo>
                  <a:lnTo>
                    <a:pt x="29307" y="36927"/>
                  </a:lnTo>
                  <a:lnTo>
                    <a:pt x="29443" y="37468"/>
                  </a:lnTo>
                  <a:lnTo>
                    <a:pt x="35259" y="37874"/>
                  </a:lnTo>
                  <a:lnTo>
                    <a:pt x="46125" y="38640"/>
                  </a:lnTo>
                  <a:lnTo>
                    <a:pt x="42833" y="47477"/>
                  </a:lnTo>
                  <a:lnTo>
                    <a:pt x="48649" y="47477"/>
                  </a:lnTo>
                  <a:lnTo>
                    <a:pt x="54556" y="47477"/>
                  </a:lnTo>
                  <a:lnTo>
                    <a:pt x="59155" y="47027"/>
                  </a:lnTo>
                  <a:lnTo>
                    <a:pt x="59155" y="43690"/>
                  </a:lnTo>
                  <a:lnTo>
                    <a:pt x="62987" y="43690"/>
                  </a:lnTo>
                  <a:lnTo>
                    <a:pt x="66323" y="42428"/>
                  </a:lnTo>
                  <a:lnTo>
                    <a:pt x="68442" y="43690"/>
                  </a:lnTo>
                  <a:lnTo>
                    <a:pt x="71824" y="43690"/>
                  </a:lnTo>
                  <a:lnTo>
                    <a:pt x="71824" y="40309"/>
                  </a:lnTo>
                  <a:lnTo>
                    <a:pt x="70967" y="36927"/>
                  </a:lnTo>
                  <a:lnTo>
                    <a:pt x="70967" y="34853"/>
                  </a:lnTo>
                  <a:lnTo>
                    <a:pt x="70967" y="32734"/>
                  </a:lnTo>
                  <a:lnTo>
                    <a:pt x="73492" y="29803"/>
                  </a:lnTo>
                  <a:lnTo>
                    <a:pt x="76874" y="29803"/>
                  </a:lnTo>
                  <a:lnTo>
                    <a:pt x="77279" y="27279"/>
                  </a:lnTo>
                  <a:lnTo>
                    <a:pt x="79398" y="27279"/>
                  </a:lnTo>
                  <a:lnTo>
                    <a:pt x="82329" y="26422"/>
                  </a:lnTo>
                  <a:lnTo>
                    <a:pt x="82735" y="23040"/>
                  </a:lnTo>
                  <a:lnTo>
                    <a:pt x="79398" y="2177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2" name="手繪多邊形: 圖案 101">
              <a:extLst>
                <a:ext uri="{FF2B5EF4-FFF2-40B4-BE49-F238E27FC236}">
                  <a16:creationId xmlns:a16="http://schemas.microsoft.com/office/drawing/2014/main" id="{F848508A-2384-4F2C-8106-C13A408BB4D3}"/>
                </a:ext>
              </a:extLst>
            </p:cNvPr>
            <p:cNvSpPr/>
            <p:nvPr/>
          </p:nvSpPr>
          <p:spPr>
            <a:xfrm>
              <a:off x="1914390" y="2274025"/>
              <a:ext cx="16429" cy="10952"/>
            </a:xfrm>
            <a:custGeom>
              <a:avLst/>
              <a:gdLst>
                <a:gd name="connsiteX0" fmla="*/ 4104 w 13525"/>
                <a:gd name="connsiteY0" fmla="*/ 4104 h 9017"/>
                <a:gd name="connsiteX1" fmla="*/ 4825 w 13525"/>
                <a:gd name="connsiteY1" fmla="*/ 6539 h 9017"/>
                <a:gd name="connsiteX2" fmla="*/ 5457 w 13525"/>
                <a:gd name="connsiteY2" fmla="*/ 6854 h 9017"/>
                <a:gd name="connsiteX3" fmla="*/ 7350 w 13525"/>
                <a:gd name="connsiteY3" fmla="*/ 7801 h 9017"/>
                <a:gd name="connsiteX4" fmla="*/ 8207 w 13525"/>
                <a:gd name="connsiteY4" fmla="*/ 7801 h 9017"/>
                <a:gd name="connsiteX5" fmla="*/ 9920 w 13525"/>
                <a:gd name="connsiteY5" fmla="*/ 4510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9017">
                  <a:moveTo>
                    <a:pt x="4104" y="4104"/>
                  </a:moveTo>
                  <a:lnTo>
                    <a:pt x="4825" y="6539"/>
                  </a:lnTo>
                  <a:lnTo>
                    <a:pt x="5457" y="6854"/>
                  </a:lnTo>
                  <a:lnTo>
                    <a:pt x="7350" y="7801"/>
                  </a:lnTo>
                  <a:lnTo>
                    <a:pt x="8207" y="7801"/>
                  </a:lnTo>
                  <a:lnTo>
                    <a:pt x="9920" y="45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3" name="手繪多邊形: 圖案 102">
              <a:extLst>
                <a:ext uri="{FF2B5EF4-FFF2-40B4-BE49-F238E27FC236}">
                  <a16:creationId xmlns:a16="http://schemas.microsoft.com/office/drawing/2014/main" id="{D1BA64B8-43E1-41BC-8008-1765FBC41520}"/>
                </a:ext>
              </a:extLst>
            </p:cNvPr>
            <p:cNvSpPr/>
            <p:nvPr/>
          </p:nvSpPr>
          <p:spPr>
            <a:xfrm>
              <a:off x="1919372" y="2274518"/>
              <a:ext cx="21906" cy="16429"/>
            </a:xfrm>
            <a:custGeom>
              <a:avLst/>
              <a:gdLst>
                <a:gd name="connsiteX0" fmla="*/ 4104 w 18034"/>
                <a:gd name="connsiteY0" fmla="*/ 7395 h 13525"/>
                <a:gd name="connsiteX1" fmla="*/ 6178 w 18034"/>
                <a:gd name="connsiteY1" fmla="*/ 7395 h 13525"/>
                <a:gd name="connsiteX2" fmla="*/ 9109 w 18034"/>
                <a:gd name="connsiteY2" fmla="*/ 9469 h 13525"/>
                <a:gd name="connsiteX3" fmla="*/ 11633 w 18034"/>
                <a:gd name="connsiteY3" fmla="*/ 11183 h 13525"/>
                <a:gd name="connsiteX4" fmla="*/ 12085 w 18034"/>
                <a:gd name="connsiteY4" fmla="*/ 13708 h 13525"/>
                <a:gd name="connsiteX5" fmla="*/ 13392 w 18034"/>
                <a:gd name="connsiteY5" fmla="*/ 13708 h 13525"/>
                <a:gd name="connsiteX6" fmla="*/ 16683 w 18034"/>
                <a:gd name="connsiteY6" fmla="*/ 4871 h 13525"/>
                <a:gd name="connsiteX7" fmla="*/ 5817 w 18034"/>
                <a:gd name="connsiteY7" fmla="*/ 410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13525">
                  <a:moveTo>
                    <a:pt x="4104" y="7395"/>
                  </a:moveTo>
                  <a:lnTo>
                    <a:pt x="6178" y="7395"/>
                  </a:lnTo>
                  <a:lnTo>
                    <a:pt x="9109" y="9469"/>
                  </a:lnTo>
                  <a:lnTo>
                    <a:pt x="11633" y="11183"/>
                  </a:lnTo>
                  <a:lnTo>
                    <a:pt x="12085" y="13708"/>
                  </a:lnTo>
                  <a:lnTo>
                    <a:pt x="13392" y="13708"/>
                  </a:lnTo>
                  <a:lnTo>
                    <a:pt x="16683" y="4871"/>
                  </a:lnTo>
                  <a:lnTo>
                    <a:pt x="5817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4" name="手繪多邊形: 圖案 103">
              <a:extLst>
                <a:ext uri="{FF2B5EF4-FFF2-40B4-BE49-F238E27FC236}">
                  <a16:creationId xmlns:a16="http://schemas.microsoft.com/office/drawing/2014/main" id="{933906B8-E17B-4FC3-A3AB-028BE9C04663}"/>
                </a:ext>
              </a:extLst>
            </p:cNvPr>
            <p:cNvSpPr/>
            <p:nvPr/>
          </p:nvSpPr>
          <p:spPr>
            <a:xfrm>
              <a:off x="1885857" y="2548392"/>
              <a:ext cx="125958" cy="120480"/>
            </a:xfrm>
            <a:custGeom>
              <a:avLst/>
              <a:gdLst>
                <a:gd name="connsiteX0" fmla="*/ 96892 w 103699"/>
                <a:gd name="connsiteY0" fmla="*/ 4104 h 99190"/>
                <a:gd name="connsiteX1" fmla="*/ 93105 w 103699"/>
                <a:gd name="connsiteY1" fmla="*/ 4104 h 99190"/>
                <a:gd name="connsiteX2" fmla="*/ 93105 w 103699"/>
                <a:gd name="connsiteY2" fmla="*/ 7035 h 99190"/>
                <a:gd name="connsiteX3" fmla="*/ 94367 w 103699"/>
                <a:gd name="connsiteY3" fmla="*/ 8748 h 99190"/>
                <a:gd name="connsiteX4" fmla="*/ 94367 w 103699"/>
                <a:gd name="connsiteY4" fmla="*/ 12490 h 99190"/>
                <a:gd name="connsiteX5" fmla="*/ 91437 w 103699"/>
                <a:gd name="connsiteY5" fmla="*/ 12490 h 99190"/>
                <a:gd name="connsiteX6" fmla="*/ 87199 w 103699"/>
                <a:gd name="connsiteY6" fmla="*/ 12490 h 99190"/>
                <a:gd name="connsiteX7" fmla="*/ 83411 w 103699"/>
                <a:gd name="connsiteY7" fmla="*/ 12084 h 99190"/>
                <a:gd name="connsiteX8" fmla="*/ 79218 w 103699"/>
                <a:gd name="connsiteY8" fmla="*/ 12941 h 99190"/>
                <a:gd name="connsiteX9" fmla="*/ 77956 w 103699"/>
                <a:gd name="connsiteY9" fmla="*/ 10416 h 99190"/>
                <a:gd name="connsiteX10" fmla="*/ 73312 w 103699"/>
                <a:gd name="connsiteY10" fmla="*/ 10010 h 99190"/>
                <a:gd name="connsiteX11" fmla="*/ 72050 w 103699"/>
                <a:gd name="connsiteY11" fmla="*/ 8748 h 99190"/>
                <a:gd name="connsiteX12" fmla="*/ 68262 w 103699"/>
                <a:gd name="connsiteY12" fmla="*/ 7035 h 99190"/>
                <a:gd name="connsiteX13" fmla="*/ 64926 w 103699"/>
                <a:gd name="connsiteY13" fmla="*/ 8748 h 99190"/>
                <a:gd name="connsiteX14" fmla="*/ 61544 w 103699"/>
                <a:gd name="connsiteY14" fmla="*/ 10416 h 99190"/>
                <a:gd name="connsiteX15" fmla="*/ 57306 w 103699"/>
                <a:gd name="connsiteY15" fmla="*/ 11273 h 99190"/>
                <a:gd name="connsiteX16" fmla="*/ 52707 w 103699"/>
                <a:gd name="connsiteY16" fmla="*/ 10822 h 99190"/>
                <a:gd name="connsiteX17" fmla="*/ 50318 w 103699"/>
                <a:gd name="connsiteY17" fmla="*/ 10552 h 99190"/>
                <a:gd name="connsiteX18" fmla="*/ 48920 w 103699"/>
                <a:gd name="connsiteY18" fmla="*/ 10416 h 99190"/>
                <a:gd name="connsiteX19" fmla="*/ 48063 w 103699"/>
                <a:gd name="connsiteY19" fmla="*/ 12084 h 99190"/>
                <a:gd name="connsiteX20" fmla="*/ 45989 w 103699"/>
                <a:gd name="connsiteY20" fmla="*/ 14609 h 99190"/>
                <a:gd name="connsiteX21" fmla="*/ 43419 w 103699"/>
                <a:gd name="connsiteY21" fmla="*/ 15872 h 99190"/>
                <a:gd name="connsiteX22" fmla="*/ 41346 w 103699"/>
                <a:gd name="connsiteY22" fmla="*/ 16323 h 99190"/>
                <a:gd name="connsiteX23" fmla="*/ 41301 w 103699"/>
                <a:gd name="connsiteY23" fmla="*/ 16323 h 99190"/>
                <a:gd name="connsiteX24" fmla="*/ 36296 w 103699"/>
                <a:gd name="connsiteY24" fmla="*/ 16323 h 99190"/>
                <a:gd name="connsiteX25" fmla="*/ 34628 w 103699"/>
                <a:gd name="connsiteY25" fmla="*/ 14609 h 99190"/>
                <a:gd name="connsiteX26" fmla="*/ 32509 w 103699"/>
                <a:gd name="connsiteY26" fmla="*/ 15872 h 99190"/>
                <a:gd name="connsiteX27" fmla="*/ 29984 w 103699"/>
                <a:gd name="connsiteY27" fmla="*/ 16728 h 99190"/>
                <a:gd name="connsiteX28" fmla="*/ 28316 w 103699"/>
                <a:gd name="connsiteY28" fmla="*/ 18847 h 99190"/>
                <a:gd name="connsiteX29" fmla="*/ 23266 w 103699"/>
                <a:gd name="connsiteY29" fmla="*/ 18847 h 99190"/>
                <a:gd name="connsiteX30" fmla="*/ 19434 w 103699"/>
                <a:gd name="connsiteY30" fmla="*/ 20516 h 99190"/>
                <a:gd name="connsiteX31" fmla="*/ 18487 w 103699"/>
                <a:gd name="connsiteY31" fmla="*/ 20967 h 99190"/>
                <a:gd name="connsiteX32" fmla="*/ 20741 w 103699"/>
                <a:gd name="connsiteY32" fmla="*/ 24303 h 99190"/>
                <a:gd name="connsiteX33" fmla="*/ 19434 w 103699"/>
                <a:gd name="connsiteY33" fmla="*/ 26422 h 99190"/>
                <a:gd name="connsiteX34" fmla="*/ 16954 w 103699"/>
                <a:gd name="connsiteY34" fmla="*/ 28947 h 99190"/>
                <a:gd name="connsiteX35" fmla="*/ 16954 w 103699"/>
                <a:gd name="connsiteY35" fmla="*/ 33140 h 99190"/>
                <a:gd name="connsiteX36" fmla="*/ 15240 w 103699"/>
                <a:gd name="connsiteY36" fmla="*/ 34402 h 99190"/>
                <a:gd name="connsiteX37" fmla="*/ 12310 w 103699"/>
                <a:gd name="connsiteY37" fmla="*/ 36521 h 99190"/>
                <a:gd name="connsiteX38" fmla="*/ 10191 w 103699"/>
                <a:gd name="connsiteY38" fmla="*/ 37784 h 99190"/>
                <a:gd name="connsiteX39" fmla="*/ 8523 w 103699"/>
                <a:gd name="connsiteY39" fmla="*/ 42833 h 99190"/>
                <a:gd name="connsiteX40" fmla="*/ 7260 w 103699"/>
                <a:gd name="connsiteY40" fmla="*/ 42383 h 99190"/>
                <a:gd name="connsiteX41" fmla="*/ 4104 w 103699"/>
                <a:gd name="connsiteY41" fmla="*/ 40399 h 99190"/>
                <a:gd name="connsiteX42" fmla="*/ 4104 w 103699"/>
                <a:gd name="connsiteY42" fmla="*/ 40714 h 99190"/>
                <a:gd name="connsiteX43" fmla="*/ 7260 w 103699"/>
                <a:gd name="connsiteY43" fmla="*/ 43239 h 99190"/>
                <a:gd name="connsiteX44" fmla="*/ 7892 w 103699"/>
                <a:gd name="connsiteY44" fmla="*/ 46395 h 99190"/>
                <a:gd name="connsiteX45" fmla="*/ 12310 w 103699"/>
                <a:gd name="connsiteY45" fmla="*/ 48920 h 99190"/>
                <a:gd name="connsiteX46" fmla="*/ 13572 w 103699"/>
                <a:gd name="connsiteY46" fmla="*/ 52707 h 99190"/>
                <a:gd name="connsiteX47" fmla="*/ 17991 w 103699"/>
                <a:gd name="connsiteY47" fmla="*/ 56495 h 99190"/>
                <a:gd name="connsiteX48" fmla="*/ 21147 w 103699"/>
                <a:gd name="connsiteY48" fmla="*/ 62176 h 99190"/>
                <a:gd name="connsiteX49" fmla="*/ 21778 w 103699"/>
                <a:gd name="connsiteY49" fmla="*/ 64069 h 99190"/>
                <a:gd name="connsiteX50" fmla="*/ 26828 w 103699"/>
                <a:gd name="connsiteY50" fmla="*/ 65963 h 99190"/>
                <a:gd name="connsiteX51" fmla="*/ 31246 w 103699"/>
                <a:gd name="connsiteY51" fmla="*/ 65332 h 99190"/>
                <a:gd name="connsiteX52" fmla="*/ 37558 w 103699"/>
                <a:gd name="connsiteY52" fmla="*/ 64700 h 99190"/>
                <a:gd name="connsiteX53" fmla="*/ 43239 w 103699"/>
                <a:gd name="connsiteY53" fmla="*/ 64700 h 99190"/>
                <a:gd name="connsiteX54" fmla="*/ 46395 w 103699"/>
                <a:gd name="connsiteY54" fmla="*/ 66594 h 99190"/>
                <a:gd name="connsiteX55" fmla="*/ 50182 w 103699"/>
                <a:gd name="connsiteY55" fmla="*/ 68488 h 99190"/>
                <a:gd name="connsiteX56" fmla="*/ 51445 w 103699"/>
                <a:gd name="connsiteY56" fmla="*/ 71644 h 99190"/>
                <a:gd name="connsiteX57" fmla="*/ 45764 w 103699"/>
                <a:gd name="connsiteY57" fmla="*/ 72275 h 99190"/>
                <a:gd name="connsiteX58" fmla="*/ 40083 w 103699"/>
                <a:gd name="connsiteY58" fmla="*/ 71644 h 99190"/>
                <a:gd name="connsiteX59" fmla="*/ 38821 w 103699"/>
                <a:gd name="connsiteY59" fmla="*/ 69119 h 99190"/>
                <a:gd name="connsiteX60" fmla="*/ 34402 w 103699"/>
                <a:gd name="connsiteY60" fmla="*/ 69119 h 99190"/>
                <a:gd name="connsiteX61" fmla="*/ 31246 w 103699"/>
                <a:gd name="connsiteY61" fmla="*/ 69750 h 99190"/>
                <a:gd name="connsiteX62" fmla="*/ 27459 w 103699"/>
                <a:gd name="connsiteY62" fmla="*/ 69750 h 99190"/>
                <a:gd name="connsiteX63" fmla="*/ 26197 w 103699"/>
                <a:gd name="connsiteY63" fmla="*/ 74169 h 99190"/>
                <a:gd name="connsiteX64" fmla="*/ 24303 w 103699"/>
                <a:gd name="connsiteY64" fmla="*/ 76693 h 99190"/>
                <a:gd name="connsiteX65" fmla="*/ 27459 w 103699"/>
                <a:gd name="connsiteY65" fmla="*/ 78587 h 99190"/>
                <a:gd name="connsiteX66" fmla="*/ 32509 w 103699"/>
                <a:gd name="connsiteY66" fmla="*/ 84268 h 99190"/>
                <a:gd name="connsiteX67" fmla="*/ 29984 w 103699"/>
                <a:gd name="connsiteY67" fmla="*/ 88055 h 99190"/>
                <a:gd name="connsiteX68" fmla="*/ 33140 w 103699"/>
                <a:gd name="connsiteY68" fmla="*/ 93105 h 99190"/>
                <a:gd name="connsiteX69" fmla="*/ 36927 w 103699"/>
                <a:gd name="connsiteY69" fmla="*/ 95630 h 99190"/>
                <a:gd name="connsiteX70" fmla="*/ 36927 w 103699"/>
                <a:gd name="connsiteY70" fmla="*/ 89318 h 99190"/>
                <a:gd name="connsiteX71" fmla="*/ 41346 w 103699"/>
                <a:gd name="connsiteY71" fmla="*/ 90580 h 99190"/>
                <a:gd name="connsiteX72" fmla="*/ 42608 w 103699"/>
                <a:gd name="connsiteY72" fmla="*/ 94999 h 99190"/>
                <a:gd name="connsiteX73" fmla="*/ 42608 w 103699"/>
                <a:gd name="connsiteY73" fmla="*/ 98786 h 99190"/>
                <a:gd name="connsiteX74" fmla="*/ 46395 w 103699"/>
                <a:gd name="connsiteY74" fmla="*/ 98786 h 99190"/>
                <a:gd name="connsiteX75" fmla="*/ 46395 w 103699"/>
                <a:gd name="connsiteY75" fmla="*/ 94367 h 99190"/>
                <a:gd name="connsiteX76" fmla="*/ 49551 w 103699"/>
                <a:gd name="connsiteY76" fmla="*/ 98155 h 99190"/>
                <a:gd name="connsiteX77" fmla="*/ 55863 w 103699"/>
                <a:gd name="connsiteY77" fmla="*/ 98786 h 99190"/>
                <a:gd name="connsiteX78" fmla="*/ 52707 w 103699"/>
                <a:gd name="connsiteY78" fmla="*/ 92474 h 99190"/>
                <a:gd name="connsiteX79" fmla="*/ 51445 w 103699"/>
                <a:gd name="connsiteY79" fmla="*/ 88055 h 99190"/>
                <a:gd name="connsiteX80" fmla="*/ 48920 w 103699"/>
                <a:gd name="connsiteY80" fmla="*/ 81743 h 99190"/>
                <a:gd name="connsiteX81" fmla="*/ 50814 w 103699"/>
                <a:gd name="connsiteY81" fmla="*/ 81743 h 99190"/>
                <a:gd name="connsiteX82" fmla="*/ 57126 w 103699"/>
                <a:gd name="connsiteY82" fmla="*/ 81743 h 99190"/>
                <a:gd name="connsiteX83" fmla="*/ 57126 w 103699"/>
                <a:gd name="connsiteY83" fmla="*/ 79218 h 99190"/>
                <a:gd name="connsiteX84" fmla="*/ 54601 w 103699"/>
                <a:gd name="connsiteY84" fmla="*/ 73537 h 99190"/>
                <a:gd name="connsiteX85" fmla="*/ 59651 w 103699"/>
                <a:gd name="connsiteY85" fmla="*/ 73537 h 99190"/>
                <a:gd name="connsiteX86" fmla="*/ 64700 w 103699"/>
                <a:gd name="connsiteY86" fmla="*/ 76693 h 99190"/>
                <a:gd name="connsiteX87" fmla="*/ 67225 w 103699"/>
                <a:gd name="connsiteY87" fmla="*/ 72275 h 99190"/>
                <a:gd name="connsiteX88" fmla="*/ 67225 w 103699"/>
                <a:gd name="connsiteY88" fmla="*/ 66594 h 99190"/>
                <a:gd name="connsiteX89" fmla="*/ 62807 w 103699"/>
                <a:gd name="connsiteY89" fmla="*/ 66594 h 99190"/>
                <a:gd name="connsiteX90" fmla="*/ 58388 w 103699"/>
                <a:gd name="connsiteY90" fmla="*/ 63438 h 99190"/>
                <a:gd name="connsiteX91" fmla="*/ 53970 w 103699"/>
                <a:gd name="connsiteY91" fmla="*/ 59020 h 99190"/>
                <a:gd name="connsiteX92" fmla="*/ 48920 w 103699"/>
                <a:gd name="connsiteY92" fmla="*/ 55863 h 99190"/>
                <a:gd name="connsiteX93" fmla="*/ 52707 w 103699"/>
                <a:gd name="connsiteY93" fmla="*/ 53339 h 99190"/>
                <a:gd name="connsiteX94" fmla="*/ 53339 w 103699"/>
                <a:gd name="connsiteY94" fmla="*/ 49551 h 99190"/>
                <a:gd name="connsiteX95" fmla="*/ 53970 w 103699"/>
                <a:gd name="connsiteY95" fmla="*/ 46395 h 99190"/>
                <a:gd name="connsiteX96" fmla="*/ 50182 w 103699"/>
                <a:gd name="connsiteY96" fmla="*/ 40083 h 99190"/>
                <a:gd name="connsiteX97" fmla="*/ 45133 w 103699"/>
                <a:gd name="connsiteY97" fmla="*/ 38821 h 99190"/>
                <a:gd name="connsiteX98" fmla="*/ 43870 w 103699"/>
                <a:gd name="connsiteY98" fmla="*/ 33771 h 99190"/>
                <a:gd name="connsiteX99" fmla="*/ 42608 w 103699"/>
                <a:gd name="connsiteY99" fmla="*/ 26828 h 99190"/>
                <a:gd name="connsiteX100" fmla="*/ 46395 w 103699"/>
                <a:gd name="connsiteY100" fmla="*/ 25565 h 99190"/>
                <a:gd name="connsiteX101" fmla="*/ 48920 w 103699"/>
                <a:gd name="connsiteY101" fmla="*/ 29984 h 99190"/>
                <a:gd name="connsiteX102" fmla="*/ 51445 w 103699"/>
                <a:gd name="connsiteY102" fmla="*/ 32509 h 99190"/>
                <a:gd name="connsiteX103" fmla="*/ 53339 w 103699"/>
                <a:gd name="connsiteY103" fmla="*/ 36927 h 99190"/>
                <a:gd name="connsiteX104" fmla="*/ 57126 w 103699"/>
                <a:gd name="connsiteY104" fmla="*/ 36927 h 99190"/>
                <a:gd name="connsiteX105" fmla="*/ 55232 w 103699"/>
                <a:gd name="connsiteY105" fmla="*/ 31877 h 99190"/>
                <a:gd name="connsiteX106" fmla="*/ 59019 w 103699"/>
                <a:gd name="connsiteY106" fmla="*/ 33771 h 99190"/>
                <a:gd name="connsiteX107" fmla="*/ 61544 w 103699"/>
                <a:gd name="connsiteY107" fmla="*/ 35665 h 99190"/>
                <a:gd name="connsiteX108" fmla="*/ 64069 w 103699"/>
                <a:gd name="connsiteY108" fmla="*/ 36296 h 99190"/>
                <a:gd name="connsiteX109" fmla="*/ 62807 w 103699"/>
                <a:gd name="connsiteY109" fmla="*/ 33771 h 99190"/>
                <a:gd name="connsiteX110" fmla="*/ 62176 w 103699"/>
                <a:gd name="connsiteY110" fmla="*/ 29984 h 99190"/>
                <a:gd name="connsiteX111" fmla="*/ 69119 w 103699"/>
                <a:gd name="connsiteY111" fmla="*/ 33140 h 99190"/>
                <a:gd name="connsiteX112" fmla="*/ 64700 w 103699"/>
                <a:gd name="connsiteY112" fmla="*/ 28721 h 99190"/>
                <a:gd name="connsiteX113" fmla="*/ 62176 w 103699"/>
                <a:gd name="connsiteY113" fmla="*/ 26197 h 99190"/>
                <a:gd name="connsiteX114" fmla="*/ 60282 w 103699"/>
                <a:gd name="connsiteY114" fmla="*/ 23672 h 99190"/>
                <a:gd name="connsiteX115" fmla="*/ 63438 w 103699"/>
                <a:gd name="connsiteY115" fmla="*/ 23672 h 99190"/>
                <a:gd name="connsiteX116" fmla="*/ 68488 w 103699"/>
                <a:gd name="connsiteY116" fmla="*/ 23672 h 99190"/>
                <a:gd name="connsiteX117" fmla="*/ 69750 w 103699"/>
                <a:gd name="connsiteY117" fmla="*/ 19884 h 99190"/>
                <a:gd name="connsiteX118" fmla="*/ 71644 w 103699"/>
                <a:gd name="connsiteY118" fmla="*/ 20516 h 99190"/>
                <a:gd name="connsiteX119" fmla="*/ 72275 w 103699"/>
                <a:gd name="connsiteY119" fmla="*/ 24303 h 99190"/>
                <a:gd name="connsiteX120" fmla="*/ 76693 w 103699"/>
                <a:gd name="connsiteY120" fmla="*/ 17360 h 99190"/>
                <a:gd name="connsiteX121" fmla="*/ 80481 w 103699"/>
                <a:gd name="connsiteY121" fmla="*/ 19253 h 99190"/>
                <a:gd name="connsiteX122" fmla="*/ 88055 w 103699"/>
                <a:gd name="connsiteY122" fmla="*/ 19884 h 99190"/>
                <a:gd name="connsiteX123" fmla="*/ 91843 w 103699"/>
                <a:gd name="connsiteY123" fmla="*/ 21778 h 99190"/>
                <a:gd name="connsiteX124" fmla="*/ 94548 w 103699"/>
                <a:gd name="connsiteY124" fmla="*/ 22454 h 99190"/>
                <a:gd name="connsiteX125" fmla="*/ 94773 w 103699"/>
                <a:gd name="connsiteY125" fmla="*/ 21778 h 99190"/>
                <a:gd name="connsiteX126" fmla="*/ 96486 w 103699"/>
                <a:gd name="connsiteY126" fmla="*/ 19659 h 99190"/>
                <a:gd name="connsiteX127" fmla="*/ 97749 w 103699"/>
                <a:gd name="connsiteY127" fmla="*/ 16323 h 99190"/>
                <a:gd name="connsiteX128" fmla="*/ 99011 w 103699"/>
                <a:gd name="connsiteY128" fmla="*/ 14609 h 99190"/>
                <a:gd name="connsiteX129" fmla="*/ 99011 w 103699"/>
                <a:gd name="connsiteY129" fmla="*/ 11679 h 99190"/>
                <a:gd name="connsiteX130" fmla="*/ 102348 w 103699"/>
                <a:gd name="connsiteY130" fmla="*/ 10010 h 99190"/>
                <a:gd name="connsiteX131" fmla="*/ 102348 w 103699"/>
                <a:gd name="connsiteY131" fmla="*/ 6223 h 99190"/>
                <a:gd name="connsiteX132" fmla="*/ 100274 w 103699"/>
                <a:gd name="connsiteY132" fmla="*/ 4510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03699" h="99190">
                  <a:moveTo>
                    <a:pt x="96892" y="4104"/>
                  </a:moveTo>
                  <a:lnTo>
                    <a:pt x="93105" y="4104"/>
                  </a:lnTo>
                  <a:lnTo>
                    <a:pt x="93105" y="7035"/>
                  </a:lnTo>
                  <a:lnTo>
                    <a:pt x="94367" y="8748"/>
                  </a:lnTo>
                  <a:lnTo>
                    <a:pt x="94367" y="12490"/>
                  </a:lnTo>
                  <a:lnTo>
                    <a:pt x="91437" y="12490"/>
                  </a:lnTo>
                  <a:lnTo>
                    <a:pt x="87199" y="12490"/>
                  </a:lnTo>
                  <a:lnTo>
                    <a:pt x="83411" y="12084"/>
                  </a:lnTo>
                  <a:lnTo>
                    <a:pt x="79218" y="12941"/>
                  </a:lnTo>
                  <a:lnTo>
                    <a:pt x="77956" y="10416"/>
                  </a:lnTo>
                  <a:lnTo>
                    <a:pt x="73312" y="10010"/>
                  </a:lnTo>
                  <a:lnTo>
                    <a:pt x="72050" y="8748"/>
                  </a:lnTo>
                  <a:lnTo>
                    <a:pt x="68262" y="7035"/>
                  </a:lnTo>
                  <a:lnTo>
                    <a:pt x="64926" y="8748"/>
                  </a:lnTo>
                  <a:lnTo>
                    <a:pt x="61544" y="10416"/>
                  </a:lnTo>
                  <a:lnTo>
                    <a:pt x="57306" y="11273"/>
                  </a:lnTo>
                  <a:lnTo>
                    <a:pt x="52707" y="10822"/>
                  </a:lnTo>
                  <a:lnTo>
                    <a:pt x="50318" y="10552"/>
                  </a:lnTo>
                  <a:lnTo>
                    <a:pt x="48920" y="10416"/>
                  </a:lnTo>
                  <a:lnTo>
                    <a:pt x="48063" y="12084"/>
                  </a:lnTo>
                  <a:lnTo>
                    <a:pt x="45989" y="14609"/>
                  </a:lnTo>
                  <a:lnTo>
                    <a:pt x="43419" y="15872"/>
                  </a:lnTo>
                  <a:lnTo>
                    <a:pt x="41346" y="16323"/>
                  </a:lnTo>
                  <a:lnTo>
                    <a:pt x="41301" y="16323"/>
                  </a:lnTo>
                  <a:lnTo>
                    <a:pt x="36296" y="16323"/>
                  </a:lnTo>
                  <a:lnTo>
                    <a:pt x="34628" y="14609"/>
                  </a:lnTo>
                  <a:lnTo>
                    <a:pt x="32509" y="15872"/>
                  </a:lnTo>
                  <a:lnTo>
                    <a:pt x="29984" y="16728"/>
                  </a:lnTo>
                  <a:lnTo>
                    <a:pt x="28316" y="18847"/>
                  </a:lnTo>
                  <a:lnTo>
                    <a:pt x="23266" y="18847"/>
                  </a:lnTo>
                  <a:lnTo>
                    <a:pt x="19434" y="20516"/>
                  </a:lnTo>
                  <a:lnTo>
                    <a:pt x="18487" y="20967"/>
                  </a:lnTo>
                  <a:lnTo>
                    <a:pt x="20741" y="24303"/>
                  </a:lnTo>
                  <a:lnTo>
                    <a:pt x="19434" y="26422"/>
                  </a:lnTo>
                  <a:lnTo>
                    <a:pt x="16954" y="28947"/>
                  </a:lnTo>
                  <a:lnTo>
                    <a:pt x="16954" y="33140"/>
                  </a:lnTo>
                  <a:lnTo>
                    <a:pt x="15240" y="34402"/>
                  </a:lnTo>
                  <a:lnTo>
                    <a:pt x="12310" y="36521"/>
                  </a:lnTo>
                  <a:lnTo>
                    <a:pt x="10191" y="37784"/>
                  </a:lnTo>
                  <a:lnTo>
                    <a:pt x="8523" y="42833"/>
                  </a:lnTo>
                  <a:lnTo>
                    <a:pt x="7260" y="42383"/>
                  </a:lnTo>
                  <a:lnTo>
                    <a:pt x="4104" y="40399"/>
                  </a:lnTo>
                  <a:lnTo>
                    <a:pt x="4104" y="40714"/>
                  </a:lnTo>
                  <a:lnTo>
                    <a:pt x="7260" y="43239"/>
                  </a:lnTo>
                  <a:lnTo>
                    <a:pt x="7892" y="46395"/>
                  </a:lnTo>
                  <a:lnTo>
                    <a:pt x="12310" y="48920"/>
                  </a:lnTo>
                  <a:lnTo>
                    <a:pt x="13572" y="52707"/>
                  </a:lnTo>
                  <a:lnTo>
                    <a:pt x="17991" y="56495"/>
                  </a:lnTo>
                  <a:lnTo>
                    <a:pt x="21147" y="62176"/>
                  </a:lnTo>
                  <a:lnTo>
                    <a:pt x="21778" y="64069"/>
                  </a:lnTo>
                  <a:lnTo>
                    <a:pt x="26828" y="65963"/>
                  </a:lnTo>
                  <a:lnTo>
                    <a:pt x="31246" y="65332"/>
                  </a:lnTo>
                  <a:lnTo>
                    <a:pt x="37558" y="64700"/>
                  </a:lnTo>
                  <a:lnTo>
                    <a:pt x="43239" y="64700"/>
                  </a:lnTo>
                  <a:lnTo>
                    <a:pt x="46395" y="66594"/>
                  </a:lnTo>
                  <a:lnTo>
                    <a:pt x="50182" y="68488"/>
                  </a:lnTo>
                  <a:lnTo>
                    <a:pt x="51445" y="71644"/>
                  </a:lnTo>
                  <a:lnTo>
                    <a:pt x="45764" y="72275"/>
                  </a:lnTo>
                  <a:lnTo>
                    <a:pt x="40083" y="71644"/>
                  </a:lnTo>
                  <a:lnTo>
                    <a:pt x="38821" y="69119"/>
                  </a:lnTo>
                  <a:lnTo>
                    <a:pt x="34402" y="69119"/>
                  </a:lnTo>
                  <a:lnTo>
                    <a:pt x="31246" y="69750"/>
                  </a:lnTo>
                  <a:lnTo>
                    <a:pt x="27459" y="69750"/>
                  </a:lnTo>
                  <a:lnTo>
                    <a:pt x="26197" y="74169"/>
                  </a:lnTo>
                  <a:lnTo>
                    <a:pt x="24303" y="76693"/>
                  </a:lnTo>
                  <a:lnTo>
                    <a:pt x="27459" y="78587"/>
                  </a:lnTo>
                  <a:lnTo>
                    <a:pt x="32509" y="84268"/>
                  </a:lnTo>
                  <a:lnTo>
                    <a:pt x="29984" y="88055"/>
                  </a:lnTo>
                  <a:lnTo>
                    <a:pt x="33140" y="93105"/>
                  </a:lnTo>
                  <a:lnTo>
                    <a:pt x="36927" y="95630"/>
                  </a:lnTo>
                  <a:lnTo>
                    <a:pt x="36927" y="89318"/>
                  </a:lnTo>
                  <a:lnTo>
                    <a:pt x="41346" y="90580"/>
                  </a:lnTo>
                  <a:lnTo>
                    <a:pt x="42608" y="94999"/>
                  </a:lnTo>
                  <a:lnTo>
                    <a:pt x="42608" y="98786"/>
                  </a:lnTo>
                  <a:lnTo>
                    <a:pt x="46395" y="98786"/>
                  </a:lnTo>
                  <a:lnTo>
                    <a:pt x="46395" y="94367"/>
                  </a:lnTo>
                  <a:lnTo>
                    <a:pt x="49551" y="98155"/>
                  </a:lnTo>
                  <a:lnTo>
                    <a:pt x="55863" y="98786"/>
                  </a:lnTo>
                  <a:lnTo>
                    <a:pt x="52707" y="92474"/>
                  </a:lnTo>
                  <a:lnTo>
                    <a:pt x="51445" y="88055"/>
                  </a:lnTo>
                  <a:lnTo>
                    <a:pt x="48920" y="81743"/>
                  </a:lnTo>
                  <a:lnTo>
                    <a:pt x="50814" y="81743"/>
                  </a:lnTo>
                  <a:lnTo>
                    <a:pt x="57126" y="81743"/>
                  </a:lnTo>
                  <a:lnTo>
                    <a:pt x="57126" y="79218"/>
                  </a:lnTo>
                  <a:lnTo>
                    <a:pt x="54601" y="73537"/>
                  </a:lnTo>
                  <a:lnTo>
                    <a:pt x="59651" y="73537"/>
                  </a:lnTo>
                  <a:lnTo>
                    <a:pt x="64700" y="76693"/>
                  </a:lnTo>
                  <a:lnTo>
                    <a:pt x="67225" y="72275"/>
                  </a:lnTo>
                  <a:lnTo>
                    <a:pt x="67225" y="66594"/>
                  </a:lnTo>
                  <a:lnTo>
                    <a:pt x="62807" y="66594"/>
                  </a:lnTo>
                  <a:lnTo>
                    <a:pt x="58388" y="63438"/>
                  </a:lnTo>
                  <a:lnTo>
                    <a:pt x="53970" y="59020"/>
                  </a:lnTo>
                  <a:lnTo>
                    <a:pt x="48920" y="55863"/>
                  </a:lnTo>
                  <a:lnTo>
                    <a:pt x="52707" y="53339"/>
                  </a:lnTo>
                  <a:lnTo>
                    <a:pt x="53339" y="49551"/>
                  </a:lnTo>
                  <a:lnTo>
                    <a:pt x="53970" y="46395"/>
                  </a:lnTo>
                  <a:lnTo>
                    <a:pt x="50182" y="40083"/>
                  </a:lnTo>
                  <a:lnTo>
                    <a:pt x="45133" y="38821"/>
                  </a:lnTo>
                  <a:lnTo>
                    <a:pt x="43870" y="33771"/>
                  </a:lnTo>
                  <a:lnTo>
                    <a:pt x="42608" y="26828"/>
                  </a:lnTo>
                  <a:lnTo>
                    <a:pt x="46395" y="25565"/>
                  </a:lnTo>
                  <a:lnTo>
                    <a:pt x="48920" y="29984"/>
                  </a:lnTo>
                  <a:lnTo>
                    <a:pt x="51445" y="32509"/>
                  </a:lnTo>
                  <a:lnTo>
                    <a:pt x="53339" y="36927"/>
                  </a:lnTo>
                  <a:lnTo>
                    <a:pt x="57126" y="36927"/>
                  </a:lnTo>
                  <a:lnTo>
                    <a:pt x="55232" y="31877"/>
                  </a:lnTo>
                  <a:lnTo>
                    <a:pt x="59019" y="33771"/>
                  </a:lnTo>
                  <a:lnTo>
                    <a:pt x="61544" y="35665"/>
                  </a:lnTo>
                  <a:lnTo>
                    <a:pt x="64069" y="36296"/>
                  </a:lnTo>
                  <a:lnTo>
                    <a:pt x="62807" y="33771"/>
                  </a:lnTo>
                  <a:lnTo>
                    <a:pt x="62176" y="29984"/>
                  </a:lnTo>
                  <a:lnTo>
                    <a:pt x="69119" y="33140"/>
                  </a:lnTo>
                  <a:lnTo>
                    <a:pt x="64700" y="28721"/>
                  </a:lnTo>
                  <a:lnTo>
                    <a:pt x="62176" y="26197"/>
                  </a:lnTo>
                  <a:lnTo>
                    <a:pt x="60282" y="23672"/>
                  </a:lnTo>
                  <a:lnTo>
                    <a:pt x="63438" y="23672"/>
                  </a:lnTo>
                  <a:lnTo>
                    <a:pt x="68488" y="23672"/>
                  </a:lnTo>
                  <a:lnTo>
                    <a:pt x="69750" y="19884"/>
                  </a:lnTo>
                  <a:lnTo>
                    <a:pt x="71644" y="20516"/>
                  </a:lnTo>
                  <a:lnTo>
                    <a:pt x="72275" y="24303"/>
                  </a:lnTo>
                  <a:lnTo>
                    <a:pt x="76693" y="17360"/>
                  </a:lnTo>
                  <a:lnTo>
                    <a:pt x="80481" y="19253"/>
                  </a:lnTo>
                  <a:lnTo>
                    <a:pt x="88055" y="19884"/>
                  </a:lnTo>
                  <a:lnTo>
                    <a:pt x="91843" y="21778"/>
                  </a:lnTo>
                  <a:lnTo>
                    <a:pt x="94548" y="22454"/>
                  </a:lnTo>
                  <a:lnTo>
                    <a:pt x="94773" y="21778"/>
                  </a:lnTo>
                  <a:lnTo>
                    <a:pt x="96486" y="19659"/>
                  </a:lnTo>
                  <a:lnTo>
                    <a:pt x="97749" y="16323"/>
                  </a:lnTo>
                  <a:lnTo>
                    <a:pt x="99011" y="14609"/>
                  </a:lnTo>
                  <a:lnTo>
                    <a:pt x="99011" y="11679"/>
                  </a:lnTo>
                  <a:lnTo>
                    <a:pt x="102348" y="10010"/>
                  </a:lnTo>
                  <a:lnTo>
                    <a:pt x="102348" y="6223"/>
                  </a:lnTo>
                  <a:lnTo>
                    <a:pt x="100274" y="45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5" name="手繪多邊形: 圖案 104">
              <a:extLst>
                <a:ext uri="{FF2B5EF4-FFF2-40B4-BE49-F238E27FC236}">
                  <a16:creationId xmlns:a16="http://schemas.microsoft.com/office/drawing/2014/main" id="{CBDC660C-7AC0-49A1-8A60-5E20AA53445C}"/>
                </a:ext>
              </a:extLst>
            </p:cNvPr>
            <p:cNvSpPr/>
            <p:nvPr/>
          </p:nvSpPr>
          <p:spPr>
            <a:xfrm>
              <a:off x="1882023" y="2201298"/>
              <a:ext cx="125958" cy="54764"/>
            </a:xfrm>
            <a:custGeom>
              <a:avLst/>
              <a:gdLst>
                <a:gd name="connsiteX0" fmla="*/ 99192 w 103699"/>
                <a:gd name="connsiteY0" fmla="*/ 27684 h 45086"/>
                <a:gd name="connsiteX1" fmla="*/ 97929 w 103699"/>
                <a:gd name="connsiteY1" fmla="*/ 25160 h 45086"/>
                <a:gd name="connsiteX2" fmla="*/ 94593 w 103699"/>
                <a:gd name="connsiteY2" fmla="*/ 25160 h 45086"/>
                <a:gd name="connsiteX3" fmla="*/ 93331 w 103699"/>
                <a:gd name="connsiteY3" fmla="*/ 22635 h 45086"/>
                <a:gd name="connsiteX4" fmla="*/ 94593 w 103699"/>
                <a:gd name="connsiteY4" fmla="*/ 20516 h 45086"/>
                <a:gd name="connsiteX5" fmla="*/ 94593 w 103699"/>
                <a:gd name="connsiteY5" fmla="*/ 17991 h 45086"/>
                <a:gd name="connsiteX6" fmla="*/ 94593 w 103699"/>
                <a:gd name="connsiteY6" fmla="*/ 15060 h 45086"/>
                <a:gd name="connsiteX7" fmla="*/ 90805 w 103699"/>
                <a:gd name="connsiteY7" fmla="*/ 14203 h 45086"/>
                <a:gd name="connsiteX8" fmla="*/ 89543 w 103699"/>
                <a:gd name="connsiteY8" fmla="*/ 11273 h 45086"/>
                <a:gd name="connsiteX9" fmla="*/ 88326 w 103699"/>
                <a:gd name="connsiteY9" fmla="*/ 10597 h 45086"/>
                <a:gd name="connsiteX10" fmla="*/ 87830 w 103699"/>
                <a:gd name="connsiteY10" fmla="*/ 12130 h 45086"/>
                <a:gd name="connsiteX11" fmla="*/ 83186 w 103699"/>
                <a:gd name="connsiteY11" fmla="*/ 12130 h 45086"/>
                <a:gd name="connsiteX12" fmla="*/ 81518 w 103699"/>
                <a:gd name="connsiteY12" fmla="*/ 10416 h 45086"/>
                <a:gd name="connsiteX13" fmla="*/ 77325 w 103699"/>
                <a:gd name="connsiteY13" fmla="*/ 11273 h 45086"/>
                <a:gd name="connsiteX14" fmla="*/ 74800 w 103699"/>
                <a:gd name="connsiteY14" fmla="*/ 10416 h 45086"/>
                <a:gd name="connsiteX15" fmla="*/ 71959 w 103699"/>
                <a:gd name="connsiteY15" fmla="*/ 8748 h 45086"/>
                <a:gd name="connsiteX16" fmla="*/ 70607 w 103699"/>
                <a:gd name="connsiteY16" fmla="*/ 7891 h 45086"/>
                <a:gd name="connsiteX17" fmla="*/ 68893 w 103699"/>
                <a:gd name="connsiteY17" fmla="*/ 7486 h 45086"/>
                <a:gd name="connsiteX18" fmla="*/ 65963 w 103699"/>
                <a:gd name="connsiteY18" fmla="*/ 6629 h 45086"/>
                <a:gd name="connsiteX19" fmla="*/ 62176 w 103699"/>
                <a:gd name="connsiteY19" fmla="*/ 4104 h 45086"/>
                <a:gd name="connsiteX20" fmla="*/ 58388 w 103699"/>
                <a:gd name="connsiteY20" fmla="*/ 4555 h 45086"/>
                <a:gd name="connsiteX21" fmla="*/ 55458 w 103699"/>
                <a:gd name="connsiteY21" fmla="*/ 4555 h 45086"/>
                <a:gd name="connsiteX22" fmla="*/ 49146 w 103699"/>
                <a:gd name="connsiteY22" fmla="*/ 6629 h 45086"/>
                <a:gd name="connsiteX23" fmla="*/ 48289 w 103699"/>
                <a:gd name="connsiteY23" fmla="*/ 6899 h 45086"/>
                <a:gd name="connsiteX24" fmla="*/ 48289 w 103699"/>
                <a:gd name="connsiteY24" fmla="*/ 8973 h 45086"/>
                <a:gd name="connsiteX25" fmla="*/ 48289 w 103699"/>
                <a:gd name="connsiteY25" fmla="*/ 11498 h 45086"/>
                <a:gd name="connsiteX26" fmla="*/ 50183 w 103699"/>
                <a:gd name="connsiteY26" fmla="*/ 15917 h 45086"/>
                <a:gd name="connsiteX27" fmla="*/ 47027 w 103699"/>
                <a:gd name="connsiteY27" fmla="*/ 18442 h 45086"/>
                <a:gd name="connsiteX28" fmla="*/ 45133 w 103699"/>
                <a:gd name="connsiteY28" fmla="*/ 20335 h 45086"/>
                <a:gd name="connsiteX29" fmla="*/ 40083 w 103699"/>
                <a:gd name="connsiteY29" fmla="*/ 21598 h 45086"/>
                <a:gd name="connsiteX30" fmla="*/ 35033 w 103699"/>
                <a:gd name="connsiteY30" fmla="*/ 19704 h 45086"/>
                <a:gd name="connsiteX31" fmla="*/ 31878 w 103699"/>
                <a:gd name="connsiteY31" fmla="*/ 17810 h 45086"/>
                <a:gd name="connsiteX32" fmla="*/ 26828 w 103699"/>
                <a:gd name="connsiteY32" fmla="*/ 11498 h 45086"/>
                <a:gd name="connsiteX33" fmla="*/ 24303 w 103699"/>
                <a:gd name="connsiteY33" fmla="*/ 8973 h 45086"/>
                <a:gd name="connsiteX34" fmla="*/ 20516 w 103699"/>
                <a:gd name="connsiteY34" fmla="*/ 8973 h 45086"/>
                <a:gd name="connsiteX35" fmla="*/ 18622 w 103699"/>
                <a:gd name="connsiteY35" fmla="*/ 11498 h 45086"/>
                <a:gd name="connsiteX36" fmla="*/ 14203 w 103699"/>
                <a:gd name="connsiteY36" fmla="*/ 11498 h 45086"/>
                <a:gd name="connsiteX37" fmla="*/ 11679 w 103699"/>
                <a:gd name="connsiteY37" fmla="*/ 14023 h 45086"/>
                <a:gd name="connsiteX38" fmla="*/ 9785 w 103699"/>
                <a:gd name="connsiteY38" fmla="*/ 17810 h 45086"/>
                <a:gd name="connsiteX39" fmla="*/ 9785 w 103699"/>
                <a:gd name="connsiteY39" fmla="*/ 22229 h 45086"/>
                <a:gd name="connsiteX40" fmla="*/ 6629 w 103699"/>
                <a:gd name="connsiteY40" fmla="*/ 24123 h 45086"/>
                <a:gd name="connsiteX41" fmla="*/ 4735 w 103699"/>
                <a:gd name="connsiteY41" fmla="*/ 27910 h 45086"/>
                <a:gd name="connsiteX42" fmla="*/ 4510 w 103699"/>
                <a:gd name="connsiteY42" fmla="*/ 29713 h 45086"/>
                <a:gd name="connsiteX43" fmla="*/ 4104 w 103699"/>
                <a:gd name="connsiteY43" fmla="*/ 32960 h 45086"/>
                <a:gd name="connsiteX44" fmla="*/ 5367 w 103699"/>
                <a:gd name="connsiteY44" fmla="*/ 36747 h 45086"/>
                <a:gd name="connsiteX45" fmla="*/ 5412 w 103699"/>
                <a:gd name="connsiteY45" fmla="*/ 36927 h 45086"/>
                <a:gd name="connsiteX46" fmla="*/ 7440 w 103699"/>
                <a:gd name="connsiteY46" fmla="*/ 36521 h 45086"/>
                <a:gd name="connsiteX47" fmla="*/ 11679 w 103699"/>
                <a:gd name="connsiteY47" fmla="*/ 33591 h 45086"/>
                <a:gd name="connsiteX48" fmla="*/ 15466 w 103699"/>
                <a:gd name="connsiteY48" fmla="*/ 33591 h 45086"/>
                <a:gd name="connsiteX49" fmla="*/ 18396 w 103699"/>
                <a:gd name="connsiteY49" fmla="*/ 31472 h 45086"/>
                <a:gd name="connsiteX50" fmla="*/ 20516 w 103699"/>
                <a:gd name="connsiteY50" fmla="*/ 32328 h 45086"/>
                <a:gd name="connsiteX51" fmla="*/ 25565 w 103699"/>
                <a:gd name="connsiteY51" fmla="*/ 32328 h 45086"/>
                <a:gd name="connsiteX52" fmla="*/ 29758 w 103699"/>
                <a:gd name="connsiteY52" fmla="*/ 32328 h 45086"/>
                <a:gd name="connsiteX53" fmla="*/ 33546 w 103699"/>
                <a:gd name="connsiteY53" fmla="*/ 32734 h 45086"/>
                <a:gd name="connsiteX54" fmla="*/ 38190 w 103699"/>
                <a:gd name="connsiteY54" fmla="*/ 32328 h 45086"/>
                <a:gd name="connsiteX55" fmla="*/ 42834 w 103699"/>
                <a:gd name="connsiteY55" fmla="*/ 32734 h 45086"/>
                <a:gd name="connsiteX56" fmla="*/ 49146 w 103699"/>
                <a:gd name="connsiteY56" fmla="*/ 33140 h 45086"/>
                <a:gd name="connsiteX57" fmla="*/ 54195 w 103699"/>
                <a:gd name="connsiteY57" fmla="*/ 33140 h 45086"/>
                <a:gd name="connsiteX58" fmla="*/ 56269 w 103699"/>
                <a:gd name="connsiteY58" fmla="*/ 31472 h 45086"/>
                <a:gd name="connsiteX59" fmla="*/ 57983 w 103699"/>
                <a:gd name="connsiteY59" fmla="*/ 30615 h 45086"/>
                <a:gd name="connsiteX60" fmla="*/ 59200 w 103699"/>
                <a:gd name="connsiteY60" fmla="*/ 33140 h 45086"/>
                <a:gd name="connsiteX61" fmla="*/ 62581 w 103699"/>
                <a:gd name="connsiteY61" fmla="*/ 36521 h 45086"/>
                <a:gd name="connsiteX62" fmla="*/ 66369 w 103699"/>
                <a:gd name="connsiteY62" fmla="*/ 36116 h 45086"/>
                <a:gd name="connsiteX63" fmla="*/ 70607 w 103699"/>
                <a:gd name="connsiteY63" fmla="*/ 37378 h 45086"/>
                <a:gd name="connsiteX64" fmla="*/ 72275 w 103699"/>
                <a:gd name="connsiteY64" fmla="*/ 38640 h 45086"/>
                <a:gd name="connsiteX65" fmla="*/ 74349 w 103699"/>
                <a:gd name="connsiteY65" fmla="*/ 41165 h 45086"/>
                <a:gd name="connsiteX66" fmla="*/ 74710 w 103699"/>
                <a:gd name="connsiteY66" fmla="*/ 41346 h 45086"/>
                <a:gd name="connsiteX67" fmla="*/ 78181 w 103699"/>
                <a:gd name="connsiteY67" fmla="*/ 43690 h 45086"/>
                <a:gd name="connsiteX68" fmla="*/ 81518 w 103699"/>
                <a:gd name="connsiteY68" fmla="*/ 44953 h 45086"/>
                <a:gd name="connsiteX69" fmla="*/ 84493 w 103699"/>
                <a:gd name="connsiteY69" fmla="*/ 44096 h 45086"/>
                <a:gd name="connsiteX70" fmla="*/ 87830 w 103699"/>
                <a:gd name="connsiteY70" fmla="*/ 41977 h 45086"/>
                <a:gd name="connsiteX71" fmla="*/ 89453 w 103699"/>
                <a:gd name="connsiteY71" fmla="*/ 42383 h 45086"/>
                <a:gd name="connsiteX72" fmla="*/ 89543 w 103699"/>
                <a:gd name="connsiteY72" fmla="*/ 42428 h 45086"/>
                <a:gd name="connsiteX73" fmla="*/ 93736 w 103699"/>
                <a:gd name="connsiteY73" fmla="*/ 43239 h 45086"/>
                <a:gd name="connsiteX74" fmla="*/ 96261 w 103699"/>
                <a:gd name="connsiteY74" fmla="*/ 41165 h 45086"/>
                <a:gd name="connsiteX75" fmla="*/ 98380 w 103699"/>
                <a:gd name="connsiteY75" fmla="*/ 37378 h 45086"/>
                <a:gd name="connsiteX76" fmla="*/ 100499 w 103699"/>
                <a:gd name="connsiteY76" fmla="*/ 36161 h 45086"/>
                <a:gd name="connsiteX77" fmla="*/ 102167 w 103699"/>
                <a:gd name="connsiteY77" fmla="*/ 35259 h 45086"/>
                <a:gd name="connsiteX78" fmla="*/ 102167 w 103699"/>
                <a:gd name="connsiteY78" fmla="*/ 31472 h 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03699" h="45086">
                  <a:moveTo>
                    <a:pt x="99192" y="27684"/>
                  </a:moveTo>
                  <a:lnTo>
                    <a:pt x="97929" y="25160"/>
                  </a:lnTo>
                  <a:lnTo>
                    <a:pt x="94593" y="25160"/>
                  </a:lnTo>
                  <a:lnTo>
                    <a:pt x="93331" y="22635"/>
                  </a:lnTo>
                  <a:lnTo>
                    <a:pt x="94593" y="20516"/>
                  </a:lnTo>
                  <a:lnTo>
                    <a:pt x="94593" y="17991"/>
                  </a:lnTo>
                  <a:lnTo>
                    <a:pt x="94593" y="15060"/>
                  </a:lnTo>
                  <a:lnTo>
                    <a:pt x="90805" y="14203"/>
                  </a:lnTo>
                  <a:lnTo>
                    <a:pt x="89543" y="11273"/>
                  </a:lnTo>
                  <a:lnTo>
                    <a:pt x="88326" y="10597"/>
                  </a:lnTo>
                  <a:lnTo>
                    <a:pt x="87830" y="12130"/>
                  </a:lnTo>
                  <a:lnTo>
                    <a:pt x="83186" y="12130"/>
                  </a:lnTo>
                  <a:lnTo>
                    <a:pt x="81518" y="10416"/>
                  </a:lnTo>
                  <a:lnTo>
                    <a:pt x="77325" y="11273"/>
                  </a:lnTo>
                  <a:lnTo>
                    <a:pt x="74800" y="10416"/>
                  </a:lnTo>
                  <a:lnTo>
                    <a:pt x="71959" y="8748"/>
                  </a:lnTo>
                  <a:lnTo>
                    <a:pt x="70607" y="7891"/>
                  </a:lnTo>
                  <a:lnTo>
                    <a:pt x="68893" y="7486"/>
                  </a:lnTo>
                  <a:lnTo>
                    <a:pt x="65963" y="6629"/>
                  </a:lnTo>
                  <a:lnTo>
                    <a:pt x="62176" y="4104"/>
                  </a:lnTo>
                  <a:lnTo>
                    <a:pt x="58388" y="4555"/>
                  </a:lnTo>
                  <a:lnTo>
                    <a:pt x="55458" y="4555"/>
                  </a:lnTo>
                  <a:lnTo>
                    <a:pt x="49146" y="6629"/>
                  </a:lnTo>
                  <a:lnTo>
                    <a:pt x="48289" y="6899"/>
                  </a:lnTo>
                  <a:lnTo>
                    <a:pt x="48289" y="8973"/>
                  </a:lnTo>
                  <a:lnTo>
                    <a:pt x="48289" y="11498"/>
                  </a:lnTo>
                  <a:lnTo>
                    <a:pt x="50183" y="15917"/>
                  </a:lnTo>
                  <a:lnTo>
                    <a:pt x="47027" y="18442"/>
                  </a:lnTo>
                  <a:lnTo>
                    <a:pt x="45133" y="20335"/>
                  </a:lnTo>
                  <a:lnTo>
                    <a:pt x="40083" y="21598"/>
                  </a:lnTo>
                  <a:lnTo>
                    <a:pt x="35033" y="19704"/>
                  </a:lnTo>
                  <a:lnTo>
                    <a:pt x="31878" y="17810"/>
                  </a:lnTo>
                  <a:lnTo>
                    <a:pt x="26828" y="11498"/>
                  </a:lnTo>
                  <a:lnTo>
                    <a:pt x="24303" y="8973"/>
                  </a:lnTo>
                  <a:lnTo>
                    <a:pt x="20516" y="8973"/>
                  </a:lnTo>
                  <a:lnTo>
                    <a:pt x="18622" y="11498"/>
                  </a:lnTo>
                  <a:lnTo>
                    <a:pt x="14203" y="11498"/>
                  </a:lnTo>
                  <a:lnTo>
                    <a:pt x="11679" y="14023"/>
                  </a:lnTo>
                  <a:lnTo>
                    <a:pt x="9785" y="17810"/>
                  </a:lnTo>
                  <a:lnTo>
                    <a:pt x="9785" y="22229"/>
                  </a:lnTo>
                  <a:lnTo>
                    <a:pt x="6629" y="24123"/>
                  </a:lnTo>
                  <a:lnTo>
                    <a:pt x="4735" y="27910"/>
                  </a:lnTo>
                  <a:lnTo>
                    <a:pt x="4510" y="29713"/>
                  </a:lnTo>
                  <a:lnTo>
                    <a:pt x="4104" y="32960"/>
                  </a:lnTo>
                  <a:lnTo>
                    <a:pt x="5367" y="36747"/>
                  </a:lnTo>
                  <a:lnTo>
                    <a:pt x="5412" y="36927"/>
                  </a:lnTo>
                  <a:lnTo>
                    <a:pt x="7440" y="36521"/>
                  </a:lnTo>
                  <a:lnTo>
                    <a:pt x="11679" y="33591"/>
                  </a:lnTo>
                  <a:lnTo>
                    <a:pt x="15466" y="33591"/>
                  </a:lnTo>
                  <a:lnTo>
                    <a:pt x="18396" y="31472"/>
                  </a:lnTo>
                  <a:lnTo>
                    <a:pt x="20516" y="32328"/>
                  </a:lnTo>
                  <a:lnTo>
                    <a:pt x="25565" y="32328"/>
                  </a:lnTo>
                  <a:lnTo>
                    <a:pt x="29758" y="32328"/>
                  </a:lnTo>
                  <a:lnTo>
                    <a:pt x="33546" y="32734"/>
                  </a:lnTo>
                  <a:lnTo>
                    <a:pt x="38190" y="32328"/>
                  </a:lnTo>
                  <a:lnTo>
                    <a:pt x="42834" y="32734"/>
                  </a:lnTo>
                  <a:lnTo>
                    <a:pt x="49146" y="33140"/>
                  </a:lnTo>
                  <a:lnTo>
                    <a:pt x="54195" y="33140"/>
                  </a:lnTo>
                  <a:lnTo>
                    <a:pt x="56269" y="31472"/>
                  </a:lnTo>
                  <a:lnTo>
                    <a:pt x="57983" y="30615"/>
                  </a:lnTo>
                  <a:lnTo>
                    <a:pt x="59200" y="33140"/>
                  </a:lnTo>
                  <a:lnTo>
                    <a:pt x="62581" y="36521"/>
                  </a:lnTo>
                  <a:lnTo>
                    <a:pt x="66369" y="36116"/>
                  </a:lnTo>
                  <a:lnTo>
                    <a:pt x="70607" y="37378"/>
                  </a:lnTo>
                  <a:lnTo>
                    <a:pt x="72275" y="38640"/>
                  </a:lnTo>
                  <a:lnTo>
                    <a:pt x="74349" y="41165"/>
                  </a:lnTo>
                  <a:lnTo>
                    <a:pt x="74710" y="41346"/>
                  </a:lnTo>
                  <a:lnTo>
                    <a:pt x="78181" y="43690"/>
                  </a:lnTo>
                  <a:lnTo>
                    <a:pt x="81518" y="44953"/>
                  </a:lnTo>
                  <a:lnTo>
                    <a:pt x="84493" y="44096"/>
                  </a:lnTo>
                  <a:lnTo>
                    <a:pt x="87830" y="41977"/>
                  </a:lnTo>
                  <a:lnTo>
                    <a:pt x="89453" y="42383"/>
                  </a:lnTo>
                  <a:lnTo>
                    <a:pt x="89543" y="42428"/>
                  </a:lnTo>
                  <a:lnTo>
                    <a:pt x="93736" y="43239"/>
                  </a:lnTo>
                  <a:lnTo>
                    <a:pt x="96261" y="41165"/>
                  </a:lnTo>
                  <a:lnTo>
                    <a:pt x="98380" y="37378"/>
                  </a:lnTo>
                  <a:lnTo>
                    <a:pt x="100499" y="36161"/>
                  </a:lnTo>
                  <a:lnTo>
                    <a:pt x="102167" y="35259"/>
                  </a:lnTo>
                  <a:lnTo>
                    <a:pt x="102167" y="314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6" name="手繪多邊形: 圖案 105">
              <a:extLst>
                <a:ext uri="{FF2B5EF4-FFF2-40B4-BE49-F238E27FC236}">
                  <a16:creationId xmlns:a16="http://schemas.microsoft.com/office/drawing/2014/main" id="{074343EB-12D9-4558-8337-A5071E19114D}"/>
                </a:ext>
              </a:extLst>
            </p:cNvPr>
            <p:cNvSpPr/>
            <p:nvPr/>
          </p:nvSpPr>
          <p:spPr>
            <a:xfrm>
              <a:off x="1742977" y="2347518"/>
              <a:ext cx="120481" cy="60240"/>
            </a:xfrm>
            <a:custGeom>
              <a:avLst/>
              <a:gdLst>
                <a:gd name="connsiteX0" fmla="*/ 94999 w 99190"/>
                <a:gd name="connsiteY0" fmla="*/ 26377 h 49595"/>
                <a:gd name="connsiteX1" fmla="*/ 94728 w 99190"/>
                <a:gd name="connsiteY1" fmla="*/ 24844 h 49595"/>
                <a:gd name="connsiteX2" fmla="*/ 94593 w 99190"/>
                <a:gd name="connsiteY2" fmla="*/ 23852 h 49595"/>
                <a:gd name="connsiteX3" fmla="*/ 90806 w 99190"/>
                <a:gd name="connsiteY3" fmla="*/ 22590 h 49595"/>
                <a:gd name="connsiteX4" fmla="*/ 87424 w 99190"/>
                <a:gd name="connsiteY4" fmla="*/ 21327 h 49595"/>
                <a:gd name="connsiteX5" fmla="*/ 83231 w 99190"/>
                <a:gd name="connsiteY5" fmla="*/ 21327 h 49595"/>
                <a:gd name="connsiteX6" fmla="*/ 83231 w 99190"/>
                <a:gd name="connsiteY6" fmla="*/ 17991 h 49595"/>
                <a:gd name="connsiteX7" fmla="*/ 77731 w 99190"/>
                <a:gd name="connsiteY7" fmla="*/ 18397 h 49595"/>
                <a:gd name="connsiteX8" fmla="*/ 75656 w 99190"/>
                <a:gd name="connsiteY8" fmla="*/ 15872 h 49595"/>
                <a:gd name="connsiteX9" fmla="*/ 72726 w 99190"/>
                <a:gd name="connsiteY9" fmla="*/ 15872 h 49595"/>
                <a:gd name="connsiteX10" fmla="*/ 71869 w 99190"/>
                <a:gd name="connsiteY10" fmla="*/ 18397 h 49595"/>
                <a:gd name="connsiteX11" fmla="*/ 69344 w 99190"/>
                <a:gd name="connsiteY11" fmla="*/ 19659 h 49595"/>
                <a:gd name="connsiteX12" fmla="*/ 65151 w 99190"/>
                <a:gd name="connsiteY12" fmla="*/ 19253 h 49595"/>
                <a:gd name="connsiteX13" fmla="*/ 63844 w 99190"/>
                <a:gd name="connsiteY13" fmla="*/ 16728 h 49595"/>
                <a:gd name="connsiteX14" fmla="*/ 63438 w 99190"/>
                <a:gd name="connsiteY14" fmla="*/ 13798 h 49595"/>
                <a:gd name="connsiteX15" fmla="*/ 62176 w 99190"/>
                <a:gd name="connsiteY15" fmla="*/ 10822 h 49595"/>
                <a:gd name="connsiteX16" fmla="*/ 59245 w 99190"/>
                <a:gd name="connsiteY16" fmla="*/ 11228 h 49595"/>
                <a:gd name="connsiteX17" fmla="*/ 56269 w 99190"/>
                <a:gd name="connsiteY17" fmla="*/ 11228 h 49595"/>
                <a:gd name="connsiteX18" fmla="*/ 54601 w 99190"/>
                <a:gd name="connsiteY18" fmla="*/ 9965 h 49595"/>
                <a:gd name="connsiteX19" fmla="*/ 51220 w 99190"/>
                <a:gd name="connsiteY19" fmla="*/ 8297 h 49595"/>
                <a:gd name="connsiteX20" fmla="*/ 47432 w 99190"/>
                <a:gd name="connsiteY20" fmla="*/ 5367 h 49595"/>
                <a:gd name="connsiteX21" fmla="*/ 44908 w 99190"/>
                <a:gd name="connsiteY21" fmla="*/ 4916 h 49595"/>
                <a:gd name="connsiteX22" fmla="*/ 43420 w 99190"/>
                <a:gd name="connsiteY22" fmla="*/ 4330 h 49595"/>
                <a:gd name="connsiteX23" fmla="*/ 41571 w 99190"/>
                <a:gd name="connsiteY23" fmla="*/ 6178 h 49595"/>
                <a:gd name="connsiteX24" fmla="*/ 38190 w 99190"/>
                <a:gd name="connsiteY24" fmla="*/ 7035 h 49595"/>
                <a:gd name="connsiteX25" fmla="*/ 36071 w 99190"/>
                <a:gd name="connsiteY25" fmla="*/ 4104 h 49595"/>
                <a:gd name="connsiteX26" fmla="*/ 33997 w 99190"/>
                <a:gd name="connsiteY26" fmla="*/ 5772 h 49595"/>
                <a:gd name="connsiteX27" fmla="*/ 31472 w 99190"/>
                <a:gd name="connsiteY27" fmla="*/ 7035 h 49595"/>
                <a:gd name="connsiteX28" fmla="*/ 26828 w 99190"/>
                <a:gd name="connsiteY28" fmla="*/ 9560 h 49595"/>
                <a:gd name="connsiteX29" fmla="*/ 23041 w 99190"/>
                <a:gd name="connsiteY29" fmla="*/ 11228 h 49595"/>
                <a:gd name="connsiteX30" fmla="*/ 21463 w 99190"/>
                <a:gd name="connsiteY30" fmla="*/ 12130 h 49595"/>
                <a:gd name="connsiteX31" fmla="*/ 19253 w 99190"/>
                <a:gd name="connsiteY31" fmla="*/ 13347 h 49595"/>
                <a:gd name="connsiteX32" fmla="*/ 14609 w 99190"/>
                <a:gd name="connsiteY32" fmla="*/ 14204 h 49595"/>
                <a:gd name="connsiteX33" fmla="*/ 12085 w 99190"/>
                <a:gd name="connsiteY33" fmla="*/ 15466 h 49595"/>
                <a:gd name="connsiteX34" fmla="*/ 9560 w 99190"/>
                <a:gd name="connsiteY34" fmla="*/ 16728 h 49595"/>
                <a:gd name="connsiteX35" fmla="*/ 5772 w 99190"/>
                <a:gd name="connsiteY35" fmla="*/ 16728 h 49595"/>
                <a:gd name="connsiteX36" fmla="*/ 4104 w 99190"/>
                <a:gd name="connsiteY36" fmla="*/ 17540 h 49595"/>
                <a:gd name="connsiteX37" fmla="*/ 5772 w 99190"/>
                <a:gd name="connsiteY37" fmla="*/ 20065 h 49595"/>
                <a:gd name="connsiteX38" fmla="*/ 9154 w 99190"/>
                <a:gd name="connsiteY38" fmla="*/ 23852 h 49595"/>
                <a:gd name="connsiteX39" fmla="*/ 8297 w 99190"/>
                <a:gd name="connsiteY39" fmla="*/ 26828 h 49595"/>
                <a:gd name="connsiteX40" fmla="*/ 10822 w 99190"/>
                <a:gd name="connsiteY40" fmla="*/ 31021 h 49595"/>
                <a:gd name="connsiteX41" fmla="*/ 13798 w 99190"/>
                <a:gd name="connsiteY41" fmla="*/ 33951 h 49595"/>
                <a:gd name="connsiteX42" fmla="*/ 17991 w 99190"/>
                <a:gd name="connsiteY42" fmla="*/ 34808 h 49595"/>
                <a:gd name="connsiteX43" fmla="*/ 20516 w 99190"/>
                <a:gd name="connsiteY43" fmla="*/ 39001 h 49595"/>
                <a:gd name="connsiteX44" fmla="*/ 23446 w 99190"/>
                <a:gd name="connsiteY44" fmla="*/ 39452 h 49595"/>
                <a:gd name="connsiteX45" fmla="*/ 25971 w 99190"/>
                <a:gd name="connsiteY45" fmla="*/ 41977 h 49595"/>
                <a:gd name="connsiteX46" fmla="*/ 28947 w 99190"/>
                <a:gd name="connsiteY46" fmla="*/ 42788 h 49595"/>
                <a:gd name="connsiteX47" fmla="*/ 31472 w 99190"/>
                <a:gd name="connsiteY47" fmla="*/ 46576 h 49595"/>
                <a:gd name="connsiteX48" fmla="*/ 33997 w 99190"/>
                <a:gd name="connsiteY48" fmla="*/ 47027 h 49595"/>
                <a:gd name="connsiteX49" fmla="*/ 35665 w 99190"/>
                <a:gd name="connsiteY49" fmla="*/ 46170 h 49595"/>
                <a:gd name="connsiteX50" fmla="*/ 38190 w 99190"/>
                <a:gd name="connsiteY50" fmla="*/ 46170 h 49595"/>
                <a:gd name="connsiteX51" fmla="*/ 41120 w 99190"/>
                <a:gd name="connsiteY51" fmla="*/ 46170 h 49595"/>
                <a:gd name="connsiteX52" fmla="*/ 43645 w 99190"/>
                <a:gd name="connsiteY52" fmla="*/ 43645 h 49595"/>
                <a:gd name="connsiteX53" fmla="*/ 44502 w 99190"/>
                <a:gd name="connsiteY53" fmla="*/ 41977 h 49595"/>
                <a:gd name="connsiteX54" fmla="*/ 46621 w 99190"/>
                <a:gd name="connsiteY54" fmla="*/ 40264 h 49595"/>
                <a:gd name="connsiteX55" fmla="*/ 49957 w 99190"/>
                <a:gd name="connsiteY55" fmla="*/ 40264 h 49595"/>
                <a:gd name="connsiteX56" fmla="*/ 52482 w 99190"/>
                <a:gd name="connsiteY56" fmla="*/ 41977 h 49595"/>
                <a:gd name="connsiteX57" fmla="*/ 56720 w 99190"/>
                <a:gd name="connsiteY57" fmla="*/ 42383 h 49595"/>
                <a:gd name="connsiteX58" fmla="*/ 60417 w 99190"/>
                <a:gd name="connsiteY58" fmla="*/ 44051 h 49595"/>
                <a:gd name="connsiteX59" fmla="*/ 60507 w 99190"/>
                <a:gd name="connsiteY59" fmla="*/ 44096 h 49595"/>
                <a:gd name="connsiteX60" fmla="*/ 61770 w 99190"/>
                <a:gd name="connsiteY60" fmla="*/ 44096 h 49595"/>
                <a:gd name="connsiteX61" fmla="*/ 66369 w 99190"/>
                <a:gd name="connsiteY61" fmla="*/ 44096 h 49595"/>
                <a:gd name="connsiteX62" fmla="*/ 69344 w 99190"/>
                <a:gd name="connsiteY62" fmla="*/ 45764 h 49595"/>
                <a:gd name="connsiteX63" fmla="*/ 73537 w 99190"/>
                <a:gd name="connsiteY63" fmla="*/ 44907 h 49595"/>
                <a:gd name="connsiteX64" fmla="*/ 73492 w 99190"/>
                <a:gd name="connsiteY64" fmla="*/ 45403 h 49595"/>
                <a:gd name="connsiteX65" fmla="*/ 75206 w 99190"/>
                <a:gd name="connsiteY65" fmla="*/ 43645 h 49595"/>
                <a:gd name="connsiteX66" fmla="*/ 77731 w 99190"/>
                <a:gd name="connsiteY66" fmla="*/ 42383 h 49595"/>
                <a:gd name="connsiteX67" fmla="*/ 81112 w 99190"/>
                <a:gd name="connsiteY67" fmla="*/ 43239 h 49595"/>
                <a:gd name="connsiteX68" fmla="*/ 85350 w 99190"/>
                <a:gd name="connsiteY68" fmla="*/ 41977 h 49595"/>
                <a:gd name="connsiteX69" fmla="*/ 88281 w 99190"/>
                <a:gd name="connsiteY69" fmla="*/ 39001 h 49595"/>
                <a:gd name="connsiteX70" fmla="*/ 89949 w 99190"/>
                <a:gd name="connsiteY70" fmla="*/ 36476 h 49595"/>
                <a:gd name="connsiteX71" fmla="*/ 92068 w 99190"/>
                <a:gd name="connsiteY71" fmla="*/ 35214 h 49595"/>
                <a:gd name="connsiteX72" fmla="*/ 94999 w 99190"/>
                <a:gd name="connsiteY72" fmla="*/ 32689 h 49595"/>
                <a:gd name="connsiteX73" fmla="*/ 97524 w 99190"/>
                <a:gd name="connsiteY73" fmla="*/ 31877 h 49595"/>
                <a:gd name="connsiteX74" fmla="*/ 98786 w 99190"/>
                <a:gd name="connsiteY74" fmla="*/ 29353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190" h="49595">
                  <a:moveTo>
                    <a:pt x="94999" y="26377"/>
                  </a:moveTo>
                  <a:lnTo>
                    <a:pt x="94728" y="24844"/>
                  </a:lnTo>
                  <a:lnTo>
                    <a:pt x="94593" y="23852"/>
                  </a:lnTo>
                  <a:lnTo>
                    <a:pt x="90806" y="22590"/>
                  </a:lnTo>
                  <a:lnTo>
                    <a:pt x="87424" y="21327"/>
                  </a:lnTo>
                  <a:lnTo>
                    <a:pt x="83231" y="21327"/>
                  </a:lnTo>
                  <a:lnTo>
                    <a:pt x="83231" y="17991"/>
                  </a:lnTo>
                  <a:lnTo>
                    <a:pt x="77731" y="18397"/>
                  </a:lnTo>
                  <a:lnTo>
                    <a:pt x="75656" y="15872"/>
                  </a:lnTo>
                  <a:lnTo>
                    <a:pt x="72726" y="15872"/>
                  </a:lnTo>
                  <a:lnTo>
                    <a:pt x="71869" y="18397"/>
                  </a:lnTo>
                  <a:lnTo>
                    <a:pt x="69344" y="19659"/>
                  </a:lnTo>
                  <a:lnTo>
                    <a:pt x="65151" y="19253"/>
                  </a:lnTo>
                  <a:lnTo>
                    <a:pt x="63844" y="16728"/>
                  </a:lnTo>
                  <a:lnTo>
                    <a:pt x="63438" y="13798"/>
                  </a:lnTo>
                  <a:lnTo>
                    <a:pt x="62176" y="10822"/>
                  </a:lnTo>
                  <a:lnTo>
                    <a:pt x="59245" y="11228"/>
                  </a:lnTo>
                  <a:lnTo>
                    <a:pt x="56269" y="11228"/>
                  </a:lnTo>
                  <a:lnTo>
                    <a:pt x="54601" y="9965"/>
                  </a:lnTo>
                  <a:lnTo>
                    <a:pt x="51220" y="8297"/>
                  </a:lnTo>
                  <a:lnTo>
                    <a:pt x="47432" y="5367"/>
                  </a:lnTo>
                  <a:lnTo>
                    <a:pt x="44908" y="4916"/>
                  </a:lnTo>
                  <a:lnTo>
                    <a:pt x="43420" y="4330"/>
                  </a:lnTo>
                  <a:lnTo>
                    <a:pt x="41571" y="6178"/>
                  </a:lnTo>
                  <a:lnTo>
                    <a:pt x="38190" y="7035"/>
                  </a:lnTo>
                  <a:lnTo>
                    <a:pt x="36071" y="4104"/>
                  </a:lnTo>
                  <a:lnTo>
                    <a:pt x="33997" y="5772"/>
                  </a:lnTo>
                  <a:lnTo>
                    <a:pt x="31472" y="7035"/>
                  </a:lnTo>
                  <a:lnTo>
                    <a:pt x="26828" y="9560"/>
                  </a:lnTo>
                  <a:lnTo>
                    <a:pt x="23041" y="11228"/>
                  </a:lnTo>
                  <a:lnTo>
                    <a:pt x="21463" y="12130"/>
                  </a:lnTo>
                  <a:lnTo>
                    <a:pt x="19253" y="13347"/>
                  </a:lnTo>
                  <a:lnTo>
                    <a:pt x="14609" y="14204"/>
                  </a:lnTo>
                  <a:lnTo>
                    <a:pt x="12085" y="15466"/>
                  </a:lnTo>
                  <a:lnTo>
                    <a:pt x="9560" y="16728"/>
                  </a:lnTo>
                  <a:lnTo>
                    <a:pt x="5772" y="16728"/>
                  </a:lnTo>
                  <a:lnTo>
                    <a:pt x="4104" y="17540"/>
                  </a:lnTo>
                  <a:lnTo>
                    <a:pt x="5772" y="20065"/>
                  </a:lnTo>
                  <a:lnTo>
                    <a:pt x="9154" y="23852"/>
                  </a:lnTo>
                  <a:lnTo>
                    <a:pt x="8297" y="26828"/>
                  </a:lnTo>
                  <a:lnTo>
                    <a:pt x="10822" y="31021"/>
                  </a:lnTo>
                  <a:lnTo>
                    <a:pt x="13798" y="33951"/>
                  </a:lnTo>
                  <a:lnTo>
                    <a:pt x="17991" y="34808"/>
                  </a:lnTo>
                  <a:lnTo>
                    <a:pt x="20516" y="39001"/>
                  </a:lnTo>
                  <a:lnTo>
                    <a:pt x="23446" y="39452"/>
                  </a:lnTo>
                  <a:lnTo>
                    <a:pt x="25971" y="41977"/>
                  </a:lnTo>
                  <a:lnTo>
                    <a:pt x="28947" y="42788"/>
                  </a:lnTo>
                  <a:lnTo>
                    <a:pt x="31472" y="46576"/>
                  </a:lnTo>
                  <a:lnTo>
                    <a:pt x="33997" y="47027"/>
                  </a:lnTo>
                  <a:lnTo>
                    <a:pt x="35665" y="46170"/>
                  </a:lnTo>
                  <a:lnTo>
                    <a:pt x="38190" y="46170"/>
                  </a:lnTo>
                  <a:lnTo>
                    <a:pt x="41120" y="46170"/>
                  </a:lnTo>
                  <a:lnTo>
                    <a:pt x="43645" y="43645"/>
                  </a:lnTo>
                  <a:lnTo>
                    <a:pt x="44502" y="41977"/>
                  </a:lnTo>
                  <a:lnTo>
                    <a:pt x="46621" y="40264"/>
                  </a:lnTo>
                  <a:lnTo>
                    <a:pt x="49957" y="40264"/>
                  </a:lnTo>
                  <a:lnTo>
                    <a:pt x="52482" y="41977"/>
                  </a:lnTo>
                  <a:lnTo>
                    <a:pt x="56720" y="42383"/>
                  </a:lnTo>
                  <a:lnTo>
                    <a:pt x="60417" y="44051"/>
                  </a:lnTo>
                  <a:lnTo>
                    <a:pt x="60507" y="44096"/>
                  </a:lnTo>
                  <a:lnTo>
                    <a:pt x="61770" y="44096"/>
                  </a:lnTo>
                  <a:lnTo>
                    <a:pt x="66369" y="44096"/>
                  </a:lnTo>
                  <a:lnTo>
                    <a:pt x="69344" y="45764"/>
                  </a:lnTo>
                  <a:lnTo>
                    <a:pt x="73537" y="44907"/>
                  </a:lnTo>
                  <a:lnTo>
                    <a:pt x="73492" y="45403"/>
                  </a:lnTo>
                  <a:lnTo>
                    <a:pt x="75206" y="43645"/>
                  </a:lnTo>
                  <a:lnTo>
                    <a:pt x="77731" y="42383"/>
                  </a:lnTo>
                  <a:lnTo>
                    <a:pt x="81112" y="43239"/>
                  </a:lnTo>
                  <a:lnTo>
                    <a:pt x="85350" y="41977"/>
                  </a:lnTo>
                  <a:lnTo>
                    <a:pt x="88281" y="39001"/>
                  </a:lnTo>
                  <a:lnTo>
                    <a:pt x="89949" y="36476"/>
                  </a:lnTo>
                  <a:lnTo>
                    <a:pt x="92068" y="35214"/>
                  </a:lnTo>
                  <a:lnTo>
                    <a:pt x="94999" y="32689"/>
                  </a:lnTo>
                  <a:lnTo>
                    <a:pt x="97524" y="31877"/>
                  </a:lnTo>
                  <a:lnTo>
                    <a:pt x="98786" y="2935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7" name="手繪多邊形: 圖案 106">
              <a:extLst>
                <a:ext uri="{FF2B5EF4-FFF2-40B4-BE49-F238E27FC236}">
                  <a16:creationId xmlns:a16="http://schemas.microsoft.com/office/drawing/2014/main" id="{82A74D93-D0A5-40F1-8BD7-D28598C56378}"/>
                </a:ext>
              </a:extLst>
            </p:cNvPr>
            <p:cNvSpPr/>
            <p:nvPr/>
          </p:nvSpPr>
          <p:spPr>
            <a:xfrm>
              <a:off x="1918825" y="2168878"/>
              <a:ext cx="76670" cy="49288"/>
            </a:xfrm>
            <a:custGeom>
              <a:avLst/>
              <a:gdLst>
                <a:gd name="connsiteX0" fmla="*/ 60507 w 63121"/>
                <a:gd name="connsiteY0" fmla="*/ 29984 h 40577"/>
                <a:gd name="connsiteX1" fmla="*/ 58388 w 63121"/>
                <a:gd name="connsiteY1" fmla="*/ 27459 h 40577"/>
                <a:gd name="connsiteX2" fmla="*/ 58794 w 63121"/>
                <a:gd name="connsiteY2" fmla="*/ 24934 h 40577"/>
                <a:gd name="connsiteX3" fmla="*/ 57532 w 63121"/>
                <a:gd name="connsiteY3" fmla="*/ 20290 h 40577"/>
                <a:gd name="connsiteX4" fmla="*/ 56720 w 63121"/>
                <a:gd name="connsiteY4" fmla="*/ 17765 h 40577"/>
                <a:gd name="connsiteX5" fmla="*/ 56720 w 63121"/>
                <a:gd name="connsiteY5" fmla="*/ 16097 h 40577"/>
                <a:gd name="connsiteX6" fmla="*/ 58388 w 63121"/>
                <a:gd name="connsiteY6" fmla="*/ 14384 h 40577"/>
                <a:gd name="connsiteX7" fmla="*/ 60507 w 63121"/>
                <a:gd name="connsiteY7" fmla="*/ 12716 h 40577"/>
                <a:gd name="connsiteX8" fmla="*/ 62176 w 63121"/>
                <a:gd name="connsiteY8" fmla="*/ 9785 h 40577"/>
                <a:gd name="connsiteX9" fmla="*/ 62176 w 63121"/>
                <a:gd name="connsiteY9" fmla="*/ 7260 h 40577"/>
                <a:gd name="connsiteX10" fmla="*/ 60913 w 63121"/>
                <a:gd name="connsiteY10" fmla="*/ 5998 h 40577"/>
                <a:gd name="connsiteX11" fmla="*/ 60913 w 63121"/>
                <a:gd name="connsiteY11" fmla="*/ 6629 h 40577"/>
                <a:gd name="connsiteX12" fmla="*/ 56495 w 63121"/>
                <a:gd name="connsiteY12" fmla="*/ 6629 h 40577"/>
                <a:gd name="connsiteX13" fmla="*/ 53339 w 63121"/>
                <a:gd name="connsiteY13" fmla="*/ 6629 h 40577"/>
                <a:gd name="connsiteX14" fmla="*/ 49551 w 63121"/>
                <a:gd name="connsiteY14" fmla="*/ 6629 h 40577"/>
                <a:gd name="connsiteX15" fmla="*/ 46395 w 63121"/>
                <a:gd name="connsiteY15" fmla="*/ 5998 h 40577"/>
                <a:gd name="connsiteX16" fmla="*/ 41977 w 63121"/>
                <a:gd name="connsiteY16" fmla="*/ 4735 h 40577"/>
                <a:gd name="connsiteX17" fmla="*/ 36927 w 63121"/>
                <a:gd name="connsiteY17" fmla="*/ 4104 h 40577"/>
                <a:gd name="connsiteX18" fmla="*/ 31246 w 63121"/>
                <a:gd name="connsiteY18" fmla="*/ 4735 h 40577"/>
                <a:gd name="connsiteX19" fmla="*/ 27459 w 63121"/>
                <a:gd name="connsiteY19" fmla="*/ 5367 h 40577"/>
                <a:gd name="connsiteX20" fmla="*/ 26016 w 63121"/>
                <a:gd name="connsiteY20" fmla="*/ 5367 h 40577"/>
                <a:gd name="connsiteX21" fmla="*/ 23672 w 63121"/>
                <a:gd name="connsiteY21" fmla="*/ 5367 h 40577"/>
                <a:gd name="connsiteX22" fmla="*/ 17991 w 63121"/>
                <a:gd name="connsiteY22" fmla="*/ 5367 h 40577"/>
                <a:gd name="connsiteX23" fmla="*/ 15466 w 63121"/>
                <a:gd name="connsiteY23" fmla="*/ 7260 h 40577"/>
                <a:gd name="connsiteX24" fmla="*/ 11047 w 63121"/>
                <a:gd name="connsiteY24" fmla="*/ 8523 h 40577"/>
                <a:gd name="connsiteX25" fmla="*/ 7260 w 63121"/>
                <a:gd name="connsiteY25" fmla="*/ 10416 h 40577"/>
                <a:gd name="connsiteX26" fmla="*/ 5998 w 63121"/>
                <a:gd name="connsiteY26" fmla="*/ 12310 h 40577"/>
                <a:gd name="connsiteX27" fmla="*/ 4104 w 63121"/>
                <a:gd name="connsiteY27" fmla="*/ 15466 h 40577"/>
                <a:gd name="connsiteX28" fmla="*/ 5366 w 63121"/>
                <a:gd name="connsiteY28" fmla="*/ 18622 h 40577"/>
                <a:gd name="connsiteX29" fmla="*/ 7260 w 63121"/>
                <a:gd name="connsiteY29" fmla="*/ 20516 h 40577"/>
                <a:gd name="connsiteX30" fmla="*/ 7260 w 63121"/>
                <a:gd name="connsiteY30" fmla="*/ 23672 h 40577"/>
                <a:gd name="connsiteX31" fmla="*/ 11679 w 63121"/>
                <a:gd name="connsiteY31" fmla="*/ 26828 h 40577"/>
                <a:gd name="connsiteX32" fmla="*/ 14835 w 63121"/>
                <a:gd name="connsiteY32" fmla="*/ 27459 h 40577"/>
                <a:gd name="connsiteX33" fmla="*/ 19253 w 63121"/>
                <a:gd name="connsiteY33" fmla="*/ 26197 h 40577"/>
                <a:gd name="connsiteX34" fmla="*/ 18622 w 63121"/>
                <a:gd name="connsiteY34" fmla="*/ 29353 h 40577"/>
                <a:gd name="connsiteX35" fmla="*/ 18396 w 63121"/>
                <a:gd name="connsiteY35" fmla="*/ 30119 h 40577"/>
                <a:gd name="connsiteX36" fmla="*/ 17991 w 63121"/>
                <a:gd name="connsiteY36" fmla="*/ 31877 h 40577"/>
                <a:gd name="connsiteX37" fmla="*/ 17991 w 63121"/>
                <a:gd name="connsiteY37" fmla="*/ 33591 h 40577"/>
                <a:gd name="connsiteX38" fmla="*/ 18847 w 63121"/>
                <a:gd name="connsiteY38" fmla="*/ 33320 h 40577"/>
                <a:gd name="connsiteX39" fmla="*/ 25159 w 63121"/>
                <a:gd name="connsiteY39" fmla="*/ 31246 h 40577"/>
                <a:gd name="connsiteX40" fmla="*/ 28090 w 63121"/>
                <a:gd name="connsiteY40" fmla="*/ 31246 h 40577"/>
                <a:gd name="connsiteX41" fmla="*/ 31877 w 63121"/>
                <a:gd name="connsiteY41" fmla="*/ 30795 h 40577"/>
                <a:gd name="connsiteX42" fmla="*/ 35665 w 63121"/>
                <a:gd name="connsiteY42" fmla="*/ 33320 h 40577"/>
                <a:gd name="connsiteX43" fmla="*/ 38595 w 63121"/>
                <a:gd name="connsiteY43" fmla="*/ 34177 h 40577"/>
                <a:gd name="connsiteX44" fmla="*/ 40308 w 63121"/>
                <a:gd name="connsiteY44" fmla="*/ 34583 h 40577"/>
                <a:gd name="connsiteX45" fmla="*/ 41661 w 63121"/>
                <a:gd name="connsiteY45" fmla="*/ 35439 h 40577"/>
                <a:gd name="connsiteX46" fmla="*/ 44501 w 63121"/>
                <a:gd name="connsiteY46" fmla="*/ 37107 h 40577"/>
                <a:gd name="connsiteX47" fmla="*/ 47026 w 63121"/>
                <a:gd name="connsiteY47" fmla="*/ 37964 h 40577"/>
                <a:gd name="connsiteX48" fmla="*/ 51219 w 63121"/>
                <a:gd name="connsiteY48" fmla="*/ 37107 h 40577"/>
                <a:gd name="connsiteX49" fmla="*/ 52888 w 63121"/>
                <a:gd name="connsiteY49" fmla="*/ 38821 h 40577"/>
                <a:gd name="connsiteX50" fmla="*/ 57532 w 63121"/>
                <a:gd name="connsiteY50" fmla="*/ 38821 h 40577"/>
                <a:gd name="connsiteX51" fmla="*/ 58027 w 63121"/>
                <a:gd name="connsiteY51" fmla="*/ 37288 h 40577"/>
                <a:gd name="connsiteX52" fmla="*/ 58388 w 63121"/>
                <a:gd name="connsiteY52" fmla="*/ 36296 h 40577"/>
                <a:gd name="connsiteX53" fmla="*/ 61319 w 63121"/>
                <a:gd name="connsiteY53" fmla="*/ 34583 h 40577"/>
                <a:gd name="connsiteX54" fmla="*/ 62581 w 63121"/>
                <a:gd name="connsiteY54" fmla="*/ 32509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3121" h="40577">
                  <a:moveTo>
                    <a:pt x="60507" y="29984"/>
                  </a:moveTo>
                  <a:lnTo>
                    <a:pt x="58388" y="27459"/>
                  </a:lnTo>
                  <a:lnTo>
                    <a:pt x="58794" y="24934"/>
                  </a:lnTo>
                  <a:lnTo>
                    <a:pt x="57532" y="20290"/>
                  </a:lnTo>
                  <a:lnTo>
                    <a:pt x="56720" y="17765"/>
                  </a:lnTo>
                  <a:lnTo>
                    <a:pt x="56720" y="16097"/>
                  </a:lnTo>
                  <a:lnTo>
                    <a:pt x="58388" y="14384"/>
                  </a:lnTo>
                  <a:lnTo>
                    <a:pt x="60507" y="12716"/>
                  </a:lnTo>
                  <a:lnTo>
                    <a:pt x="62176" y="9785"/>
                  </a:lnTo>
                  <a:lnTo>
                    <a:pt x="62176" y="7260"/>
                  </a:lnTo>
                  <a:lnTo>
                    <a:pt x="60913" y="5998"/>
                  </a:lnTo>
                  <a:lnTo>
                    <a:pt x="60913" y="6629"/>
                  </a:lnTo>
                  <a:lnTo>
                    <a:pt x="56495" y="6629"/>
                  </a:lnTo>
                  <a:lnTo>
                    <a:pt x="53339" y="6629"/>
                  </a:lnTo>
                  <a:lnTo>
                    <a:pt x="49551" y="6629"/>
                  </a:lnTo>
                  <a:lnTo>
                    <a:pt x="46395" y="5998"/>
                  </a:lnTo>
                  <a:lnTo>
                    <a:pt x="41977" y="4735"/>
                  </a:lnTo>
                  <a:lnTo>
                    <a:pt x="36927" y="4104"/>
                  </a:lnTo>
                  <a:lnTo>
                    <a:pt x="31246" y="4735"/>
                  </a:lnTo>
                  <a:lnTo>
                    <a:pt x="27459" y="5367"/>
                  </a:lnTo>
                  <a:lnTo>
                    <a:pt x="26016" y="5367"/>
                  </a:lnTo>
                  <a:lnTo>
                    <a:pt x="23672" y="5367"/>
                  </a:lnTo>
                  <a:lnTo>
                    <a:pt x="17991" y="5367"/>
                  </a:lnTo>
                  <a:lnTo>
                    <a:pt x="15466" y="7260"/>
                  </a:lnTo>
                  <a:lnTo>
                    <a:pt x="11047" y="8523"/>
                  </a:lnTo>
                  <a:lnTo>
                    <a:pt x="7260" y="10416"/>
                  </a:lnTo>
                  <a:lnTo>
                    <a:pt x="5998" y="12310"/>
                  </a:lnTo>
                  <a:lnTo>
                    <a:pt x="4104" y="15466"/>
                  </a:lnTo>
                  <a:lnTo>
                    <a:pt x="5366" y="18622"/>
                  </a:lnTo>
                  <a:lnTo>
                    <a:pt x="7260" y="20516"/>
                  </a:lnTo>
                  <a:lnTo>
                    <a:pt x="7260" y="23672"/>
                  </a:lnTo>
                  <a:lnTo>
                    <a:pt x="11679" y="26828"/>
                  </a:lnTo>
                  <a:lnTo>
                    <a:pt x="14835" y="27459"/>
                  </a:lnTo>
                  <a:lnTo>
                    <a:pt x="19253" y="26197"/>
                  </a:lnTo>
                  <a:lnTo>
                    <a:pt x="18622" y="29353"/>
                  </a:lnTo>
                  <a:lnTo>
                    <a:pt x="18396" y="30119"/>
                  </a:lnTo>
                  <a:lnTo>
                    <a:pt x="17991" y="31877"/>
                  </a:lnTo>
                  <a:lnTo>
                    <a:pt x="17991" y="33591"/>
                  </a:lnTo>
                  <a:lnTo>
                    <a:pt x="18847" y="33320"/>
                  </a:lnTo>
                  <a:lnTo>
                    <a:pt x="25159" y="31246"/>
                  </a:lnTo>
                  <a:lnTo>
                    <a:pt x="28090" y="31246"/>
                  </a:lnTo>
                  <a:lnTo>
                    <a:pt x="31877" y="30795"/>
                  </a:lnTo>
                  <a:lnTo>
                    <a:pt x="35665" y="33320"/>
                  </a:lnTo>
                  <a:lnTo>
                    <a:pt x="38595" y="34177"/>
                  </a:lnTo>
                  <a:lnTo>
                    <a:pt x="40308" y="34583"/>
                  </a:lnTo>
                  <a:lnTo>
                    <a:pt x="41661" y="35439"/>
                  </a:lnTo>
                  <a:lnTo>
                    <a:pt x="44501" y="37107"/>
                  </a:lnTo>
                  <a:lnTo>
                    <a:pt x="47026" y="37964"/>
                  </a:lnTo>
                  <a:lnTo>
                    <a:pt x="51219" y="37107"/>
                  </a:lnTo>
                  <a:lnTo>
                    <a:pt x="52888" y="38821"/>
                  </a:lnTo>
                  <a:lnTo>
                    <a:pt x="57532" y="38821"/>
                  </a:lnTo>
                  <a:lnTo>
                    <a:pt x="58027" y="37288"/>
                  </a:lnTo>
                  <a:lnTo>
                    <a:pt x="58388" y="36296"/>
                  </a:lnTo>
                  <a:lnTo>
                    <a:pt x="61319" y="34583"/>
                  </a:lnTo>
                  <a:lnTo>
                    <a:pt x="62581" y="3250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8" name="手繪多邊形: 圖案 107">
              <a:extLst>
                <a:ext uri="{FF2B5EF4-FFF2-40B4-BE49-F238E27FC236}">
                  <a16:creationId xmlns:a16="http://schemas.microsoft.com/office/drawing/2014/main" id="{10716D46-EADE-4DFA-A5D5-3692A7969DA6}"/>
                </a:ext>
              </a:extLst>
            </p:cNvPr>
            <p:cNvSpPr/>
            <p:nvPr/>
          </p:nvSpPr>
          <p:spPr>
            <a:xfrm>
              <a:off x="1698507" y="2391438"/>
              <a:ext cx="136911" cy="60240"/>
            </a:xfrm>
            <a:custGeom>
              <a:avLst/>
              <a:gdLst>
                <a:gd name="connsiteX0" fmla="*/ 108885 w 112716"/>
                <a:gd name="connsiteY0" fmla="*/ 19704 h 49595"/>
                <a:gd name="connsiteX1" fmla="*/ 108885 w 112716"/>
                <a:gd name="connsiteY1" fmla="*/ 19614 h 49595"/>
                <a:gd name="connsiteX2" fmla="*/ 108480 w 112716"/>
                <a:gd name="connsiteY2" fmla="*/ 16728 h 49595"/>
                <a:gd name="connsiteX3" fmla="*/ 108074 w 112716"/>
                <a:gd name="connsiteY3" fmla="*/ 12941 h 49595"/>
                <a:gd name="connsiteX4" fmla="*/ 109742 w 112716"/>
                <a:gd name="connsiteY4" fmla="*/ 12130 h 49595"/>
                <a:gd name="connsiteX5" fmla="*/ 110103 w 112716"/>
                <a:gd name="connsiteY5" fmla="*/ 9244 h 49595"/>
                <a:gd name="connsiteX6" fmla="*/ 110148 w 112716"/>
                <a:gd name="connsiteY6" fmla="*/ 8748 h 49595"/>
                <a:gd name="connsiteX7" fmla="*/ 105955 w 112716"/>
                <a:gd name="connsiteY7" fmla="*/ 9605 h 49595"/>
                <a:gd name="connsiteX8" fmla="*/ 102979 w 112716"/>
                <a:gd name="connsiteY8" fmla="*/ 7936 h 49595"/>
                <a:gd name="connsiteX9" fmla="*/ 98380 w 112716"/>
                <a:gd name="connsiteY9" fmla="*/ 7936 h 49595"/>
                <a:gd name="connsiteX10" fmla="*/ 97118 w 112716"/>
                <a:gd name="connsiteY10" fmla="*/ 7936 h 49595"/>
                <a:gd name="connsiteX11" fmla="*/ 97028 w 112716"/>
                <a:gd name="connsiteY11" fmla="*/ 7891 h 49595"/>
                <a:gd name="connsiteX12" fmla="*/ 93331 w 112716"/>
                <a:gd name="connsiteY12" fmla="*/ 6223 h 49595"/>
                <a:gd name="connsiteX13" fmla="*/ 89092 w 112716"/>
                <a:gd name="connsiteY13" fmla="*/ 5817 h 49595"/>
                <a:gd name="connsiteX14" fmla="*/ 86568 w 112716"/>
                <a:gd name="connsiteY14" fmla="*/ 4104 h 49595"/>
                <a:gd name="connsiteX15" fmla="*/ 83231 w 112716"/>
                <a:gd name="connsiteY15" fmla="*/ 4104 h 49595"/>
                <a:gd name="connsiteX16" fmla="*/ 81112 w 112716"/>
                <a:gd name="connsiteY16" fmla="*/ 5817 h 49595"/>
                <a:gd name="connsiteX17" fmla="*/ 80255 w 112716"/>
                <a:gd name="connsiteY17" fmla="*/ 7486 h 49595"/>
                <a:gd name="connsiteX18" fmla="*/ 77731 w 112716"/>
                <a:gd name="connsiteY18" fmla="*/ 10010 h 49595"/>
                <a:gd name="connsiteX19" fmla="*/ 74800 w 112716"/>
                <a:gd name="connsiteY19" fmla="*/ 10010 h 49595"/>
                <a:gd name="connsiteX20" fmla="*/ 72275 w 112716"/>
                <a:gd name="connsiteY20" fmla="*/ 10010 h 49595"/>
                <a:gd name="connsiteX21" fmla="*/ 70607 w 112716"/>
                <a:gd name="connsiteY21" fmla="*/ 10867 h 49595"/>
                <a:gd name="connsiteX22" fmla="*/ 68082 w 112716"/>
                <a:gd name="connsiteY22" fmla="*/ 10416 h 49595"/>
                <a:gd name="connsiteX23" fmla="*/ 65557 w 112716"/>
                <a:gd name="connsiteY23" fmla="*/ 6629 h 49595"/>
                <a:gd name="connsiteX24" fmla="*/ 65963 w 112716"/>
                <a:gd name="connsiteY24" fmla="*/ 8748 h 49595"/>
                <a:gd name="connsiteX25" fmla="*/ 63844 w 112716"/>
                <a:gd name="connsiteY25" fmla="*/ 10867 h 49595"/>
                <a:gd name="connsiteX26" fmla="*/ 60913 w 112716"/>
                <a:gd name="connsiteY26" fmla="*/ 12941 h 49595"/>
                <a:gd name="connsiteX27" fmla="*/ 58794 w 112716"/>
                <a:gd name="connsiteY27" fmla="*/ 14203 h 49595"/>
                <a:gd name="connsiteX28" fmla="*/ 55864 w 112716"/>
                <a:gd name="connsiteY28" fmla="*/ 16323 h 49595"/>
                <a:gd name="connsiteX29" fmla="*/ 52076 w 112716"/>
                <a:gd name="connsiteY29" fmla="*/ 15917 h 49595"/>
                <a:gd name="connsiteX30" fmla="*/ 50408 w 112716"/>
                <a:gd name="connsiteY30" fmla="*/ 17810 h 49595"/>
                <a:gd name="connsiteX31" fmla="*/ 49146 w 112716"/>
                <a:gd name="connsiteY31" fmla="*/ 19253 h 49595"/>
                <a:gd name="connsiteX32" fmla="*/ 52933 w 112716"/>
                <a:gd name="connsiteY32" fmla="*/ 23040 h 49595"/>
                <a:gd name="connsiteX33" fmla="*/ 53744 w 112716"/>
                <a:gd name="connsiteY33" fmla="*/ 25565 h 49595"/>
                <a:gd name="connsiteX34" fmla="*/ 55007 w 112716"/>
                <a:gd name="connsiteY34" fmla="*/ 28541 h 49595"/>
                <a:gd name="connsiteX35" fmla="*/ 52482 w 112716"/>
                <a:gd name="connsiteY35" fmla="*/ 30209 h 49595"/>
                <a:gd name="connsiteX36" fmla="*/ 50814 w 112716"/>
                <a:gd name="connsiteY36" fmla="*/ 27279 h 49595"/>
                <a:gd name="connsiteX37" fmla="*/ 47883 w 112716"/>
                <a:gd name="connsiteY37" fmla="*/ 27279 h 49595"/>
                <a:gd name="connsiteX38" fmla="*/ 45358 w 112716"/>
                <a:gd name="connsiteY38" fmla="*/ 26422 h 49595"/>
                <a:gd name="connsiteX39" fmla="*/ 41977 w 112716"/>
                <a:gd name="connsiteY39" fmla="*/ 26828 h 49595"/>
                <a:gd name="connsiteX40" fmla="*/ 39046 w 112716"/>
                <a:gd name="connsiteY40" fmla="*/ 28947 h 49595"/>
                <a:gd name="connsiteX41" fmla="*/ 35665 w 112716"/>
                <a:gd name="connsiteY41" fmla="*/ 28541 h 49595"/>
                <a:gd name="connsiteX42" fmla="*/ 33140 w 112716"/>
                <a:gd name="connsiteY42" fmla="*/ 29803 h 49595"/>
                <a:gd name="connsiteX43" fmla="*/ 30209 w 112716"/>
                <a:gd name="connsiteY43" fmla="*/ 32328 h 49595"/>
                <a:gd name="connsiteX44" fmla="*/ 24709 w 112716"/>
                <a:gd name="connsiteY44" fmla="*/ 31066 h 49595"/>
                <a:gd name="connsiteX45" fmla="*/ 22184 w 112716"/>
                <a:gd name="connsiteY45" fmla="*/ 29803 h 49595"/>
                <a:gd name="connsiteX46" fmla="*/ 20516 w 112716"/>
                <a:gd name="connsiteY46" fmla="*/ 29353 h 49595"/>
                <a:gd name="connsiteX47" fmla="*/ 18397 w 112716"/>
                <a:gd name="connsiteY47" fmla="*/ 29803 h 49595"/>
                <a:gd name="connsiteX48" fmla="*/ 18397 w 112716"/>
                <a:gd name="connsiteY48" fmla="*/ 32734 h 49595"/>
                <a:gd name="connsiteX49" fmla="*/ 14609 w 112716"/>
                <a:gd name="connsiteY49" fmla="*/ 33140 h 49595"/>
                <a:gd name="connsiteX50" fmla="*/ 12085 w 112716"/>
                <a:gd name="connsiteY50" fmla="*/ 31066 h 49595"/>
                <a:gd name="connsiteX51" fmla="*/ 10010 w 112716"/>
                <a:gd name="connsiteY51" fmla="*/ 30209 h 49595"/>
                <a:gd name="connsiteX52" fmla="*/ 6629 w 112716"/>
                <a:gd name="connsiteY52" fmla="*/ 30615 h 49595"/>
                <a:gd name="connsiteX53" fmla="*/ 5367 w 112716"/>
                <a:gd name="connsiteY53" fmla="*/ 32734 h 49595"/>
                <a:gd name="connsiteX54" fmla="*/ 5367 w 112716"/>
                <a:gd name="connsiteY54" fmla="*/ 34853 h 49595"/>
                <a:gd name="connsiteX55" fmla="*/ 4104 w 112716"/>
                <a:gd name="connsiteY55" fmla="*/ 36927 h 49595"/>
                <a:gd name="connsiteX56" fmla="*/ 6629 w 112716"/>
                <a:gd name="connsiteY56" fmla="*/ 37378 h 49595"/>
                <a:gd name="connsiteX57" fmla="*/ 8748 w 112716"/>
                <a:gd name="connsiteY57" fmla="*/ 39903 h 49595"/>
                <a:gd name="connsiteX58" fmla="*/ 11273 w 112716"/>
                <a:gd name="connsiteY58" fmla="*/ 40714 h 49595"/>
                <a:gd name="connsiteX59" fmla="*/ 13347 w 112716"/>
                <a:gd name="connsiteY59" fmla="*/ 41571 h 49595"/>
                <a:gd name="connsiteX60" fmla="*/ 15872 w 112716"/>
                <a:gd name="connsiteY60" fmla="*/ 39903 h 49595"/>
                <a:gd name="connsiteX61" fmla="*/ 18397 w 112716"/>
                <a:gd name="connsiteY61" fmla="*/ 39452 h 49595"/>
                <a:gd name="connsiteX62" fmla="*/ 18848 w 112716"/>
                <a:gd name="connsiteY62" fmla="*/ 41977 h 49595"/>
                <a:gd name="connsiteX63" fmla="*/ 19884 w 112716"/>
                <a:gd name="connsiteY63" fmla="*/ 43284 h 49595"/>
                <a:gd name="connsiteX64" fmla="*/ 20110 w 112716"/>
                <a:gd name="connsiteY64" fmla="*/ 42833 h 49595"/>
                <a:gd name="connsiteX65" fmla="*/ 24303 w 112716"/>
                <a:gd name="connsiteY65" fmla="*/ 43690 h 49595"/>
                <a:gd name="connsiteX66" fmla="*/ 27685 w 112716"/>
                <a:gd name="connsiteY66" fmla="*/ 42428 h 49595"/>
                <a:gd name="connsiteX67" fmla="*/ 30615 w 112716"/>
                <a:gd name="connsiteY67" fmla="*/ 40309 h 49595"/>
                <a:gd name="connsiteX68" fmla="*/ 35665 w 112716"/>
                <a:gd name="connsiteY68" fmla="*/ 40309 h 49595"/>
                <a:gd name="connsiteX69" fmla="*/ 41120 w 112716"/>
                <a:gd name="connsiteY69" fmla="*/ 40309 h 49595"/>
                <a:gd name="connsiteX70" fmla="*/ 44096 w 112716"/>
                <a:gd name="connsiteY70" fmla="*/ 42833 h 49595"/>
                <a:gd name="connsiteX71" fmla="*/ 47027 w 112716"/>
                <a:gd name="connsiteY71" fmla="*/ 44502 h 49595"/>
                <a:gd name="connsiteX72" fmla="*/ 50814 w 112716"/>
                <a:gd name="connsiteY72" fmla="*/ 44953 h 49595"/>
                <a:gd name="connsiteX73" fmla="*/ 53744 w 112716"/>
                <a:gd name="connsiteY73" fmla="*/ 47026 h 49595"/>
                <a:gd name="connsiteX74" fmla="*/ 57983 w 112716"/>
                <a:gd name="connsiteY74" fmla="*/ 47883 h 49595"/>
                <a:gd name="connsiteX75" fmla="*/ 60057 w 112716"/>
                <a:gd name="connsiteY75" fmla="*/ 47883 h 49595"/>
                <a:gd name="connsiteX76" fmla="*/ 60417 w 112716"/>
                <a:gd name="connsiteY76" fmla="*/ 48199 h 49595"/>
                <a:gd name="connsiteX77" fmla="*/ 62581 w 112716"/>
                <a:gd name="connsiteY77" fmla="*/ 47026 h 49595"/>
                <a:gd name="connsiteX78" fmla="*/ 65963 w 112716"/>
                <a:gd name="connsiteY78" fmla="*/ 47883 h 49595"/>
                <a:gd name="connsiteX79" fmla="*/ 68488 w 112716"/>
                <a:gd name="connsiteY79" fmla="*/ 47883 h 49595"/>
                <a:gd name="connsiteX80" fmla="*/ 70607 w 112716"/>
                <a:gd name="connsiteY80" fmla="*/ 49146 h 49595"/>
                <a:gd name="connsiteX81" fmla="*/ 73537 w 112716"/>
                <a:gd name="connsiteY81" fmla="*/ 49146 h 49595"/>
                <a:gd name="connsiteX82" fmla="*/ 75206 w 112716"/>
                <a:gd name="connsiteY82" fmla="*/ 49146 h 49595"/>
                <a:gd name="connsiteX83" fmla="*/ 77325 w 112716"/>
                <a:gd name="connsiteY83" fmla="*/ 49551 h 49595"/>
                <a:gd name="connsiteX84" fmla="*/ 78587 w 112716"/>
                <a:gd name="connsiteY84" fmla="*/ 48740 h 49595"/>
                <a:gd name="connsiteX85" fmla="*/ 79850 w 112716"/>
                <a:gd name="connsiteY85" fmla="*/ 46621 h 49595"/>
                <a:gd name="connsiteX86" fmla="*/ 81969 w 112716"/>
                <a:gd name="connsiteY86" fmla="*/ 46215 h 49595"/>
                <a:gd name="connsiteX87" fmla="*/ 84493 w 112716"/>
                <a:gd name="connsiteY87" fmla="*/ 45358 h 49595"/>
                <a:gd name="connsiteX88" fmla="*/ 87018 w 112716"/>
                <a:gd name="connsiteY88" fmla="*/ 45764 h 49595"/>
                <a:gd name="connsiteX89" fmla="*/ 89092 w 112716"/>
                <a:gd name="connsiteY89" fmla="*/ 44096 h 49595"/>
                <a:gd name="connsiteX90" fmla="*/ 92880 w 112716"/>
                <a:gd name="connsiteY90" fmla="*/ 44096 h 49595"/>
                <a:gd name="connsiteX91" fmla="*/ 94593 w 112716"/>
                <a:gd name="connsiteY91" fmla="*/ 42428 h 49595"/>
                <a:gd name="connsiteX92" fmla="*/ 94818 w 112716"/>
                <a:gd name="connsiteY92" fmla="*/ 42518 h 49595"/>
                <a:gd name="connsiteX93" fmla="*/ 96667 w 112716"/>
                <a:gd name="connsiteY93" fmla="*/ 43239 h 49595"/>
                <a:gd name="connsiteX94" fmla="*/ 99192 w 112716"/>
                <a:gd name="connsiteY94" fmla="*/ 41571 h 49595"/>
                <a:gd name="connsiteX95" fmla="*/ 101762 w 112716"/>
                <a:gd name="connsiteY95" fmla="*/ 39452 h 49595"/>
                <a:gd name="connsiteX96" fmla="*/ 101807 w 112716"/>
                <a:gd name="connsiteY96" fmla="*/ 40038 h 49595"/>
                <a:gd name="connsiteX97" fmla="*/ 102573 w 112716"/>
                <a:gd name="connsiteY97" fmla="*/ 39046 h 49595"/>
                <a:gd name="connsiteX98" fmla="*/ 103836 w 112716"/>
                <a:gd name="connsiteY98" fmla="*/ 37378 h 49595"/>
                <a:gd name="connsiteX99" fmla="*/ 103836 w 112716"/>
                <a:gd name="connsiteY99" fmla="*/ 34447 h 49595"/>
                <a:gd name="connsiteX100" fmla="*/ 104241 w 112716"/>
                <a:gd name="connsiteY100" fmla="*/ 31877 h 49595"/>
                <a:gd name="connsiteX101" fmla="*/ 104647 w 112716"/>
                <a:gd name="connsiteY101" fmla="*/ 31381 h 49595"/>
                <a:gd name="connsiteX102" fmla="*/ 105504 w 112716"/>
                <a:gd name="connsiteY102" fmla="*/ 30209 h 49595"/>
                <a:gd name="connsiteX103" fmla="*/ 102167 w 112716"/>
                <a:gd name="connsiteY103" fmla="*/ 27279 h 49595"/>
                <a:gd name="connsiteX104" fmla="*/ 104692 w 112716"/>
                <a:gd name="connsiteY104" fmla="*/ 26828 h 49595"/>
                <a:gd name="connsiteX105" fmla="*/ 107623 w 112716"/>
                <a:gd name="connsiteY105" fmla="*/ 26828 h 49595"/>
                <a:gd name="connsiteX106" fmla="*/ 110148 w 112716"/>
                <a:gd name="connsiteY106" fmla="*/ 26016 h 49595"/>
                <a:gd name="connsiteX107" fmla="*/ 111410 w 112716"/>
                <a:gd name="connsiteY107" fmla="*/ 24303 h 49595"/>
                <a:gd name="connsiteX108" fmla="*/ 111816 w 112716"/>
                <a:gd name="connsiteY108" fmla="*/ 21372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12716" h="49595">
                  <a:moveTo>
                    <a:pt x="108885" y="19704"/>
                  </a:moveTo>
                  <a:lnTo>
                    <a:pt x="108885" y="19614"/>
                  </a:lnTo>
                  <a:lnTo>
                    <a:pt x="108480" y="16728"/>
                  </a:lnTo>
                  <a:lnTo>
                    <a:pt x="108074" y="12941"/>
                  </a:lnTo>
                  <a:lnTo>
                    <a:pt x="109742" y="12130"/>
                  </a:lnTo>
                  <a:lnTo>
                    <a:pt x="110103" y="9244"/>
                  </a:lnTo>
                  <a:lnTo>
                    <a:pt x="110148" y="8748"/>
                  </a:lnTo>
                  <a:lnTo>
                    <a:pt x="105955" y="9605"/>
                  </a:lnTo>
                  <a:lnTo>
                    <a:pt x="102979" y="7936"/>
                  </a:lnTo>
                  <a:lnTo>
                    <a:pt x="98380" y="7936"/>
                  </a:lnTo>
                  <a:lnTo>
                    <a:pt x="97118" y="7936"/>
                  </a:lnTo>
                  <a:lnTo>
                    <a:pt x="97028" y="7891"/>
                  </a:lnTo>
                  <a:lnTo>
                    <a:pt x="93331" y="6223"/>
                  </a:lnTo>
                  <a:lnTo>
                    <a:pt x="89092" y="5817"/>
                  </a:lnTo>
                  <a:lnTo>
                    <a:pt x="86568" y="4104"/>
                  </a:lnTo>
                  <a:lnTo>
                    <a:pt x="83231" y="4104"/>
                  </a:lnTo>
                  <a:lnTo>
                    <a:pt x="81112" y="5817"/>
                  </a:lnTo>
                  <a:lnTo>
                    <a:pt x="80255" y="7486"/>
                  </a:lnTo>
                  <a:lnTo>
                    <a:pt x="77731" y="10010"/>
                  </a:lnTo>
                  <a:lnTo>
                    <a:pt x="74800" y="10010"/>
                  </a:lnTo>
                  <a:lnTo>
                    <a:pt x="72275" y="10010"/>
                  </a:lnTo>
                  <a:lnTo>
                    <a:pt x="70607" y="10867"/>
                  </a:lnTo>
                  <a:lnTo>
                    <a:pt x="68082" y="10416"/>
                  </a:lnTo>
                  <a:lnTo>
                    <a:pt x="65557" y="6629"/>
                  </a:lnTo>
                  <a:lnTo>
                    <a:pt x="65963" y="8748"/>
                  </a:lnTo>
                  <a:lnTo>
                    <a:pt x="63844" y="10867"/>
                  </a:lnTo>
                  <a:lnTo>
                    <a:pt x="60913" y="12941"/>
                  </a:lnTo>
                  <a:lnTo>
                    <a:pt x="58794" y="14203"/>
                  </a:lnTo>
                  <a:lnTo>
                    <a:pt x="55864" y="16323"/>
                  </a:lnTo>
                  <a:lnTo>
                    <a:pt x="52076" y="15917"/>
                  </a:lnTo>
                  <a:lnTo>
                    <a:pt x="50408" y="17810"/>
                  </a:lnTo>
                  <a:lnTo>
                    <a:pt x="49146" y="19253"/>
                  </a:lnTo>
                  <a:lnTo>
                    <a:pt x="52933" y="23040"/>
                  </a:lnTo>
                  <a:lnTo>
                    <a:pt x="53744" y="25565"/>
                  </a:lnTo>
                  <a:lnTo>
                    <a:pt x="55007" y="28541"/>
                  </a:lnTo>
                  <a:lnTo>
                    <a:pt x="52482" y="30209"/>
                  </a:lnTo>
                  <a:lnTo>
                    <a:pt x="50814" y="27279"/>
                  </a:lnTo>
                  <a:lnTo>
                    <a:pt x="47883" y="27279"/>
                  </a:lnTo>
                  <a:lnTo>
                    <a:pt x="45358" y="26422"/>
                  </a:lnTo>
                  <a:lnTo>
                    <a:pt x="41977" y="26828"/>
                  </a:lnTo>
                  <a:lnTo>
                    <a:pt x="39046" y="28947"/>
                  </a:lnTo>
                  <a:lnTo>
                    <a:pt x="35665" y="28541"/>
                  </a:lnTo>
                  <a:lnTo>
                    <a:pt x="33140" y="29803"/>
                  </a:lnTo>
                  <a:lnTo>
                    <a:pt x="30209" y="32328"/>
                  </a:lnTo>
                  <a:lnTo>
                    <a:pt x="24709" y="31066"/>
                  </a:lnTo>
                  <a:lnTo>
                    <a:pt x="22184" y="29803"/>
                  </a:lnTo>
                  <a:lnTo>
                    <a:pt x="20516" y="29353"/>
                  </a:lnTo>
                  <a:lnTo>
                    <a:pt x="18397" y="29803"/>
                  </a:lnTo>
                  <a:lnTo>
                    <a:pt x="18397" y="32734"/>
                  </a:lnTo>
                  <a:lnTo>
                    <a:pt x="14609" y="33140"/>
                  </a:lnTo>
                  <a:lnTo>
                    <a:pt x="12085" y="31066"/>
                  </a:lnTo>
                  <a:lnTo>
                    <a:pt x="10010" y="30209"/>
                  </a:lnTo>
                  <a:lnTo>
                    <a:pt x="6629" y="30615"/>
                  </a:lnTo>
                  <a:lnTo>
                    <a:pt x="5367" y="32734"/>
                  </a:lnTo>
                  <a:lnTo>
                    <a:pt x="5367" y="34853"/>
                  </a:lnTo>
                  <a:lnTo>
                    <a:pt x="4104" y="36927"/>
                  </a:lnTo>
                  <a:lnTo>
                    <a:pt x="6629" y="37378"/>
                  </a:lnTo>
                  <a:lnTo>
                    <a:pt x="8748" y="39903"/>
                  </a:lnTo>
                  <a:lnTo>
                    <a:pt x="11273" y="40714"/>
                  </a:lnTo>
                  <a:lnTo>
                    <a:pt x="13347" y="41571"/>
                  </a:lnTo>
                  <a:lnTo>
                    <a:pt x="15872" y="39903"/>
                  </a:lnTo>
                  <a:lnTo>
                    <a:pt x="18397" y="39452"/>
                  </a:lnTo>
                  <a:lnTo>
                    <a:pt x="18848" y="41977"/>
                  </a:lnTo>
                  <a:lnTo>
                    <a:pt x="19884" y="43284"/>
                  </a:lnTo>
                  <a:lnTo>
                    <a:pt x="20110" y="42833"/>
                  </a:lnTo>
                  <a:lnTo>
                    <a:pt x="24303" y="43690"/>
                  </a:lnTo>
                  <a:lnTo>
                    <a:pt x="27685" y="42428"/>
                  </a:lnTo>
                  <a:lnTo>
                    <a:pt x="30615" y="40309"/>
                  </a:lnTo>
                  <a:lnTo>
                    <a:pt x="35665" y="40309"/>
                  </a:lnTo>
                  <a:lnTo>
                    <a:pt x="41120" y="40309"/>
                  </a:lnTo>
                  <a:lnTo>
                    <a:pt x="44096" y="42833"/>
                  </a:lnTo>
                  <a:lnTo>
                    <a:pt x="47027" y="44502"/>
                  </a:lnTo>
                  <a:lnTo>
                    <a:pt x="50814" y="44953"/>
                  </a:lnTo>
                  <a:lnTo>
                    <a:pt x="53744" y="47026"/>
                  </a:lnTo>
                  <a:lnTo>
                    <a:pt x="57983" y="47883"/>
                  </a:lnTo>
                  <a:lnTo>
                    <a:pt x="60057" y="47883"/>
                  </a:lnTo>
                  <a:lnTo>
                    <a:pt x="60417" y="48199"/>
                  </a:lnTo>
                  <a:lnTo>
                    <a:pt x="62581" y="47026"/>
                  </a:lnTo>
                  <a:lnTo>
                    <a:pt x="65963" y="47883"/>
                  </a:lnTo>
                  <a:lnTo>
                    <a:pt x="68488" y="47883"/>
                  </a:lnTo>
                  <a:lnTo>
                    <a:pt x="70607" y="49146"/>
                  </a:lnTo>
                  <a:lnTo>
                    <a:pt x="73537" y="49146"/>
                  </a:lnTo>
                  <a:lnTo>
                    <a:pt x="75206" y="49146"/>
                  </a:lnTo>
                  <a:lnTo>
                    <a:pt x="77325" y="49551"/>
                  </a:lnTo>
                  <a:lnTo>
                    <a:pt x="78587" y="48740"/>
                  </a:lnTo>
                  <a:lnTo>
                    <a:pt x="79850" y="46621"/>
                  </a:lnTo>
                  <a:lnTo>
                    <a:pt x="81969" y="46215"/>
                  </a:lnTo>
                  <a:lnTo>
                    <a:pt x="84493" y="45358"/>
                  </a:lnTo>
                  <a:lnTo>
                    <a:pt x="87018" y="45764"/>
                  </a:lnTo>
                  <a:lnTo>
                    <a:pt x="89092" y="44096"/>
                  </a:lnTo>
                  <a:lnTo>
                    <a:pt x="92880" y="44096"/>
                  </a:lnTo>
                  <a:lnTo>
                    <a:pt x="94593" y="42428"/>
                  </a:lnTo>
                  <a:lnTo>
                    <a:pt x="94818" y="42518"/>
                  </a:lnTo>
                  <a:lnTo>
                    <a:pt x="96667" y="43239"/>
                  </a:lnTo>
                  <a:lnTo>
                    <a:pt x="99192" y="41571"/>
                  </a:lnTo>
                  <a:lnTo>
                    <a:pt x="101762" y="39452"/>
                  </a:lnTo>
                  <a:lnTo>
                    <a:pt x="101807" y="40038"/>
                  </a:lnTo>
                  <a:lnTo>
                    <a:pt x="102573" y="39046"/>
                  </a:lnTo>
                  <a:lnTo>
                    <a:pt x="103836" y="37378"/>
                  </a:lnTo>
                  <a:lnTo>
                    <a:pt x="103836" y="34447"/>
                  </a:lnTo>
                  <a:lnTo>
                    <a:pt x="104241" y="31877"/>
                  </a:lnTo>
                  <a:lnTo>
                    <a:pt x="104647" y="31381"/>
                  </a:lnTo>
                  <a:lnTo>
                    <a:pt x="105504" y="30209"/>
                  </a:lnTo>
                  <a:lnTo>
                    <a:pt x="102167" y="27279"/>
                  </a:lnTo>
                  <a:lnTo>
                    <a:pt x="104692" y="26828"/>
                  </a:lnTo>
                  <a:lnTo>
                    <a:pt x="107623" y="26828"/>
                  </a:lnTo>
                  <a:lnTo>
                    <a:pt x="110148" y="26016"/>
                  </a:lnTo>
                  <a:lnTo>
                    <a:pt x="111410" y="24303"/>
                  </a:lnTo>
                  <a:lnTo>
                    <a:pt x="111816" y="213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9" name="手繪多邊形: 圖案 108">
              <a:extLst>
                <a:ext uri="{FF2B5EF4-FFF2-40B4-BE49-F238E27FC236}">
                  <a16:creationId xmlns:a16="http://schemas.microsoft.com/office/drawing/2014/main" id="{E4B0DBAF-8565-42B7-B3F3-A2C03CD9A03C}"/>
                </a:ext>
              </a:extLst>
            </p:cNvPr>
            <p:cNvSpPr/>
            <p:nvPr/>
          </p:nvSpPr>
          <p:spPr>
            <a:xfrm>
              <a:off x="1858694" y="1964116"/>
              <a:ext cx="180723" cy="208103"/>
            </a:xfrm>
            <a:custGeom>
              <a:avLst/>
              <a:gdLst>
                <a:gd name="connsiteX0" fmla="*/ 146172 w 148785"/>
                <a:gd name="connsiteY0" fmla="*/ 116054 h 171328"/>
                <a:gd name="connsiteX1" fmla="*/ 144504 w 148785"/>
                <a:gd name="connsiteY1" fmla="*/ 113529 h 171328"/>
                <a:gd name="connsiteX2" fmla="*/ 139454 w 148785"/>
                <a:gd name="connsiteY2" fmla="*/ 111861 h 171328"/>
                <a:gd name="connsiteX3" fmla="*/ 135667 w 148785"/>
                <a:gd name="connsiteY3" fmla="*/ 108930 h 171328"/>
                <a:gd name="connsiteX4" fmla="*/ 131474 w 148785"/>
                <a:gd name="connsiteY4" fmla="*/ 107262 h 171328"/>
                <a:gd name="connsiteX5" fmla="*/ 128092 w 148785"/>
                <a:gd name="connsiteY5" fmla="*/ 106405 h 171328"/>
                <a:gd name="connsiteX6" fmla="*/ 129355 w 148785"/>
                <a:gd name="connsiteY6" fmla="*/ 103024 h 171328"/>
                <a:gd name="connsiteX7" fmla="*/ 133548 w 148785"/>
                <a:gd name="connsiteY7" fmla="*/ 100905 h 171328"/>
                <a:gd name="connsiteX8" fmla="*/ 134404 w 148785"/>
                <a:gd name="connsiteY8" fmla="*/ 97118 h 171328"/>
                <a:gd name="connsiteX9" fmla="*/ 131023 w 148785"/>
                <a:gd name="connsiteY9" fmla="*/ 94999 h 171328"/>
                <a:gd name="connsiteX10" fmla="*/ 127235 w 148785"/>
                <a:gd name="connsiteY10" fmla="*/ 94999 h 171328"/>
                <a:gd name="connsiteX11" fmla="*/ 126379 w 148785"/>
                <a:gd name="connsiteY11" fmla="*/ 92474 h 171328"/>
                <a:gd name="connsiteX12" fmla="*/ 127235 w 148785"/>
                <a:gd name="connsiteY12" fmla="*/ 87830 h 171328"/>
                <a:gd name="connsiteX13" fmla="*/ 124305 w 148785"/>
                <a:gd name="connsiteY13" fmla="*/ 86973 h 171328"/>
                <a:gd name="connsiteX14" fmla="*/ 120518 w 148785"/>
                <a:gd name="connsiteY14" fmla="*/ 86973 h 171328"/>
                <a:gd name="connsiteX15" fmla="*/ 120112 w 148785"/>
                <a:gd name="connsiteY15" fmla="*/ 83592 h 171328"/>
                <a:gd name="connsiteX16" fmla="*/ 120112 w 148785"/>
                <a:gd name="connsiteY16" fmla="*/ 80706 h 171328"/>
                <a:gd name="connsiteX17" fmla="*/ 118444 w 148785"/>
                <a:gd name="connsiteY17" fmla="*/ 78181 h 171328"/>
                <a:gd name="connsiteX18" fmla="*/ 118038 w 148785"/>
                <a:gd name="connsiteY18" fmla="*/ 76062 h 171328"/>
                <a:gd name="connsiteX19" fmla="*/ 121825 w 148785"/>
                <a:gd name="connsiteY19" fmla="*/ 74800 h 171328"/>
                <a:gd name="connsiteX20" fmla="*/ 121825 w 148785"/>
                <a:gd name="connsiteY20" fmla="*/ 70156 h 171328"/>
                <a:gd name="connsiteX21" fmla="*/ 120157 w 148785"/>
                <a:gd name="connsiteY21" fmla="*/ 67225 h 171328"/>
                <a:gd name="connsiteX22" fmla="*/ 116370 w 148785"/>
                <a:gd name="connsiteY22" fmla="*/ 63844 h 171328"/>
                <a:gd name="connsiteX23" fmla="*/ 115107 w 148785"/>
                <a:gd name="connsiteY23" fmla="*/ 60057 h 171328"/>
                <a:gd name="connsiteX24" fmla="*/ 111320 w 148785"/>
                <a:gd name="connsiteY24" fmla="*/ 58388 h 171328"/>
                <a:gd name="connsiteX25" fmla="*/ 109201 w 148785"/>
                <a:gd name="connsiteY25" fmla="*/ 55458 h 171328"/>
                <a:gd name="connsiteX26" fmla="*/ 107939 w 148785"/>
                <a:gd name="connsiteY26" fmla="*/ 52933 h 171328"/>
                <a:gd name="connsiteX27" fmla="*/ 112132 w 148785"/>
                <a:gd name="connsiteY27" fmla="*/ 49551 h 171328"/>
                <a:gd name="connsiteX28" fmla="*/ 115062 w 148785"/>
                <a:gd name="connsiteY28" fmla="*/ 44907 h 171328"/>
                <a:gd name="connsiteX29" fmla="*/ 117587 w 148785"/>
                <a:gd name="connsiteY29" fmla="*/ 42383 h 171328"/>
                <a:gd name="connsiteX30" fmla="*/ 114656 w 148785"/>
                <a:gd name="connsiteY30" fmla="*/ 41526 h 171328"/>
                <a:gd name="connsiteX31" fmla="*/ 112132 w 148785"/>
                <a:gd name="connsiteY31" fmla="*/ 40264 h 171328"/>
                <a:gd name="connsiteX32" fmla="*/ 108344 w 148785"/>
                <a:gd name="connsiteY32" fmla="*/ 37333 h 171328"/>
                <a:gd name="connsiteX33" fmla="*/ 106676 w 148785"/>
                <a:gd name="connsiteY33" fmla="*/ 34808 h 171328"/>
                <a:gd name="connsiteX34" fmla="*/ 102889 w 148785"/>
                <a:gd name="connsiteY34" fmla="*/ 34808 h 171328"/>
                <a:gd name="connsiteX35" fmla="*/ 99958 w 148785"/>
                <a:gd name="connsiteY35" fmla="*/ 33546 h 171328"/>
                <a:gd name="connsiteX36" fmla="*/ 98696 w 148785"/>
                <a:gd name="connsiteY36" fmla="*/ 31021 h 171328"/>
                <a:gd name="connsiteX37" fmla="*/ 96171 w 148785"/>
                <a:gd name="connsiteY37" fmla="*/ 29758 h 171328"/>
                <a:gd name="connsiteX38" fmla="*/ 98290 w 148785"/>
                <a:gd name="connsiteY38" fmla="*/ 27639 h 171328"/>
                <a:gd name="connsiteX39" fmla="*/ 99553 w 148785"/>
                <a:gd name="connsiteY39" fmla="*/ 24258 h 171328"/>
                <a:gd name="connsiteX40" fmla="*/ 100409 w 148785"/>
                <a:gd name="connsiteY40" fmla="*/ 21327 h 171328"/>
                <a:gd name="connsiteX41" fmla="*/ 101581 w 148785"/>
                <a:gd name="connsiteY41" fmla="*/ 17585 h 171328"/>
                <a:gd name="connsiteX42" fmla="*/ 103249 w 148785"/>
                <a:gd name="connsiteY42" fmla="*/ 16728 h 171328"/>
                <a:gd name="connsiteX43" fmla="*/ 104106 w 148785"/>
                <a:gd name="connsiteY43" fmla="*/ 14609 h 171328"/>
                <a:gd name="connsiteX44" fmla="*/ 102844 w 148785"/>
                <a:gd name="connsiteY44" fmla="*/ 10822 h 171328"/>
                <a:gd name="connsiteX45" fmla="*/ 99462 w 148785"/>
                <a:gd name="connsiteY45" fmla="*/ 9560 h 171328"/>
                <a:gd name="connsiteX46" fmla="*/ 95269 w 148785"/>
                <a:gd name="connsiteY46" fmla="*/ 9154 h 171328"/>
                <a:gd name="connsiteX47" fmla="*/ 91076 w 148785"/>
                <a:gd name="connsiteY47" fmla="*/ 6629 h 171328"/>
                <a:gd name="connsiteX48" fmla="*/ 87695 w 148785"/>
                <a:gd name="connsiteY48" fmla="*/ 4104 h 171328"/>
                <a:gd name="connsiteX49" fmla="*/ 83907 w 148785"/>
                <a:gd name="connsiteY49" fmla="*/ 4104 h 171328"/>
                <a:gd name="connsiteX50" fmla="*/ 81383 w 148785"/>
                <a:gd name="connsiteY50" fmla="*/ 6223 h 171328"/>
                <a:gd name="connsiteX51" fmla="*/ 80255 w 148785"/>
                <a:gd name="connsiteY51" fmla="*/ 6449 h 171328"/>
                <a:gd name="connsiteX52" fmla="*/ 77189 w 148785"/>
                <a:gd name="connsiteY52" fmla="*/ 7080 h 171328"/>
                <a:gd name="connsiteX53" fmla="*/ 74665 w 148785"/>
                <a:gd name="connsiteY53" fmla="*/ 7486 h 171328"/>
                <a:gd name="connsiteX54" fmla="*/ 71734 w 148785"/>
                <a:gd name="connsiteY54" fmla="*/ 7486 h 171328"/>
                <a:gd name="connsiteX55" fmla="*/ 69209 w 148785"/>
                <a:gd name="connsiteY55" fmla="*/ 10010 h 171328"/>
                <a:gd name="connsiteX56" fmla="*/ 65016 w 148785"/>
                <a:gd name="connsiteY56" fmla="*/ 11679 h 171328"/>
                <a:gd name="connsiteX57" fmla="*/ 63348 w 148785"/>
                <a:gd name="connsiteY57" fmla="*/ 14609 h 171328"/>
                <a:gd name="connsiteX58" fmla="*/ 63754 w 148785"/>
                <a:gd name="connsiteY58" fmla="*/ 17134 h 171328"/>
                <a:gd name="connsiteX59" fmla="*/ 64159 w 148785"/>
                <a:gd name="connsiteY59" fmla="*/ 20921 h 171328"/>
                <a:gd name="connsiteX60" fmla="*/ 61635 w 148785"/>
                <a:gd name="connsiteY60" fmla="*/ 23446 h 171328"/>
                <a:gd name="connsiteX61" fmla="*/ 58298 w 148785"/>
                <a:gd name="connsiteY61" fmla="*/ 23852 h 171328"/>
                <a:gd name="connsiteX62" fmla="*/ 55367 w 148785"/>
                <a:gd name="connsiteY62" fmla="*/ 26783 h 171328"/>
                <a:gd name="connsiteX63" fmla="*/ 53249 w 148785"/>
                <a:gd name="connsiteY63" fmla="*/ 26783 h 171328"/>
                <a:gd name="connsiteX64" fmla="*/ 49461 w 148785"/>
                <a:gd name="connsiteY64" fmla="*/ 26377 h 171328"/>
                <a:gd name="connsiteX65" fmla="*/ 46936 w 148785"/>
                <a:gd name="connsiteY65" fmla="*/ 25114 h 171328"/>
                <a:gd name="connsiteX66" fmla="*/ 42293 w 148785"/>
                <a:gd name="connsiteY66" fmla="*/ 23446 h 171328"/>
                <a:gd name="connsiteX67" fmla="*/ 40173 w 148785"/>
                <a:gd name="connsiteY67" fmla="*/ 25114 h 171328"/>
                <a:gd name="connsiteX68" fmla="*/ 36386 w 148785"/>
                <a:gd name="connsiteY68" fmla="*/ 26783 h 171328"/>
                <a:gd name="connsiteX69" fmla="*/ 32193 w 148785"/>
                <a:gd name="connsiteY69" fmla="*/ 25926 h 171328"/>
                <a:gd name="connsiteX70" fmla="*/ 28406 w 148785"/>
                <a:gd name="connsiteY70" fmla="*/ 25069 h 171328"/>
                <a:gd name="connsiteX71" fmla="*/ 24619 w 148785"/>
                <a:gd name="connsiteY71" fmla="*/ 24664 h 171328"/>
                <a:gd name="connsiteX72" fmla="*/ 21688 w 148785"/>
                <a:gd name="connsiteY72" fmla="*/ 22139 h 171328"/>
                <a:gd name="connsiteX73" fmla="*/ 18306 w 148785"/>
                <a:gd name="connsiteY73" fmla="*/ 20020 h 171328"/>
                <a:gd name="connsiteX74" fmla="*/ 15376 w 148785"/>
                <a:gd name="connsiteY74" fmla="*/ 17901 h 171328"/>
                <a:gd name="connsiteX75" fmla="*/ 11498 w 148785"/>
                <a:gd name="connsiteY75" fmla="*/ 17585 h 171328"/>
                <a:gd name="connsiteX76" fmla="*/ 8117 w 148785"/>
                <a:gd name="connsiteY76" fmla="*/ 20516 h 171328"/>
                <a:gd name="connsiteX77" fmla="*/ 4375 w 148785"/>
                <a:gd name="connsiteY77" fmla="*/ 20921 h 171328"/>
                <a:gd name="connsiteX78" fmla="*/ 4104 w 148785"/>
                <a:gd name="connsiteY78" fmla="*/ 21778 h 171328"/>
                <a:gd name="connsiteX79" fmla="*/ 6855 w 148785"/>
                <a:gd name="connsiteY79" fmla="*/ 23040 h 171328"/>
                <a:gd name="connsiteX80" fmla="*/ 11498 w 148785"/>
                <a:gd name="connsiteY80" fmla="*/ 25565 h 171328"/>
                <a:gd name="connsiteX81" fmla="*/ 16548 w 148785"/>
                <a:gd name="connsiteY81" fmla="*/ 27234 h 171328"/>
                <a:gd name="connsiteX82" fmla="*/ 22004 w 148785"/>
                <a:gd name="connsiteY82" fmla="*/ 31021 h 171328"/>
                <a:gd name="connsiteX83" fmla="*/ 28316 w 148785"/>
                <a:gd name="connsiteY83" fmla="*/ 30164 h 171328"/>
                <a:gd name="connsiteX84" fmla="*/ 30840 w 148785"/>
                <a:gd name="connsiteY84" fmla="*/ 31427 h 171328"/>
                <a:gd name="connsiteX85" fmla="*/ 34222 w 148785"/>
                <a:gd name="connsiteY85" fmla="*/ 33951 h 171328"/>
                <a:gd name="connsiteX86" fmla="*/ 38009 w 148785"/>
                <a:gd name="connsiteY86" fmla="*/ 36070 h 171328"/>
                <a:gd name="connsiteX87" fmla="*/ 40128 w 148785"/>
                <a:gd name="connsiteY87" fmla="*/ 38595 h 171328"/>
                <a:gd name="connsiteX88" fmla="*/ 39723 w 148785"/>
                <a:gd name="connsiteY88" fmla="*/ 42788 h 171328"/>
                <a:gd name="connsiteX89" fmla="*/ 41391 w 148785"/>
                <a:gd name="connsiteY89" fmla="*/ 45719 h 171328"/>
                <a:gd name="connsiteX90" fmla="*/ 43510 w 148785"/>
                <a:gd name="connsiteY90" fmla="*/ 46981 h 171328"/>
                <a:gd name="connsiteX91" fmla="*/ 41842 w 148785"/>
                <a:gd name="connsiteY91" fmla="*/ 49506 h 171328"/>
                <a:gd name="connsiteX92" fmla="*/ 44366 w 148785"/>
                <a:gd name="connsiteY92" fmla="*/ 52437 h 171328"/>
                <a:gd name="connsiteX93" fmla="*/ 46035 w 148785"/>
                <a:gd name="connsiteY93" fmla="*/ 55368 h 171328"/>
                <a:gd name="connsiteX94" fmla="*/ 45178 w 148785"/>
                <a:gd name="connsiteY94" fmla="*/ 58749 h 171328"/>
                <a:gd name="connsiteX95" fmla="*/ 44366 w 148785"/>
                <a:gd name="connsiteY95" fmla="*/ 62536 h 171328"/>
                <a:gd name="connsiteX96" fmla="*/ 46891 w 148785"/>
                <a:gd name="connsiteY96" fmla="*/ 65918 h 171328"/>
                <a:gd name="connsiteX97" fmla="*/ 49416 w 148785"/>
                <a:gd name="connsiteY97" fmla="*/ 68848 h 171328"/>
                <a:gd name="connsiteX98" fmla="*/ 48785 w 148785"/>
                <a:gd name="connsiteY98" fmla="*/ 70697 h 171328"/>
                <a:gd name="connsiteX99" fmla="*/ 55503 w 148785"/>
                <a:gd name="connsiteY99" fmla="*/ 73492 h 171328"/>
                <a:gd name="connsiteX100" fmla="*/ 58659 w 148785"/>
                <a:gd name="connsiteY100" fmla="*/ 73492 h 171328"/>
                <a:gd name="connsiteX101" fmla="*/ 63709 w 148785"/>
                <a:gd name="connsiteY101" fmla="*/ 76017 h 171328"/>
                <a:gd name="connsiteX102" fmla="*/ 66233 w 148785"/>
                <a:gd name="connsiteY102" fmla="*/ 81067 h 171328"/>
                <a:gd name="connsiteX103" fmla="*/ 66233 w 148785"/>
                <a:gd name="connsiteY103" fmla="*/ 86117 h 171328"/>
                <a:gd name="connsiteX104" fmla="*/ 63077 w 148785"/>
                <a:gd name="connsiteY104" fmla="*/ 86117 h 171328"/>
                <a:gd name="connsiteX105" fmla="*/ 59290 w 148785"/>
                <a:gd name="connsiteY105" fmla="*/ 86117 h 171328"/>
                <a:gd name="connsiteX106" fmla="*/ 57396 w 148785"/>
                <a:gd name="connsiteY106" fmla="*/ 88010 h 171328"/>
                <a:gd name="connsiteX107" fmla="*/ 56134 w 148785"/>
                <a:gd name="connsiteY107" fmla="*/ 91797 h 171328"/>
                <a:gd name="connsiteX108" fmla="*/ 52347 w 148785"/>
                <a:gd name="connsiteY108" fmla="*/ 92429 h 171328"/>
                <a:gd name="connsiteX109" fmla="*/ 51084 w 148785"/>
                <a:gd name="connsiteY109" fmla="*/ 96847 h 171328"/>
                <a:gd name="connsiteX110" fmla="*/ 45404 w 148785"/>
                <a:gd name="connsiteY110" fmla="*/ 100003 h 171328"/>
                <a:gd name="connsiteX111" fmla="*/ 40985 w 148785"/>
                <a:gd name="connsiteY111" fmla="*/ 103790 h 171328"/>
                <a:gd name="connsiteX112" fmla="*/ 36566 w 148785"/>
                <a:gd name="connsiteY112" fmla="*/ 106315 h 171328"/>
                <a:gd name="connsiteX113" fmla="*/ 32148 w 148785"/>
                <a:gd name="connsiteY113" fmla="*/ 108840 h 171328"/>
                <a:gd name="connsiteX114" fmla="*/ 32148 w 148785"/>
                <a:gd name="connsiteY114" fmla="*/ 113259 h 171328"/>
                <a:gd name="connsiteX115" fmla="*/ 25836 w 148785"/>
                <a:gd name="connsiteY115" fmla="*/ 111996 h 171328"/>
                <a:gd name="connsiteX116" fmla="*/ 22680 w 148785"/>
                <a:gd name="connsiteY116" fmla="*/ 114521 h 171328"/>
                <a:gd name="connsiteX117" fmla="*/ 22049 w 148785"/>
                <a:gd name="connsiteY117" fmla="*/ 118308 h 171328"/>
                <a:gd name="connsiteX118" fmla="*/ 18893 w 148785"/>
                <a:gd name="connsiteY118" fmla="*/ 122727 h 171328"/>
                <a:gd name="connsiteX119" fmla="*/ 20155 w 148785"/>
                <a:gd name="connsiteY119" fmla="*/ 126514 h 171328"/>
                <a:gd name="connsiteX120" fmla="*/ 22049 w 148785"/>
                <a:gd name="connsiteY120" fmla="*/ 128408 h 171328"/>
                <a:gd name="connsiteX121" fmla="*/ 22049 w 148785"/>
                <a:gd name="connsiteY121" fmla="*/ 132826 h 171328"/>
                <a:gd name="connsiteX122" fmla="*/ 24574 w 148785"/>
                <a:gd name="connsiteY122" fmla="*/ 135351 h 171328"/>
                <a:gd name="connsiteX123" fmla="*/ 24574 w 148785"/>
                <a:gd name="connsiteY123" fmla="*/ 141032 h 171328"/>
                <a:gd name="connsiteX124" fmla="*/ 24574 w 148785"/>
                <a:gd name="connsiteY124" fmla="*/ 144819 h 171328"/>
                <a:gd name="connsiteX125" fmla="*/ 23311 w 148785"/>
                <a:gd name="connsiteY125" fmla="*/ 148606 h 171328"/>
                <a:gd name="connsiteX126" fmla="*/ 24574 w 148785"/>
                <a:gd name="connsiteY126" fmla="*/ 154287 h 171328"/>
                <a:gd name="connsiteX127" fmla="*/ 28992 w 148785"/>
                <a:gd name="connsiteY127" fmla="*/ 156902 h 171328"/>
                <a:gd name="connsiteX128" fmla="*/ 34042 w 148785"/>
                <a:gd name="connsiteY128" fmla="*/ 157534 h 171328"/>
                <a:gd name="connsiteX129" fmla="*/ 35304 w 148785"/>
                <a:gd name="connsiteY129" fmla="*/ 162583 h 171328"/>
                <a:gd name="connsiteX130" fmla="*/ 38460 w 148785"/>
                <a:gd name="connsiteY130" fmla="*/ 160058 h 171328"/>
                <a:gd name="connsiteX131" fmla="*/ 41616 w 148785"/>
                <a:gd name="connsiteY131" fmla="*/ 164477 h 171328"/>
                <a:gd name="connsiteX132" fmla="*/ 44772 w 148785"/>
                <a:gd name="connsiteY132" fmla="*/ 163846 h 171328"/>
                <a:gd name="connsiteX133" fmla="*/ 47928 w 148785"/>
                <a:gd name="connsiteY133" fmla="*/ 165108 h 171328"/>
                <a:gd name="connsiteX134" fmla="*/ 47928 w 148785"/>
                <a:gd name="connsiteY134" fmla="*/ 169527 h 171328"/>
                <a:gd name="connsiteX135" fmla="*/ 54872 w 148785"/>
                <a:gd name="connsiteY135" fmla="*/ 166371 h 171328"/>
                <a:gd name="connsiteX136" fmla="*/ 59921 w 148785"/>
                <a:gd name="connsiteY136" fmla="*/ 166371 h 171328"/>
                <a:gd name="connsiteX137" fmla="*/ 65602 w 148785"/>
                <a:gd name="connsiteY137" fmla="*/ 166371 h 171328"/>
                <a:gd name="connsiteX138" fmla="*/ 68758 w 148785"/>
                <a:gd name="connsiteY138" fmla="*/ 163846 h 171328"/>
                <a:gd name="connsiteX139" fmla="*/ 70201 w 148785"/>
                <a:gd name="connsiteY139" fmla="*/ 163665 h 171328"/>
                <a:gd name="connsiteX140" fmla="*/ 73808 w 148785"/>
                <a:gd name="connsiteY140" fmla="*/ 163215 h 171328"/>
                <a:gd name="connsiteX141" fmla="*/ 78226 w 148785"/>
                <a:gd name="connsiteY141" fmla="*/ 162583 h 171328"/>
                <a:gd name="connsiteX142" fmla="*/ 83907 w 148785"/>
                <a:gd name="connsiteY142" fmla="*/ 162583 h 171328"/>
                <a:gd name="connsiteX143" fmla="*/ 87063 w 148785"/>
                <a:gd name="connsiteY143" fmla="*/ 160058 h 171328"/>
                <a:gd name="connsiteX144" fmla="*/ 94007 w 148785"/>
                <a:gd name="connsiteY144" fmla="*/ 157534 h 171328"/>
                <a:gd name="connsiteX145" fmla="*/ 99056 w 148785"/>
                <a:gd name="connsiteY145" fmla="*/ 157534 h 171328"/>
                <a:gd name="connsiteX146" fmla="*/ 104106 w 148785"/>
                <a:gd name="connsiteY146" fmla="*/ 156902 h 171328"/>
                <a:gd name="connsiteX147" fmla="*/ 108389 w 148785"/>
                <a:gd name="connsiteY147" fmla="*/ 156497 h 171328"/>
                <a:gd name="connsiteX148" fmla="*/ 109156 w 148785"/>
                <a:gd name="connsiteY148" fmla="*/ 156046 h 171328"/>
                <a:gd name="connsiteX149" fmla="*/ 112086 w 148785"/>
                <a:gd name="connsiteY149" fmla="*/ 151853 h 171328"/>
                <a:gd name="connsiteX150" fmla="*/ 119661 w 148785"/>
                <a:gd name="connsiteY150" fmla="*/ 146397 h 171328"/>
                <a:gd name="connsiteX151" fmla="*/ 125567 w 148785"/>
                <a:gd name="connsiteY151" fmla="*/ 142610 h 171328"/>
                <a:gd name="connsiteX152" fmla="*/ 130211 w 148785"/>
                <a:gd name="connsiteY152" fmla="*/ 137560 h 171328"/>
                <a:gd name="connsiteX153" fmla="*/ 136118 w 148785"/>
                <a:gd name="connsiteY153" fmla="*/ 135035 h 171328"/>
                <a:gd name="connsiteX154" fmla="*/ 139499 w 148785"/>
                <a:gd name="connsiteY154" fmla="*/ 127867 h 171328"/>
                <a:gd name="connsiteX155" fmla="*/ 142881 w 148785"/>
                <a:gd name="connsiteY155" fmla="*/ 125342 h 171328"/>
                <a:gd name="connsiteX156" fmla="*/ 146668 w 148785"/>
                <a:gd name="connsiteY156" fmla="*/ 122411 h 171328"/>
                <a:gd name="connsiteX157" fmla="*/ 148787 w 148785"/>
                <a:gd name="connsiteY157" fmla="*/ 118624 h 171328"/>
                <a:gd name="connsiteX158" fmla="*/ 146172 w 148785"/>
                <a:gd name="connsiteY158" fmla="*/ 116054 h 17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48785" h="171328">
                  <a:moveTo>
                    <a:pt x="146172" y="116054"/>
                  </a:moveTo>
                  <a:lnTo>
                    <a:pt x="144504" y="113529"/>
                  </a:lnTo>
                  <a:lnTo>
                    <a:pt x="139454" y="111861"/>
                  </a:lnTo>
                  <a:lnTo>
                    <a:pt x="135667" y="108930"/>
                  </a:lnTo>
                  <a:lnTo>
                    <a:pt x="131474" y="107262"/>
                  </a:lnTo>
                  <a:lnTo>
                    <a:pt x="128092" y="106405"/>
                  </a:lnTo>
                  <a:lnTo>
                    <a:pt x="129355" y="103024"/>
                  </a:lnTo>
                  <a:lnTo>
                    <a:pt x="133548" y="100905"/>
                  </a:lnTo>
                  <a:lnTo>
                    <a:pt x="134404" y="97118"/>
                  </a:lnTo>
                  <a:lnTo>
                    <a:pt x="131023" y="94999"/>
                  </a:lnTo>
                  <a:lnTo>
                    <a:pt x="127235" y="94999"/>
                  </a:lnTo>
                  <a:lnTo>
                    <a:pt x="126379" y="92474"/>
                  </a:lnTo>
                  <a:lnTo>
                    <a:pt x="127235" y="87830"/>
                  </a:lnTo>
                  <a:lnTo>
                    <a:pt x="124305" y="86973"/>
                  </a:lnTo>
                  <a:lnTo>
                    <a:pt x="120518" y="86973"/>
                  </a:lnTo>
                  <a:lnTo>
                    <a:pt x="120112" y="83592"/>
                  </a:lnTo>
                  <a:lnTo>
                    <a:pt x="120112" y="80706"/>
                  </a:lnTo>
                  <a:lnTo>
                    <a:pt x="118444" y="78181"/>
                  </a:lnTo>
                  <a:lnTo>
                    <a:pt x="118038" y="76062"/>
                  </a:lnTo>
                  <a:lnTo>
                    <a:pt x="121825" y="74800"/>
                  </a:lnTo>
                  <a:lnTo>
                    <a:pt x="121825" y="70156"/>
                  </a:lnTo>
                  <a:lnTo>
                    <a:pt x="120157" y="67225"/>
                  </a:lnTo>
                  <a:lnTo>
                    <a:pt x="116370" y="63844"/>
                  </a:lnTo>
                  <a:lnTo>
                    <a:pt x="115107" y="60057"/>
                  </a:lnTo>
                  <a:lnTo>
                    <a:pt x="111320" y="58388"/>
                  </a:lnTo>
                  <a:lnTo>
                    <a:pt x="109201" y="55458"/>
                  </a:lnTo>
                  <a:lnTo>
                    <a:pt x="107939" y="52933"/>
                  </a:lnTo>
                  <a:lnTo>
                    <a:pt x="112132" y="49551"/>
                  </a:lnTo>
                  <a:lnTo>
                    <a:pt x="115062" y="44907"/>
                  </a:lnTo>
                  <a:lnTo>
                    <a:pt x="117587" y="42383"/>
                  </a:lnTo>
                  <a:lnTo>
                    <a:pt x="114656" y="41526"/>
                  </a:lnTo>
                  <a:lnTo>
                    <a:pt x="112132" y="40264"/>
                  </a:lnTo>
                  <a:lnTo>
                    <a:pt x="108344" y="37333"/>
                  </a:lnTo>
                  <a:lnTo>
                    <a:pt x="106676" y="34808"/>
                  </a:lnTo>
                  <a:lnTo>
                    <a:pt x="102889" y="34808"/>
                  </a:lnTo>
                  <a:lnTo>
                    <a:pt x="99958" y="33546"/>
                  </a:lnTo>
                  <a:lnTo>
                    <a:pt x="98696" y="31021"/>
                  </a:lnTo>
                  <a:lnTo>
                    <a:pt x="96171" y="29758"/>
                  </a:lnTo>
                  <a:lnTo>
                    <a:pt x="98290" y="27639"/>
                  </a:lnTo>
                  <a:lnTo>
                    <a:pt x="99553" y="24258"/>
                  </a:lnTo>
                  <a:lnTo>
                    <a:pt x="100409" y="21327"/>
                  </a:lnTo>
                  <a:lnTo>
                    <a:pt x="101581" y="17585"/>
                  </a:lnTo>
                  <a:lnTo>
                    <a:pt x="103249" y="16728"/>
                  </a:lnTo>
                  <a:lnTo>
                    <a:pt x="104106" y="14609"/>
                  </a:lnTo>
                  <a:lnTo>
                    <a:pt x="102844" y="10822"/>
                  </a:lnTo>
                  <a:lnTo>
                    <a:pt x="99462" y="9560"/>
                  </a:lnTo>
                  <a:lnTo>
                    <a:pt x="95269" y="9154"/>
                  </a:lnTo>
                  <a:lnTo>
                    <a:pt x="91076" y="6629"/>
                  </a:lnTo>
                  <a:lnTo>
                    <a:pt x="87695" y="4104"/>
                  </a:lnTo>
                  <a:lnTo>
                    <a:pt x="83907" y="4104"/>
                  </a:lnTo>
                  <a:lnTo>
                    <a:pt x="81383" y="6223"/>
                  </a:lnTo>
                  <a:lnTo>
                    <a:pt x="80255" y="6449"/>
                  </a:lnTo>
                  <a:lnTo>
                    <a:pt x="77189" y="7080"/>
                  </a:lnTo>
                  <a:lnTo>
                    <a:pt x="74665" y="7486"/>
                  </a:lnTo>
                  <a:lnTo>
                    <a:pt x="71734" y="7486"/>
                  </a:lnTo>
                  <a:lnTo>
                    <a:pt x="69209" y="10010"/>
                  </a:lnTo>
                  <a:lnTo>
                    <a:pt x="65016" y="11679"/>
                  </a:lnTo>
                  <a:lnTo>
                    <a:pt x="63348" y="14609"/>
                  </a:lnTo>
                  <a:lnTo>
                    <a:pt x="63754" y="17134"/>
                  </a:lnTo>
                  <a:lnTo>
                    <a:pt x="64159" y="20921"/>
                  </a:lnTo>
                  <a:lnTo>
                    <a:pt x="61635" y="23446"/>
                  </a:lnTo>
                  <a:lnTo>
                    <a:pt x="58298" y="23852"/>
                  </a:lnTo>
                  <a:lnTo>
                    <a:pt x="55367" y="26783"/>
                  </a:lnTo>
                  <a:lnTo>
                    <a:pt x="53249" y="26783"/>
                  </a:lnTo>
                  <a:lnTo>
                    <a:pt x="49461" y="26377"/>
                  </a:lnTo>
                  <a:lnTo>
                    <a:pt x="46936" y="25114"/>
                  </a:lnTo>
                  <a:lnTo>
                    <a:pt x="42293" y="23446"/>
                  </a:lnTo>
                  <a:lnTo>
                    <a:pt x="40173" y="25114"/>
                  </a:lnTo>
                  <a:lnTo>
                    <a:pt x="36386" y="26783"/>
                  </a:lnTo>
                  <a:lnTo>
                    <a:pt x="32193" y="25926"/>
                  </a:lnTo>
                  <a:lnTo>
                    <a:pt x="28406" y="25069"/>
                  </a:lnTo>
                  <a:lnTo>
                    <a:pt x="24619" y="24664"/>
                  </a:lnTo>
                  <a:lnTo>
                    <a:pt x="21688" y="22139"/>
                  </a:lnTo>
                  <a:lnTo>
                    <a:pt x="18306" y="20020"/>
                  </a:lnTo>
                  <a:lnTo>
                    <a:pt x="15376" y="17901"/>
                  </a:lnTo>
                  <a:lnTo>
                    <a:pt x="11498" y="17585"/>
                  </a:lnTo>
                  <a:lnTo>
                    <a:pt x="8117" y="20516"/>
                  </a:lnTo>
                  <a:lnTo>
                    <a:pt x="4375" y="20921"/>
                  </a:lnTo>
                  <a:lnTo>
                    <a:pt x="4104" y="21778"/>
                  </a:lnTo>
                  <a:lnTo>
                    <a:pt x="6855" y="23040"/>
                  </a:lnTo>
                  <a:lnTo>
                    <a:pt x="11498" y="25565"/>
                  </a:lnTo>
                  <a:lnTo>
                    <a:pt x="16548" y="27234"/>
                  </a:lnTo>
                  <a:lnTo>
                    <a:pt x="22004" y="31021"/>
                  </a:lnTo>
                  <a:lnTo>
                    <a:pt x="28316" y="30164"/>
                  </a:lnTo>
                  <a:lnTo>
                    <a:pt x="30840" y="31427"/>
                  </a:lnTo>
                  <a:lnTo>
                    <a:pt x="34222" y="33951"/>
                  </a:lnTo>
                  <a:cubicBezTo>
                    <a:pt x="34222" y="33951"/>
                    <a:pt x="36747" y="36070"/>
                    <a:pt x="38009" y="36070"/>
                  </a:cubicBezTo>
                  <a:cubicBezTo>
                    <a:pt x="39272" y="36070"/>
                    <a:pt x="40128" y="38595"/>
                    <a:pt x="40128" y="38595"/>
                  </a:cubicBezTo>
                  <a:lnTo>
                    <a:pt x="39723" y="42788"/>
                  </a:lnTo>
                  <a:lnTo>
                    <a:pt x="41391" y="45719"/>
                  </a:lnTo>
                  <a:lnTo>
                    <a:pt x="43510" y="46981"/>
                  </a:lnTo>
                  <a:lnTo>
                    <a:pt x="41842" y="49506"/>
                  </a:lnTo>
                  <a:lnTo>
                    <a:pt x="44366" y="52437"/>
                  </a:lnTo>
                  <a:lnTo>
                    <a:pt x="46035" y="55368"/>
                  </a:lnTo>
                  <a:lnTo>
                    <a:pt x="45178" y="58749"/>
                  </a:lnTo>
                  <a:lnTo>
                    <a:pt x="44366" y="62536"/>
                  </a:lnTo>
                  <a:lnTo>
                    <a:pt x="46891" y="65918"/>
                  </a:lnTo>
                  <a:lnTo>
                    <a:pt x="49416" y="68848"/>
                  </a:lnTo>
                  <a:lnTo>
                    <a:pt x="48785" y="70697"/>
                  </a:lnTo>
                  <a:lnTo>
                    <a:pt x="55503" y="73492"/>
                  </a:lnTo>
                  <a:lnTo>
                    <a:pt x="58659" y="73492"/>
                  </a:lnTo>
                  <a:lnTo>
                    <a:pt x="63709" y="76017"/>
                  </a:lnTo>
                  <a:lnTo>
                    <a:pt x="66233" y="81067"/>
                  </a:lnTo>
                  <a:lnTo>
                    <a:pt x="66233" y="86117"/>
                  </a:lnTo>
                  <a:lnTo>
                    <a:pt x="63077" y="86117"/>
                  </a:lnTo>
                  <a:lnTo>
                    <a:pt x="59290" y="86117"/>
                  </a:lnTo>
                  <a:lnTo>
                    <a:pt x="57396" y="88010"/>
                  </a:lnTo>
                  <a:lnTo>
                    <a:pt x="56134" y="91797"/>
                  </a:lnTo>
                  <a:lnTo>
                    <a:pt x="52347" y="92429"/>
                  </a:lnTo>
                  <a:lnTo>
                    <a:pt x="51084" y="96847"/>
                  </a:lnTo>
                  <a:lnTo>
                    <a:pt x="45404" y="100003"/>
                  </a:lnTo>
                  <a:lnTo>
                    <a:pt x="40985" y="103790"/>
                  </a:lnTo>
                  <a:lnTo>
                    <a:pt x="36566" y="106315"/>
                  </a:lnTo>
                  <a:lnTo>
                    <a:pt x="32148" y="108840"/>
                  </a:lnTo>
                  <a:lnTo>
                    <a:pt x="32148" y="113259"/>
                  </a:lnTo>
                  <a:lnTo>
                    <a:pt x="25836" y="111996"/>
                  </a:lnTo>
                  <a:lnTo>
                    <a:pt x="22680" y="114521"/>
                  </a:lnTo>
                  <a:lnTo>
                    <a:pt x="22049" y="118308"/>
                  </a:lnTo>
                  <a:lnTo>
                    <a:pt x="18893" y="122727"/>
                  </a:lnTo>
                  <a:lnTo>
                    <a:pt x="20155" y="126514"/>
                  </a:lnTo>
                  <a:lnTo>
                    <a:pt x="22049" y="128408"/>
                  </a:lnTo>
                  <a:lnTo>
                    <a:pt x="22049" y="132826"/>
                  </a:lnTo>
                  <a:lnTo>
                    <a:pt x="24574" y="135351"/>
                  </a:lnTo>
                  <a:lnTo>
                    <a:pt x="24574" y="141032"/>
                  </a:lnTo>
                  <a:lnTo>
                    <a:pt x="24574" y="144819"/>
                  </a:lnTo>
                  <a:lnTo>
                    <a:pt x="23311" y="148606"/>
                  </a:lnTo>
                  <a:lnTo>
                    <a:pt x="24574" y="154287"/>
                  </a:lnTo>
                  <a:lnTo>
                    <a:pt x="28992" y="156902"/>
                  </a:lnTo>
                  <a:lnTo>
                    <a:pt x="34042" y="157534"/>
                  </a:lnTo>
                  <a:lnTo>
                    <a:pt x="35304" y="162583"/>
                  </a:lnTo>
                  <a:lnTo>
                    <a:pt x="38460" y="160058"/>
                  </a:lnTo>
                  <a:lnTo>
                    <a:pt x="41616" y="164477"/>
                  </a:lnTo>
                  <a:lnTo>
                    <a:pt x="44772" y="163846"/>
                  </a:lnTo>
                  <a:lnTo>
                    <a:pt x="47928" y="165108"/>
                  </a:lnTo>
                  <a:lnTo>
                    <a:pt x="47928" y="169527"/>
                  </a:lnTo>
                  <a:lnTo>
                    <a:pt x="54872" y="166371"/>
                  </a:lnTo>
                  <a:lnTo>
                    <a:pt x="59921" y="166371"/>
                  </a:lnTo>
                  <a:lnTo>
                    <a:pt x="65602" y="166371"/>
                  </a:lnTo>
                  <a:lnTo>
                    <a:pt x="68758" y="163846"/>
                  </a:lnTo>
                  <a:lnTo>
                    <a:pt x="70201" y="163665"/>
                  </a:lnTo>
                  <a:lnTo>
                    <a:pt x="73808" y="163215"/>
                  </a:lnTo>
                  <a:lnTo>
                    <a:pt x="78226" y="162583"/>
                  </a:lnTo>
                  <a:lnTo>
                    <a:pt x="83907" y="162583"/>
                  </a:lnTo>
                  <a:lnTo>
                    <a:pt x="87063" y="160058"/>
                  </a:lnTo>
                  <a:lnTo>
                    <a:pt x="94007" y="157534"/>
                  </a:lnTo>
                  <a:lnTo>
                    <a:pt x="99056" y="157534"/>
                  </a:lnTo>
                  <a:lnTo>
                    <a:pt x="104106" y="156902"/>
                  </a:lnTo>
                  <a:lnTo>
                    <a:pt x="108389" y="156497"/>
                  </a:lnTo>
                  <a:lnTo>
                    <a:pt x="109156" y="156046"/>
                  </a:lnTo>
                  <a:lnTo>
                    <a:pt x="112086" y="151853"/>
                  </a:lnTo>
                  <a:lnTo>
                    <a:pt x="119661" y="146397"/>
                  </a:lnTo>
                  <a:lnTo>
                    <a:pt x="125567" y="142610"/>
                  </a:lnTo>
                  <a:lnTo>
                    <a:pt x="130211" y="137560"/>
                  </a:lnTo>
                  <a:lnTo>
                    <a:pt x="136118" y="135035"/>
                  </a:lnTo>
                  <a:lnTo>
                    <a:pt x="139499" y="127867"/>
                  </a:lnTo>
                  <a:lnTo>
                    <a:pt x="142881" y="125342"/>
                  </a:lnTo>
                  <a:lnTo>
                    <a:pt x="146668" y="122411"/>
                  </a:lnTo>
                  <a:lnTo>
                    <a:pt x="148787" y="118624"/>
                  </a:lnTo>
                  <a:lnTo>
                    <a:pt x="146172" y="1160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0" name="手繪多邊形: 圖案 109">
              <a:extLst>
                <a:ext uri="{FF2B5EF4-FFF2-40B4-BE49-F238E27FC236}">
                  <a16:creationId xmlns:a16="http://schemas.microsoft.com/office/drawing/2014/main" id="{55B606DD-3880-4544-9138-9B5870B958E8}"/>
                </a:ext>
              </a:extLst>
            </p:cNvPr>
            <p:cNvSpPr/>
            <p:nvPr/>
          </p:nvSpPr>
          <p:spPr>
            <a:xfrm>
              <a:off x="1873589" y="2529225"/>
              <a:ext cx="38336" cy="71194"/>
            </a:xfrm>
            <a:custGeom>
              <a:avLst/>
              <a:gdLst>
                <a:gd name="connsiteX0" fmla="*/ 28316 w 31560"/>
                <a:gd name="connsiteY0" fmla="*/ 36296 h 58612"/>
                <a:gd name="connsiteX1" fmla="*/ 26602 w 31560"/>
                <a:gd name="connsiteY1" fmla="*/ 36702 h 58612"/>
                <a:gd name="connsiteX2" fmla="*/ 23221 w 31560"/>
                <a:gd name="connsiteY2" fmla="*/ 34177 h 58612"/>
                <a:gd name="connsiteX3" fmla="*/ 22003 w 31560"/>
                <a:gd name="connsiteY3" fmla="*/ 29578 h 58612"/>
                <a:gd name="connsiteX4" fmla="*/ 22003 w 31560"/>
                <a:gd name="connsiteY4" fmla="*/ 27865 h 58612"/>
                <a:gd name="connsiteX5" fmla="*/ 20290 w 31560"/>
                <a:gd name="connsiteY5" fmla="*/ 24528 h 58612"/>
                <a:gd name="connsiteX6" fmla="*/ 21553 w 31560"/>
                <a:gd name="connsiteY6" fmla="*/ 21147 h 58612"/>
                <a:gd name="connsiteX7" fmla="*/ 21823 w 31560"/>
                <a:gd name="connsiteY7" fmla="*/ 20516 h 58612"/>
                <a:gd name="connsiteX8" fmla="*/ 23221 w 31560"/>
                <a:gd name="connsiteY8" fmla="*/ 17360 h 58612"/>
                <a:gd name="connsiteX9" fmla="*/ 22454 w 31560"/>
                <a:gd name="connsiteY9" fmla="*/ 15466 h 58612"/>
                <a:gd name="connsiteX10" fmla="*/ 22003 w 31560"/>
                <a:gd name="connsiteY10" fmla="*/ 14429 h 58612"/>
                <a:gd name="connsiteX11" fmla="*/ 19028 w 31560"/>
                <a:gd name="connsiteY11" fmla="*/ 11047 h 58612"/>
                <a:gd name="connsiteX12" fmla="*/ 16097 w 31560"/>
                <a:gd name="connsiteY12" fmla="*/ 9785 h 58612"/>
                <a:gd name="connsiteX13" fmla="*/ 14519 w 31560"/>
                <a:gd name="connsiteY13" fmla="*/ 6854 h 58612"/>
                <a:gd name="connsiteX14" fmla="*/ 13888 w 31560"/>
                <a:gd name="connsiteY14" fmla="*/ 6133 h 58612"/>
                <a:gd name="connsiteX15" fmla="*/ 11363 w 31560"/>
                <a:gd name="connsiteY15" fmla="*/ 6629 h 58612"/>
                <a:gd name="connsiteX16" fmla="*/ 9469 w 31560"/>
                <a:gd name="connsiteY16" fmla="*/ 4420 h 58612"/>
                <a:gd name="connsiteX17" fmla="*/ 7260 w 31560"/>
                <a:gd name="connsiteY17" fmla="*/ 4104 h 58612"/>
                <a:gd name="connsiteX18" fmla="*/ 7260 w 31560"/>
                <a:gd name="connsiteY18" fmla="*/ 7576 h 58612"/>
                <a:gd name="connsiteX19" fmla="*/ 6448 w 31560"/>
                <a:gd name="connsiteY19" fmla="*/ 7891 h 58612"/>
                <a:gd name="connsiteX20" fmla="*/ 5682 w 31560"/>
                <a:gd name="connsiteY20" fmla="*/ 8207 h 58612"/>
                <a:gd name="connsiteX21" fmla="*/ 4104 w 31560"/>
                <a:gd name="connsiteY21" fmla="*/ 11047 h 58612"/>
                <a:gd name="connsiteX22" fmla="*/ 4104 w 31560"/>
                <a:gd name="connsiteY22" fmla="*/ 13888 h 58612"/>
                <a:gd name="connsiteX23" fmla="*/ 4735 w 31560"/>
                <a:gd name="connsiteY23" fmla="*/ 16728 h 58612"/>
                <a:gd name="connsiteX24" fmla="*/ 7260 w 31560"/>
                <a:gd name="connsiteY24" fmla="*/ 19253 h 58612"/>
                <a:gd name="connsiteX25" fmla="*/ 7891 w 31560"/>
                <a:gd name="connsiteY25" fmla="*/ 23040 h 58612"/>
                <a:gd name="connsiteX26" fmla="*/ 5998 w 31560"/>
                <a:gd name="connsiteY26" fmla="*/ 30615 h 58612"/>
                <a:gd name="connsiteX27" fmla="*/ 5998 w 31560"/>
                <a:gd name="connsiteY27" fmla="*/ 32509 h 58612"/>
                <a:gd name="connsiteX28" fmla="*/ 5998 w 31560"/>
                <a:gd name="connsiteY28" fmla="*/ 38190 h 58612"/>
                <a:gd name="connsiteX29" fmla="*/ 4735 w 31560"/>
                <a:gd name="connsiteY29" fmla="*/ 44502 h 58612"/>
                <a:gd name="connsiteX30" fmla="*/ 7350 w 31560"/>
                <a:gd name="connsiteY30" fmla="*/ 47117 h 58612"/>
                <a:gd name="connsiteX31" fmla="*/ 7891 w 31560"/>
                <a:gd name="connsiteY31" fmla="*/ 47658 h 58612"/>
                <a:gd name="connsiteX32" fmla="*/ 12310 w 31560"/>
                <a:gd name="connsiteY32" fmla="*/ 50814 h 58612"/>
                <a:gd name="connsiteX33" fmla="*/ 14203 w 31560"/>
                <a:gd name="connsiteY33" fmla="*/ 53339 h 58612"/>
                <a:gd name="connsiteX34" fmla="*/ 14203 w 31560"/>
                <a:gd name="connsiteY34" fmla="*/ 56179 h 58612"/>
                <a:gd name="connsiteX35" fmla="*/ 17360 w 31560"/>
                <a:gd name="connsiteY35" fmla="*/ 58163 h 58612"/>
                <a:gd name="connsiteX36" fmla="*/ 18622 w 31560"/>
                <a:gd name="connsiteY36" fmla="*/ 58614 h 58612"/>
                <a:gd name="connsiteX37" fmla="*/ 20290 w 31560"/>
                <a:gd name="connsiteY37" fmla="*/ 53564 h 58612"/>
                <a:gd name="connsiteX38" fmla="*/ 22409 w 31560"/>
                <a:gd name="connsiteY38" fmla="*/ 52302 h 58612"/>
                <a:gd name="connsiteX39" fmla="*/ 25340 w 31560"/>
                <a:gd name="connsiteY39" fmla="*/ 50183 h 58612"/>
                <a:gd name="connsiteX40" fmla="*/ 27053 w 31560"/>
                <a:gd name="connsiteY40" fmla="*/ 48920 h 58612"/>
                <a:gd name="connsiteX41" fmla="*/ 27053 w 31560"/>
                <a:gd name="connsiteY41" fmla="*/ 44727 h 58612"/>
                <a:gd name="connsiteX42" fmla="*/ 29533 w 31560"/>
                <a:gd name="connsiteY42" fmla="*/ 42202 h 58612"/>
                <a:gd name="connsiteX43" fmla="*/ 30840 w 31560"/>
                <a:gd name="connsiteY43" fmla="*/ 40083 h 58612"/>
                <a:gd name="connsiteX44" fmla="*/ 28586 w 31560"/>
                <a:gd name="connsiteY44" fmla="*/ 36747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60" h="58612">
                  <a:moveTo>
                    <a:pt x="28316" y="36296"/>
                  </a:moveTo>
                  <a:lnTo>
                    <a:pt x="26602" y="36702"/>
                  </a:lnTo>
                  <a:lnTo>
                    <a:pt x="23221" y="34177"/>
                  </a:lnTo>
                  <a:lnTo>
                    <a:pt x="22003" y="29578"/>
                  </a:lnTo>
                  <a:lnTo>
                    <a:pt x="22003" y="27865"/>
                  </a:lnTo>
                  <a:lnTo>
                    <a:pt x="20290" y="24528"/>
                  </a:lnTo>
                  <a:lnTo>
                    <a:pt x="21553" y="21147"/>
                  </a:lnTo>
                  <a:lnTo>
                    <a:pt x="21823" y="20516"/>
                  </a:lnTo>
                  <a:lnTo>
                    <a:pt x="23221" y="17360"/>
                  </a:lnTo>
                  <a:lnTo>
                    <a:pt x="22454" y="15466"/>
                  </a:lnTo>
                  <a:lnTo>
                    <a:pt x="22003" y="14429"/>
                  </a:lnTo>
                  <a:lnTo>
                    <a:pt x="19028" y="11047"/>
                  </a:lnTo>
                  <a:lnTo>
                    <a:pt x="16097" y="9785"/>
                  </a:lnTo>
                  <a:lnTo>
                    <a:pt x="14519" y="6854"/>
                  </a:lnTo>
                  <a:lnTo>
                    <a:pt x="13888" y="6133"/>
                  </a:lnTo>
                  <a:lnTo>
                    <a:pt x="11363" y="6629"/>
                  </a:lnTo>
                  <a:lnTo>
                    <a:pt x="9469" y="4420"/>
                  </a:lnTo>
                  <a:lnTo>
                    <a:pt x="7260" y="4104"/>
                  </a:lnTo>
                  <a:lnTo>
                    <a:pt x="7260" y="7576"/>
                  </a:lnTo>
                  <a:lnTo>
                    <a:pt x="6448" y="7891"/>
                  </a:lnTo>
                  <a:lnTo>
                    <a:pt x="5682" y="8207"/>
                  </a:lnTo>
                  <a:lnTo>
                    <a:pt x="4104" y="11047"/>
                  </a:lnTo>
                  <a:lnTo>
                    <a:pt x="4104" y="13888"/>
                  </a:lnTo>
                  <a:lnTo>
                    <a:pt x="4735" y="16728"/>
                  </a:lnTo>
                  <a:lnTo>
                    <a:pt x="7260" y="19253"/>
                  </a:lnTo>
                  <a:lnTo>
                    <a:pt x="7891" y="23040"/>
                  </a:lnTo>
                  <a:lnTo>
                    <a:pt x="5998" y="30615"/>
                  </a:lnTo>
                  <a:lnTo>
                    <a:pt x="5998" y="32509"/>
                  </a:lnTo>
                  <a:lnTo>
                    <a:pt x="5998" y="38190"/>
                  </a:lnTo>
                  <a:lnTo>
                    <a:pt x="4735" y="44502"/>
                  </a:lnTo>
                  <a:lnTo>
                    <a:pt x="7350" y="47117"/>
                  </a:lnTo>
                  <a:lnTo>
                    <a:pt x="7891" y="47658"/>
                  </a:lnTo>
                  <a:lnTo>
                    <a:pt x="12310" y="50814"/>
                  </a:lnTo>
                  <a:lnTo>
                    <a:pt x="14203" y="53339"/>
                  </a:lnTo>
                  <a:lnTo>
                    <a:pt x="14203" y="56179"/>
                  </a:lnTo>
                  <a:lnTo>
                    <a:pt x="17360" y="58163"/>
                  </a:lnTo>
                  <a:lnTo>
                    <a:pt x="18622" y="58614"/>
                  </a:lnTo>
                  <a:lnTo>
                    <a:pt x="20290" y="53564"/>
                  </a:lnTo>
                  <a:lnTo>
                    <a:pt x="22409" y="52302"/>
                  </a:lnTo>
                  <a:lnTo>
                    <a:pt x="25340" y="50183"/>
                  </a:lnTo>
                  <a:lnTo>
                    <a:pt x="27053" y="48920"/>
                  </a:lnTo>
                  <a:lnTo>
                    <a:pt x="27053" y="44727"/>
                  </a:lnTo>
                  <a:lnTo>
                    <a:pt x="29533" y="42202"/>
                  </a:lnTo>
                  <a:lnTo>
                    <a:pt x="30840" y="40083"/>
                  </a:lnTo>
                  <a:lnTo>
                    <a:pt x="28586" y="367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1" name="手繪多邊形: 圖案 110">
              <a:extLst>
                <a:ext uri="{FF2B5EF4-FFF2-40B4-BE49-F238E27FC236}">
                  <a16:creationId xmlns:a16="http://schemas.microsoft.com/office/drawing/2014/main" id="{562857CC-2539-4307-BB2F-5B7A6D0273BB}"/>
                </a:ext>
              </a:extLst>
            </p:cNvPr>
            <p:cNvSpPr/>
            <p:nvPr/>
          </p:nvSpPr>
          <p:spPr>
            <a:xfrm>
              <a:off x="1726711" y="1984598"/>
              <a:ext cx="191676" cy="279296"/>
            </a:xfrm>
            <a:custGeom>
              <a:avLst/>
              <a:gdLst>
                <a:gd name="connsiteX0" fmla="*/ 157443 w 157802"/>
                <a:gd name="connsiteY0" fmla="*/ 53880 h 229941"/>
                <a:gd name="connsiteX1" fmla="*/ 158075 w 157802"/>
                <a:gd name="connsiteY1" fmla="*/ 52031 h 229941"/>
                <a:gd name="connsiteX2" fmla="*/ 155550 w 157802"/>
                <a:gd name="connsiteY2" fmla="*/ 49100 h 229941"/>
                <a:gd name="connsiteX3" fmla="*/ 153025 w 157802"/>
                <a:gd name="connsiteY3" fmla="*/ 45719 h 229941"/>
                <a:gd name="connsiteX4" fmla="*/ 153837 w 157802"/>
                <a:gd name="connsiteY4" fmla="*/ 41932 h 229941"/>
                <a:gd name="connsiteX5" fmla="*/ 154693 w 157802"/>
                <a:gd name="connsiteY5" fmla="*/ 38550 h 229941"/>
                <a:gd name="connsiteX6" fmla="*/ 153025 w 157802"/>
                <a:gd name="connsiteY6" fmla="*/ 35620 h 229941"/>
                <a:gd name="connsiteX7" fmla="*/ 150500 w 157802"/>
                <a:gd name="connsiteY7" fmla="*/ 32689 h 229941"/>
                <a:gd name="connsiteX8" fmla="*/ 152168 w 157802"/>
                <a:gd name="connsiteY8" fmla="*/ 30164 h 229941"/>
                <a:gd name="connsiteX9" fmla="*/ 150049 w 157802"/>
                <a:gd name="connsiteY9" fmla="*/ 28902 h 229941"/>
                <a:gd name="connsiteX10" fmla="*/ 148381 w 157802"/>
                <a:gd name="connsiteY10" fmla="*/ 25971 h 229941"/>
                <a:gd name="connsiteX11" fmla="*/ 148787 w 157802"/>
                <a:gd name="connsiteY11" fmla="*/ 21778 h 229941"/>
                <a:gd name="connsiteX12" fmla="*/ 146668 w 157802"/>
                <a:gd name="connsiteY12" fmla="*/ 19253 h 229941"/>
                <a:gd name="connsiteX13" fmla="*/ 142880 w 157802"/>
                <a:gd name="connsiteY13" fmla="*/ 17134 h 229941"/>
                <a:gd name="connsiteX14" fmla="*/ 139499 w 157802"/>
                <a:gd name="connsiteY14" fmla="*/ 14609 h 229941"/>
                <a:gd name="connsiteX15" fmla="*/ 136974 w 157802"/>
                <a:gd name="connsiteY15" fmla="*/ 13347 h 229941"/>
                <a:gd name="connsiteX16" fmla="*/ 130662 w 157802"/>
                <a:gd name="connsiteY16" fmla="*/ 14204 h 229941"/>
                <a:gd name="connsiteX17" fmla="*/ 125206 w 157802"/>
                <a:gd name="connsiteY17" fmla="*/ 10416 h 229941"/>
                <a:gd name="connsiteX18" fmla="*/ 120157 w 157802"/>
                <a:gd name="connsiteY18" fmla="*/ 8748 h 229941"/>
                <a:gd name="connsiteX19" fmla="*/ 115513 w 157802"/>
                <a:gd name="connsiteY19" fmla="*/ 6223 h 229941"/>
                <a:gd name="connsiteX20" fmla="*/ 112763 w 157802"/>
                <a:gd name="connsiteY20" fmla="*/ 4961 h 229941"/>
                <a:gd name="connsiteX21" fmla="*/ 110869 w 157802"/>
                <a:gd name="connsiteY21" fmla="*/ 4104 h 229941"/>
                <a:gd name="connsiteX22" fmla="*/ 107488 w 157802"/>
                <a:gd name="connsiteY22" fmla="*/ 4104 h 229941"/>
                <a:gd name="connsiteX23" fmla="*/ 107082 w 157802"/>
                <a:gd name="connsiteY23" fmla="*/ 7035 h 229941"/>
                <a:gd name="connsiteX24" fmla="*/ 106676 w 157802"/>
                <a:gd name="connsiteY24" fmla="*/ 10822 h 229941"/>
                <a:gd name="connsiteX25" fmla="*/ 105413 w 157802"/>
                <a:gd name="connsiteY25" fmla="*/ 13753 h 229941"/>
                <a:gd name="connsiteX26" fmla="*/ 103745 w 157802"/>
                <a:gd name="connsiteY26" fmla="*/ 15421 h 229941"/>
                <a:gd name="connsiteX27" fmla="*/ 99958 w 157802"/>
                <a:gd name="connsiteY27" fmla="*/ 15421 h 229941"/>
                <a:gd name="connsiteX28" fmla="*/ 95314 w 157802"/>
                <a:gd name="connsiteY28" fmla="*/ 13302 h 229941"/>
                <a:gd name="connsiteX29" fmla="*/ 92789 w 157802"/>
                <a:gd name="connsiteY29" fmla="*/ 12445 h 229941"/>
                <a:gd name="connsiteX30" fmla="*/ 88145 w 157802"/>
                <a:gd name="connsiteY30" fmla="*/ 12445 h 229941"/>
                <a:gd name="connsiteX31" fmla="*/ 84764 w 157802"/>
                <a:gd name="connsiteY31" fmla="*/ 12039 h 229941"/>
                <a:gd name="connsiteX32" fmla="*/ 83547 w 157802"/>
                <a:gd name="connsiteY32" fmla="*/ 15872 h 229941"/>
                <a:gd name="connsiteX33" fmla="*/ 82690 w 157802"/>
                <a:gd name="connsiteY33" fmla="*/ 18802 h 229941"/>
                <a:gd name="connsiteX34" fmla="*/ 81428 w 157802"/>
                <a:gd name="connsiteY34" fmla="*/ 20471 h 229941"/>
                <a:gd name="connsiteX35" fmla="*/ 78046 w 157802"/>
                <a:gd name="connsiteY35" fmla="*/ 20471 h 229941"/>
                <a:gd name="connsiteX36" fmla="*/ 76378 w 157802"/>
                <a:gd name="connsiteY36" fmla="*/ 19614 h 229941"/>
                <a:gd name="connsiteX37" fmla="*/ 72591 w 157802"/>
                <a:gd name="connsiteY37" fmla="*/ 19614 h 229941"/>
                <a:gd name="connsiteX38" fmla="*/ 68803 w 157802"/>
                <a:gd name="connsiteY38" fmla="*/ 21282 h 229941"/>
                <a:gd name="connsiteX39" fmla="*/ 66684 w 157802"/>
                <a:gd name="connsiteY39" fmla="*/ 24664 h 229941"/>
                <a:gd name="connsiteX40" fmla="*/ 64565 w 157802"/>
                <a:gd name="connsiteY40" fmla="*/ 28045 h 229941"/>
                <a:gd name="connsiteX41" fmla="*/ 63303 w 157802"/>
                <a:gd name="connsiteY41" fmla="*/ 30164 h 229941"/>
                <a:gd name="connsiteX42" fmla="*/ 64159 w 157802"/>
                <a:gd name="connsiteY42" fmla="*/ 33546 h 229941"/>
                <a:gd name="connsiteX43" fmla="*/ 63303 w 157802"/>
                <a:gd name="connsiteY43" fmla="*/ 36476 h 229941"/>
                <a:gd name="connsiteX44" fmla="*/ 61635 w 157802"/>
                <a:gd name="connsiteY44" fmla="*/ 39001 h 229941"/>
                <a:gd name="connsiteX45" fmla="*/ 58253 w 157802"/>
                <a:gd name="connsiteY45" fmla="*/ 40669 h 229941"/>
                <a:gd name="connsiteX46" fmla="*/ 54060 w 157802"/>
                <a:gd name="connsiteY46" fmla="*/ 43600 h 229941"/>
                <a:gd name="connsiteX47" fmla="*/ 52798 w 157802"/>
                <a:gd name="connsiteY47" fmla="*/ 46981 h 229941"/>
                <a:gd name="connsiteX48" fmla="*/ 51535 w 157802"/>
                <a:gd name="connsiteY48" fmla="*/ 48650 h 229941"/>
                <a:gd name="connsiteX49" fmla="*/ 47748 w 157802"/>
                <a:gd name="connsiteY49" fmla="*/ 48650 h 229941"/>
                <a:gd name="connsiteX50" fmla="*/ 43960 w 157802"/>
                <a:gd name="connsiteY50" fmla="*/ 48650 h 229941"/>
                <a:gd name="connsiteX51" fmla="*/ 43104 w 157802"/>
                <a:gd name="connsiteY51" fmla="*/ 52437 h 229941"/>
                <a:gd name="connsiteX52" fmla="*/ 43104 w 157802"/>
                <a:gd name="connsiteY52" fmla="*/ 55368 h 229941"/>
                <a:gd name="connsiteX53" fmla="*/ 43104 w 157802"/>
                <a:gd name="connsiteY53" fmla="*/ 59155 h 229941"/>
                <a:gd name="connsiteX54" fmla="*/ 42698 w 157802"/>
                <a:gd name="connsiteY54" fmla="*/ 62536 h 229941"/>
                <a:gd name="connsiteX55" fmla="*/ 40579 w 157802"/>
                <a:gd name="connsiteY55" fmla="*/ 64655 h 229941"/>
                <a:gd name="connsiteX56" fmla="*/ 39317 w 157802"/>
                <a:gd name="connsiteY56" fmla="*/ 68443 h 229941"/>
                <a:gd name="connsiteX57" fmla="*/ 35529 w 157802"/>
                <a:gd name="connsiteY57" fmla="*/ 70111 h 229941"/>
                <a:gd name="connsiteX58" fmla="*/ 34673 w 157802"/>
                <a:gd name="connsiteY58" fmla="*/ 73041 h 229941"/>
                <a:gd name="connsiteX59" fmla="*/ 37197 w 157802"/>
                <a:gd name="connsiteY59" fmla="*/ 75972 h 229941"/>
                <a:gd name="connsiteX60" fmla="*/ 38866 w 157802"/>
                <a:gd name="connsiteY60" fmla="*/ 76829 h 229941"/>
                <a:gd name="connsiteX61" fmla="*/ 38009 w 157802"/>
                <a:gd name="connsiteY61" fmla="*/ 80210 h 229941"/>
                <a:gd name="connsiteX62" fmla="*/ 36747 w 157802"/>
                <a:gd name="connsiteY62" fmla="*/ 83141 h 229941"/>
                <a:gd name="connsiteX63" fmla="*/ 33816 w 157802"/>
                <a:gd name="connsiteY63" fmla="*/ 83141 h 229941"/>
                <a:gd name="connsiteX64" fmla="*/ 30434 w 157802"/>
                <a:gd name="connsiteY64" fmla="*/ 82735 h 229941"/>
                <a:gd name="connsiteX65" fmla="*/ 27910 w 157802"/>
                <a:gd name="connsiteY65" fmla="*/ 82735 h 229941"/>
                <a:gd name="connsiteX66" fmla="*/ 23266 w 157802"/>
                <a:gd name="connsiteY66" fmla="*/ 83141 h 229941"/>
                <a:gd name="connsiteX67" fmla="*/ 21147 w 157802"/>
                <a:gd name="connsiteY67" fmla="*/ 85666 h 229941"/>
                <a:gd name="connsiteX68" fmla="*/ 18216 w 157802"/>
                <a:gd name="connsiteY68" fmla="*/ 87334 h 229941"/>
                <a:gd name="connsiteX69" fmla="*/ 15285 w 157802"/>
                <a:gd name="connsiteY69" fmla="*/ 90715 h 229941"/>
                <a:gd name="connsiteX70" fmla="*/ 14429 w 157802"/>
                <a:gd name="connsiteY70" fmla="*/ 94097 h 229941"/>
                <a:gd name="connsiteX71" fmla="*/ 13572 w 157802"/>
                <a:gd name="connsiteY71" fmla="*/ 96216 h 229941"/>
                <a:gd name="connsiteX72" fmla="*/ 14429 w 157802"/>
                <a:gd name="connsiteY72" fmla="*/ 98335 h 229941"/>
                <a:gd name="connsiteX73" fmla="*/ 14023 w 157802"/>
                <a:gd name="connsiteY73" fmla="*/ 102122 h 229941"/>
                <a:gd name="connsiteX74" fmla="*/ 13617 w 157802"/>
                <a:gd name="connsiteY74" fmla="*/ 106315 h 229941"/>
                <a:gd name="connsiteX75" fmla="*/ 16142 w 157802"/>
                <a:gd name="connsiteY75" fmla="*/ 108434 h 229941"/>
                <a:gd name="connsiteX76" fmla="*/ 17810 w 157802"/>
                <a:gd name="connsiteY76" fmla="*/ 113484 h 229941"/>
                <a:gd name="connsiteX77" fmla="*/ 16548 w 157802"/>
                <a:gd name="connsiteY77" fmla="*/ 116415 h 229941"/>
                <a:gd name="connsiteX78" fmla="*/ 16954 w 157802"/>
                <a:gd name="connsiteY78" fmla="*/ 119345 h 229941"/>
                <a:gd name="connsiteX79" fmla="*/ 16097 w 157802"/>
                <a:gd name="connsiteY79" fmla="*/ 121464 h 229941"/>
                <a:gd name="connsiteX80" fmla="*/ 19479 w 157802"/>
                <a:gd name="connsiteY80" fmla="*/ 122727 h 229941"/>
                <a:gd name="connsiteX81" fmla="*/ 21598 w 157802"/>
                <a:gd name="connsiteY81" fmla="*/ 123133 h 229941"/>
                <a:gd name="connsiteX82" fmla="*/ 24123 w 157802"/>
                <a:gd name="connsiteY82" fmla="*/ 124395 h 229941"/>
                <a:gd name="connsiteX83" fmla="*/ 23266 w 157802"/>
                <a:gd name="connsiteY83" fmla="*/ 128182 h 229941"/>
                <a:gd name="connsiteX84" fmla="*/ 22409 w 157802"/>
                <a:gd name="connsiteY84" fmla="*/ 131564 h 229941"/>
                <a:gd name="connsiteX85" fmla="*/ 19479 w 157802"/>
                <a:gd name="connsiteY85" fmla="*/ 131970 h 229941"/>
                <a:gd name="connsiteX86" fmla="*/ 16954 w 157802"/>
                <a:gd name="connsiteY86" fmla="*/ 133232 h 229941"/>
                <a:gd name="connsiteX87" fmla="*/ 16954 w 157802"/>
                <a:gd name="connsiteY87" fmla="*/ 134494 h 229941"/>
                <a:gd name="connsiteX88" fmla="*/ 19073 w 157802"/>
                <a:gd name="connsiteY88" fmla="*/ 137425 h 229941"/>
                <a:gd name="connsiteX89" fmla="*/ 21192 w 157802"/>
                <a:gd name="connsiteY89" fmla="*/ 140807 h 229941"/>
                <a:gd name="connsiteX90" fmla="*/ 21192 w 157802"/>
                <a:gd name="connsiteY90" fmla="*/ 142475 h 229941"/>
                <a:gd name="connsiteX91" fmla="*/ 19930 w 157802"/>
                <a:gd name="connsiteY91" fmla="*/ 145000 h 229941"/>
                <a:gd name="connsiteX92" fmla="*/ 20335 w 157802"/>
                <a:gd name="connsiteY92" fmla="*/ 149193 h 229941"/>
                <a:gd name="connsiteX93" fmla="*/ 17405 w 157802"/>
                <a:gd name="connsiteY93" fmla="*/ 149598 h 229941"/>
                <a:gd name="connsiteX94" fmla="*/ 15737 w 157802"/>
                <a:gd name="connsiteY94" fmla="*/ 151267 h 229941"/>
                <a:gd name="connsiteX95" fmla="*/ 12355 w 157802"/>
                <a:gd name="connsiteY95" fmla="*/ 151267 h 229941"/>
                <a:gd name="connsiteX96" fmla="*/ 12355 w 157802"/>
                <a:gd name="connsiteY96" fmla="*/ 152529 h 229941"/>
                <a:gd name="connsiteX97" fmla="*/ 12355 w 157802"/>
                <a:gd name="connsiteY97" fmla="*/ 154197 h 229941"/>
                <a:gd name="connsiteX98" fmla="*/ 10687 w 157802"/>
                <a:gd name="connsiteY98" fmla="*/ 155460 h 229941"/>
                <a:gd name="connsiteX99" fmla="*/ 9830 w 157802"/>
                <a:gd name="connsiteY99" fmla="*/ 157984 h 229941"/>
                <a:gd name="connsiteX100" fmla="*/ 11949 w 157802"/>
                <a:gd name="connsiteY100" fmla="*/ 160915 h 229941"/>
                <a:gd name="connsiteX101" fmla="*/ 11949 w 157802"/>
                <a:gd name="connsiteY101" fmla="*/ 163034 h 229941"/>
                <a:gd name="connsiteX102" fmla="*/ 11544 w 157802"/>
                <a:gd name="connsiteY102" fmla="*/ 166416 h 229941"/>
                <a:gd name="connsiteX103" fmla="*/ 9018 w 157802"/>
                <a:gd name="connsiteY103" fmla="*/ 167272 h 229941"/>
                <a:gd name="connsiteX104" fmla="*/ 6899 w 157802"/>
                <a:gd name="connsiteY104" fmla="*/ 165604 h 229941"/>
                <a:gd name="connsiteX105" fmla="*/ 4104 w 157802"/>
                <a:gd name="connsiteY105" fmla="*/ 165604 h 229941"/>
                <a:gd name="connsiteX106" fmla="*/ 5006 w 157802"/>
                <a:gd name="connsiteY106" fmla="*/ 167092 h 229941"/>
                <a:gd name="connsiteX107" fmla="*/ 5006 w 157802"/>
                <a:gd name="connsiteY107" fmla="*/ 170248 h 229941"/>
                <a:gd name="connsiteX108" fmla="*/ 5637 w 157802"/>
                <a:gd name="connsiteY108" fmla="*/ 175929 h 229941"/>
                <a:gd name="connsiteX109" fmla="*/ 9424 w 157802"/>
                <a:gd name="connsiteY109" fmla="*/ 177823 h 229941"/>
                <a:gd name="connsiteX110" fmla="*/ 9424 w 157802"/>
                <a:gd name="connsiteY110" fmla="*/ 181069 h 229941"/>
                <a:gd name="connsiteX111" fmla="*/ 10687 w 157802"/>
                <a:gd name="connsiteY111" fmla="*/ 183594 h 229941"/>
                <a:gd name="connsiteX112" fmla="*/ 12580 w 157802"/>
                <a:gd name="connsiteY112" fmla="*/ 188643 h 229941"/>
                <a:gd name="connsiteX113" fmla="*/ 15737 w 157802"/>
                <a:gd name="connsiteY113" fmla="*/ 191799 h 229941"/>
                <a:gd name="connsiteX114" fmla="*/ 18261 w 157802"/>
                <a:gd name="connsiteY114" fmla="*/ 197480 h 229941"/>
                <a:gd name="connsiteX115" fmla="*/ 20155 w 157802"/>
                <a:gd name="connsiteY115" fmla="*/ 199374 h 229941"/>
                <a:gd name="connsiteX116" fmla="*/ 22680 w 157802"/>
                <a:gd name="connsiteY116" fmla="*/ 205686 h 229941"/>
                <a:gd name="connsiteX117" fmla="*/ 26467 w 157802"/>
                <a:gd name="connsiteY117" fmla="*/ 205686 h 229941"/>
                <a:gd name="connsiteX118" fmla="*/ 26467 w 157802"/>
                <a:gd name="connsiteY118" fmla="*/ 209473 h 229941"/>
                <a:gd name="connsiteX119" fmla="*/ 22680 w 157802"/>
                <a:gd name="connsiteY119" fmla="*/ 211367 h 229941"/>
                <a:gd name="connsiteX120" fmla="*/ 23311 w 157802"/>
                <a:gd name="connsiteY120" fmla="*/ 215154 h 229941"/>
                <a:gd name="connsiteX121" fmla="*/ 26467 w 157802"/>
                <a:gd name="connsiteY121" fmla="*/ 219573 h 229941"/>
                <a:gd name="connsiteX122" fmla="*/ 27729 w 157802"/>
                <a:gd name="connsiteY122" fmla="*/ 223360 h 229941"/>
                <a:gd name="connsiteX123" fmla="*/ 27098 w 157802"/>
                <a:gd name="connsiteY123" fmla="*/ 227147 h 229941"/>
                <a:gd name="connsiteX124" fmla="*/ 36566 w 157802"/>
                <a:gd name="connsiteY124" fmla="*/ 226516 h 229941"/>
                <a:gd name="connsiteX125" fmla="*/ 40354 w 157802"/>
                <a:gd name="connsiteY125" fmla="*/ 226516 h 229941"/>
                <a:gd name="connsiteX126" fmla="*/ 46035 w 157802"/>
                <a:gd name="connsiteY126" fmla="*/ 226516 h 229941"/>
                <a:gd name="connsiteX127" fmla="*/ 46666 w 157802"/>
                <a:gd name="connsiteY127" fmla="*/ 220204 h 229941"/>
                <a:gd name="connsiteX128" fmla="*/ 49822 w 157802"/>
                <a:gd name="connsiteY128" fmla="*/ 213892 h 229941"/>
                <a:gd name="connsiteX129" fmla="*/ 56134 w 157802"/>
                <a:gd name="connsiteY129" fmla="*/ 213892 h 229941"/>
                <a:gd name="connsiteX130" fmla="*/ 60553 w 157802"/>
                <a:gd name="connsiteY130" fmla="*/ 213892 h 229941"/>
                <a:gd name="connsiteX131" fmla="*/ 63708 w 157802"/>
                <a:gd name="connsiteY131" fmla="*/ 213892 h 229941"/>
                <a:gd name="connsiteX132" fmla="*/ 68127 w 157802"/>
                <a:gd name="connsiteY132" fmla="*/ 213261 h 229941"/>
                <a:gd name="connsiteX133" fmla="*/ 69389 w 157802"/>
                <a:gd name="connsiteY133" fmla="*/ 206948 h 229941"/>
                <a:gd name="connsiteX134" fmla="*/ 73177 w 157802"/>
                <a:gd name="connsiteY134" fmla="*/ 200005 h 229941"/>
                <a:gd name="connsiteX135" fmla="*/ 74439 w 157802"/>
                <a:gd name="connsiteY135" fmla="*/ 195587 h 229941"/>
                <a:gd name="connsiteX136" fmla="*/ 73177 w 157802"/>
                <a:gd name="connsiteY136" fmla="*/ 191168 h 229941"/>
                <a:gd name="connsiteX137" fmla="*/ 75702 w 157802"/>
                <a:gd name="connsiteY137" fmla="*/ 184856 h 229941"/>
                <a:gd name="connsiteX138" fmla="*/ 78226 w 157802"/>
                <a:gd name="connsiteY138" fmla="*/ 178544 h 229941"/>
                <a:gd name="connsiteX139" fmla="*/ 78858 w 157802"/>
                <a:gd name="connsiteY139" fmla="*/ 173494 h 229941"/>
                <a:gd name="connsiteX140" fmla="*/ 82645 w 157802"/>
                <a:gd name="connsiteY140" fmla="*/ 172863 h 229941"/>
                <a:gd name="connsiteX141" fmla="*/ 87063 w 157802"/>
                <a:gd name="connsiteY141" fmla="*/ 169707 h 229941"/>
                <a:gd name="connsiteX142" fmla="*/ 91482 w 157802"/>
                <a:gd name="connsiteY142" fmla="*/ 170969 h 229941"/>
                <a:gd name="connsiteX143" fmla="*/ 92113 w 157802"/>
                <a:gd name="connsiteY143" fmla="*/ 165289 h 229941"/>
                <a:gd name="connsiteX144" fmla="*/ 97163 w 157802"/>
                <a:gd name="connsiteY144" fmla="*/ 162132 h 229941"/>
                <a:gd name="connsiteX145" fmla="*/ 97163 w 157802"/>
                <a:gd name="connsiteY145" fmla="*/ 157714 h 229941"/>
                <a:gd name="connsiteX146" fmla="*/ 100950 w 157802"/>
                <a:gd name="connsiteY146" fmla="*/ 154558 h 229941"/>
                <a:gd name="connsiteX147" fmla="*/ 104737 w 157802"/>
                <a:gd name="connsiteY147" fmla="*/ 152664 h 229941"/>
                <a:gd name="connsiteX148" fmla="*/ 100950 w 157802"/>
                <a:gd name="connsiteY148" fmla="*/ 150139 h 229941"/>
                <a:gd name="connsiteX149" fmla="*/ 99056 w 157802"/>
                <a:gd name="connsiteY149" fmla="*/ 147615 h 229941"/>
                <a:gd name="connsiteX150" fmla="*/ 95269 w 157802"/>
                <a:gd name="connsiteY150" fmla="*/ 145090 h 229941"/>
                <a:gd name="connsiteX151" fmla="*/ 91482 w 157802"/>
                <a:gd name="connsiteY151" fmla="*/ 142565 h 229941"/>
                <a:gd name="connsiteX152" fmla="*/ 88957 w 157802"/>
                <a:gd name="connsiteY152" fmla="*/ 140671 h 229941"/>
                <a:gd name="connsiteX153" fmla="*/ 85170 w 157802"/>
                <a:gd name="connsiteY153" fmla="*/ 140671 h 229941"/>
                <a:gd name="connsiteX154" fmla="*/ 82645 w 157802"/>
                <a:gd name="connsiteY154" fmla="*/ 138778 h 229941"/>
                <a:gd name="connsiteX155" fmla="*/ 79489 w 157802"/>
                <a:gd name="connsiteY155" fmla="*/ 134990 h 229941"/>
                <a:gd name="connsiteX156" fmla="*/ 79489 w 157802"/>
                <a:gd name="connsiteY156" fmla="*/ 127416 h 229941"/>
                <a:gd name="connsiteX157" fmla="*/ 77595 w 157802"/>
                <a:gd name="connsiteY157" fmla="*/ 122997 h 229941"/>
                <a:gd name="connsiteX158" fmla="*/ 80120 w 157802"/>
                <a:gd name="connsiteY158" fmla="*/ 119841 h 229941"/>
                <a:gd name="connsiteX159" fmla="*/ 82645 w 157802"/>
                <a:gd name="connsiteY159" fmla="*/ 116054 h 229941"/>
                <a:gd name="connsiteX160" fmla="*/ 82645 w 157802"/>
                <a:gd name="connsiteY160" fmla="*/ 114160 h 229941"/>
                <a:gd name="connsiteX161" fmla="*/ 82014 w 157802"/>
                <a:gd name="connsiteY161" fmla="*/ 109111 h 229941"/>
                <a:gd name="connsiteX162" fmla="*/ 86432 w 157802"/>
                <a:gd name="connsiteY162" fmla="*/ 105955 h 229941"/>
                <a:gd name="connsiteX163" fmla="*/ 89588 w 157802"/>
                <a:gd name="connsiteY163" fmla="*/ 103430 h 229941"/>
                <a:gd name="connsiteX164" fmla="*/ 93375 w 157802"/>
                <a:gd name="connsiteY164" fmla="*/ 102799 h 229941"/>
                <a:gd name="connsiteX165" fmla="*/ 93375 w 157802"/>
                <a:gd name="connsiteY165" fmla="*/ 97118 h 229941"/>
                <a:gd name="connsiteX166" fmla="*/ 100319 w 157802"/>
                <a:gd name="connsiteY166" fmla="*/ 96486 h 229941"/>
                <a:gd name="connsiteX167" fmla="*/ 102844 w 157802"/>
                <a:gd name="connsiteY167" fmla="*/ 93962 h 229941"/>
                <a:gd name="connsiteX168" fmla="*/ 107262 w 157802"/>
                <a:gd name="connsiteY168" fmla="*/ 92068 h 229941"/>
                <a:gd name="connsiteX169" fmla="*/ 112943 w 157802"/>
                <a:gd name="connsiteY169" fmla="*/ 89543 h 229941"/>
                <a:gd name="connsiteX170" fmla="*/ 116550 w 157802"/>
                <a:gd name="connsiteY170" fmla="*/ 88822 h 229941"/>
                <a:gd name="connsiteX171" fmla="*/ 119255 w 157802"/>
                <a:gd name="connsiteY171" fmla="*/ 88281 h 229941"/>
                <a:gd name="connsiteX172" fmla="*/ 123042 w 157802"/>
                <a:gd name="connsiteY172" fmla="*/ 85125 h 229941"/>
                <a:gd name="connsiteX173" fmla="*/ 124305 w 157802"/>
                <a:gd name="connsiteY173" fmla="*/ 80706 h 229941"/>
                <a:gd name="connsiteX174" fmla="*/ 128092 w 157802"/>
                <a:gd name="connsiteY174" fmla="*/ 75656 h 229941"/>
                <a:gd name="connsiteX175" fmla="*/ 125567 w 157802"/>
                <a:gd name="connsiteY175" fmla="*/ 71869 h 229941"/>
                <a:gd name="connsiteX176" fmla="*/ 126199 w 157802"/>
                <a:gd name="connsiteY176" fmla="*/ 69344 h 229941"/>
                <a:gd name="connsiteX177" fmla="*/ 128723 w 157802"/>
                <a:gd name="connsiteY177" fmla="*/ 67451 h 229941"/>
                <a:gd name="connsiteX178" fmla="*/ 129354 w 157802"/>
                <a:gd name="connsiteY178" fmla="*/ 63032 h 229941"/>
                <a:gd name="connsiteX179" fmla="*/ 130617 w 157802"/>
                <a:gd name="connsiteY179" fmla="*/ 61139 h 229941"/>
                <a:gd name="connsiteX180" fmla="*/ 135035 w 157802"/>
                <a:gd name="connsiteY180" fmla="*/ 58614 h 229941"/>
                <a:gd name="connsiteX181" fmla="*/ 138191 w 157802"/>
                <a:gd name="connsiteY181" fmla="*/ 55458 h 229941"/>
                <a:gd name="connsiteX182" fmla="*/ 139454 w 157802"/>
                <a:gd name="connsiteY182" fmla="*/ 52933 h 229941"/>
                <a:gd name="connsiteX183" fmla="*/ 143241 w 157802"/>
                <a:gd name="connsiteY183" fmla="*/ 54826 h 229941"/>
                <a:gd name="connsiteX184" fmla="*/ 150185 w 157802"/>
                <a:gd name="connsiteY184" fmla="*/ 54826 h 229941"/>
                <a:gd name="connsiteX185" fmla="*/ 156497 w 157802"/>
                <a:gd name="connsiteY185" fmla="*/ 53564 h 229941"/>
                <a:gd name="connsiteX186" fmla="*/ 157443 w 157802"/>
                <a:gd name="connsiteY186" fmla="*/ 53880 h 22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157802" h="229941">
                  <a:moveTo>
                    <a:pt x="157443" y="53880"/>
                  </a:moveTo>
                  <a:lnTo>
                    <a:pt x="158075" y="52031"/>
                  </a:lnTo>
                  <a:lnTo>
                    <a:pt x="155550" y="49100"/>
                  </a:lnTo>
                  <a:lnTo>
                    <a:pt x="153025" y="45719"/>
                  </a:lnTo>
                  <a:lnTo>
                    <a:pt x="153837" y="41932"/>
                  </a:lnTo>
                  <a:lnTo>
                    <a:pt x="154693" y="38550"/>
                  </a:lnTo>
                  <a:lnTo>
                    <a:pt x="153025" y="35620"/>
                  </a:lnTo>
                  <a:lnTo>
                    <a:pt x="150500" y="32689"/>
                  </a:lnTo>
                  <a:lnTo>
                    <a:pt x="152168" y="30164"/>
                  </a:lnTo>
                  <a:lnTo>
                    <a:pt x="150049" y="28902"/>
                  </a:lnTo>
                  <a:lnTo>
                    <a:pt x="148381" y="25971"/>
                  </a:lnTo>
                  <a:lnTo>
                    <a:pt x="148787" y="21778"/>
                  </a:lnTo>
                  <a:cubicBezTo>
                    <a:pt x="148787" y="21778"/>
                    <a:pt x="147930" y="19253"/>
                    <a:pt x="146668" y="19253"/>
                  </a:cubicBezTo>
                  <a:cubicBezTo>
                    <a:pt x="145405" y="19253"/>
                    <a:pt x="142880" y="17134"/>
                    <a:pt x="142880" y="17134"/>
                  </a:cubicBezTo>
                  <a:lnTo>
                    <a:pt x="139499" y="14609"/>
                  </a:lnTo>
                  <a:lnTo>
                    <a:pt x="136974" y="13347"/>
                  </a:lnTo>
                  <a:lnTo>
                    <a:pt x="130662" y="14204"/>
                  </a:lnTo>
                  <a:lnTo>
                    <a:pt x="125206" y="10416"/>
                  </a:lnTo>
                  <a:lnTo>
                    <a:pt x="120157" y="8748"/>
                  </a:lnTo>
                  <a:lnTo>
                    <a:pt x="115513" y="6223"/>
                  </a:lnTo>
                  <a:lnTo>
                    <a:pt x="112763" y="4961"/>
                  </a:lnTo>
                  <a:lnTo>
                    <a:pt x="110869" y="4104"/>
                  </a:lnTo>
                  <a:lnTo>
                    <a:pt x="107488" y="4104"/>
                  </a:lnTo>
                  <a:lnTo>
                    <a:pt x="107082" y="7035"/>
                  </a:lnTo>
                  <a:lnTo>
                    <a:pt x="106676" y="10822"/>
                  </a:lnTo>
                  <a:lnTo>
                    <a:pt x="105413" y="13753"/>
                  </a:lnTo>
                  <a:lnTo>
                    <a:pt x="103745" y="15421"/>
                  </a:lnTo>
                  <a:lnTo>
                    <a:pt x="99958" y="15421"/>
                  </a:lnTo>
                  <a:lnTo>
                    <a:pt x="95314" y="13302"/>
                  </a:lnTo>
                  <a:lnTo>
                    <a:pt x="92789" y="12445"/>
                  </a:lnTo>
                  <a:lnTo>
                    <a:pt x="88145" y="12445"/>
                  </a:lnTo>
                  <a:lnTo>
                    <a:pt x="84764" y="12039"/>
                  </a:lnTo>
                  <a:lnTo>
                    <a:pt x="83547" y="15872"/>
                  </a:lnTo>
                  <a:lnTo>
                    <a:pt x="82690" y="18802"/>
                  </a:lnTo>
                  <a:lnTo>
                    <a:pt x="81428" y="20471"/>
                  </a:lnTo>
                  <a:lnTo>
                    <a:pt x="78046" y="20471"/>
                  </a:lnTo>
                  <a:lnTo>
                    <a:pt x="76378" y="19614"/>
                  </a:lnTo>
                  <a:lnTo>
                    <a:pt x="72591" y="19614"/>
                  </a:lnTo>
                  <a:lnTo>
                    <a:pt x="68803" y="21282"/>
                  </a:lnTo>
                  <a:lnTo>
                    <a:pt x="66684" y="24664"/>
                  </a:lnTo>
                  <a:lnTo>
                    <a:pt x="64565" y="28045"/>
                  </a:lnTo>
                  <a:lnTo>
                    <a:pt x="63303" y="30164"/>
                  </a:lnTo>
                  <a:lnTo>
                    <a:pt x="64159" y="33546"/>
                  </a:lnTo>
                  <a:lnTo>
                    <a:pt x="63303" y="36476"/>
                  </a:lnTo>
                  <a:lnTo>
                    <a:pt x="61635" y="39001"/>
                  </a:lnTo>
                  <a:lnTo>
                    <a:pt x="58253" y="40669"/>
                  </a:lnTo>
                  <a:lnTo>
                    <a:pt x="54060" y="43600"/>
                  </a:lnTo>
                  <a:lnTo>
                    <a:pt x="52798" y="46981"/>
                  </a:lnTo>
                  <a:lnTo>
                    <a:pt x="51535" y="48650"/>
                  </a:lnTo>
                  <a:lnTo>
                    <a:pt x="47748" y="48650"/>
                  </a:lnTo>
                  <a:lnTo>
                    <a:pt x="43960" y="48650"/>
                  </a:lnTo>
                  <a:lnTo>
                    <a:pt x="43104" y="52437"/>
                  </a:lnTo>
                  <a:lnTo>
                    <a:pt x="43104" y="55368"/>
                  </a:lnTo>
                  <a:lnTo>
                    <a:pt x="43104" y="59155"/>
                  </a:lnTo>
                  <a:lnTo>
                    <a:pt x="42698" y="62536"/>
                  </a:lnTo>
                  <a:lnTo>
                    <a:pt x="40579" y="64655"/>
                  </a:lnTo>
                  <a:lnTo>
                    <a:pt x="39317" y="68443"/>
                  </a:lnTo>
                  <a:lnTo>
                    <a:pt x="35529" y="70111"/>
                  </a:lnTo>
                  <a:lnTo>
                    <a:pt x="34673" y="73041"/>
                  </a:lnTo>
                  <a:lnTo>
                    <a:pt x="37197" y="75972"/>
                  </a:lnTo>
                  <a:lnTo>
                    <a:pt x="38866" y="76829"/>
                  </a:lnTo>
                  <a:lnTo>
                    <a:pt x="38009" y="80210"/>
                  </a:lnTo>
                  <a:lnTo>
                    <a:pt x="36747" y="83141"/>
                  </a:lnTo>
                  <a:lnTo>
                    <a:pt x="33816" y="83141"/>
                  </a:lnTo>
                  <a:lnTo>
                    <a:pt x="30434" y="82735"/>
                  </a:lnTo>
                  <a:lnTo>
                    <a:pt x="27910" y="82735"/>
                  </a:lnTo>
                  <a:lnTo>
                    <a:pt x="23266" y="83141"/>
                  </a:lnTo>
                  <a:lnTo>
                    <a:pt x="21147" y="85666"/>
                  </a:lnTo>
                  <a:lnTo>
                    <a:pt x="18216" y="87334"/>
                  </a:lnTo>
                  <a:lnTo>
                    <a:pt x="15285" y="90715"/>
                  </a:lnTo>
                  <a:lnTo>
                    <a:pt x="14429" y="94097"/>
                  </a:lnTo>
                  <a:lnTo>
                    <a:pt x="13572" y="96216"/>
                  </a:lnTo>
                  <a:lnTo>
                    <a:pt x="14429" y="98335"/>
                  </a:lnTo>
                  <a:lnTo>
                    <a:pt x="14023" y="102122"/>
                  </a:lnTo>
                  <a:lnTo>
                    <a:pt x="13617" y="106315"/>
                  </a:lnTo>
                  <a:lnTo>
                    <a:pt x="16142" y="108434"/>
                  </a:lnTo>
                  <a:lnTo>
                    <a:pt x="17810" y="113484"/>
                  </a:lnTo>
                  <a:lnTo>
                    <a:pt x="16548" y="116415"/>
                  </a:lnTo>
                  <a:lnTo>
                    <a:pt x="16954" y="119345"/>
                  </a:lnTo>
                  <a:lnTo>
                    <a:pt x="16097" y="121464"/>
                  </a:lnTo>
                  <a:lnTo>
                    <a:pt x="19479" y="122727"/>
                  </a:lnTo>
                  <a:lnTo>
                    <a:pt x="21598" y="123133"/>
                  </a:lnTo>
                  <a:lnTo>
                    <a:pt x="24123" y="124395"/>
                  </a:lnTo>
                  <a:lnTo>
                    <a:pt x="23266" y="128182"/>
                  </a:lnTo>
                  <a:lnTo>
                    <a:pt x="22409" y="131564"/>
                  </a:lnTo>
                  <a:lnTo>
                    <a:pt x="19479" y="131970"/>
                  </a:lnTo>
                  <a:lnTo>
                    <a:pt x="16954" y="133232"/>
                  </a:lnTo>
                  <a:lnTo>
                    <a:pt x="16954" y="134494"/>
                  </a:lnTo>
                  <a:lnTo>
                    <a:pt x="19073" y="137425"/>
                  </a:lnTo>
                  <a:lnTo>
                    <a:pt x="21192" y="140807"/>
                  </a:lnTo>
                  <a:lnTo>
                    <a:pt x="21192" y="142475"/>
                  </a:lnTo>
                  <a:lnTo>
                    <a:pt x="19930" y="145000"/>
                  </a:lnTo>
                  <a:lnTo>
                    <a:pt x="20335" y="149193"/>
                  </a:lnTo>
                  <a:lnTo>
                    <a:pt x="17405" y="149598"/>
                  </a:lnTo>
                  <a:lnTo>
                    <a:pt x="15737" y="151267"/>
                  </a:lnTo>
                  <a:lnTo>
                    <a:pt x="12355" y="151267"/>
                  </a:lnTo>
                  <a:lnTo>
                    <a:pt x="12355" y="152529"/>
                  </a:lnTo>
                  <a:lnTo>
                    <a:pt x="12355" y="154197"/>
                  </a:lnTo>
                  <a:lnTo>
                    <a:pt x="10687" y="155460"/>
                  </a:lnTo>
                  <a:lnTo>
                    <a:pt x="9830" y="157984"/>
                  </a:lnTo>
                  <a:lnTo>
                    <a:pt x="11949" y="160915"/>
                  </a:lnTo>
                  <a:lnTo>
                    <a:pt x="11949" y="163034"/>
                  </a:lnTo>
                  <a:lnTo>
                    <a:pt x="11544" y="166416"/>
                  </a:lnTo>
                  <a:lnTo>
                    <a:pt x="9018" y="167272"/>
                  </a:lnTo>
                  <a:lnTo>
                    <a:pt x="6899" y="165604"/>
                  </a:lnTo>
                  <a:lnTo>
                    <a:pt x="4104" y="165604"/>
                  </a:lnTo>
                  <a:lnTo>
                    <a:pt x="5006" y="167092"/>
                  </a:lnTo>
                  <a:lnTo>
                    <a:pt x="5006" y="170248"/>
                  </a:lnTo>
                  <a:lnTo>
                    <a:pt x="5637" y="175929"/>
                  </a:lnTo>
                  <a:lnTo>
                    <a:pt x="9424" y="177823"/>
                  </a:lnTo>
                  <a:lnTo>
                    <a:pt x="9424" y="181069"/>
                  </a:lnTo>
                  <a:lnTo>
                    <a:pt x="10687" y="183594"/>
                  </a:lnTo>
                  <a:lnTo>
                    <a:pt x="12580" y="188643"/>
                  </a:lnTo>
                  <a:lnTo>
                    <a:pt x="15737" y="191799"/>
                  </a:lnTo>
                  <a:lnTo>
                    <a:pt x="18261" y="197480"/>
                  </a:lnTo>
                  <a:lnTo>
                    <a:pt x="20155" y="199374"/>
                  </a:lnTo>
                  <a:lnTo>
                    <a:pt x="22680" y="205686"/>
                  </a:lnTo>
                  <a:lnTo>
                    <a:pt x="26467" y="205686"/>
                  </a:lnTo>
                  <a:lnTo>
                    <a:pt x="26467" y="209473"/>
                  </a:lnTo>
                  <a:lnTo>
                    <a:pt x="22680" y="211367"/>
                  </a:lnTo>
                  <a:lnTo>
                    <a:pt x="23311" y="215154"/>
                  </a:lnTo>
                  <a:lnTo>
                    <a:pt x="26467" y="219573"/>
                  </a:lnTo>
                  <a:lnTo>
                    <a:pt x="27729" y="223360"/>
                  </a:lnTo>
                  <a:lnTo>
                    <a:pt x="27098" y="227147"/>
                  </a:lnTo>
                  <a:lnTo>
                    <a:pt x="36566" y="226516"/>
                  </a:lnTo>
                  <a:lnTo>
                    <a:pt x="40354" y="226516"/>
                  </a:lnTo>
                  <a:lnTo>
                    <a:pt x="46035" y="226516"/>
                  </a:lnTo>
                  <a:lnTo>
                    <a:pt x="46666" y="220204"/>
                  </a:lnTo>
                  <a:lnTo>
                    <a:pt x="49822" y="213892"/>
                  </a:lnTo>
                  <a:lnTo>
                    <a:pt x="56134" y="213892"/>
                  </a:lnTo>
                  <a:lnTo>
                    <a:pt x="60553" y="213892"/>
                  </a:lnTo>
                  <a:lnTo>
                    <a:pt x="63708" y="213892"/>
                  </a:lnTo>
                  <a:lnTo>
                    <a:pt x="68127" y="213261"/>
                  </a:lnTo>
                  <a:lnTo>
                    <a:pt x="69389" y="206948"/>
                  </a:lnTo>
                  <a:lnTo>
                    <a:pt x="73177" y="200005"/>
                  </a:lnTo>
                  <a:lnTo>
                    <a:pt x="74439" y="195587"/>
                  </a:lnTo>
                  <a:lnTo>
                    <a:pt x="73177" y="191168"/>
                  </a:lnTo>
                  <a:lnTo>
                    <a:pt x="75702" y="184856"/>
                  </a:lnTo>
                  <a:lnTo>
                    <a:pt x="78226" y="178544"/>
                  </a:lnTo>
                  <a:lnTo>
                    <a:pt x="78858" y="173494"/>
                  </a:lnTo>
                  <a:lnTo>
                    <a:pt x="82645" y="172863"/>
                  </a:lnTo>
                  <a:lnTo>
                    <a:pt x="87063" y="169707"/>
                  </a:lnTo>
                  <a:lnTo>
                    <a:pt x="91482" y="170969"/>
                  </a:lnTo>
                  <a:lnTo>
                    <a:pt x="92113" y="165289"/>
                  </a:lnTo>
                  <a:lnTo>
                    <a:pt x="97163" y="162132"/>
                  </a:lnTo>
                  <a:lnTo>
                    <a:pt x="97163" y="157714"/>
                  </a:lnTo>
                  <a:lnTo>
                    <a:pt x="100950" y="154558"/>
                  </a:lnTo>
                  <a:lnTo>
                    <a:pt x="104737" y="152664"/>
                  </a:lnTo>
                  <a:lnTo>
                    <a:pt x="100950" y="150139"/>
                  </a:lnTo>
                  <a:lnTo>
                    <a:pt x="99056" y="147615"/>
                  </a:lnTo>
                  <a:lnTo>
                    <a:pt x="95269" y="145090"/>
                  </a:lnTo>
                  <a:lnTo>
                    <a:pt x="91482" y="142565"/>
                  </a:lnTo>
                  <a:lnTo>
                    <a:pt x="88957" y="140671"/>
                  </a:lnTo>
                  <a:lnTo>
                    <a:pt x="85170" y="140671"/>
                  </a:lnTo>
                  <a:lnTo>
                    <a:pt x="82645" y="138778"/>
                  </a:lnTo>
                  <a:lnTo>
                    <a:pt x="79489" y="134990"/>
                  </a:lnTo>
                  <a:lnTo>
                    <a:pt x="79489" y="127416"/>
                  </a:lnTo>
                  <a:lnTo>
                    <a:pt x="77595" y="122997"/>
                  </a:lnTo>
                  <a:lnTo>
                    <a:pt x="80120" y="119841"/>
                  </a:lnTo>
                  <a:lnTo>
                    <a:pt x="82645" y="116054"/>
                  </a:lnTo>
                  <a:lnTo>
                    <a:pt x="82645" y="114160"/>
                  </a:lnTo>
                  <a:lnTo>
                    <a:pt x="82014" y="109111"/>
                  </a:lnTo>
                  <a:lnTo>
                    <a:pt x="86432" y="105955"/>
                  </a:lnTo>
                  <a:lnTo>
                    <a:pt x="89588" y="103430"/>
                  </a:lnTo>
                  <a:lnTo>
                    <a:pt x="93375" y="102799"/>
                  </a:lnTo>
                  <a:lnTo>
                    <a:pt x="93375" y="97118"/>
                  </a:lnTo>
                  <a:lnTo>
                    <a:pt x="100319" y="96486"/>
                  </a:lnTo>
                  <a:lnTo>
                    <a:pt x="102844" y="93962"/>
                  </a:lnTo>
                  <a:lnTo>
                    <a:pt x="107262" y="92068"/>
                  </a:lnTo>
                  <a:lnTo>
                    <a:pt x="112943" y="89543"/>
                  </a:lnTo>
                  <a:lnTo>
                    <a:pt x="116550" y="88822"/>
                  </a:lnTo>
                  <a:lnTo>
                    <a:pt x="119255" y="88281"/>
                  </a:lnTo>
                  <a:lnTo>
                    <a:pt x="123042" y="85125"/>
                  </a:lnTo>
                  <a:lnTo>
                    <a:pt x="124305" y="80706"/>
                  </a:lnTo>
                  <a:lnTo>
                    <a:pt x="128092" y="75656"/>
                  </a:lnTo>
                  <a:lnTo>
                    <a:pt x="125567" y="71869"/>
                  </a:lnTo>
                  <a:lnTo>
                    <a:pt x="126199" y="69344"/>
                  </a:lnTo>
                  <a:lnTo>
                    <a:pt x="128723" y="67451"/>
                  </a:lnTo>
                  <a:lnTo>
                    <a:pt x="129354" y="63032"/>
                  </a:lnTo>
                  <a:lnTo>
                    <a:pt x="130617" y="61139"/>
                  </a:lnTo>
                  <a:lnTo>
                    <a:pt x="135035" y="58614"/>
                  </a:lnTo>
                  <a:lnTo>
                    <a:pt x="138191" y="55458"/>
                  </a:lnTo>
                  <a:lnTo>
                    <a:pt x="139454" y="52933"/>
                  </a:lnTo>
                  <a:lnTo>
                    <a:pt x="143241" y="54826"/>
                  </a:lnTo>
                  <a:lnTo>
                    <a:pt x="150185" y="54826"/>
                  </a:lnTo>
                  <a:lnTo>
                    <a:pt x="156497" y="53564"/>
                  </a:lnTo>
                  <a:lnTo>
                    <a:pt x="157443" y="5388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2" name="手繪多邊形: 圖案 111">
              <a:extLst>
                <a:ext uri="{FF2B5EF4-FFF2-40B4-BE49-F238E27FC236}">
                  <a16:creationId xmlns:a16="http://schemas.microsoft.com/office/drawing/2014/main" id="{0505F11C-5064-44E2-BFAC-3BD278544889}"/>
                </a:ext>
              </a:extLst>
            </p:cNvPr>
            <p:cNvSpPr/>
            <p:nvPr/>
          </p:nvSpPr>
          <p:spPr>
            <a:xfrm>
              <a:off x="1857489" y="2508414"/>
              <a:ext cx="38336" cy="43811"/>
            </a:xfrm>
            <a:custGeom>
              <a:avLst/>
              <a:gdLst>
                <a:gd name="connsiteX0" fmla="*/ 26196 w 31560"/>
                <a:gd name="connsiteY0" fmla="*/ 13978 h 36069"/>
                <a:gd name="connsiteX1" fmla="*/ 25250 w 31560"/>
                <a:gd name="connsiteY1" fmla="*/ 12400 h 36069"/>
                <a:gd name="connsiteX2" fmla="*/ 24303 w 31560"/>
                <a:gd name="connsiteY2" fmla="*/ 10191 h 36069"/>
                <a:gd name="connsiteX3" fmla="*/ 21147 w 31560"/>
                <a:gd name="connsiteY3" fmla="*/ 10191 h 36069"/>
                <a:gd name="connsiteX4" fmla="*/ 18937 w 31560"/>
                <a:gd name="connsiteY4" fmla="*/ 10191 h 36069"/>
                <a:gd name="connsiteX5" fmla="*/ 17360 w 31560"/>
                <a:gd name="connsiteY5" fmla="*/ 7350 h 36069"/>
                <a:gd name="connsiteX6" fmla="*/ 16728 w 31560"/>
                <a:gd name="connsiteY6" fmla="*/ 5457 h 36069"/>
                <a:gd name="connsiteX7" fmla="*/ 15601 w 31560"/>
                <a:gd name="connsiteY7" fmla="*/ 4104 h 36069"/>
                <a:gd name="connsiteX8" fmla="*/ 15466 w 31560"/>
                <a:gd name="connsiteY8" fmla="*/ 4194 h 36069"/>
                <a:gd name="connsiteX9" fmla="*/ 12941 w 31560"/>
                <a:gd name="connsiteY9" fmla="*/ 4194 h 36069"/>
                <a:gd name="connsiteX10" fmla="*/ 12490 w 31560"/>
                <a:gd name="connsiteY10" fmla="*/ 7982 h 36069"/>
                <a:gd name="connsiteX11" fmla="*/ 9334 w 31560"/>
                <a:gd name="connsiteY11" fmla="*/ 7982 h 36069"/>
                <a:gd name="connsiteX12" fmla="*/ 8748 w 31560"/>
                <a:gd name="connsiteY12" fmla="*/ 7982 h 36069"/>
                <a:gd name="connsiteX13" fmla="*/ 7035 w 31560"/>
                <a:gd name="connsiteY13" fmla="*/ 11769 h 36069"/>
                <a:gd name="connsiteX14" fmla="*/ 6629 w 31560"/>
                <a:gd name="connsiteY14" fmla="*/ 14294 h 36069"/>
                <a:gd name="connsiteX15" fmla="*/ 4104 w 31560"/>
                <a:gd name="connsiteY15" fmla="*/ 15962 h 36069"/>
                <a:gd name="connsiteX16" fmla="*/ 5772 w 31560"/>
                <a:gd name="connsiteY16" fmla="*/ 18892 h 36069"/>
                <a:gd name="connsiteX17" fmla="*/ 5772 w 31560"/>
                <a:gd name="connsiteY17" fmla="*/ 21868 h 36069"/>
                <a:gd name="connsiteX18" fmla="*/ 4690 w 31560"/>
                <a:gd name="connsiteY18" fmla="*/ 22950 h 36069"/>
                <a:gd name="connsiteX19" fmla="*/ 7891 w 31560"/>
                <a:gd name="connsiteY19" fmla="*/ 24393 h 36069"/>
                <a:gd name="connsiteX20" fmla="*/ 9785 w 31560"/>
                <a:gd name="connsiteY20" fmla="*/ 29443 h 36069"/>
                <a:gd name="connsiteX21" fmla="*/ 9785 w 31560"/>
                <a:gd name="connsiteY21" fmla="*/ 29443 h 36069"/>
                <a:gd name="connsiteX22" fmla="*/ 12941 w 31560"/>
                <a:gd name="connsiteY22" fmla="*/ 31968 h 36069"/>
                <a:gd name="connsiteX23" fmla="*/ 14835 w 31560"/>
                <a:gd name="connsiteY23" fmla="*/ 33230 h 36069"/>
                <a:gd name="connsiteX24" fmla="*/ 17991 w 31560"/>
                <a:gd name="connsiteY24" fmla="*/ 33861 h 36069"/>
                <a:gd name="connsiteX25" fmla="*/ 17360 w 31560"/>
                <a:gd name="connsiteY25" fmla="*/ 31021 h 36069"/>
                <a:gd name="connsiteX26" fmla="*/ 17360 w 31560"/>
                <a:gd name="connsiteY26" fmla="*/ 28180 h 36069"/>
                <a:gd name="connsiteX27" fmla="*/ 18937 w 31560"/>
                <a:gd name="connsiteY27" fmla="*/ 25340 h 36069"/>
                <a:gd name="connsiteX28" fmla="*/ 19704 w 31560"/>
                <a:gd name="connsiteY28" fmla="*/ 25024 h 36069"/>
                <a:gd name="connsiteX29" fmla="*/ 20516 w 31560"/>
                <a:gd name="connsiteY29" fmla="*/ 24709 h 36069"/>
                <a:gd name="connsiteX30" fmla="*/ 20516 w 31560"/>
                <a:gd name="connsiteY30" fmla="*/ 21237 h 36069"/>
                <a:gd name="connsiteX31" fmla="*/ 22725 w 31560"/>
                <a:gd name="connsiteY31" fmla="*/ 21553 h 36069"/>
                <a:gd name="connsiteX32" fmla="*/ 24618 w 31560"/>
                <a:gd name="connsiteY32" fmla="*/ 23762 h 36069"/>
                <a:gd name="connsiteX33" fmla="*/ 27143 w 31560"/>
                <a:gd name="connsiteY33" fmla="*/ 23266 h 36069"/>
                <a:gd name="connsiteX34" fmla="*/ 27775 w 31560"/>
                <a:gd name="connsiteY34" fmla="*/ 23131 h 36069"/>
                <a:gd name="connsiteX35" fmla="*/ 27775 w 31560"/>
                <a:gd name="connsiteY35" fmla="*/ 19028 h 36069"/>
                <a:gd name="connsiteX36" fmla="*/ 29984 w 31560"/>
                <a:gd name="connsiteY36" fmla="*/ 18081 h 36069"/>
                <a:gd name="connsiteX37" fmla="*/ 31562 w 31560"/>
                <a:gd name="connsiteY37" fmla="*/ 15872 h 36069"/>
                <a:gd name="connsiteX38" fmla="*/ 27143 w 31560"/>
                <a:gd name="connsiteY38" fmla="*/ 15872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560" h="36069">
                  <a:moveTo>
                    <a:pt x="26196" y="13978"/>
                  </a:moveTo>
                  <a:lnTo>
                    <a:pt x="25250" y="12400"/>
                  </a:lnTo>
                  <a:lnTo>
                    <a:pt x="24303" y="10191"/>
                  </a:lnTo>
                  <a:lnTo>
                    <a:pt x="21147" y="10191"/>
                  </a:lnTo>
                  <a:lnTo>
                    <a:pt x="18937" y="10191"/>
                  </a:lnTo>
                  <a:lnTo>
                    <a:pt x="17360" y="7350"/>
                  </a:lnTo>
                  <a:lnTo>
                    <a:pt x="16728" y="5457"/>
                  </a:lnTo>
                  <a:lnTo>
                    <a:pt x="15601" y="4104"/>
                  </a:lnTo>
                  <a:lnTo>
                    <a:pt x="15466" y="4194"/>
                  </a:lnTo>
                  <a:lnTo>
                    <a:pt x="12941" y="4194"/>
                  </a:lnTo>
                  <a:lnTo>
                    <a:pt x="12490" y="7982"/>
                  </a:lnTo>
                  <a:lnTo>
                    <a:pt x="9334" y="7982"/>
                  </a:lnTo>
                  <a:lnTo>
                    <a:pt x="8748" y="7982"/>
                  </a:lnTo>
                  <a:lnTo>
                    <a:pt x="7035" y="11769"/>
                  </a:lnTo>
                  <a:lnTo>
                    <a:pt x="6629" y="14294"/>
                  </a:lnTo>
                  <a:lnTo>
                    <a:pt x="4104" y="15962"/>
                  </a:lnTo>
                  <a:lnTo>
                    <a:pt x="5772" y="18892"/>
                  </a:lnTo>
                  <a:lnTo>
                    <a:pt x="5772" y="21868"/>
                  </a:lnTo>
                  <a:lnTo>
                    <a:pt x="4690" y="22950"/>
                  </a:lnTo>
                  <a:lnTo>
                    <a:pt x="7891" y="24393"/>
                  </a:lnTo>
                  <a:lnTo>
                    <a:pt x="9785" y="29443"/>
                  </a:lnTo>
                  <a:lnTo>
                    <a:pt x="9785" y="29443"/>
                  </a:lnTo>
                  <a:lnTo>
                    <a:pt x="12941" y="31968"/>
                  </a:lnTo>
                  <a:lnTo>
                    <a:pt x="14835" y="33230"/>
                  </a:lnTo>
                  <a:lnTo>
                    <a:pt x="17991" y="33861"/>
                  </a:lnTo>
                  <a:lnTo>
                    <a:pt x="17360" y="31021"/>
                  </a:lnTo>
                  <a:lnTo>
                    <a:pt x="17360" y="28180"/>
                  </a:lnTo>
                  <a:lnTo>
                    <a:pt x="18937" y="25340"/>
                  </a:lnTo>
                  <a:lnTo>
                    <a:pt x="19704" y="25024"/>
                  </a:lnTo>
                  <a:lnTo>
                    <a:pt x="20516" y="24709"/>
                  </a:lnTo>
                  <a:lnTo>
                    <a:pt x="20516" y="21237"/>
                  </a:lnTo>
                  <a:lnTo>
                    <a:pt x="22725" y="21553"/>
                  </a:lnTo>
                  <a:lnTo>
                    <a:pt x="24618" y="23762"/>
                  </a:lnTo>
                  <a:lnTo>
                    <a:pt x="27143" y="23266"/>
                  </a:lnTo>
                  <a:lnTo>
                    <a:pt x="27775" y="23131"/>
                  </a:lnTo>
                  <a:lnTo>
                    <a:pt x="27775" y="19028"/>
                  </a:lnTo>
                  <a:lnTo>
                    <a:pt x="29984" y="18081"/>
                  </a:lnTo>
                  <a:lnTo>
                    <a:pt x="31562" y="15872"/>
                  </a:lnTo>
                  <a:lnTo>
                    <a:pt x="27143" y="158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3" name="手繪多邊形: 圖案 112">
              <a:extLst>
                <a:ext uri="{FF2B5EF4-FFF2-40B4-BE49-F238E27FC236}">
                  <a16:creationId xmlns:a16="http://schemas.microsoft.com/office/drawing/2014/main" id="{19FFFE74-247D-4178-9A1F-5D54601CF23B}"/>
                </a:ext>
              </a:extLst>
            </p:cNvPr>
            <p:cNvSpPr/>
            <p:nvPr/>
          </p:nvSpPr>
          <p:spPr>
            <a:xfrm>
              <a:off x="1631312" y="1943414"/>
              <a:ext cx="377874" cy="268343"/>
            </a:xfrm>
            <a:custGeom>
              <a:avLst/>
              <a:gdLst>
                <a:gd name="connsiteX0" fmla="*/ 308979 w 311097"/>
                <a:gd name="connsiteY0" fmla="*/ 26873 h 220924"/>
                <a:gd name="connsiteX1" fmla="*/ 302667 w 311097"/>
                <a:gd name="connsiteY1" fmla="*/ 27459 h 220924"/>
                <a:gd name="connsiteX2" fmla="*/ 293830 w 311097"/>
                <a:gd name="connsiteY2" fmla="*/ 28090 h 220924"/>
                <a:gd name="connsiteX3" fmla="*/ 291937 w 311097"/>
                <a:gd name="connsiteY3" fmla="*/ 23086 h 220924"/>
                <a:gd name="connsiteX4" fmla="*/ 296355 w 311097"/>
                <a:gd name="connsiteY4" fmla="*/ 23086 h 220924"/>
                <a:gd name="connsiteX5" fmla="*/ 301405 w 311097"/>
                <a:gd name="connsiteY5" fmla="*/ 20516 h 220924"/>
                <a:gd name="connsiteX6" fmla="*/ 310242 w 311097"/>
                <a:gd name="connsiteY6" fmla="*/ 19253 h 220924"/>
                <a:gd name="connsiteX7" fmla="*/ 305192 w 311097"/>
                <a:gd name="connsiteY7" fmla="*/ 16728 h 220924"/>
                <a:gd name="connsiteX8" fmla="*/ 299511 w 311097"/>
                <a:gd name="connsiteY8" fmla="*/ 12310 h 220924"/>
                <a:gd name="connsiteX9" fmla="*/ 293830 w 311097"/>
                <a:gd name="connsiteY9" fmla="*/ 11047 h 220924"/>
                <a:gd name="connsiteX10" fmla="*/ 287518 w 311097"/>
                <a:gd name="connsiteY10" fmla="*/ 11047 h 220924"/>
                <a:gd name="connsiteX11" fmla="*/ 282469 w 311097"/>
                <a:gd name="connsiteY11" fmla="*/ 11724 h 220924"/>
                <a:gd name="connsiteX12" fmla="*/ 276156 w 311097"/>
                <a:gd name="connsiteY12" fmla="*/ 14835 h 220924"/>
                <a:gd name="connsiteX13" fmla="*/ 277419 w 311097"/>
                <a:gd name="connsiteY13" fmla="*/ 9785 h 220924"/>
                <a:gd name="connsiteX14" fmla="*/ 276788 w 311097"/>
                <a:gd name="connsiteY14" fmla="*/ 6629 h 220924"/>
                <a:gd name="connsiteX15" fmla="*/ 271738 w 311097"/>
                <a:gd name="connsiteY15" fmla="*/ 6629 h 220924"/>
                <a:gd name="connsiteX16" fmla="*/ 271197 w 311097"/>
                <a:gd name="connsiteY16" fmla="*/ 6719 h 220924"/>
                <a:gd name="connsiteX17" fmla="*/ 266057 w 311097"/>
                <a:gd name="connsiteY17" fmla="*/ 7260 h 220924"/>
                <a:gd name="connsiteX18" fmla="*/ 264795 w 311097"/>
                <a:gd name="connsiteY18" fmla="*/ 12310 h 220924"/>
                <a:gd name="connsiteX19" fmla="*/ 261007 w 311097"/>
                <a:gd name="connsiteY19" fmla="*/ 14835 h 220924"/>
                <a:gd name="connsiteX20" fmla="*/ 257220 w 311097"/>
                <a:gd name="connsiteY20" fmla="*/ 14835 h 220924"/>
                <a:gd name="connsiteX21" fmla="*/ 257220 w 311097"/>
                <a:gd name="connsiteY21" fmla="*/ 9785 h 220924"/>
                <a:gd name="connsiteX22" fmla="*/ 253433 w 311097"/>
                <a:gd name="connsiteY22" fmla="*/ 11724 h 220924"/>
                <a:gd name="connsiteX23" fmla="*/ 249645 w 311097"/>
                <a:gd name="connsiteY23" fmla="*/ 15466 h 220924"/>
                <a:gd name="connsiteX24" fmla="*/ 246489 w 311097"/>
                <a:gd name="connsiteY24" fmla="*/ 18622 h 220924"/>
                <a:gd name="connsiteX25" fmla="*/ 242071 w 311097"/>
                <a:gd name="connsiteY25" fmla="*/ 21778 h 220924"/>
                <a:gd name="connsiteX26" fmla="*/ 241440 w 311097"/>
                <a:gd name="connsiteY26" fmla="*/ 15466 h 220924"/>
                <a:gd name="connsiteX27" fmla="*/ 245858 w 311097"/>
                <a:gd name="connsiteY27" fmla="*/ 12310 h 220924"/>
                <a:gd name="connsiteX28" fmla="*/ 249645 w 311097"/>
                <a:gd name="connsiteY28" fmla="*/ 9785 h 220924"/>
                <a:gd name="connsiteX29" fmla="*/ 249645 w 311097"/>
                <a:gd name="connsiteY29" fmla="*/ 5367 h 220924"/>
                <a:gd name="connsiteX30" fmla="*/ 244596 w 311097"/>
                <a:gd name="connsiteY30" fmla="*/ 4104 h 220924"/>
                <a:gd name="connsiteX31" fmla="*/ 241440 w 311097"/>
                <a:gd name="connsiteY31" fmla="*/ 5367 h 220924"/>
                <a:gd name="connsiteX32" fmla="*/ 237652 w 311097"/>
                <a:gd name="connsiteY32" fmla="*/ 8568 h 220924"/>
                <a:gd name="connsiteX33" fmla="*/ 233234 w 311097"/>
                <a:gd name="connsiteY33" fmla="*/ 10416 h 220924"/>
                <a:gd name="connsiteX34" fmla="*/ 226922 w 311097"/>
                <a:gd name="connsiteY34" fmla="*/ 12310 h 220924"/>
                <a:gd name="connsiteX35" fmla="*/ 219347 w 311097"/>
                <a:gd name="connsiteY35" fmla="*/ 12310 h 220924"/>
                <a:gd name="connsiteX36" fmla="*/ 213666 w 311097"/>
                <a:gd name="connsiteY36" fmla="*/ 14835 h 220924"/>
                <a:gd name="connsiteX37" fmla="*/ 211773 w 311097"/>
                <a:gd name="connsiteY37" fmla="*/ 17991 h 220924"/>
                <a:gd name="connsiteX38" fmla="*/ 206092 w 311097"/>
                <a:gd name="connsiteY38" fmla="*/ 17991 h 220924"/>
                <a:gd name="connsiteX39" fmla="*/ 202936 w 311097"/>
                <a:gd name="connsiteY39" fmla="*/ 22409 h 220924"/>
                <a:gd name="connsiteX40" fmla="*/ 201042 w 311097"/>
                <a:gd name="connsiteY40" fmla="*/ 27459 h 220924"/>
                <a:gd name="connsiteX41" fmla="*/ 195361 w 311097"/>
                <a:gd name="connsiteY41" fmla="*/ 25565 h 220924"/>
                <a:gd name="connsiteX42" fmla="*/ 187787 w 311097"/>
                <a:gd name="connsiteY42" fmla="*/ 26197 h 220924"/>
                <a:gd name="connsiteX43" fmla="*/ 184631 w 311097"/>
                <a:gd name="connsiteY43" fmla="*/ 25565 h 220924"/>
                <a:gd name="connsiteX44" fmla="*/ 179581 w 311097"/>
                <a:gd name="connsiteY44" fmla="*/ 26197 h 220924"/>
                <a:gd name="connsiteX45" fmla="*/ 179581 w 311097"/>
                <a:gd name="connsiteY45" fmla="*/ 21147 h 220924"/>
                <a:gd name="connsiteX46" fmla="*/ 175163 w 311097"/>
                <a:gd name="connsiteY46" fmla="*/ 21147 h 220924"/>
                <a:gd name="connsiteX47" fmla="*/ 172006 w 311097"/>
                <a:gd name="connsiteY47" fmla="*/ 24348 h 220924"/>
                <a:gd name="connsiteX48" fmla="*/ 169391 w 311097"/>
                <a:gd name="connsiteY48" fmla="*/ 25475 h 220924"/>
                <a:gd name="connsiteX49" fmla="*/ 166326 w 311097"/>
                <a:gd name="connsiteY49" fmla="*/ 26873 h 220924"/>
                <a:gd name="connsiteX50" fmla="*/ 162538 w 311097"/>
                <a:gd name="connsiteY50" fmla="*/ 30615 h 220924"/>
                <a:gd name="connsiteX51" fmla="*/ 156857 w 311097"/>
                <a:gd name="connsiteY51" fmla="*/ 31291 h 220924"/>
                <a:gd name="connsiteX52" fmla="*/ 149283 w 311097"/>
                <a:gd name="connsiteY52" fmla="*/ 31291 h 220924"/>
                <a:gd name="connsiteX53" fmla="*/ 148020 w 311097"/>
                <a:gd name="connsiteY53" fmla="*/ 35033 h 220924"/>
                <a:gd name="connsiteX54" fmla="*/ 148652 w 311097"/>
                <a:gd name="connsiteY54" fmla="*/ 38235 h 220924"/>
                <a:gd name="connsiteX55" fmla="*/ 154333 w 311097"/>
                <a:gd name="connsiteY55" fmla="*/ 38235 h 220924"/>
                <a:gd name="connsiteX56" fmla="*/ 156857 w 311097"/>
                <a:gd name="connsiteY56" fmla="*/ 39497 h 220924"/>
                <a:gd name="connsiteX57" fmla="*/ 154964 w 311097"/>
                <a:gd name="connsiteY57" fmla="*/ 43239 h 220924"/>
                <a:gd name="connsiteX58" fmla="*/ 151808 w 311097"/>
                <a:gd name="connsiteY58" fmla="*/ 45764 h 220924"/>
                <a:gd name="connsiteX59" fmla="*/ 148020 w 311097"/>
                <a:gd name="connsiteY59" fmla="*/ 45764 h 220924"/>
                <a:gd name="connsiteX60" fmla="*/ 144233 w 311097"/>
                <a:gd name="connsiteY60" fmla="*/ 48289 h 220924"/>
                <a:gd name="connsiteX61" fmla="*/ 142971 w 311097"/>
                <a:gd name="connsiteY61" fmla="*/ 50228 h 220924"/>
                <a:gd name="connsiteX62" fmla="*/ 139183 w 311097"/>
                <a:gd name="connsiteY62" fmla="*/ 52121 h 220924"/>
                <a:gd name="connsiteX63" fmla="*/ 136027 w 311097"/>
                <a:gd name="connsiteY63" fmla="*/ 53384 h 220924"/>
                <a:gd name="connsiteX64" fmla="*/ 131203 w 311097"/>
                <a:gd name="connsiteY64" fmla="*/ 55773 h 220924"/>
                <a:gd name="connsiteX65" fmla="*/ 130978 w 311097"/>
                <a:gd name="connsiteY65" fmla="*/ 55863 h 220924"/>
                <a:gd name="connsiteX66" fmla="*/ 126559 w 311097"/>
                <a:gd name="connsiteY66" fmla="*/ 55863 h 220924"/>
                <a:gd name="connsiteX67" fmla="*/ 123403 w 311097"/>
                <a:gd name="connsiteY67" fmla="*/ 58388 h 220924"/>
                <a:gd name="connsiteX68" fmla="*/ 127190 w 311097"/>
                <a:gd name="connsiteY68" fmla="*/ 61589 h 220924"/>
                <a:gd name="connsiteX69" fmla="*/ 122772 w 311097"/>
                <a:gd name="connsiteY69" fmla="*/ 63438 h 220924"/>
                <a:gd name="connsiteX70" fmla="*/ 122141 w 311097"/>
                <a:gd name="connsiteY70" fmla="*/ 66594 h 220924"/>
                <a:gd name="connsiteX71" fmla="*/ 120247 w 311097"/>
                <a:gd name="connsiteY71" fmla="*/ 68533 h 220924"/>
                <a:gd name="connsiteX72" fmla="*/ 115829 w 311097"/>
                <a:gd name="connsiteY72" fmla="*/ 67856 h 220924"/>
                <a:gd name="connsiteX73" fmla="*/ 112041 w 311097"/>
                <a:gd name="connsiteY73" fmla="*/ 71013 h 220924"/>
                <a:gd name="connsiteX74" fmla="*/ 108885 w 311097"/>
                <a:gd name="connsiteY74" fmla="*/ 74169 h 220924"/>
                <a:gd name="connsiteX75" fmla="*/ 107623 w 311097"/>
                <a:gd name="connsiteY75" fmla="*/ 76062 h 220924"/>
                <a:gd name="connsiteX76" fmla="*/ 105729 w 311097"/>
                <a:gd name="connsiteY76" fmla="*/ 77370 h 220924"/>
                <a:gd name="connsiteX77" fmla="*/ 106360 w 311097"/>
                <a:gd name="connsiteY77" fmla="*/ 79263 h 220924"/>
                <a:gd name="connsiteX78" fmla="*/ 108254 w 311097"/>
                <a:gd name="connsiteY78" fmla="*/ 83006 h 220924"/>
                <a:gd name="connsiteX79" fmla="*/ 105098 w 311097"/>
                <a:gd name="connsiteY79" fmla="*/ 84313 h 220924"/>
                <a:gd name="connsiteX80" fmla="*/ 100680 w 311097"/>
                <a:gd name="connsiteY80" fmla="*/ 86162 h 220924"/>
                <a:gd name="connsiteX81" fmla="*/ 100680 w 311097"/>
                <a:gd name="connsiteY81" fmla="*/ 88100 h 220924"/>
                <a:gd name="connsiteX82" fmla="*/ 97523 w 311097"/>
                <a:gd name="connsiteY82" fmla="*/ 91888 h 220924"/>
                <a:gd name="connsiteX83" fmla="*/ 94999 w 311097"/>
                <a:gd name="connsiteY83" fmla="*/ 95044 h 220924"/>
                <a:gd name="connsiteX84" fmla="*/ 92474 w 311097"/>
                <a:gd name="connsiteY84" fmla="*/ 98200 h 220924"/>
                <a:gd name="connsiteX85" fmla="*/ 89318 w 311097"/>
                <a:gd name="connsiteY85" fmla="*/ 100725 h 220924"/>
                <a:gd name="connsiteX86" fmla="*/ 86162 w 311097"/>
                <a:gd name="connsiteY86" fmla="*/ 101987 h 220924"/>
                <a:gd name="connsiteX87" fmla="*/ 85531 w 311097"/>
                <a:gd name="connsiteY87" fmla="*/ 106405 h 220924"/>
                <a:gd name="connsiteX88" fmla="*/ 83637 w 311097"/>
                <a:gd name="connsiteY88" fmla="*/ 110824 h 220924"/>
                <a:gd name="connsiteX89" fmla="*/ 78587 w 311097"/>
                <a:gd name="connsiteY89" fmla="*/ 110193 h 220924"/>
                <a:gd name="connsiteX90" fmla="*/ 76062 w 311097"/>
                <a:gd name="connsiteY90" fmla="*/ 111455 h 220924"/>
                <a:gd name="connsiteX91" fmla="*/ 71013 w 311097"/>
                <a:gd name="connsiteY91" fmla="*/ 113980 h 220924"/>
                <a:gd name="connsiteX92" fmla="*/ 69119 w 311097"/>
                <a:gd name="connsiteY92" fmla="*/ 117767 h 220924"/>
                <a:gd name="connsiteX93" fmla="*/ 64701 w 311097"/>
                <a:gd name="connsiteY93" fmla="*/ 122186 h 220924"/>
                <a:gd name="connsiteX94" fmla="*/ 60282 w 311097"/>
                <a:gd name="connsiteY94" fmla="*/ 124711 h 220924"/>
                <a:gd name="connsiteX95" fmla="*/ 54601 w 311097"/>
                <a:gd name="connsiteY95" fmla="*/ 123448 h 220924"/>
                <a:gd name="connsiteX96" fmla="*/ 48920 w 311097"/>
                <a:gd name="connsiteY96" fmla="*/ 122817 h 220924"/>
                <a:gd name="connsiteX97" fmla="*/ 50183 w 311097"/>
                <a:gd name="connsiteY97" fmla="*/ 125973 h 220924"/>
                <a:gd name="connsiteX98" fmla="*/ 48920 w 311097"/>
                <a:gd name="connsiteY98" fmla="*/ 129760 h 220924"/>
                <a:gd name="connsiteX99" fmla="*/ 43239 w 311097"/>
                <a:gd name="connsiteY99" fmla="*/ 129760 h 220924"/>
                <a:gd name="connsiteX100" fmla="*/ 40715 w 311097"/>
                <a:gd name="connsiteY100" fmla="*/ 128498 h 220924"/>
                <a:gd name="connsiteX101" fmla="*/ 41977 w 311097"/>
                <a:gd name="connsiteY101" fmla="*/ 133548 h 220924"/>
                <a:gd name="connsiteX102" fmla="*/ 38190 w 311097"/>
                <a:gd name="connsiteY102" fmla="*/ 135441 h 220924"/>
                <a:gd name="connsiteX103" fmla="*/ 32509 w 311097"/>
                <a:gd name="connsiteY103" fmla="*/ 134810 h 220924"/>
                <a:gd name="connsiteX104" fmla="*/ 29353 w 311097"/>
                <a:gd name="connsiteY104" fmla="*/ 134810 h 220924"/>
                <a:gd name="connsiteX105" fmla="*/ 29353 w 311097"/>
                <a:gd name="connsiteY105" fmla="*/ 137335 h 220924"/>
                <a:gd name="connsiteX106" fmla="*/ 27459 w 311097"/>
                <a:gd name="connsiteY106" fmla="*/ 139860 h 220924"/>
                <a:gd name="connsiteX107" fmla="*/ 23040 w 311097"/>
                <a:gd name="connsiteY107" fmla="*/ 139860 h 220924"/>
                <a:gd name="connsiteX108" fmla="*/ 20516 w 311097"/>
                <a:gd name="connsiteY108" fmla="*/ 143016 h 220924"/>
                <a:gd name="connsiteX109" fmla="*/ 17991 w 311097"/>
                <a:gd name="connsiteY109" fmla="*/ 143016 h 220924"/>
                <a:gd name="connsiteX110" fmla="*/ 12941 w 311097"/>
                <a:gd name="connsiteY110" fmla="*/ 146172 h 220924"/>
                <a:gd name="connsiteX111" fmla="*/ 9154 w 311097"/>
                <a:gd name="connsiteY111" fmla="*/ 146172 h 220924"/>
                <a:gd name="connsiteX112" fmla="*/ 5367 w 311097"/>
                <a:gd name="connsiteY112" fmla="*/ 150590 h 220924"/>
                <a:gd name="connsiteX113" fmla="*/ 5367 w 311097"/>
                <a:gd name="connsiteY113" fmla="*/ 155009 h 220924"/>
                <a:gd name="connsiteX114" fmla="*/ 10416 w 311097"/>
                <a:gd name="connsiteY114" fmla="*/ 158165 h 220924"/>
                <a:gd name="connsiteX115" fmla="*/ 4735 w 311097"/>
                <a:gd name="connsiteY115" fmla="*/ 160690 h 220924"/>
                <a:gd name="connsiteX116" fmla="*/ 4735 w 311097"/>
                <a:gd name="connsiteY116" fmla="*/ 165108 h 220924"/>
                <a:gd name="connsiteX117" fmla="*/ 4104 w 311097"/>
                <a:gd name="connsiteY117" fmla="*/ 170789 h 220924"/>
                <a:gd name="connsiteX118" fmla="*/ 5998 w 311097"/>
                <a:gd name="connsiteY118" fmla="*/ 167633 h 220924"/>
                <a:gd name="connsiteX119" fmla="*/ 5367 w 311097"/>
                <a:gd name="connsiteY119" fmla="*/ 172683 h 220924"/>
                <a:gd name="connsiteX120" fmla="*/ 10416 w 311097"/>
                <a:gd name="connsiteY120" fmla="*/ 173314 h 220924"/>
                <a:gd name="connsiteX121" fmla="*/ 13572 w 311097"/>
                <a:gd name="connsiteY121" fmla="*/ 173945 h 220924"/>
                <a:gd name="connsiteX122" fmla="*/ 10416 w 311097"/>
                <a:gd name="connsiteY122" fmla="*/ 177732 h 220924"/>
                <a:gd name="connsiteX123" fmla="*/ 6629 w 311097"/>
                <a:gd name="connsiteY123" fmla="*/ 177732 h 220924"/>
                <a:gd name="connsiteX124" fmla="*/ 7260 w 311097"/>
                <a:gd name="connsiteY124" fmla="*/ 180257 h 220924"/>
                <a:gd name="connsiteX125" fmla="*/ 13572 w 311097"/>
                <a:gd name="connsiteY125" fmla="*/ 184045 h 220924"/>
                <a:gd name="connsiteX126" fmla="*/ 13572 w 311097"/>
                <a:gd name="connsiteY126" fmla="*/ 187832 h 220924"/>
                <a:gd name="connsiteX127" fmla="*/ 11047 w 311097"/>
                <a:gd name="connsiteY127" fmla="*/ 187832 h 220924"/>
                <a:gd name="connsiteX128" fmla="*/ 7260 w 311097"/>
                <a:gd name="connsiteY128" fmla="*/ 187201 h 220924"/>
                <a:gd name="connsiteX129" fmla="*/ 7260 w 311097"/>
                <a:gd name="connsiteY129" fmla="*/ 189725 h 220924"/>
                <a:gd name="connsiteX130" fmla="*/ 7260 w 311097"/>
                <a:gd name="connsiteY130" fmla="*/ 193513 h 220924"/>
                <a:gd name="connsiteX131" fmla="*/ 11047 w 311097"/>
                <a:gd name="connsiteY131" fmla="*/ 193513 h 220924"/>
                <a:gd name="connsiteX132" fmla="*/ 16097 w 311097"/>
                <a:gd name="connsiteY132" fmla="*/ 194144 h 220924"/>
                <a:gd name="connsiteX133" fmla="*/ 15466 w 311097"/>
                <a:gd name="connsiteY133" fmla="*/ 196038 h 220924"/>
                <a:gd name="connsiteX134" fmla="*/ 15466 w 311097"/>
                <a:gd name="connsiteY134" fmla="*/ 199825 h 220924"/>
                <a:gd name="connsiteX135" fmla="*/ 9785 w 311097"/>
                <a:gd name="connsiteY135" fmla="*/ 201718 h 220924"/>
                <a:gd name="connsiteX136" fmla="*/ 7891 w 311097"/>
                <a:gd name="connsiteY136" fmla="*/ 202981 h 220924"/>
                <a:gd name="connsiteX137" fmla="*/ 11679 w 311097"/>
                <a:gd name="connsiteY137" fmla="*/ 206137 h 220924"/>
                <a:gd name="connsiteX138" fmla="*/ 15466 w 311097"/>
                <a:gd name="connsiteY138" fmla="*/ 210555 h 220924"/>
                <a:gd name="connsiteX139" fmla="*/ 20516 w 311097"/>
                <a:gd name="connsiteY139" fmla="*/ 212449 h 220924"/>
                <a:gd name="connsiteX140" fmla="*/ 21778 w 311097"/>
                <a:gd name="connsiteY140" fmla="*/ 214974 h 220924"/>
                <a:gd name="connsiteX141" fmla="*/ 27459 w 311097"/>
                <a:gd name="connsiteY141" fmla="*/ 215605 h 220924"/>
                <a:gd name="connsiteX142" fmla="*/ 32509 w 311097"/>
                <a:gd name="connsiteY142" fmla="*/ 216868 h 220924"/>
                <a:gd name="connsiteX143" fmla="*/ 36296 w 311097"/>
                <a:gd name="connsiteY143" fmla="*/ 216868 h 220924"/>
                <a:gd name="connsiteX144" fmla="*/ 41977 w 311097"/>
                <a:gd name="connsiteY144" fmla="*/ 216868 h 220924"/>
                <a:gd name="connsiteX145" fmla="*/ 48289 w 311097"/>
                <a:gd name="connsiteY145" fmla="*/ 212449 h 220924"/>
                <a:gd name="connsiteX146" fmla="*/ 53970 w 311097"/>
                <a:gd name="connsiteY146" fmla="*/ 208662 h 220924"/>
                <a:gd name="connsiteX147" fmla="*/ 56495 w 311097"/>
                <a:gd name="connsiteY147" fmla="*/ 205506 h 220924"/>
                <a:gd name="connsiteX148" fmla="*/ 60282 w 311097"/>
                <a:gd name="connsiteY148" fmla="*/ 201718 h 220924"/>
                <a:gd name="connsiteX149" fmla="*/ 62807 w 311097"/>
                <a:gd name="connsiteY149" fmla="*/ 199825 h 220924"/>
                <a:gd name="connsiteX150" fmla="*/ 70381 w 311097"/>
                <a:gd name="connsiteY150" fmla="*/ 199825 h 220924"/>
                <a:gd name="connsiteX151" fmla="*/ 72230 w 311097"/>
                <a:gd name="connsiteY151" fmla="*/ 196669 h 220924"/>
                <a:gd name="connsiteX152" fmla="*/ 72275 w 311097"/>
                <a:gd name="connsiteY152" fmla="*/ 196669 h 220924"/>
                <a:gd name="connsiteX153" fmla="*/ 72275 w 311097"/>
                <a:gd name="connsiteY153" fmla="*/ 193513 h 220924"/>
                <a:gd name="connsiteX154" fmla="*/ 71644 w 311097"/>
                <a:gd name="connsiteY154" fmla="*/ 189725 h 220924"/>
                <a:gd name="connsiteX155" fmla="*/ 71644 w 311097"/>
                <a:gd name="connsiteY155" fmla="*/ 185307 h 220924"/>
                <a:gd name="connsiteX156" fmla="*/ 76062 w 311097"/>
                <a:gd name="connsiteY156" fmla="*/ 188463 h 220924"/>
                <a:gd name="connsiteX157" fmla="*/ 77956 w 311097"/>
                <a:gd name="connsiteY157" fmla="*/ 192881 h 220924"/>
                <a:gd name="connsiteX158" fmla="*/ 77956 w 311097"/>
                <a:gd name="connsiteY158" fmla="*/ 196038 h 220924"/>
                <a:gd name="connsiteX159" fmla="*/ 81743 w 311097"/>
                <a:gd name="connsiteY159" fmla="*/ 197931 h 220924"/>
                <a:gd name="connsiteX160" fmla="*/ 82735 w 311097"/>
                <a:gd name="connsiteY160" fmla="*/ 199599 h 220924"/>
                <a:gd name="connsiteX161" fmla="*/ 85531 w 311097"/>
                <a:gd name="connsiteY161" fmla="*/ 199599 h 220924"/>
                <a:gd name="connsiteX162" fmla="*/ 87604 w 311097"/>
                <a:gd name="connsiteY162" fmla="*/ 201268 h 220924"/>
                <a:gd name="connsiteX163" fmla="*/ 90129 w 311097"/>
                <a:gd name="connsiteY163" fmla="*/ 200456 h 220924"/>
                <a:gd name="connsiteX164" fmla="*/ 90580 w 311097"/>
                <a:gd name="connsiteY164" fmla="*/ 197075 h 220924"/>
                <a:gd name="connsiteX165" fmla="*/ 90580 w 311097"/>
                <a:gd name="connsiteY165" fmla="*/ 194955 h 220924"/>
                <a:gd name="connsiteX166" fmla="*/ 88461 w 311097"/>
                <a:gd name="connsiteY166" fmla="*/ 192025 h 220924"/>
                <a:gd name="connsiteX167" fmla="*/ 89318 w 311097"/>
                <a:gd name="connsiteY167" fmla="*/ 189500 h 220924"/>
                <a:gd name="connsiteX168" fmla="*/ 90986 w 311097"/>
                <a:gd name="connsiteY168" fmla="*/ 188238 h 220924"/>
                <a:gd name="connsiteX169" fmla="*/ 90986 w 311097"/>
                <a:gd name="connsiteY169" fmla="*/ 186569 h 220924"/>
                <a:gd name="connsiteX170" fmla="*/ 90986 w 311097"/>
                <a:gd name="connsiteY170" fmla="*/ 185307 h 220924"/>
                <a:gd name="connsiteX171" fmla="*/ 94367 w 311097"/>
                <a:gd name="connsiteY171" fmla="*/ 185307 h 220924"/>
                <a:gd name="connsiteX172" fmla="*/ 96035 w 311097"/>
                <a:gd name="connsiteY172" fmla="*/ 183594 h 220924"/>
                <a:gd name="connsiteX173" fmla="*/ 98966 w 311097"/>
                <a:gd name="connsiteY173" fmla="*/ 183188 h 220924"/>
                <a:gd name="connsiteX174" fmla="*/ 98560 w 311097"/>
                <a:gd name="connsiteY174" fmla="*/ 178995 h 220924"/>
                <a:gd name="connsiteX175" fmla="*/ 99823 w 311097"/>
                <a:gd name="connsiteY175" fmla="*/ 176470 h 220924"/>
                <a:gd name="connsiteX176" fmla="*/ 99823 w 311097"/>
                <a:gd name="connsiteY176" fmla="*/ 174757 h 220924"/>
                <a:gd name="connsiteX177" fmla="*/ 97704 w 311097"/>
                <a:gd name="connsiteY177" fmla="*/ 171420 h 220924"/>
                <a:gd name="connsiteX178" fmla="*/ 95630 w 311097"/>
                <a:gd name="connsiteY178" fmla="*/ 168445 h 220924"/>
                <a:gd name="connsiteX179" fmla="*/ 95630 w 311097"/>
                <a:gd name="connsiteY179" fmla="*/ 167182 h 220924"/>
                <a:gd name="connsiteX180" fmla="*/ 98155 w 311097"/>
                <a:gd name="connsiteY180" fmla="*/ 165920 h 220924"/>
                <a:gd name="connsiteX181" fmla="*/ 101085 w 311097"/>
                <a:gd name="connsiteY181" fmla="*/ 165514 h 220924"/>
                <a:gd name="connsiteX182" fmla="*/ 101942 w 311097"/>
                <a:gd name="connsiteY182" fmla="*/ 162132 h 220924"/>
                <a:gd name="connsiteX183" fmla="*/ 102754 w 311097"/>
                <a:gd name="connsiteY183" fmla="*/ 158345 h 220924"/>
                <a:gd name="connsiteX184" fmla="*/ 100229 w 311097"/>
                <a:gd name="connsiteY184" fmla="*/ 157083 h 220924"/>
                <a:gd name="connsiteX185" fmla="*/ 98155 w 311097"/>
                <a:gd name="connsiteY185" fmla="*/ 156677 h 220924"/>
                <a:gd name="connsiteX186" fmla="*/ 94773 w 311097"/>
                <a:gd name="connsiteY186" fmla="*/ 155415 h 220924"/>
                <a:gd name="connsiteX187" fmla="*/ 95630 w 311097"/>
                <a:gd name="connsiteY187" fmla="*/ 153295 h 220924"/>
                <a:gd name="connsiteX188" fmla="*/ 95179 w 311097"/>
                <a:gd name="connsiteY188" fmla="*/ 150365 h 220924"/>
                <a:gd name="connsiteX189" fmla="*/ 96441 w 311097"/>
                <a:gd name="connsiteY189" fmla="*/ 147434 h 220924"/>
                <a:gd name="connsiteX190" fmla="*/ 94773 w 311097"/>
                <a:gd name="connsiteY190" fmla="*/ 142385 h 220924"/>
                <a:gd name="connsiteX191" fmla="*/ 92248 w 311097"/>
                <a:gd name="connsiteY191" fmla="*/ 140265 h 220924"/>
                <a:gd name="connsiteX192" fmla="*/ 92654 w 311097"/>
                <a:gd name="connsiteY192" fmla="*/ 136072 h 220924"/>
                <a:gd name="connsiteX193" fmla="*/ 93105 w 311097"/>
                <a:gd name="connsiteY193" fmla="*/ 132285 h 220924"/>
                <a:gd name="connsiteX194" fmla="*/ 92248 w 311097"/>
                <a:gd name="connsiteY194" fmla="*/ 130166 h 220924"/>
                <a:gd name="connsiteX195" fmla="*/ 93105 w 311097"/>
                <a:gd name="connsiteY195" fmla="*/ 128047 h 220924"/>
                <a:gd name="connsiteX196" fmla="*/ 93917 w 311097"/>
                <a:gd name="connsiteY196" fmla="*/ 124711 h 220924"/>
                <a:gd name="connsiteX197" fmla="*/ 96892 w 311097"/>
                <a:gd name="connsiteY197" fmla="*/ 121329 h 220924"/>
                <a:gd name="connsiteX198" fmla="*/ 99823 w 311097"/>
                <a:gd name="connsiteY198" fmla="*/ 119661 h 220924"/>
                <a:gd name="connsiteX199" fmla="*/ 101942 w 311097"/>
                <a:gd name="connsiteY199" fmla="*/ 117136 h 220924"/>
                <a:gd name="connsiteX200" fmla="*/ 106541 w 311097"/>
                <a:gd name="connsiteY200" fmla="*/ 116685 h 220924"/>
                <a:gd name="connsiteX201" fmla="*/ 109066 w 311097"/>
                <a:gd name="connsiteY201" fmla="*/ 116685 h 220924"/>
                <a:gd name="connsiteX202" fmla="*/ 112447 w 311097"/>
                <a:gd name="connsiteY202" fmla="*/ 117136 h 220924"/>
                <a:gd name="connsiteX203" fmla="*/ 115378 w 311097"/>
                <a:gd name="connsiteY203" fmla="*/ 117136 h 220924"/>
                <a:gd name="connsiteX204" fmla="*/ 116640 w 311097"/>
                <a:gd name="connsiteY204" fmla="*/ 114160 h 220924"/>
                <a:gd name="connsiteX205" fmla="*/ 117497 w 311097"/>
                <a:gd name="connsiteY205" fmla="*/ 110824 h 220924"/>
                <a:gd name="connsiteX206" fmla="*/ 115829 w 311097"/>
                <a:gd name="connsiteY206" fmla="*/ 109967 h 220924"/>
                <a:gd name="connsiteX207" fmla="*/ 113304 w 311097"/>
                <a:gd name="connsiteY207" fmla="*/ 107037 h 220924"/>
                <a:gd name="connsiteX208" fmla="*/ 114115 w 311097"/>
                <a:gd name="connsiteY208" fmla="*/ 104061 h 220924"/>
                <a:gd name="connsiteX209" fmla="*/ 117903 w 311097"/>
                <a:gd name="connsiteY209" fmla="*/ 102393 h 220924"/>
                <a:gd name="connsiteX210" fmla="*/ 119165 w 311097"/>
                <a:gd name="connsiteY210" fmla="*/ 98606 h 220924"/>
                <a:gd name="connsiteX211" fmla="*/ 121284 w 311097"/>
                <a:gd name="connsiteY211" fmla="*/ 96486 h 220924"/>
                <a:gd name="connsiteX212" fmla="*/ 121690 w 311097"/>
                <a:gd name="connsiteY212" fmla="*/ 93150 h 220924"/>
                <a:gd name="connsiteX213" fmla="*/ 121690 w 311097"/>
                <a:gd name="connsiteY213" fmla="*/ 89363 h 220924"/>
                <a:gd name="connsiteX214" fmla="*/ 121690 w 311097"/>
                <a:gd name="connsiteY214" fmla="*/ 86387 h 220924"/>
                <a:gd name="connsiteX215" fmla="*/ 122546 w 311097"/>
                <a:gd name="connsiteY215" fmla="*/ 82600 h 220924"/>
                <a:gd name="connsiteX216" fmla="*/ 126334 w 311097"/>
                <a:gd name="connsiteY216" fmla="*/ 82600 h 220924"/>
                <a:gd name="connsiteX217" fmla="*/ 130121 w 311097"/>
                <a:gd name="connsiteY217" fmla="*/ 82600 h 220924"/>
                <a:gd name="connsiteX218" fmla="*/ 131383 w 311097"/>
                <a:gd name="connsiteY218" fmla="*/ 80932 h 220924"/>
                <a:gd name="connsiteX219" fmla="*/ 132646 w 311097"/>
                <a:gd name="connsiteY219" fmla="*/ 77550 h 220924"/>
                <a:gd name="connsiteX220" fmla="*/ 136839 w 311097"/>
                <a:gd name="connsiteY220" fmla="*/ 74619 h 220924"/>
                <a:gd name="connsiteX221" fmla="*/ 140221 w 311097"/>
                <a:gd name="connsiteY221" fmla="*/ 72951 h 220924"/>
                <a:gd name="connsiteX222" fmla="*/ 141889 w 311097"/>
                <a:gd name="connsiteY222" fmla="*/ 70426 h 220924"/>
                <a:gd name="connsiteX223" fmla="*/ 142745 w 311097"/>
                <a:gd name="connsiteY223" fmla="*/ 67451 h 220924"/>
                <a:gd name="connsiteX224" fmla="*/ 141889 w 311097"/>
                <a:gd name="connsiteY224" fmla="*/ 64114 h 220924"/>
                <a:gd name="connsiteX225" fmla="*/ 143151 w 311097"/>
                <a:gd name="connsiteY225" fmla="*/ 61995 h 220924"/>
                <a:gd name="connsiteX226" fmla="*/ 145270 w 311097"/>
                <a:gd name="connsiteY226" fmla="*/ 58614 h 220924"/>
                <a:gd name="connsiteX227" fmla="*/ 147389 w 311097"/>
                <a:gd name="connsiteY227" fmla="*/ 55277 h 220924"/>
                <a:gd name="connsiteX228" fmla="*/ 151177 w 311097"/>
                <a:gd name="connsiteY228" fmla="*/ 53564 h 220924"/>
                <a:gd name="connsiteX229" fmla="*/ 154964 w 311097"/>
                <a:gd name="connsiteY229" fmla="*/ 53564 h 220924"/>
                <a:gd name="connsiteX230" fmla="*/ 156632 w 311097"/>
                <a:gd name="connsiteY230" fmla="*/ 54421 h 220924"/>
                <a:gd name="connsiteX231" fmla="*/ 160013 w 311097"/>
                <a:gd name="connsiteY231" fmla="*/ 54421 h 220924"/>
                <a:gd name="connsiteX232" fmla="*/ 161276 w 311097"/>
                <a:gd name="connsiteY232" fmla="*/ 52707 h 220924"/>
                <a:gd name="connsiteX233" fmla="*/ 162087 w 311097"/>
                <a:gd name="connsiteY233" fmla="*/ 49777 h 220924"/>
                <a:gd name="connsiteX234" fmla="*/ 163395 w 311097"/>
                <a:gd name="connsiteY234" fmla="*/ 45990 h 220924"/>
                <a:gd name="connsiteX235" fmla="*/ 166731 w 311097"/>
                <a:gd name="connsiteY235" fmla="*/ 46440 h 220924"/>
                <a:gd name="connsiteX236" fmla="*/ 171375 w 311097"/>
                <a:gd name="connsiteY236" fmla="*/ 46440 h 220924"/>
                <a:gd name="connsiteX237" fmla="*/ 173900 w 311097"/>
                <a:gd name="connsiteY237" fmla="*/ 47252 h 220924"/>
                <a:gd name="connsiteX238" fmla="*/ 178499 w 311097"/>
                <a:gd name="connsiteY238" fmla="*/ 49371 h 220924"/>
                <a:gd name="connsiteX239" fmla="*/ 182286 w 311097"/>
                <a:gd name="connsiteY239" fmla="*/ 49371 h 220924"/>
                <a:gd name="connsiteX240" fmla="*/ 183999 w 311097"/>
                <a:gd name="connsiteY240" fmla="*/ 47703 h 220924"/>
                <a:gd name="connsiteX241" fmla="*/ 185262 w 311097"/>
                <a:gd name="connsiteY241" fmla="*/ 44727 h 220924"/>
                <a:gd name="connsiteX242" fmla="*/ 185668 w 311097"/>
                <a:gd name="connsiteY242" fmla="*/ 40940 h 220924"/>
                <a:gd name="connsiteX243" fmla="*/ 186119 w 311097"/>
                <a:gd name="connsiteY243" fmla="*/ 38009 h 220924"/>
                <a:gd name="connsiteX244" fmla="*/ 189455 w 311097"/>
                <a:gd name="connsiteY244" fmla="*/ 38009 h 220924"/>
                <a:gd name="connsiteX245" fmla="*/ 191574 w 311097"/>
                <a:gd name="connsiteY245" fmla="*/ 38009 h 220924"/>
                <a:gd name="connsiteX246" fmla="*/ 191619 w 311097"/>
                <a:gd name="connsiteY246" fmla="*/ 38009 h 220924"/>
                <a:gd name="connsiteX247" fmla="*/ 195361 w 311097"/>
                <a:gd name="connsiteY247" fmla="*/ 37558 h 220924"/>
                <a:gd name="connsiteX248" fmla="*/ 198698 w 311097"/>
                <a:gd name="connsiteY248" fmla="*/ 34628 h 220924"/>
                <a:gd name="connsiteX249" fmla="*/ 202530 w 311097"/>
                <a:gd name="connsiteY249" fmla="*/ 35079 h 220924"/>
                <a:gd name="connsiteX250" fmla="*/ 205461 w 311097"/>
                <a:gd name="connsiteY250" fmla="*/ 37153 h 220924"/>
                <a:gd name="connsiteX251" fmla="*/ 208797 w 311097"/>
                <a:gd name="connsiteY251" fmla="*/ 39272 h 220924"/>
                <a:gd name="connsiteX252" fmla="*/ 211773 w 311097"/>
                <a:gd name="connsiteY252" fmla="*/ 41796 h 220924"/>
                <a:gd name="connsiteX253" fmla="*/ 215560 w 311097"/>
                <a:gd name="connsiteY253" fmla="*/ 42202 h 220924"/>
                <a:gd name="connsiteX254" fmla="*/ 219347 w 311097"/>
                <a:gd name="connsiteY254" fmla="*/ 43059 h 220924"/>
                <a:gd name="connsiteX255" fmla="*/ 223540 w 311097"/>
                <a:gd name="connsiteY255" fmla="*/ 43916 h 220924"/>
                <a:gd name="connsiteX256" fmla="*/ 227327 w 311097"/>
                <a:gd name="connsiteY256" fmla="*/ 42202 h 220924"/>
                <a:gd name="connsiteX257" fmla="*/ 229447 w 311097"/>
                <a:gd name="connsiteY257" fmla="*/ 40534 h 220924"/>
                <a:gd name="connsiteX258" fmla="*/ 234090 w 311097"/>
                <a:gd name="connsiteY258" fmla="*/ 42202 h 220924"/>
                <a:gd name="connsiteX259" fmla="*/ 236570 w 311097"/>
                <a:gd name="connsiteY259" fmla="*/ 43465 h 220924"/>
                <a:gd name="connsiteX260" fmla="*/ 240403 w 311097"/>
                <a:gd name="connsiteY260" fmla="*/ 43916 h 220924"/>
                <a:gd name="connsiteX261" fmla="*/ 242477 w 311097"/>
                <a:gd name="connsiteY261" fmla="*/ 43916 h 220924"/>
                <a:gd name="connsiteX262" fmla="*/ 245452 w 311097"/>
                <a:gd name="connsiteY262" fmla="*/ 40940 h 220924"/>
                <a:gd name="connsiteX263" fmla="*/ 248789 w 311097"/>
                <a:gd name="connsiteY263" fmla="*/ 40534 h 220924"/>
                <a:gd name="connsiteX264" fmla="*/ 251314 w 311097"/>
                <a:gd name="connsiteY264" fmla="*/ 38009 h 220924"/>
                <a:gd name="connsiteX265" fmla="*/ 250908 w 311097"/>
                <a:gd name="connsiteY265" fmla="*/ 34222 h 220924"/>
                <a:gd name="connsiteX266" fmla="*/ 250457 w 311097"/>
                <a:gd name="connsiteY266" fmla="*/ 31697 h 220924"/>
                <a:gd name="connsiteX267" fmla="*/ 252170 w 311097"/>
                <a:gd name="connsiteY267" fmla="*/ 28721 h 220924"/>
                <a:gd name="connsiteX268" fmla="*/ 256363 w 311097"/>
                <a:gd name="connsiteY268" fmla="*/ 27053 h 220924"/>
                <a:gd name="connsiteX269" fmla="*/ 258888 w 311097"/>
                <a:gd name="connsiteY269" fmla="*/ 24528 h 220924"/>
                <a:gd name="connsiteX270" fmla="*/ 261864 w 311097"/>
                <a:gd name="connsiteY270" fmla="*/ 24528 h 220924"/>
                <a:gd name="connsiteX271" fmla="*/ 264389 w 311097"/>
                <a:gd name="connsiteY271" fmla="*/ 24123 h 220924"/>
                <a:gd name="connsiteX272" fmla="*/ 267455 w 311097"/>
                <a:gd name="connsiteY272" fmla="*/ 23491 h 220924"/>
                <a:gd name="connsiteX273" fmla="*/ 268582 w 311097"/>
                <a:gd name="connsiteY273" fmla="*/ 23266 h 220924"/>
                <a:gd name="connsiteX274" fmla="*/ 271107 w 311097"/>
                <a:gd name="connsiteY274" fmla="*/ 21147 h 220924"/>
                <a:gd name="connsiteX275" fmla="*/ 274894 w 311097"/>
                <a:gd name="connsiteY275" fmla="*/ 21147 h 220924"/>
                <a:gd name="connsiteX276" fmla="*/ 278275 w 311097"/>
                <a:gd name="connsiteY276" fmla="*/ 23672 h 220924"/>
                <a:gd name="connsiteX277" fmla="*/ 282469 w 311097"/>
                <a:gd name="connsiteY277" fmla="*/ 26197 h 220924"/>
                <a:gd name="connsiteX278" fmla="*/ 286662 w 311097"/>
                <a:gd name="connsiteY278" fmla="*/ 26647 h 220924"/>
                <a:gd name="connsiteX279" fmla="*/ 290043 w 311097"/>
                <a:gd name="connsiteY279" fmla="*/ 27910 h 220924"/>
                <a:gd name="connsiteX280" fmla="*/ 291305 w 311097"/>
                <a:gd name="connsiteY280" fmla="*/ 31697 h 220924"/>
                <a:gd name="connsiteX281" fmla="*/ 290449 w 311097"/>
                <a:gd name="connsiteY281" fmla="*/ 33816 h 220924"/>
                <a:gd name="connsiteX282" fmla="*/ 287518 w 311097"/>
                <a:gd name="connsiteY282" fmla="*/ 38415 h 220924"/>
                <a:gd name="connsiteX283" fmla="*/ 291305 w 311097"/>
                <a:gd name="connsiteY283" fmla="*/ 38415 h 220924"/>
                <a:gd name="connsiteX284" fmla="*/ 294236 w 311097"/>
                <a:gd name="connsiteY284" fmla="*/ 34628 h 220924"/>
                <a:gd name="connsiteX285" fmla="*/ 296355 w 311097"/>
                <a:gd name="connsiteY285" fmla="*/ 33365 h 220924"/>
                <a:gd name="connsiteX286" fmla="*/ 299286 w 311097"/>
                <a:gd name="connsiteY286" fmla="*/ 33365 h 220924"/>
                <a:gd name="connsiteX287" fmla="*/ 300142 w 311097"/>
                <a:gd name="connsiteY287" fmla="*/ 30840 h 220924"/>
                <a:gd name="connsiteX288" fmla="*/ 301405 w 311097"/>
                <a:gd name="connsiteY288" fmla="*/ 29172 h 220924"/>
                <a:gd name="connsiteX289" fmla="*/ 304786 w 311097"/>
                <a:gd name="connsiteY289" fmla="*/ 29172 h 220924"/>
                <a:gd name="connsiteX290" fmla="*/ 308979 w 311097"/>
                <a:gd name="connsiteY290" fmla="*/ 29172 h 220924"/>
                <a:gd name="connsiteX291" fmla="*/ 310242 w 311097"/>
                <a:gd name="connsiteY291" fmla="*/ 27053 h 220924"/>
                <a:gd name="connsiteX292" fmla="*/ 310467 w 311097"/>
                <a:gd name="connsiteY292" fmla="*/ 26647 h 2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311097" h="220924">
                  <a:moveTo>
                    <a:pt x="308979" y="26873"/>
                  </a:moveTo>
                  <a:lnTo>
                    <a:pt x="302667" y="27459"/>
                  </a:lnTo>
                  <a:lnTo>
                    <a:pt x="293830" y="28090"/>
                  </a:lnTo>
                  <a:lnTo>
                    <a:pt x="291937" y="23086"/>
                  </a:lnTo>
                  <a:lnTo>
                    <a:pt x="296355" y="23086"/>
                  </a:lnTo>
                  <a:lnTo>
                    <a:pt x="301405" y="20516"/>
                  </a:lnTo>
                  <a:lnTo>
                    <a:pt x="310242" y="19253"/>
                  </a:lnTo>
                  <a:lnTo>
                    <a:pt x="305192" y="16728"/>
                  </a:lnTo>
                  <a:lnTo>
                    <a:pt x="299511" y="12310"/>
                  </a:lnTo>
                  <a:lnTo>
                    <a:pt x="293830" y="11047"/>
                  </a:lnTo>
                  <a:lnTo>
                    <a:pt x="287518" y="11047"/>
                  </a:lnTo>
                  <a:lnTo>
                    <a:pt x="282469" y="11724"/>
                  </a:lnTo>
                  <a:lnTo>
                    <a:pt x="276156" y="14835"/>
                  </a:lnTo>
                  <a:lnTo>
                    <a:pt x="277419" y="9785"/>
                  </a:lnTo>
                  <a:lnTo>
                    <a:pt x="276788" y="6629"/>
                  </a:lnTo>
                  <a:lnTo>
                    <a:pt x="271738" y="6629"/>
                  </a:lnTo>
                  <a:lnTo>
                    <a:pt x="271197" y="6719"/>
                  </a:lnTo>
                  <a:lnTo>
                    <a:pt x="266057" y="7260"/>
                  </a:lnTo>
                  <a:lnTo>
                    <a:pt x="264795" y="12310"/>
                  </a:lnTo>
                  <a:lnTo>
                    <a:pt x="261007" y="14835"/>
                  </a:lnTo>
                  <a:lnTo>
                    <a:pt x="257220" y="14835"/>
                  </a:lnTo>
                  <a:lnTo>
                    <a:pt x="257220" y="9785"/>
                  </a:lnTo>
                  <a:lnTo>
                    <a:pt x="253433" y="11724"/>
                  </a:lnTo>
                  <a:lnTo>
                    <a:pt x="249645" y="15466"/>
                  </a:lnTo>
                  <a:lnTo>
                    <a:pt x="246489" y="18622"/>
                  </a:lnTo>
                  <a:lnTo>
                    <a:pt x="242071" y="21778"/>
                  </a:lnTo>
                  <a:lnTo>
                    <a:pt x="241440" y="15466"/>
                  </a:lnTo>
                  <a:lnTo>
                    <a:pt x="245858" y="12310"/>
                  </a:lnTo>
                  <a:lnTo>
                    <a:pt x="249645" y="9785"/>
                  </a:lnTo>
                  <a:lnTo>
                    <a:pt x="249645" y="5367"/>
                  </a:lnTo>
                  <a:lnTo>
                    <a:pt x="244596" y="4104"/>
                  </a:lnTo>
                  <a:lnTo>
                    <a:pt x="241440" y="5367"/>
                  </a:lnTo>
                  <a:lnTo>
                    <a:pt x="237652" y="8568"/>
                  </a:lnTo>
                  <a:lnTo>
                    <a:pt x="233234" y="10416"/>
                  </a:lnTo>
                  <a:lnTo>
                    <a:pt x="226922" y="12310"/>
                  </a:lnTo>
                  <a:lnTo>
                    <a:pt x="219347" y="12310"/>
                  </a:lnTo>
                  <a:lnTo>
                    <a:pt x="213666" y="14835"/>
                  </a:lnTo>
                  <a:lnTo>
                    <a:pt x="211773" y="17991"/>
                  </a:lnTo>
                  <a:lnTo>
                    <a:pt x="206092" y="17991"/>
                  </a:lnTo>
                  <a:lnTo>
                    <a:pt x="202936" y="22409"/>
                  </a:lnTo>
                  <a:lnTo>
                    <a:pt x="201042" y="27459"/>
                  </a:lnTo>
                  <a:lnTo>
                    <a:pt x="195361" y="25565"/>
                  </a:lnTo>
                  <a:lnTo>
                    <a:pt x="187787" y="26197"/>
                  </a:lnTo>
                  <a:lnTo>
                    <a:pt x="184631" y="25565"/>
                  </a:lnTo>
                  <a:lnTo>
                    <a:pt x="179581" y="26197"/>
                  </a:lnTo>
                  <a:lnTo>
                    <a:pt x="179581" y="21147"/>
                  </a:lnTo>
                  <a:lnTo>
                    <a:pt x="175163" y="21147"/>
                  </a:lnTo>
                  <a:lnTo>
                    <a:pt x="172006" y="24348"/>
                  </a:lnTo>
                  <a:lnTo>
                    <a:pt x="169391" y="25475"/>
                  </a:lnTo>
                  <a:lnTo>
                    <a:pt x="166326" y="26873"/>
                  </a:lnTo>
                  <a:lnTo>
                    <a:pt x="162538" y="30615"/>
                  </a:lnTo>
                  <a:lnTo>
                    <a:pt x="156857" y="31291"/>
                  </a:lnTo>
                  <a:lnTo>
                    <a:pt x="149283" y="31291"/>
                  </a:lnTo>
                  <a:lnTo>
                    <a:pt x="148020" y="35033"/>
                  </a:lnTo>
                  <a:lnTo>
                    <a:pt x="148652" y="38235"/>
                  </a:lnTo>
                  <a:lnTo>
                    <a:pt x="154333" y="38235"/>
                  </a:lnTo>
                  <a:lnTo>
                    <a:pt x="156857" y="39497"/>
                  </a:lnTo>
                  <a:lnTo>
                    <a:pt x="154964" y="43239"/>
                  </a:lnTo>
                  <a:lnTo>
                    <a:pt x="151808" y="45764"/>
                  </a:lnTo>
                  <a:lnTo>
                    <a:pt x="148020" y="45764"/>
                  </a:lnTo>
                  <a:lnTo>
                    <a:pt x="144233" y="48289"/>
                  </a:lnTo>
                  <a:lnTo>
                    <a:pt x="142971" y="50228"/>
                  </a:lnTo>
                  <a:lnTo>
                    <a:pt x="139183" y="52121"/>
                  </a:lnTo>
                  <a:lnTo>
                    <a:pt x="136027" y="53384"/>
                  </a:lnTo>
                  <a:lnTo>
                    <a:pt x="131203" y="55773"/>
                  </a:lnTo>
                  <a:lnTo>
                    <a:pt x="130978" y="55863"/>
                  </a:lnTo>
                  <a:lnTo>
                    <a:pt x="126559" y="55863"/>
                  </a:lnTo>
                  <a:lnTo>
                    <a:pt x="123403" y="58388"/>
                  </a:lnTo>
                  <a:lnTo>
                    <a:pt x="127190" y="61589"/>
                  </a:lnTo>
                  <a:lnTo>
                    <a:pt x="122772" y="63438"/>
                  </a:lnTo>
                  <a:lnTo>
                    <a:pt x="122141" y="66594"/>
                  </a:lnTo>
                  <a:lnTo>
                    <a:pt x="120247" y="68533"/>
                  </a:lnTo>
                  <a:lnTo>
                    <a:pt x="115829" y="67856"/>
                  </a:lnTo>
                  <a:lnTo>
                    <a:pt x="112041" y="71013"/>
                  </a:lnTo>
                  <a:lnTo>
                    <a:pt x="108885" y="74169"/>
                  </a:lnTo>
                  <a:lnTo>
                    <a:pt x="107623" y="76062"/>
                  </a:lnTo>
                  <a:lnTo>
                    <a:pt x="105729" y="77370"/>
                  </a:lnTo>
                  <a:lnTo>
                    <a:pt x="106360" y="79263"/>
                  </a:lnTo>
                  <a:lnTo>
                    <a:pt x="108254" y="83006"/>
                  </a:lnTo>
                  <a:lnTo>
                    <a:pt x="105098" y="84313"/>
                  </a:lnTo>
                  <a:lnTo>
                    <a:pt x="100680" y="86162"/>
                  </a:lnTo>
                  <a:lnTo>
                    <a:pt x="100680" y="88100"/>
                  </a:lnTo>
                  <a:lnTo>
                    <a:pt x="97523" y="91888"/>
                  </a:lnTo>
                  <a:lnTo>
                    <a:pt x="94999" y="95044"/>
                  </a:lnTo>
                  <a:lnTo>
                    <a:pt x="92474" y="98200"/>
                  </a:lnTo>
                  <a:lnTo>
                    <a:pt x="89318" y="100725"/>
                  </a:lnTo>
                  <a:lnTo>
                    <a:pt x="86162" y="101987"/>
                  </a:lnTo>
                  <a:lnTo>
                    <a:pt x="85531" y="106405"/>
                  </a:lnTo>
                  <a:lnTo>
                    <a:pt x="83637" y="110824"/>
                  </a:lnTo>
                  <a:lnTo>
                    <a:pt x="78587" y="110193"/>
                  </a:lnTo>
                  <a:lnTo>
                    <a:pt x="76062" y="111455"/>
                  </a:lnTo>
                  <a:lnTo>
                    <a:pt x="71013" y="113980"/>
                  </a:lnTo>
                  <a:lnTo>
                    <a:pt x="69119" y="117767"/>
                  </a:lnTo>
                  <a:lnTo>
                    <a:pt x="64701" y="122186"/>
                  </a:lnTo>
                  <a:lnTo>
                    <a:pt x="60282" y="124711"/>
                  </a:lnTo>
                  <a:lnTo>
                    <a:pt x="54601" y="123448"/>
                  </a:lnTo>
                  <a:lnTo>
                    <a:pt x="48920" y="122817"/>
                  </a:lnTo>
                  <a:lnTo>
                    <a:pt x="50183" y="125973"/>
                  </a:lnTo>
                  <a:lnTo>
                    <a:pt x="48920" y="129760"/>
                  </a:lnTo>
                  <a:lnTo>
                    <a:pt x="43239" y="129760"/>
                  </a:lnTo>
                  <a:lnTo>
                    <a:pt x="40715" y="128498"/>
                  </a:lnTo>
                  <a:lnTo>
                    <a:pt x="41977" y="133548"/>
                  </a:lnTo>
                  <a:lnTo>
                    <a:pt x="38190" y="135441"/>
                  </a:lnTo>
                  <a:lnTo>
                    <a:pt x="32509" y="134810"/>
                  </a:lnTo>
                  <a:lnTo>
                    <a:pt x="29353" y="134810"/>
                  </a:lnTo>
                  <a:lnTo>
                    <a:pt x="29353" y="137335"/>
                  </a:lnTo>
                  <a:lnTo>
                    <a:pt x="27459" y="139860"/>
                  </a:lnTo>
                  <a:lnTo>
                    <a:pt x="23040" y="139860"/>
                  </a:lnTo>
                  <a:lnTo>
                    <a:pt x="20516" y="143016"/>
                  </a:lnTo>
                  <a:lnTo>
                    <a:pt x="17991" y="143016"/>
                  </a:lnTo>
                  <a:lnTo>
                    <a:pt x="12941" y="146172"/>
                  </a:lnTo>
                  <a:lnTo>
                    <a:pt x="9154" y="146172"/>
                  </a:lnTo>
                  <a:lnTo>
                    <a:pt x="5367" y="150590"/>
                  </a:lnTo>
                  <a:lnTo>
                    <a:pt x="5367" y="155009"/>
                  </a:lnTo>
                  <a:lnTo>
                    <a:pt x="10416" y="158165"/>
                  </a:lnTo>
                  <a:lnTo>
                    <a:pt x="4735" y="160690"/>
                  </a:lnTo>
                  <a:lnTo>
                    <a:pt x="4735" y="165108"/>
                  </a:lnTo>
                  <a:lnTo>
                    <a:pt x="4104" y="170789"/>
                  </a:lnTo>
                  <a:lnTo>
                    <a:pt x="5998" y="167633"/>
                  </a:lnTo>
                  <a:lnTo>
                    <a:pt x="5367" y="172683"/>
                  </a:lnTo>
                  <a:lnTo>
                    <a:pt x="10416" y="173314"/>
                  </a:lnTo>
                  <a:lnTo>
                    <a:pt x="13572" y="173945"/>
                  </a:lnTo>
                  <a:lnTo>
                    <a:pt x="10416" y="177732"/>
                  </a:lnTo>
                  <a:lnTo>
                    <a:pt x="6629" y="177732"/>
                  </a:lnTo>
                  <a:lnTo>
                    <a:pt x="7260" y="180257"/>
                  </a:lnTo>
                  <a:lnTo>
                    <a:pt x="13572" y="184045"/>
                  </a:lnTo>
                  <a:lnTo>
                    <a:pt x="13572" y="187832"/>
                  </a:lnTo>
                  <a:lnTo>
                    <a:pt x="11047" y="187832"/>
                  </a:lnTo>
                  <a:lnTo>
                    <a:pt x="7260" y="187201"/>
                  </a:lnTo>
                  <a:lnTo>
                    <a:pt x="7260" y="189725"/>
                  </a:lnTo>
                  <a:lnTo>
                    <a:pt x="7260" y="193513"/>
                  </a:lnTo>
                  <a:lnTo>
                    <a:pt x="11047" y="193513"/>
                  </a:lnTo>
                  <a:lnTo>
                    <a:pt x="16097" y="194144"/>
                  </a:lnTo>
                  <a:lnTo>
                    <a:pt x="15466" y="196038"/>
                  </a:lnTo>
                  <a:lnTo>
                    <a:pt x="15466" y="199825"/>
                  </a:lnTo>
                  <a:lnTo>
                    <a:pt x="9785" y="201718"/>
                  </a:lnTo>
                  <a:lnTo>
                    <a:pt x="7891" y="202981"/>
                  </a:lnTo>
                  <a:lnTo>
                    <a:pt x="11679" y="206137"/>
                  </a:lnTo>
                  <a:lnTo>
                    <a:pt x="15466" y="210555"/>
                  </a:lnTo>
                  <a:lnTo>
                    <a:pt x="20516" y="212449"/>
                  </a:lnTo>
                  <a:lnTo>
                    <a:pt x="21778" y="214974"/>
                  </a:lnTo>
                  <a:lnTo>
                    <a:pt x="27459" y="215605"/>
                  </a:lnTo>
                  <a:lnTo>
                    <a:pt x="32509" y="216868"/>
                  </a:lnTo>
                  <a:lnTo>
                    <a:pt x="36296" y="216868"/>
                  </a:lnTo>
                  <a:lnTo>
                    <a:pt x="41977" y="216868"/>
                  </a:lnTo>
                  <a:lnTo>
                    <a:pt x="48289" y="212449"/>
                  </a:lnTo>
                  <a:lnTo>
                    <a:pt x="53970" y="208662"/>
                  </a:lnTo>
                  <a:lnTo>
                    <a:pt x="56495" y="205506"/>
                  </a:lnTo>
                  <a:lnTo>
                    <a:pt x="60282" y="201718"/>
                  </a:lnTo>
                  <a:lnTo>
                    <a:pt x="62807" y="199825"/>
                  </a:lnTo>
                  <a:lnTo>
                    <a:pt x="70381" y="199825"/>
                  </a:lnTo>
                  <a:lnTo>
                    <a:pt x="72230" y="196669"/>
                  </a:lnTo>
                  <a:lnTo>
                    <a:pt x="72275" y="196669"/>
                  </a:lnTo>
                  <a:lnTo>
                    <a:pt x="72275" y="193513"/>
                  </a:lnTo>
                  <a:lnTo>
                    <a:pt x="71644" y="189725"/>
                  </a:lnTo>
                  <a:lnTo>
                    <a:pt x="71644" y="185307"/>
                  </a:lnTo>
                  <a:lnTo>
                    <a:pt x="76062" y="188463"/>
                  </a:lnTo>
                  <a:lnTo>
                    <a:pt x="77956" y="192881"/>
                  </a:lnTo>
                  <a:lnTo>
                    <a:pt x="77956" y="196038"/>
                  </a:lnTo>
                  <a:lnTo>
                    <a:pt x="81743" y="197931"/>
                  </a:lnTo>
                  <a:lnTo>
                    <a:pt x="82735" y="199599"/>
                  </a:lnTo>
                  <a:lnTo>
                    <a:pt x="85531" y="199599"/>
                  </a:lnTo>
                  <a:lnTo>
                    <a:pt x="87604" y="201268"/>
                  </a:lnTo>
                  <a:lnTo>
                    <a:pt x="90129" y="200456"/>
                  </a:lnTo>
                  <a:lnTo>
                    <a:pt x="90580" y="197075"/>
                  </a:lnTo>
                  <a:lnTo>
                    <a:pt x="90580" y="194955"/>
                  </a:lnTo>
                  <a:lnTo>
                    <a:pt x="88461" y="192025"/>
                  </a:lnTo>
                  <a:lnTo>
                    <a:pt x="89318" y="189500"/>
                  </a:lnTo>
                  <a:lnTo>
                    <a:pt x="90986" y="188238"/>
                  </a:lnTo>
                  <a:lnTo>
                    <a:pt x="90986" y="186569"/>
                  </a:lnTo>
                  <a:lnTo>
                    <a:pt x="90986" y="185307"/>
                  </a:lnTo>
                  <a:lnTo>
                    <a:pt x="94367" y="185307"/>
                  </a:lnTo>
                  <a:lnTo>
                    <a:pt x="96035" y="183594"/>
                  </a:lnTo>
                  <a:lnTo>
                    <a:pt x="98966" y="183188"/>
                  </a:lnTo>
                  <a:lnTo>
                    <a:pt x="98560" y="178995"/>
                  </a:lnTo>
                  <a:lnTo>
                    <a:pt x="99823" y="176470"/>
                  </a:lnTo>
                  <a:lnTo>
                    <a:pt x="99823" y="174757"/>
                  </a:lnTo>
                  <a:lnTo>
                    <a:pt x="97704" y="171420"/>
                  </a:lnTo>
                  <a:lnTo>
                    <a:pt x="95630" y="168445"/>
                  </a:lnTo>
                  <a:lnTo>
                    <a:pt x="95630" y="167182"/>
                  </a:lnTo>
                  <a:lnTo>
                    <a:pt x="98155" y="165920"/>
                  </a:lnTo>
                  <a:lnTo>
                    <a:pt x="101085" y="165514"/>
                  </a:lnTo>
                  <a:lnTo>
                    <a:pt x="101942" y="162132"/>
                  </a:lnTo>
                  <a:lnTo>
                    <a:pt x="102754" y="158345"/>
                  </a:lnTo>
                  <a:lnTo>
                    <a:pt x="100229" y="157083"/>
                  </a:lnTo>
                  <a:lnTo>
                    <a:pt x="98155" y="156677"/>
                  </a:lnTo>
                  <a:lnTo>
                    <a:pt x="94773" y="155415"/>
                  </a:lnTo>
                  <a:lnTo>
                    <a:pt x="95630" y="153295"/>
                  </a:lnTo>
                  <a:lnTo>
                    <a:pt x="95179" y="150365"/>
                  </a:lnTo>
                  <a:lnTo>
                    <a:pt x="96441" y="147434"/>
                  </a:lnTo>
                  <a:lnTo>
                    <a:pt x="94773" y="142385"/>
                  </a:lnTo>
                  <a:lnTo>
                    <a:pt x="92248" y="140265"/>
                  </a:lnTo>
                  <a:lnTo>
                    <a:pt x="92654" y="136072"/>
                  </a:lnTo>
                  <a:lnTo>
                    <a:pt x="93105" y="132285"/>
                  </a:lnTo>
                  <a:lnTo>
                    <a:pt x="92248" y="130166"/>
                  </a:lnTo>
                  <a:lnTo>
                    <a:pt x="93105" y="128047"/>
                  </a:lnTo>
                  <a:lnTo>
                    <a:pt x="93917" y="124711"/>
                  </a:lnTo>
                  <a:lnTo>
                    <a:pt x="96892" y="121329"/>
                  </a:lnTo>
                  <a:lnTo>
                    <a:pt x="99823" y="119661"/>
                  </a:lnTo>
                  <a:lnTo>
                    <a:pt x="101942" y="117136"/>
                  </a:lnTo>
                  <a:lnTo>
                    <a:pt x="106541" y="116685"/>
                  </a:lnTo>
                  <a:lnTo>
                    <a:pt x="109066" y="116685"/>
                  </a:lnTo>
                  <a:lnTo>
                    <a:pt x="112447" y="117136"/>
                  </a:lnTo>
                  <a:lnTo>
                    <a:pt x="115378" y="117136"/>
                  </a:lnTo>
                  <a:lnTo>
                    <a:pt x="116640" y="114160"/>
                  </a:lnTo>
                  <a:lnTo>
                    <a:pt x="117497" y="110824"/>
                  </a:lnTo>
                  <a:lnTo>
                    <a:pt x="115829" y="109967"/>
                  </a:lnTo>
                  <a:lnTo>
                    <a:pt x="113304" y="107037"/>
                  </a:lnTo>
                  <a:lnTo>
                    <a:pt x="114115" y="104061"/>
                  </a:lnTo>
                  <a:lnTo>
                    <a:pt x="117903" y="102393"/>
                  </a:lnTo>
                  <a:lnTo>
                    <a:pt x="119165" y="98606"/>
                  </a:lnTo>
                  <a:lnTo>
                    <a:pt x="121284" y="96486"/>
                  </a:lnTo>
                  <a:lnTo>
                    <a:pt x="121690" y="93150"/>
                  </a:lnTo>
                  <a:lnTo>
                    <a:pt x="121690" y="89363"/>
                  </a:lnTo>
                  <a:lnTo>
                    <a:pt x="121690" y="86387"/>
                  </a:lnTo>
                  <a:lnTo>
                    <a:pt x="122546" y="82600"/>
                  </a:lnTo>
                  <a:lnTo>
                    <a:pt x="126334" y="82600"/>
                  </a:lnTo>
                  <a:lnTo>
                    <a:pt x="130121" y="82600"/>
                  </a:lnTo>
                  <a:lnTo>
                    <a:pt x="131383" y="80932"/>
                  </a:lnTo>
                  <a:lnTo>
                    <a:pt x="132646" y="77550"/>
                  </a:lnTo>
                  <a:lnTo>
                    <a:pt x="136839" y="74619"/>
                  </a:lnTo>
                  <a:lnTo>
                    <a:pt x="140221" y="72951"/>
                  </a:lnTo>
                  <a:lnTo>
                    <a:pt x="141889" y="70426"/>
                  </a:lnTo>
                  <a:lnTo>
                    <a:pt x="142745" y="67451"/>
                  </a:lnTo>
                  <a:lnTo>
                    <a:pt x="141889" y="64114"/>
                  </a:lnTo>
                  <a:lnTo>
                    <a:pt x="143151" y="61995"/>
                  </a:lnTo>
                  <a:lnTo>
                    <a:pt x="145270" y="58614"/>
                  </a:lnTo>
                  <a:lnTo>
                    <a:pt x="147389" y="55277"/>
                  </a:lnTo>
                  <a:lnTo>
                    <a:pt x="151177" y="53564"/>
                  </a:lnTo>
                  <a:lnTo>
                    <a:pt x="154964" y="53564"/>
                  </a:lnTo>
                  <a:lnTo>
                    <a:pt x="156632" y="54421"/>
                  </a:lnTo>
                  <a:lnTo>
                    <a:pt x="160013" y="54421"/>
                  </a:lnTo>
                  <a:lnTo>
                    <a:pt x="161276" y="52707"/>
                  </a:lnTo>
                  <a:lnTo>
                    <a:pt x="162087" y="49777"/>
                  </a:lnTo>
                  <a:lnTo>
                    <a:pt x="163395" y="45990"/>
                  </a:lnTo>
                  <a:lnTo>
                    <a:pt x="166731" y="46440"/>
                  </a:lnTo>
                  <a:lnTo>
                    <a:pt x="171375" y="46440"/>
                  </a:lnTo>
                  <a:lnTo>
                    <a:pt x="173900" y="47252"/>
                  </a:lnTo>
                  <a:lnTo>
                    <a:pt x="178499" y="49371"/>
                  </a:lnTo>
                  <a:lnTo>
                    <a:pt x="182286" y="49371"/>
                  </a:lnTo>
                  <a:lnTo>
                    <a:pt x="183999" y="47703"/>
                  </a:lnTo>
                  <a:lnTo>
                    <a:pt x="185262" y="44727"/>
                  </a:lnTo>
                  <a:lnTo>
                    <a:pt x="185668" y="40940"/>
                  </a:lnTo>
                  <a:lnTo>
                    <a:pt x="186119" y="38009"/>
                  </a:lnTo>
                  <a:lnTo>
                    <a:pt x="189455" y="38009"/>
                  </a:lnTo>
                  <a:lnTo>
                    <a:pt x="191574" y="38009"/>
                  </a:lnTo>
                  <a:lnTo>
                    <a:pt x="191619" y="38009"/>
                  </a:lnTo>
                  <a:lnTo>
                    <a:pt x="195361" y="37558"/>
                  </a:lnTo>
                  <a:lnTo>
                    <a:pt x="198698" y="34628"/>
                  </a:lnTo>
                  <a:lnTo>
                    <a:pt x="202530" y="35079"/>
                  </a:lnTo>
                  <a:lnTo>
                    <a:pt x="205461" y="37153"/>
                  </a:lnTo>
                  <a:lnTo>
                    <a:pt x="208797" y="39272"/>
                  </a:lnTo>
                  <a:lnTo>
                    <a:pt x="211773" y="41796"/>
                  </a:lnTo>
                  <a:lnTo>
                    <a:pt x="215560" y="42202"/>
                  </a:lnTo>
                  <a:lnTo>
                    <a:pt x="219347" y="43059"/>
                  </a:lnTo>
                  <a:lnTo>
                    <a:pt x="223540" y="43916"/>
                  </a:lnTo>
                  <a:lnTo>
                    <a:pt x="227327" y="42202"/>
                  </a:lnTo>
                  <a:lnTo>
                    <a:pt x="229447" y="40534"/>
                  </a:lnTo>
                  <a:lnTo>
                    <a:pt x="234090" y="42202"/>
                  </a:lnTo>
                  <a:lnTo>
                    <a:pt x="236570" y="43465"/>
                  </a:lnTo>
                  <a:lnTo>
                    <a:pt x="240403" y="43916"/>
                  </a:lnTo>
                  <a:lnTo>
                    <a:pt x="242477" y="43916"/>
                  </a:lnTo>
                  <a:lnTo>
                    <a:pt x="245452" y="40940"/>
                  </a:lnTo>
                  <a:lnTo>
                    <a:pt x="248789" y="40534"/>
                  </a:lnTo>
                  <a:lnTo>
                    <a:pt x="251314" y="38009"/>
                  </a:lnTo>
                  <a:lnTo>
                    <a:pt x="250908" y="34222"/>
                  </a:lnTo>
                  <a:lnTo>
                    <a:pt x="250457" y="31697"/>
                  </a:lnTo>
                  <a:lnTo>
                    <a:pt x="252170" y="28721"/>
                  </a:lnTo>
                  <a:lnTo>
                    <a:pt x="256363" y="27053"/>
                  </a:lnTo>
                  <a:lnTo>
                    <a:pt x="258888" y="24528"/>
                  </a:lnTo>
                  <a:lnTo>
                    <a:pt x="261864" y="24528"/>
                  </a:lnTo>
                  <a:lnTo>
                    <a:pt x="264389" y="24123"/>
                  </a:lnTo>
                  <a:lnTo>
                    <a:pt x="267455" y="23491"/>
                  </a:lnTo>
                  <a:lnTo>
                    <a:pt x="268582" y="23266"/>
                  </a:lnTo>
                  <a:lnTo>
                    <a:pt x="271107" y="21147"/>
                  </a:lnTo>
                  <a:lnTo>
                    <a:pt x="274894" y="21147"/>
                  </a:lnTo>
                  <a:lnTo>
                    <a:pt x="278275" y="23672"/>
                  </a:lnTo>
                  <a:lnTo>
                    <a:pt x="282469" y="26197"/>
                  </a:lnTo>
                  <a:lnTo>
                    <a:pt x="286662" y="26647"/>
                  </a:lnTo>
                  <a:lnTo>
                    <a:pt x="290043" y="27910"/>
                  </a:lnTo>
                  <a:lnTo>
                    <a:pt x="291305" y="31697"/>
                  </a:lnTo>
                  <a:lnTo>
                    <a:pt x="290449" y="33816"/>
                  </a:lnTo>
                  <a:lnTo>
                    <a:pt x="287518" y="38415"/>
                  </a:lnTo>
                  <a:lnTo>
                    <a:pt x="291305" y="38415"/>
                  </a:lnTo>
                  <a:lnTo>
                    <a:pt x="294236" y="34628"/>
                  </a:lnTo>
                  <a:lnTo>
                    <a:pt x="296355" y="33365"/>
                  </a:lnTo>
                  <a:lnTo>
                    <a:pt x="299286" y="33365"/>
                  </a:lnTo>
                  <a:lnTo>
                    <a:pt x="300142" y="30840"/>
                  </a:lnTo>
                  <a:lnTo>
                    <a:pt x="301405" y="29172"/>
                  </a:lnTo>
                  <a:lnTo>
                    <a:pt x="304786" y="29172"/>
                  </a:lnTo>
                  <a:lnTo>
                    <a:pt x="308979" y="29172"/>
                  </a:lnTo>
                  <a:lnTo>
                    <a:pt x="310242" y="27053"/>
                  </a:lnTo>
                  <a:lnTo>
                    <a:pt x="310467" y="266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4" name="手繪多邊形: 圖案 113">
              <a:extLst>
                <a:ext uri="{FF2B5EF4-FFF2-40B4-BE49-F238E27FC236}">
                  <a16:creationId xmlns:a16="http://schemas.microsoft.com/office/drawing/2014/main" id="{9DF1F9EB-6E15-4F72-BEAB-DF5101A0C1BE}"/>
                </a:ext>
              </a:extLst>
            </p:cNvPr>
            <p:cNvSpPr/>
            <p:nvPr/>
          </p:nvSpPr>
          <p:spPr>
            <a:xfrm>
              <a:off x="1975561" y="1979504"/>
              <a:ext cx="10953" cy="10952"/>
            </a:xfrm>
            <a:custGeom>
              <a:avLst/>
              <a:gdLst>
                <a:gd name="connsiteX0" fmla="*/ 4104 w 9017"/>
                <a:gd name="connsiteY0" fmla="*/ 8703 h 9017"/>
                <a:gd name="connsiteX1" fmla="*/ 7035 w 9017"/>
                <a:gd name="connsiteY1" fmla="*/ 4104 h 9017"/>
                <a:gd name="connsiteX2" fmla="*/ 5366 w 9017"/>
                <a:gd name="connsiteY2" fmla="*/ 4916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4104" y="8703"/>
                  </a:moveTo>
                  <a:lnTo>
                    <a:pt x="7035" y="4104"/>
                  </a:lnTo>
                  <a:lnTo>
                    <a:pt x="5366" y="49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5" name="手繪多邊形: 圖案 114">
              <a:extLst>
                <a:ext uri="{FF2B5EF4-FFF2-40B4-BE49-F238E27FC236}">
                  <a16:creationId xmlns:a16="http://schemas.microsoft.com/office/drawing/2014/main" id="{6A19DB80-2288-4488-A42D-7F486A545D8E}"/>
                </a:ext>
              </a:extLst>
            </p:cNvPr>
            <p:cNvSpPr/>
            <p:nvPr/>
          </p:nvSpPr>
          <p:spPr>
            <a:xfrm>
              <a:off x="1806887" y="2472215"/>
              <a:ext cx="76670" cy="65717"/>
            </a:xfrm>
            <a:custGeom>
              <a:avLst/>
              <a:gdLst>
                <a:gd name="connsiteX0" fmla="*/ 61319 w 63121"/>
                <a:gd name="connsiteY0" fmla="*/ 26422 h 54103"/>
                <a:gd name="connsiteX1" fmla="*/ 60462 w 63121"/>
                <a:gd name="connsiteY1" fmla="*/ 24303 h 54103"/>
                <a:gd name="connsiteX2" fmla="*/ 58388 w 63121"/>
                <a:gd name="connsiteY2" fmla="*/ 22635 h 54103"/>
                <a:gd name="connsiteX3" fmla="*/ 56269 w 63121"/>
                <a:gd name="connsiteY3" fmla="*/ 22635 h 54103"/>
                <a:gd name="connsiteX4" fmla="*/ 54150 w 63121"/>
                <a:gd name="connsiteY4" fmla="*/ 19253 h 54103"/>
                <a:gd name="connsiteX5" fmla="*/ 54601 w 63121"/>
                <a:gd name="connsiteY5" fmla="*/ 16728 h 54103"/>
                <a:gd name="connsiteX6" fmla="*/ 55863 w 63121"/>
                <a:gd name="connsiteY6" fmla="*/ 15466 h 54103"/>
                <a:gd name="connsiteX7" fmla="*/ 57126 w 63121"/>
                <a:gd name="connsiteY7" fmla="*/ 12535 h 54103"/>
                <a:gd name="connsiteX8" fmla="*/ 56720 w 63121"/>
                <a:gd name="connsiteY8" fmla="*/ 10416 h 54103"/>
                <a:gd name="connsiteX9" fmla="*/ 53339 w 63121"/>
                <a:gd name="connsiteY9" fmla="*/ 9154 h 54103"/>
                <a:gd name="connsiteX10" fmla="*/ 52076 w 63121"/>
                <a:gd name="connsiteY10" fmla="*/ 10867 h 54103"/>
                <a:gd name="connsiteX11" fmla="*/ 48694 w 63121"/>
                <a:gd name="connsiteY11" fmla="*/ 10867 h 54103"/>
                <a:gd name="connsiteX12" fmla="*/ 47026 w 63121"/>
                <a:gd name="connsiteY12" fmla="*/ 8748 h 54103"/>
                <a:gd name="connsiteX13" fmla="*/ 46621 w 63121"/>
                <a:gd name="connsiteY13" fmla="*/ 7936 h 54103"/>
                <a:gd name="connsiteX14" fmla="*/ 46170 w 63121"/>
                <a:gd name="connsiteY14" fmla="*/ 7035 h 54103"/>
                <a:gd name="connsiteX15" fmla="*/ 41120 w 63121"/>
                <a:gd name="connsiteY15" fmla="*/ 7035 h 54103"/>
                <a:gd name="connsiteX16" fmla="*/ 36476 w 63121"/>
                <a:gd name="connsiteY16" fmla="*/ 7035 h 54103"/>
                <a:gd name="connsiteX17" fmla="*/ 32734 w 63121"/>
                <a:gd name="connsiteY17" fmla="*/ 7035 h 54103"/>
                <a:gd name="connsiteX18" fmla="*/ 30615 w 63121"/>
                <a:gd name="connsiteY18" fmla="*/ 6629 h 54103"/>
                <a:gd name="connsiteX19" fmla="*/ 26828 w 63121"/>
                <a:gd name="connsiteY19" fmla="*/ 6629 h 54103"/>
                <a:gd name="connsiteX20" fmla="*/ 23040 w 63121"/>
                <a:gd name="connsiteY20" fmla="*/ 4510 h 54103"/>
                <a:gd name="connsiteX21" fmla="*/ 19253 w 63121"/>
                <a:gd name="connsiteY21" fmla="*/ 4510 h 54103"/>
                <a:gd name="connsiteX22" fmla="*/ 15872 w 63121"/>
                <a:gd name="connsiteY22" fmla="*/ 4510 h 54103"/>
                <a:gd name="connsiteX23" fmla="*/ 13347 w 63121"/>
                <a:gd name="connsiteY23" fmla="*/ 7486 h 54103"/>
                <a:gd name="connsiteX24" fmla="*/ 10416 w 63121"/>
                <a:gd name="connsiteY24" fmla="*/ 6629 h 54103"/>
                <a:gd name="connsiteX25" fmla="*/ 7440 w 63121"/>
                <a:gd name="connsiteY25" fmla="*/ 4104 h 54103"/>
                <a:gd name="connsiteX26" fmla="*/ 4104 w 63121"/>
                <a:gd name="connsiteY26" fmla="*/ 4961 h 54103"/>
                <a:gd name="connsiteX27" fmla="*/ 4510 w 63121"/>
                <a:gd name="connsiteY27" fmla="*/ 7035 h 54103"/>
                <a:gd name="connsiteX28" fmla="*/ 4510 w 63121"/>
                <a:gd name="connsiteY28" fmla="*/ 10867 h 54103"/>
                <a:gd name="connsiteX29" fmla="*/ 6178 w 63121"/>
                <a:gd name="connsiteY29" fmla="*/ 12535 h 54103"/>
                <a:gd name="connsiteX30" fmla="*/ 7891 w 63121"/>
                <a:gd name="connsiteY30" fmla="*/ 15917 h 54103"/>
                <a:gd name="connsiteX31" fmla="*/ 9559 w 63121"/>
                <a:gd name="connsiteY31" fmla="*/ 17991 h 54103"/>
                <a:gd name="connsiteX32" fmla="*/ 11679 w 63121"/>
                <a:gd name="connsiteY32" fmla="*/ 19253 h 54103"/>
                <a:gd name="connsiteX33" fmla="*/ 12084 w 63121"/>
                <a:gd name="connsiteY33" fmla="*/ 22635 h 54103"/>
                <a:gd name="connsiteX34" fmla="*/ 14203 w 63121"/>
                <a:gd name="connsiteY34" fmla="*/ 26016 h 54103"/>
                <a:gd name="connsiteX35" fmla="*/ 17134 w 63121"/>
                <a:gd name="connsiteY35" fmla="*/ 27279 h 54103"/>
                <a:gd name="connsiteX36" fmla="*/ 17991 w 63121"/>
                <a:gd name="connsiteY36" fmla="*/ 29353 h 54103"/>
                <a:gd name="connsiteX37" fmla="*/ 21327 w 63121"/>
                <a:gd name="connsiteY37" fmla="*/ 33591 h 54103"/>
                <a:gd name="connsiteX38" fmla="*/ 23446 w 63121"/>
                <a:gd name="connsiteY38" fmla="*/ 33997 h 54103"/>
                <a:gd name="connsiteX39" fmla="*/ 25971 w 63121"/>
                <a:gd name="connsiteY39" fmla="*/ 36116 h 54103"/>
                <a:gd name="connsiteX40" fmla="*/ 28902 w 63121"/>
                <a:gd name="connsiteY40" fmla="*/ 38640 h 54103"/>
                <a:gd name="connsiteX41" fmla="*/ 28902 w 63121"/>
                <a:gd name="connsiteY41" fmla="*/ 41977 h 54103"/>
                <a:gd name="connsiteX42" fmla="*/ 24844 w 63121"/>
                <a:gd name="connsiteY42" fmla="*/ 43645 h 54103"/>
                <a:gd name="connsiteX43" fmla="*/ 30615 w 63121"/>
                <a:gd name="connsiteY43" fmla="*/ 44727 h 54103"/>
                <a:gd name="connsiteX44" fmla="*/ 35665 w 63121"/>
                <a:gd name="connsiteY44" fmla="*/ 47883 h 54103"/>
                <a:gd name="connsiteX45" fmla="*/ 36702 w 63121"/>
                <a:gd name="connsiteY45" fmla="*/ 48154 h 54103"/>
                <a:gd name="connsiteX46" fmla="*/ 40714 w 63121"/>
                <a:gd name="connsiteY46" fmla="*/ 49146 h 54103"/>
                <a:gd name="connsiteX47" fmla="*/ 43870 w 63121"/>
                <a:gd name="connsiteY47" fmla="*/ 51670 h 54103"/>
                <a:gd name="connsiteX48" fmla="*/ 46350 w 63121"/>
                <a:gd name="connsiteY48" fmla="*/ 52753 h 54103"/>
                <a:gd name="connsiteX49" fmla="*/ 47432 w 63121"/>
                <a:gd name="connsiteY49" fmla="*/ 51670 h 54103"/>
                <a:gd name="connsiteX50" fmla="*/ 47432 w 63121"/>
                <a:gd name="connsiteY50" fmla="*/ 48695 h 54103"/>
                <a:gd name="connsiteX51" fmla="*/ 45764 w 63121"/>
                <a:gd name="connsiteY51" fmla="*/ 45764 h 54103"/>
                <a:gd name="connsiteX52" fmla="*/ 48289 w 63121"/>
                <a:gd name="connsiteY52" fmla="*/ 44096 h 54103"/>
                <a:gd name="connsiteX53" fmla="*/ 48694 w 63121"/>
                <a:gd name="connsiteY53" fmla="*/ 41571 h 54103"/>
                <a:gd name="connsiteX54" fmla="*/ 50408 w 63121"/>
                <a:gd name="connsiteY54" fmla="*/ 37784 h 54103"/>
                <a:gd name="connsiteX55" fmla="*/ 50994 w 63121"/>
                <a:gd name="connsiteY55" fmla="*/ 37784 h 54103"/>
                <a:gd name="connsiteX56" fmla="*/ 54150 w 63121"/>
                <a:gd name="connsiteY56" fmla="*/ 37784 h 54103"/>
                <a:gd name="connsiteX57" fmla="*/ 54601 w 63121"/>
                <a:gd name="connsiteY57" fmla="*/ 33997 h 54103"/>
                <a:gd name="connsiteX58" fmla="*/ 57126 w 63121"/>
                <a:gd name="connsiteY58" fmla="*/ 33997 h 54103"/>
                <a:gd name="connsiteX59" fmla="*/ 57261 w 63121"/>
                <a:gd name="connsiteY59" fmla="*/ 33906 h 54103"/>
                <a:gd name="connsiteX60" fmla="*/ 59200 w 63121"/>
                <a:gd name="connsiteY60" fmla="*/ 32734 h 54103"/>
                <a:gd name="connsiteX61" fmla="*/ 58388 w 63121"/>
                <a:gd name="connsiteY61" fmla="*/ 30615 h 54103"/>
                <a:gd name="connsiteX62" fmla="*/ 57982 w 63121"/>
                <a:gd name="connsiteY62" fmla="*/ 28090 h 54103"/>
                <a:gd name="connsiteX63" fmla="*/ 59651 w 63121"/>
                <a:gd name="connsiteY63" fmla="*/ 26828 h 5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3121" h="54103">
                  <a:moveTo>
                    <a:pt x="61319" y="26422"/>
                  </a:moveTo>
                  <a:lnTo>
                    <a:pt x="60462" y="24303"/>
                  </a:lnTo>
                  <a:lnTo>
                    <a:pt x="58388" y="22635"/>
                  </a:lnTo>
                  <a:lnTo>
                    <a:pt x="56269" y="22635"/>
                  </a:lnTo>
                  <a:lnTo>
                    <a:pt x="54150" y="19253"/>
                  </a:lnTo>
                  <a:lnTo>
                    <a:pt x="54601" y="16728"/>
                  </a:lnTo>
                  <a:lnTo>
                    <a:pt x="55863" y="15466"/>
                  </a:lnTo>
                  <a:lnTo>
                    <a:pt x="57126" y="12535"/>
                  </a:lnTo>
                  <a:lnTo>
                    <a:pt x="56720" y="10416"/>
                  </a:lnTo>
                  <a:lnTo>
                    <a:pt x="53339" y="9154"/>
                  </a:lnTo>
                  <a:lnTo>
                    <a:pt x="52076" y="10867"/>
                  </a:lnTo>
                  <a:lnTo>
                    <a:pt x="48694" y="10867"/>
                  </a:lnTo>
                  <a:lnTo>
                    <a:pt x="47026" y="8748"/>
                  </a:lnTo>
                  <a:lnTo>
                    <a:pt x="46621" y="7936"/>
                  </a:lnTo>
                  <a:lnTo>
                    <a:pt x="46170" y="7035"/>
                  </a:lnTo>
                  <a:lnTo>
                    <a:pt x="41120" y="7035"/>
                  </a:lnTo>
                  <a:lnTo>
                    <a:pt x="36476" y="7035"/>
                  </a:lnTo>
                  <a:lnTo>
                    <a:pt x="32734" y="7035"/>
                  </a:lnTo>
                  <a:lnTo>
                    <a:pt x="30615" y="6629"/>
                  </a:lnTo>
                  <a:lnTo>
                    <a:pt x="26828" y="6629"/>
                  </a:lnTo>
                  <a:lnTo>
                    <a:pt x="23040" y="4510"/>
                  </a:lnTo>
                  <a:lnTo>
                    <a:pt x="19253" y="4510"/>
                  </a:lnTo>
                  <a:lnTo>
                    <a:pt x="15872" y="4510"/>
                  </a:lnTo>
                  <a:lnTo>
                    <a:pt x="13347" y="7486"/>
                  </a:lnTo>
                  <a:lnTo>
                    <a:pt x="10416" y="6629"/>
                  </a:lnTo>
                  <a:lnTo>
                    <a:pt x="7440" y="4104"/>
                  </a:lnTo>
                  <a:lnTo>
                    <a:pt x="4104" y="4961"/>
                  </a:lnTo>
                  <a:lnTo>
                    <a:pt x="4510" y="7035"/>
                  </a:lnTo>
                  <a:lnTo>
                    <a:pt x="4510" y="10867"/>
                  </a:lnTo>
                  <a:lnTo>
                    <a:pt x="6178" y="12535"/>
                  </a:lnTo>
                  <a:lnTo>
                    <a:pt x="7891" y="15917"/>
                  </a:lnTo>
                  <a:lnTo>
                    <a:pt x="9559" y="17991"/>
                  </a:lnTo>
                  <a:lnTo>
                    <a:pt x="11679" y="19253"/>
                  </a:lnTo>
                  <a:lnTo>
                    <a:pt x="12084" y="22635"/>
                  </a:lnTo>
                  <a:lnTo>
                    <a:pt x="14203" y="26016"/>
                  </a:lnTo>
                  <a:lnTo>
                    <a:pt x="17134" y="27279"/>
                  </a:lnTo>
                  <a:lnTo>
                    <a:pt x="17991" y="29353"/>
                  </a:lnTo>
                  <a:lnTo>
                    <a:pt x="21327" y="33591"/>
                  </a:lnTo>
                  <a:lnTo>
                    <a:pt x="23446" y="33997"/>
                  </a:lnTo>
                  <a:lnTo>
                    <a:pt x="25971" y="36116"/>
                  </a:lnTo>
                  <a:lnTo>
                    <a:pt x="28902" y="38640"/>
                  </a:lnTo>
                  <a:lnTo>
                    <a:pt x="28902" y="41977"/>
                  </a:lnTo>
                  <a:lnTo>
                    <a:pt x="24844" y="43645"/>
                  </a:lnTo>
                  <a:lnTo>
                    <a:pt x="30615" y="44727"/>
                  </a:lnTo>
                  <a:lnTo>
                    <a:pt x="35665" y="47883"/>
                  </a:lnTo>
                  <a:lnTo>
                    <a:pt x="36702" y="48154"/>
                  </a:lnTo>
                  <a:lnTo>
                    <a:pt x="40714" y="49146"/>
                  </a:lnTo>
                  <a:lnTo>
                    <a:pt x="43870" y="51670"/>
                  </a:lnTo>
                  <a:lnTo>
                    <a:pt x="46350" y="52753"/>
                  </a:lnTo>
                  <a:lnTo>
                    <a:pt x="47432" y="51670"/>
                  </a:lnTo>
                  <a:lnTo>
                    <a:pt x="47432" y="48695"/>
                  </a:lnTo>
                  <a:lnTo>
                    <a:pt x="45764" y="45764"/>
                  </a:lnTo>
                  <a:lnTo>
                    <a:pt x="48289" y="44096"/>
                  </a:lnTo>
                  <a:lnTo>
                    <a:pt x="48694" y="41571"/>
                  </a:lnTo>
                  <a:lnTo>
                    <a:pt x="50408" y="37784"/>
                  </a:lnTo>
                  <a:lnTo>
                    <a:pt x="50994" y="37784"/>
                  </a:lnTo>
                  <a:lnTo>
                    <a:pt x="54150" y="37784"/>
                  </a:lnTo>
                  <a:lnTo>
                    <a:pt x="54601" y="33997"/>
                  </a:lnTo>
                  <a:lnTo>
                    <a:pt x="57126" y="33997"/>
                  </a:lnTo>
                  <a:lnTo>
                    <a:pt x="57261" y="33906"/>
                  </a:lnTo>
                  <a:lnTo>
                    <a:pt x="59200" y="32734"/>
                  </a:lnTo>
                  <a:lnTo>
                    <a:pt x="58388" y="30615"/>
                  </a:lnTo>
                  <a:lnTo>
                    <a:pt x="57982" y="28090"/>
                  </a:lnTo>
                  <a:lnTo>
                    <a:pt x="59651" y="268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6" name="手繪多邊形: 圖案 115">
              <a:extLst>
                <a:ext uri="{FF2B5EF4-FFF2-40B4-BE49-F238E27FC236}">
                  <a16:creationId xmlns:a16="http://schemas.microsoft.com/office/drawing/2014/main" id="{2A6596AA-0CE7-4AF0-89D6-11A4F757F53C}"/>
                </a:ext>
              </a:extLst>
            </p:cNvPr>
            <p:cNvSpPr/>
            <p:nvPr/>
          </p:nvSpPr>
          <p:spPr>
            <a:xfrm>
              <a:off x="1768551" y="2444725"/>
              <a:ext cx="109529" cy="82146"/>
            </a:xfrm>
            <a:custGeom>
              <a:avLst/>
              <a:gdLst>
                <a:gd name="connsiteX0" fmla="*/ 84448 w 90173"/>
                <a:gd name="connsiteY0" fmla="*/ 26332 h 67629"/>
                <a:gd name="connsiteX1" fmla="*/ 84448 w 90173"/>
                <a:gd name="connsiteY1" fmla="*/ 24213 h 67629"/>
                <a:gd name="connsiteX2" fmla="*/ 84448 w 90173"/>
                <a:gd name="connsiteY2" fmla="*/ 22545 h 67629"/>
                <a:gd name="connsiteX3" fmla="*/ 83637 w 90173"/>
                <a:gd name="connsiteY3" fmla="*/ 20020 h 67629"/>
                <a:gd name="connsiteX4" fmla="*/ 81518 w 90173"/>
                <a:gd name="connsiteY4" fmla="*/ 16638 h 67629"/>
                <a:gd name="connsiteX5" fmla="*/ 78587 w 90173"/>
                <a:gd name="connsiteY5" fmla="*/ 16232 h 67629"/>
                <a:gd name="connsiteX6" fmla="*/ 76874 w 90173"/>
                <a:gd name="connsiteY6" fmla="*/ 17495 h 67629"/>
                <a:gd name="connsiteX7" fmla="*/ 73537 w 90173"/>
                <a:gd name="connsiteY7" fmla="*/ 18757 h 67629"/>
                <a:gd name="connsiteX8" fmla="*/ 71012 w 90173"/>
                <a:gd name="connsiteY8" fmla="*/ 17495 h 67629"/>
                <a:gd name="connsiteX9" fmla="*/ 68488 w 90173"/>
                <a:gd name="connsiteY9" fmla="*/ 17089 h 67629"/>
                <a:gd name="connsiteX10" fmla="*/ 64700 w 90173"/>
                <a:gd name="connsiteY10" fmla="*/ 16638 h 67629"/>
                <a:gd name="connsiteX11" fmla="*/ 62987 w 90173"/>
                <a:gd name="connsiteY11" fmla="*/ 14519 h 67629"/>
                <a:gd name="connsiteX12" fmla="*/ 59245 w 90173"/>
                <a:gd name="connsiteY12" fmla="*/ 14519 h 67629"/>
                <a:gd name="connsiteX13" fmla="*/ 57532 w 90173"/>
                <a:gd name="connsiteY13" fmla="*/ 12445 h 67629"/>
                <a:gd name="connsiteX14" fmla="*/ 55863 w 90173"/>
                <a:gd name="connsiteY14" fmla="*/ 10777 h 67629"/>
                <a:gd name="connsiteX15" fmla="*/ 52888 w 90173"/>
                <a:gd name="connsiteY15" fmla="*/ 8207 h 67629"/>
                <a:gd name="connsiteX16" fmla="*/ 50408 w 90173"/>
                <a:gd name="connsiteY16" fmla="*/ 7395 h 67629"/>
                <a:gd name="connsiteX17" fmla="*/ 48289 w 90173"/>
                <a:gd name="connsiteY17" fmla="*/ 4871 h 67629"/>
                <a:gd name="connsiteX18" fmla="*/ 46936 w 90173"/>
                <a:gd name="connsiteY18" fmla="*/ 4104 h 67629"/>
                <a:gd name="connsiteX19" fmla="*/ 45764 w 90173"/>
                <a:gd name="connsiteY19" fmla="*/ 5276 h 67629"/>
                <a:gd name="connsiteX20" fmla="*/ 44501 w 90173"/>
                <a:gd name="connsiteY20" fmla="*/ 6539 h 67629"/>
                <a:gd name="connsiteX21" fmla="*/ 42383 w 90173"/>
                <a:gd name="connsiteY21" fmla="*/ 7395 h 67629"/>
                <a:gd name="connsiteX22" fmla="*/ 39452 w 90173"/>
                <a:gd name="connsiteY22" fmla="*/ 7395 h 67629"/>
                <a:gd name="connsiteX23" fmla="*/ 38595 w 90173"/>
                <a:gd name="connsiteY23" fmla="*/ 8207 h 67629"/>
                <a:gd name="connsiteX24" fmla="*/ 37738 w 90173"/>
                <a:gd name="connsiteY24" fmla="*/ 9064 h 67629"/>
                <a:gd name="connsiteX25" fmla="*/ 34808 w 90173"/>
                <a:gd name="connsiteY25" fmla="*/ 9469 h 67629"/>
                <a:gd name="connsiteX26" fmla="*/ 34808 w 90173"/>
                <a:gd name="connsiteY26" fmla="*/ 11994 h 67629"/>
                <a:gd name="connsiteX27" fmla="*/ 35665 w 90173"/>
                <a:gd name="connsiteY27" fmla="*/ 15376 h 67629"/>
                <a:gd name="connsiteX28" fmla="*/ 33951 w 90173"/>
                <a:gd name="connsiteY28" fmla="*/ 17089 h 67629"/>
                <a:gd name="connsiteX29" fmla="*/ 30164 w 90173"/>
                <a:gd name="connsiteY29" fmla="*/ 17089 h 67629"/>
                <a:gd name="connsiteX30" fmla="*/ 30615 w 90173"/>
                <a:gd name="connsiteY30" fmla="*/ 20425 h 67629"/>
                <a:gd name="connsiteX31" fmla="*/ 29758 w 90173"/>
                <a:gd name="connsiteY31" fmla="*/ 22950 h 67629"/>
                <a:gd name="connsiteX32" fmla="*/ 25565 w 90173"/>
                <a:gd name="connsiteY32" fmla="*/ 23807 h 67629"/>
                <a:gd name="connsiteX33" fmla="*/ 22589 w 90173"/>
                <a:gd name="connsiteY33" fmla="*/ 23356 h 67629"/>
                <a:gd name="connsiteX34" fmla="*/ 20515 w 90173"/>
                <a:gd name="connsiteY34" fmla="*/ 20831 h 67629"/>
                <a:gd name="connsiteX35" fmla="*/ 17134 w 90173"/>
                <a:gd name="connsiteY35" fmla="*/ 20831 h 67629"/>
                <a:gd name="connsiteX36" fmla="*/ 15015 w 90173"/>
                <a:gd name="connsiteY36" fmla="*/ 22950 h 67629"/>
                <a:gd name="connsiteX37" fmla="*/ 11228 w 90173"/>
                <a:gd name="connsiteY37" fmla="*/ 21688 h 67629"/>
                <a:gd name="connsiteX38" fmla="*/ 8297 w 90173"/>
                <a:gd name="connsiteY38" fmla="*/ 21688 h 67629"/>
                <a:gd name="connsiteX39" fmla="*/ 6629 w 90173"/>
                <a:gd name="connsiteY39" fmla="*/ 20831 h 67629"/>
                <a:gd name="connsiteX40" fmla="*/ 4780 w 90173"/>
                <a:gd name="connsiteY40" fmla="*/ 19028 h 67629"/>
                <a:gd name="connsiteX41" fmla="*/ 5366 w 90173"/>
                <a:gd name="connsiteY41" fmla="*/ 21913 h 67629"/>
                <a:gd name="connsiteX42" fmla="*/ 4104 w 90173"/>
                <a:gd name="connsiteY42" fmla="*/ 25701 h 67629"/>
                <a:gd name="connsiteX43" fmla="*/ 8523 w 90173"/>
                <a:gd name="connsiteY43" fmla="*/ 31382 h 67629"/>
                <a:gd name="connsiteX44" fmla="*/ 14835 w 90173"/>
                <a:gd name="connsiteY44" fmla="*/ 32013 h 67629"/>
                <a:gd name="connsiteX45" fmla="*/ 19253 w 90173"/>
                <a:gd name="connsiteY45" fmla="*/ 33906 h 67629"/>
                <a:gd name="connsiteX46" fmla="*/ 20515 w 90173"/>
                <a:gd name="connsiteY46" fmla="*/ 28857 h 67629"/>
                <a:gd name="connsiteX47" fmla="*/ 25250 w 90173"/>
                <a:gd name="connsiteY47" fmla="*/ 31472 h 67629"/>
                <a:gd name="connsiteX48" fmla="*/ 26196 w 90173"/>
                <a:gd name="connsiteY48" fmla="*/ 32013 h 67629"/>
                <a:gd name="connsiteX49" fmla="*/ 26196 w 90173"/>
                <a:gd name="connsiteY49" fmla="*/ 37062 h 67629"/>
                <a:gd name="connsiteX50" fmla="*/ 29352 w 90173"/>
                <a:gd name="connsiteY50" fmla="*/ 38956 h 67629"/>
                <a:gd name="connsiteX51" fmla="*/ 31246 w 90173"/>
                <a:gd name="connsiteY51" fmla="*/ 45268 h 67629"/>
                <a:gd name="connsiteX52" fmla="*/ 32509 w 90173"/>
                <a:gd name="connsiteY52" fmla="*/ 51580 h 67629"/>
                <a:gd name="connsiteX53" fmla="*/ 36296 w 90173"/>
                <a:gd name="connsiteY53" fmla="*/ 53474 h 67629"/>
                <a:gd name="connsiteX54" fmla="*/ 40083 w 90173"/>
                <a:gd name="connsiteY54" fmla="*/ 54736 h 67629"/>
                <a:gd name="connsiteX55" fmla="*/ 45764 w 90173"/>
                <a:gd name="connsiteY55" fmla="*/ 59786 h 67629"/>
                <a:gd name="connsiteX56" fmla="*/ 49551 w 90173"/>
                <a:gd name="connsiteY56" fmla="*/ 59786 h 67629"/>
                <a:gd name="connsiteX57" fmla="*/ 53339 w 90173"/>
                <a:gd name="connsiteY57" fmla="*/ 63573 h 67629"/>
                <a:gd name="connsiteX58" fmla="*/ 55232 w 90173"/>
                <a:gd name="connsiteY58" fmla="*/ 66098 h 67629"/>
                <a:gd name="connsiteX59" fmla="*/ 56404 w 90173"/>
                <a:gd name="connsiteY59" fmla="*/ 66278 h 67629"/>
                <a:gd name="connsiteX60" fmla="*/ 60462 w 90173"/>
                <a:gd name="connsiteY60" fmla="*/ 64610 h 67629"/>
                <a:gd name="connsiteX61" fmla="*/ 60462 w 90173"/>
                <a:gd name="connsiteY61" fmla="*/ 61274 h 67629"/>
                <a:gd name="connsiteX62" fmla="*/ 57532 w 90173"/>
                <a:gd name="connsiteY62" fmla="*/ 58749 h 67629"/>
                <a:gd name="connsiteX63" fmla="*/ 55007 w 90173"/>
                <a:gd name="connsiteY63" fmla="*/ 56630 h 67629"/>
                <a:gd name="connsiteX64" fmla="*/ 52888 w 90173"/>
                <a:gd name="connsiteY64" fmla="*/ 56224 h 67629"/>
                <a:gd name="connsiteX65" fmla="*/ 49551 w 90173"/>
                <a:gd name="connsiteY65" fmla="*/ 51986 h 67629"/>
                <a:gd name="connsiteX66" fmla="*/ 48694 w 90173"/>
                <a:gd name="connsiteY66" fmla="*/ 49912 h 67629"/>
                <a:gd name="connsiteX67" fmla="*/ 45764 w 90173"/>
                <a:gd name="connsiteY67" fmla="*/ 48650 h 67629"/>
                <a:gd name="connsiteX68" fmla="*/ 43645 w 90173"/>
                <a:gd name="connsiteY68" fmla="*/ 45268 h 67629"/>
                <a:gd name="connsiteX69" fmla="*/ 43239 w 90173"/>
                <a:gd name="connsiteY69" fmla="*/ 41887 h 67629"/>
                <a:gd name="connsiteX70" fmla="*/ 41120 w 90173"/>
                <a:gd name="connsiteY70" fmla="*/ 40624 h 67629"/>
                <a:gd name="connsiteX71" fmla="*/ 39452 w 90173"/>
                <a:gd name="connsiteY71" fmla="*/ 38550 h 67629"/>
                <a:gd name="connsiteX72" fmla="*/ 37738 w 90173"/>
                <a:gd name="connsiteY72" fmla="*/ 35169 h 67629"/>
                <a:gd name="connsiteX73" fmla="*/ 36070 w 90173"/>
                <a:gd name="connsiteY73" fmla="*/ 33501 h 67629"/>
                <a:gd name="connsiteX74" fmla="*/ 36070 w 90173"/>
                <a:gd name="connsiteY74" fmla="*/ 29668 h 67629"/>
                <a:gd name="connsiteX75" fmla="*/ 35665 w 90173"/>
                <a:gd name="connsiteY75" fmla="*/ 27594 h 67629"/>
                <a:gd name="connsiteX76" fmla="*/ 39001 w 90173"/>
                <a:gd name="connsiteY76" fmla="*/ 26738 h 67629"/>
                <a:gd name="connsiteX77" fmla="*/ 41977 w 90173"/>
                <a:gd name="connsiteY77" fmla="*/ 29262 h 67629"/>
                <a:gd name="connsiteX78" fmla="*/ 44907 w 90173"/>
                <a:gd name="connsiteY78" fmla="*/ 30119 h 67629"/>
                <a:gd name="connsiteX79" fmla="*/ 47432 w 90173"/>
                <a:gd name="connsiteY79" fmla="*/ 27143 h 67629"/>
                <a:gd name="connsiteX80" fmla="*/ 50814 w 90173"/>
                <a:gd name="connsiteY80" fmla="*/ 27143 h 67629"/>
                <a:gd name="connsiteX81" fmla="*/ 54601 w 90173"/>
                <a:gd name="connsiteY81" fmla="*/ 27143 h 67629"/>
                <a:gd name="connsiteX82" fmla="*/ 58388 w 90173"/>
                <a:gd name="connsiteY82" fmla="*/ 29262 h 67629"/>
                <a:gd name="connsiteX83" fmla="*/ 62176 w 90173"/>
                <a:gd name="connsiteY83" fmla="*/ 29262 h 67629"/>
                <a:gd name="connsiteX84" fmla="*/ 64295 w 90173"/>
                <a:gd name="connsiteY84" fmla="*/ 29668 h 67629"/>
                <a:gd name="connsiteX85" fmla="*/ 68037 w 90173"/>
                <a:gd name="connsiteY85" fmla="*/ 29668 h 67629"/>
                <a:gd name="connsiteX86" fmla="*/ 72681 w 90173"/>
                <a:gd name="connsiteY86" fmla="*/ 29668 h 67629"/>
                <a:gd name="connsiteX87" fmla="*/ 77730 w 90173"/>
                <a:gd name="connsiteY87" fmla="*/ 29668 h 67629"/>
                <a:gd name="connsiteX88" fmla="*/ 78181 w 90173"/>
                <a:gd name="connsiteY88" fmla="*/ 30570 h 67629"/>
                <a:gd name="connsiteX89" fmla="*/ 78587 w 90173"/>
                <a:gd name="connsiteY89" fmla="*/ 31382 h 67629"/>
                <a:gd name="connsiteX90" fmla="*/ 80255 w 90173"/>
                <a:gd name="connsiteY90" fmla="*/ 33501 h 67629"/>
                <a:gd name="connsiteX91" fmla="*/ 83637 w 90173"/>
                <a:gd name="connsiteY91" fmla="*/ 33501 h 67629"/>
                <a:gd name="connsiteX92" fmla="*/ 84899 w 90173"/>
                <a:gd name="connsiteY92" fmla="*/ 31787 h 67629"/>
                <a:gd name="connsiteX93" fmla="*/ 84899 w 90173"/>
                <a:gd name="connsiteY93" fmla="*/ 28857 h 67629"/>
                <a:gd name="connsiteX94" fmla="*/ 87018 w 90173"/>
                <a:gd name="connsiteY94" fmla="*/ 27143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0173" h="67629">
                  <a:moveTo>
                    <a:pt x="84448" y="26332"/>
                  </a:moveTo>
                  <a:lnTo>
                    <a:pt x="84448" y="24213"/>
                  </a:lnTo>
                  <a:lnTo>
                    <a:pt x="84448" y="22545"/>
                  </a:lnTo>
                  <a:lnTo>
                    <a:pt x="83637" y="20020"/>
                  </a:lnTo>
                  <a:lnTo>
                    <a:pt x="81518" y="16638"/>
                  </a:lnTo>
                  <a:lnTo>
                    <a:pt x="78587" y="16232"/>
                  </a:lnTo>
                  <a:lnTo>
                    <a:pt x="76874" y="17495"/>
                  </a:lnTo>
                  <a:lnTo>
                    <a:pt x="73537" y="18757"/>
                  </a:lnTo>
                  <a:lnTo>
                    <a:pt x="71012" y="17495"/>
                  </a:lnTo>
                  <a:lnTo>
                    <a:pt x="68488" y="17089"/>
                  </a:lnTo>
                  <a:lnTo>
                    <a:pt x="64700" y="16638"/>
                  </a:lnTo>
                  <a:lnTo>
                    <a:pt x="62987" y="14519"/>
                  </a:lnTo>
                  <a:lnTo>
                    <a:pt x="59245" y="14519"/>
                  </a:lnTo>
                  <a:lnTo>
                    <a:pt x="57532" y="12445"/>
                  </a:lnTo>
                  <a:lnTo>
                    <a:pt x="55863" y="10777"/>
                  </a:lnTo>
                  <a:lnTo>
                    <a:pt x="52888" y="8207"/>
                  </a:lnTo>
                  <a:lnTo>
                    <a:pt x="50408" y="7395"/>
                  </a:lnTo>
                  <a:lnTo>
                    <a:pt x="48289" y="4871"/>
                  </a:lnTo>
                  <a:lnTo>
                    <a:pt x="46936" y="4104"/>
                  </a:lnTo>
                  <a:lnTo>
                    <a:pt x="45764" y="5276"/>
                  </a:lnTo>
                  <a:lnTo>
                    <a:pt x="44501" y="6539"/>
                  </a:lnTo>
                  <a:lnTo>
                    <a:pt x="42383" y="7395"/>
                  </a:lnTo>
                  <a:lnTo>
                    <a:pt x="39452" y="7395"/>
                  </a:lnTo>
                  <a:lnTo>
                    <a:pt x="38595" y="8207"/>
                  </a:lnTo>
                  <a:lnTo>
                    <a:pt x="37738" y="9064"/>
                  </a:lnTo>
                  <a:lnTo>
                    <a:pt x="34808" y="9469"/>
                  </a:lnTo>
                  <a:lnTo>
                    <a:pt x="34808" y="11994"/>
                  </a:lnTo>
                  <a:lnTo>
                    <a:pt x="35665" y="15376"/>
                  </a:lnTo>
                  <a:lnTo>
                    <a:pt x="33951" y="17089"/>
                  </a:lnTo>
                  <a:lnTo>
                    <a:pt x="30164" y="17089"/>
                  </a:lnTo>
                  <a:lnTo>
                    <a:pt x="30615" y="20425"/>
                  </a:lnTo>
                  <a:lnTo>
                    <a:pt x="29758" y="22950"/>
                  </a:lnTo>
                  <a:lnTo>
                    <a:pt x="25565" y="23807"/>
                  </a:lnTo>
                  <a:lnTo>
                    <a:pt x="22589" y="23356"/>
                  </a:lnTo>
                  <a:lnTo>
                    <a:pt x="20515" y="20831"/>
                  </a:lnTo>
                  <a:lnTo>
                    <a:pt x="17134" y="20831"/>
                  </a:lnTo>
                  <a:lnTo>
                    <a:pt x="15015" y="22950"/>
                  </a:lnTo>
                  <a:lnTo>
                    <a:pt x="11228" y="21688"/>
                  </a:lnTo>
                  <a:lnTo>
                    <a:pt x="8297" y="21688"/>
                  </a:lnTo>
                  <a:lnTo>
                    <a:pt x="6629" y="20831"/>
                  </a:lnTo>
                  <a:lnTo>
                    <a:pt x="4780" y="19028"/>
                  </a:lnTo>
                  <a:lnTo>
                    <a:pt x="5366" y="21913"/>
                  </a:lnTo>
                  <a:lnTo>
                    <a:pt x="4104" y="25701"/>
                  </a:lnTo>
                  <a:lnTo>
                    <a:pt x="8523" y="31382"/>
                  </a:lnTo>
                  <a:lnTo>
                    <a:pt x="14835" y="32013"/>
                  </a:lnTo>
                  <a:lnTo>
                    <a:pt x="19253" y="33906"/>
                  </a:lnTo>
                  <a:lnTo>
                    <a:pt x="20515" y="28857"/>
                  </a:lnTo>
                  <a:lnTo>
                    <a:pt x="25250" y="31472"/>
                  </a:lnTo>
                  <a:lnTo>
                    <a:pt x="26196" y="32013"/>
                  </a:lnTo>
                  <a:lnTo>
                    <a:pt x="26196" y="37062"/>
                  </a:lnTo>
                  <a:lnTo>
                    <a:pt x="29352" y="38956"/>
                  </a:lnTo>
                  <a:lnTo>
                    <a:pt x="31246" y="45268"/>
                  </a:lnTo>
                  <a:lnTo>
                    <a:pt x="32509" y="51580"/>
                  </a:lnTo>
                  <a:lnTo>
                    <a:pt x="36296" y="53474"/>
                  </a:lnTo>
                  <a:lnTo>
                    <a:pt x="40083" y="54736"/>
                  </a:lnTo>
                  <a:lnTo>
                    <a:pt x="45764" y="59786"/>
                  </a:lnTo>
                  <a:lnTo>
                    <a:pt x="49551" y="59786"/>
                  </a:lnTo>
                  <a:lnTo>
                    <a:pt x="53339" y="63573"/>
                  </a:lnTo>
                  <a:lnTo>
                    <a:pt x="55232" y="66098"/>
                  </a:lnTo>
                  <a:lnTo>
                    <a:pt x="56404" y="66278"/>
                  </a:lnTo>
                  <a:lnTo>
                    <a:pt x="60462" y="64610"/>
                  </a:lnTo>
                  <a:lnTo>
                    <a:pt x="60462" y="61274"/>
                  </a:lnTo>
                  <a:lnTo>
                    <a:pt x="57532" y="58749"/>
                  </a:lnTo>
                  <a:lnTo>
                    <a:pt x="55007" y="56630"/>
                  </a:lnTo>
                  <a:lnTo>
                    <a:pt x="52888" y="56224"/>
                  </a:lnTo>
                  <a:lnTo>
                    <a:pt x="49551" y="51986"/>
                  </a:lnTo>
                  <a:lnTo>
                    <a:pt x="48694" y="49912"/>
                  </a:lnTo>
                  <a:lnTo>
                    <a:pt x="45764" y="48650"/>
                  </a:lnTo>
                  <a:lnTo>
                    <a:pt x="43645" y="45268"/>
                  </a:lnTo>
                  <a:lnTo>
                    <a:pt x="43239" y="41887"/>
                  </a:lnTo>
                  <a:lnTo>
                    <a:pt x="41120" y="40624"/>
                  </a:lnTo>
                  <a:lnTo>
                    <a:pt x="39452" y="38550"/>
                  </a:lnTo>
                  <a:lnTo>
                    <a:pt x="37738" y="35169"/>
                  </a:lnTo>
                  <a:lnTo>
                    <a:pt x="36070" y="33501"/>
                  </a:lnTo>
                  <a:lnTo>
                    <a:pt x="36070" y="29668"/>
                  </a:lnTo>
                  <a:lnTo>
                    <a:pt x="35665" y="27594"/>
                  </a:lnTo>
                  <a:lnTo>
                    <a:pt x="39001" y="26738"/>
                  </a:lnTo>
                  <a:lnTo>
                    <a:pt x="41977" y="29262"/>
                  </a:lnTo>
                  <a:lnTo>
                    <a:pt x="44907" y="30119"/>
                  </a:lnTo>
                  <a:lnTo>
                    <a:pt x="47432" y="27143"/>
                  </a:lnTo>
                  <a:lnTo>
                    <a:pt x="50814" y="27143"/>
                  </a:lnTo>
                  <a:lnTo>
                    <a:pt x="54601" y="27143"/>
                  </a:lnTo>
                  <a:lnTo>
                    <a:pt x="58388" y="29262"/>
                  </a:lnTo>
                  <a:lnTo>
                    <a:pt x="62176" y="29262"/>
                  </a:lnTo>
                  <a:lnTo>
                    <a:pt x="64295" y="29668"/>
                  </a:lnTo>
                  <a:lnTo>
                    <a:pt x="68037" y="29668"/>
                  </a:lnTo>
                  <a:lnTo>
                    <a:pt x="72681" y="29668"/>
                  </a:lnTo>
                  <a:lnTo>
                    <a:pt x="77730" y="29668"/>
                  </a:lnTo>
                  <a:lnTo>
                    <a:pt x="78181" y="30570"/>
                  </a:lnTo>
                  <a:lnTo>
                    <a:pt x="78587" y="31382"/>
                  </a:lnTo>
                  <a:lnTo>
                    <a:pt x="80255" y="33501"/>
                  </a:lnTo>
                  <a:lnTo>
                    <a:pt x="83637" y="33501"/>
                  </a:lnTo>
                  <a:lnTo>
                    <a:pt x="84899" y="31787"/>
                  </a:lnTo>
                  <a:lnTo>
                    <a:pt x="84899" y="28857"/>
                  </a:lnTo>
                  <a:lnTo>
                    <a:pt x="87018" y="2714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7" name="手繪多邊形: 圖案 116">
              <a:extLst>
                <a:ext uri="{FF2B5EF4-FFF2-40B4-BE49-F238E27FC236}">
                  <a16:creationId xmlns:a16="http://schemas.microsoft.com/office/drawing/2014/main" id="{60C2DC45-79C6-4B1D-BDF5-70E1C3C4E95A}"/>
                </a:ext>
              </a:extLst>
            </p:cNvPr>
            <p:cNvSpPr/>
            <p:nvPr/>
          </p:nvSpPr>
          <p:spPr>
            <a:xfrm>
              <a:off x="1635145" y="2262415"/>
              <a:ext cx="164294" cy="169768"/>
            </a:xfrm>
            <a:custGeom>
              <a:avLst/>
              <a:gdLst>
                <a:gd name="connsiteX0" fmla="*/ 131609 w 135259"/>
                <a:gd name="connsiteY0" fmla="*/ 67000 h 139768"/>
                <a:gd name="connsiteX1" fmla="*/ 129084 w 135259"/>
                <a:gd name="connsiteY1" fmla="*/ 63618 h 139768"/>
                <a:gd name="connsiteX2" fmla="*/ 127821 w 135259"/>
                <a:gd name="connsiteY2" fmla="*/ 60282 h 139768"/>
                <a:gd name="connsiteX3" fmla="*/ 128227 w 135259"/>
                <a:gd name="connsiteY3" fmla="*/ 57306 h 139768"/>
                <a:gd name="connsiteX4" fmla="*/ 129084 w 135259"/>
                <a:gd name="connsiteY4" fmla="*/ 54376 h 139768"/>
                <a:gd name="connsiteX5" fmla="*/ 126965 w 135259"/>
                <a:gd name="connsiteY5" fmla="*/ 53113 h 139768"/>
                <a:gd name="connsiteX6" fmla="*/ 126559 w 135259"/>
                <a:gd name="connsiteY6" fmla="*/ 49732 h 139768"/>
                <a:gd name="connsiteX7" fmla="*/ 126965 w 135259"/>
                <a:gd name="connsiteY7" fmla="*/ 46395 h 139768"/>
                <a:gd name="connsiteX8" fmla="*/ 123583 w 135259"/>
                <a:gd name="connsiteY8" fmla="*/ 44276 h 139768"/>
                <a:gd name="connsiteX9" fmla="*/ 121058 w 135259"/>
                <a:gd name="connsiteY9" fmla="*/ 42608 h 139768"/>
                <a:gd name="connsiteX10" fmla="*/ 120247 w 135259"/>
                <a:gd name="connsiteY10" fmla="*/ 40083 h 139768"/>
                <a:gd name="connsiteX11" fmla="*/ 122772 w 135259"/>
                <a:gd name="connsiteY11" fmla="*/ 38370 h 139768"/>
                <a:gd name="connsiteX12" fmla="*/ 124034 w 135259"/>
                <a:gd name="connsiteY12" fmla="*/ 35845 h 139768"/>
                <a:gd name="connsiteX13" fmla="*/ 123178 w 135259"/>
                <a:gd name="connsiteY13" fmla="*/ 32509 h 139768"/>
                <a:gd name="connsiteX14" fmla="*/ 122772 w 135259"/>
                <a:gd name="connsiteY14" fmla="*/ 29533 h 139768"/>
                <a:gd name="connsiteX15" fmla="*/ 121510 w 135259"/>
                <a:gd name="connsiteY15" fmla="*/ 25746 h 139768"/>
                <a:gd name="connsiteX16" fmla="*/ 121915 w 135259"/>
                <a:gd name="connsiteY16" fmla="*/ 23672 h 139768"/>
                <a:gd name="connsiteX17" fmla="*/ 121960 w 135259"/>
                <a:gd name="connsiteY17" fmla="*/ 23491 h 139768"/>
                <a:gd name="connsiteX18" fmla="*/ 118353 w 135259"/>
                <a:gd name="connsiteY18" fmla="*/ 23040 h 139768"/>
                <a:gd name="connsiteX19" fmla="*/ 117903 w 135259"/>
                <a:gd name="connsiteY19" fmla="*/ 22905 h 139768"/>
                <a:gd name="connsiteX20" fmla="*/ 113935 w 135259"/>
                <a:gd name="connsiteY20" fmla="*/ 21778 h 139768"/>
                <a:gd name="connsiteX21" fmla="*/ 110148 w 135259"/>
                <a:gd name="connsiteY21" fmla="*/ 21778 h 139768"/>
                <a:gd name="connsiteX22" fmla="*/ 109516 w 135259"/>
                <a:gd name="connsiteY22" fmla="*/ 17991 h 139768"/>
                <a:gd name="connsiteX23" fmla="*/ 113935 w 135259"/>
                <a:gd name="connsiteY23" fmla="*/ 17360 h 139768"/>
                <a:gd name="connsiteX24" fmla="*/ 112672 w 135259"/>
                <a:gd name="connsiteY24" fmla="*/ 13572 h 139768"/>
                <a:gd name="connsiteX25" fmla="*/ 109516 w 135259"/>
                <a:gd name="connsiteY25" fmla="*/ 11679 h 139768"/>
                <a:gd name="connsiteX26" fmla="*/ 106360 w 135259"/>
                <a:gd name="connsiteY26" fmla="*/ 12941 h 139768"/>
                <a:gd name="connsiteX27" fmla="*/ 104467 w 135259"/>
                <a:gd name="connsiteY27" fmla="*/ 14835 h 139768"/>
                <a:gd name="connsiteX28" fmla="*/ 100680 w 135259"/>
                <a:gd name="connsiteY28" fmla="*/ 15466 h 139768"/>
                <a:gd name="connsiteX29" fmla="*/ 96261 w 135259"/>
                <a:gd name="connsiteY29" fmla="*/ 16097 h 139768"/>
                <a:gd name="connsiteX30" fmla="*/ 93105 w 135259"/>
                <a:gd name="connsiteY30" fmla="*/ 18622 h 139768"/>
                <a:gd name="connsiteX31" fmla="*/ 89949 w 135259"/>
                <a:gd name="connsiteY31" fmla="*/ 21778 h 139768"/>
                <a:gd name="connsiteX32" fmla="*/ 82374 w 135259"/>
                <a:gd name="connsiteY32" fmla="*/ 23672 h 139768"/>
                <a:gd name="connsiteX33" fmla="*/ 77325 w 135259"/>
                <a:gd name="connsiteY33" fmla="*/ 23672 h 139768"/>
                <a:gd name="connsiteX34" fmla="*/ 76693 w 135259"/>
                <a:gd name="connsiteY34" fmla="*/ 20516 h 139768"/>
                <a:gd name="connsiteX35" fmla="*/ 79218 w 135259"/>
                <a:gd name="connsiteY35" fmla="*/ 15466 h 139768"/>
                <a:gd name="connsiteX36" fmla="*/ 76693 w 135259"/>
                <a:gd name="connsiteY36" fmla="*/ 16728 h 139768"/>
                <a:gd name="connsiteX37" fmla="*/ 75431 w 135259"/>
                <a:gd name="connsiteY37" fmla="*/ 16728 h 139768"/>
                <a:gd name="connsiteX38" fmla="*/ 71013 w 135259"/>
                <a:gd name="connsiteY38" fmla="*/ 16728 h 139768"/>
                <a:gd name="connsiteX39" fmla="*/ 69119 w 135259"/>
                <a:gd name="connsiteY39" fmla="*/ 15466 h 139768"/>
                <a:gd name="connsiteX40" fmla="*/ 64069 w 135259"/>
                <a:gd name="connsiteY40" fmla="*/ 12941 h 139768"/>
                <a:gd name="connsiteX41" fmla="*/ 63438 w 135259"/>
                <a:gd name="connsiteY41" fmla="*/ 11047 h 139768"/>
                <a:gd name="connsiteX42" fmla="*/ 62987 w 135259"/>
                <a:gd name="connsiteY42" fmla="*/ 8973 h 139768"/>
                <a:gd name="connsiteX43" fmla="*/ 62175 w 135259"/>
                <a:gd name="connsiteY43" fmla="*/ 8523 h 139768"/>
                <a:gd name="connsiteX44" fmla="*/ 59200 w 135259"/>
                <a:gd name="connsiteY44" fmla="*/ 8523 h 139768"/>
                <a:gd name="connsiteX45" fmla="*/ 56675 w 135259"/>
                <a:gd name="connsiteY45" fmla="*/ 8928 h 139768"/>
                <a:gd name="connsiteX46" fmla="*/ 53339 w 135259"/>
                <a:gd name="connsiteY46" fmla="*/ 8928 h 139768"/>
                <a:gd name="connsiteX47" fmla="*/ 51219 w 135259"/>
                <a:gd name="connsiteY47" fmla="*/ 7666 h 139768"/>
                <a:gd name="connsiteX48" fmla="*/ 47838 w 135259"/>
                <a:gd name="connsiteY48" fmla="*/ 7260 h 139768"/>
                <a:gd name="connsiteX49" fmla="*/ 45313 w 135259"/>
                <a:gd name="connsiteY49" fmla="*/ 7260 h 139768"/>
                <a:gd name="connsiteX50" fmla="*/ 43239 w 135259"/>
                <a:gd name="connsiteY50" fmla="*/ 4104 h 139768"/>
                <a:gd name="connsiteX51" fmla="*/ 40715 w 135259"/>
                <a:gd name="connsiteY51" fmla="*/ 7260 h 139768"/>
                <a:gd name="connsiteX52" fmla="*/ 43870 w 135259"/>
                <a:gd name="connsiteY52" fmla="*/ 7891 h 139768"/>
                <a:gd name="connsiteX53" fmla="*/ 46395 w 135259"/>
                <a:gd name="connsiteY53" fmla="*/ 9154 h 139768"/>
                <a:gd name="connsiteX54" fmla="*/ 46395 w 135259"/>
                <a:gd name="connsiteY54" fmla="*/ 11679 h 139768"/>
                <a:gd name="connsiteX55" fmla="*/ 48920 w 135259"/>
                <a:gd name="connsiteY55" fmla="*/ 16097 h 139768"/>
                <a:gd name="connsiteX56" fmla="*/ 46395 w 135259"/>
                <a:gd name="connsiteY56" fmla="*/ 16097 h 139768"/>
                <a:gd name="connsiteX57" fmla="*/ 46395 w 135259"/>
                <a:gd name="connsiteY57" fmla="*/ 18622 h 139768"/>
                <a:gd name="connsiteX58" fmla="*/ 48920 w 135259"/>
                <a:gd name="connsiteY58" fmla="*/ 20516 h 139768"/>
                <a:gd name="connsiteX59" fmla="*/ 49506 w 135259"/>
                <a:gd name="connsiteY59" fmla="*/ 23491 h 139768"/>
                <a:gd name="connsiteX60" fmla="*/ 49551 w 135259"/>
                <a:gd name="connsiteY60" fmla="*/ 23672 h 139768"/>
                <a:gd name="connsiteX61" fmla="*/ 45133 w 135259"/>
                <a:gd name="connsiteY61" fmla="*/ 25565 h 139768"/>
                <a:gd name="connsiteX62" fmla="*/ 42608 w 135259"/>
                <a:gd name="connsiteY62" fmla="*/ 27459 h 139768"/>
                <a:gd name="connsiteX63" fmla="*/ 40715 w 135259"/>
                <a:gd name="connsiteY63" fmla="*/ 31246 h 139768"/>
                <a:gd name="connsiteX64" fmla="*/ 36927 w 135259"/>
                <a:gd name="connsiteY64" fmla="*/ 30615 h 139768"/>
                <a:gd name="connsiteX65" fmla="*/ 35665 w 135259"/>
                <a:gd name="connsiteY65" fmla="*/ 27459 h 139768"/>
                <a:gd name="connsiteX66" fmla="*/ 32509 w 135259"/>
                <a:gd name="connsiteY66" fmla="*/ 26828 h 139768"/>
                <a:gd name="connsiteX67" fmla="*/ 27459 w 135259"/>
                <a:gd name="connsiteY67" fmla="*/ 26828 h 139768"/>
                <a:gd name="connsiteX68" fmla="*/ 24303 w 135259"/>
                <a:gd name="connsiteY68" fmla="*/ 28721 h 139768"/>
                <a:gd name="connsiteX69" fmla="*/ 23040 w 135259"/>
                <a:gd name="connsiteY69" fmla="*/ 32509 h 139768"/>
                <a:gd name="connsiteX70" fmla="*/ 24709 w 135259"/>
                <a:gd name="connsiteY70" fmla="*/ 35439 h 139768"/>
                <a:gd name="connsiteX71" fmla="*/ 27639 w 135259"/>
                <a:gd name="connsiteY71" fmla="*/ 35439 h 139768"/>
                <a:gd name="connsiteX72" fmla="*/ 26828 w 135259"/>
                <a:gd name="connsiteY72" fmla="*/ 38370 h 139768"/>
                <a:gd name="connsiteX73" fmla="*/ 26828 w 135259"/>
                <a:gd name="connsiteY73" fmla="*/ 41751 h 139768"/>
                <a:gd name="connsiteX74" fmla="*/ 23040 w 135259"/>
                <a:gd name="connsiteY74" fmla="*/ 42608 h 139768"/>
                <a:gd name="connsiteX75" fmla="*/ 23446 w 135259"/>
                <a:gd name="connsiteY75" fmla="*/ 44276 h 139768"/>
                <a:gd name="connsiteX76" fmla="*/ 20516 w 135259"/>
                <a:gd name="connsiteY76" fmla="*/ 45539 h 139768"/>
                <a:gd name="connsiteX77" fmla="*/ 20065 w 135259"/>
                <a:gd name="connsiteY77" fmla="*/ 47658 h 139768"/>
                <a:gd name="connsiteX78" fmla="*/ 22590 w 135259"/>
                <a:gd name="connsiteY78" fmla="*/ 49732 h 139768"/>
                <a:gd name="connsiteX79" fmla="*/ 23446 w 135259"/>
                <a:gd name="connsiteY79" fmla="*/ 52707 h 139768"/>
                <a:gd name="connsiteX80" fmla="*/ 21327 w 135259"/>
                <a:gd name="connsiteY80" fmla="*/ 56044 h 139768"/>
                <a:gd name="connsiteX81" fmla="*/ 20065 w 135259"/>
                <a:gd name="connsiteY81" fmla="*/ 57757 h 139768"/>
                <a:gd name="connsiteX82" fmla="*/ 18802 w 135259"/>
                <a:gd name="connsiteY82" fmla="*/ 59425 h 139768"/>
                <a:gd name="connsiteX83" fmla="*/ 15015 w 135259"/>
                <a:gd name="connsiteY83" fmla="*/ 60282 h 139768"/>
                <a:gd name="connsiteX84" fmla="*/ 12490 w 135259"/>
                <a:gd name="connsiteY84" fmla="*/ 61094 h 139768"/>
                <a:gd name="connsiteX85" fmla="*/ 10416 w 135259"/>
                <a:gd name="connsiteY85" fmla="*/ 61094 h 139768"/>
                <a:gd name="connsiteX86" fmla="*/ 9965 w 135259"/>
                <a:gd name="connsiteY86" fmla="*/ 62807 h 139768"/>
                <a:gd name="connsiteX87" fmla="*/ 12084 w 135259"/>
                <a:gd name="connsiteY87" fmla="*/ 66143 h 139768"/>
                <a:gd name="connsiteX88" fmla="*/ 12084 w 135259"/>
                <a:gd name="connsiteY88" fmla="*/ 69525 h 139768"/>
                <a:gd name="connsiteX89" fmla="*/ 11228 w 135259"/>
                <a:gd name="connsiteY89" fmla="*/ 70787 h 139768"/>
                <a:gd name="connsiteX90" fmla="*/ 9560 w 135259"/>
                <a:gd name="connsiteY90" fmla="*/ 73312 h 139768"/>
                <a:gd name="connsiteX91" fmla="*/ 8478 w 135259"/>
                <a:gd name="connsiteY91" fmla="*/ 73582 h 139768"/>
                <a:gd name="connsiteX92" fmla="*/ 8297 w 135259"/>
                <a:gd name="connsiteY92" fmla="*/ 74169 h 139768"/>
                <a:gd name="connsiteX93" fmla="*/ 5772 w 135259"/>
                <a:gd name="connsiteY93" fmla="*/ 75431 h 139768"/>
                <a:gd name="connsiteX94" fmla="*/ 5772 w 135259"/>
                <a:gd name="connsiteY94" fmla="*/ 78362 h 139768"/>
                <a:gd name="connsiteX95" fmla="*/ 8297 w 135259"/>
                <a:gd name="connsiteY95" fmla="*/ 78362 h 139768"/>
                <a:gd name="connsiteX96" fmla="*/ 10822 w 135259"/>
                <a:gd name="connsiteY96" fmla="*/ 81292 h 139768"/>
                <a:gd name="connsiteX97" fmla="*/ 13347 w 135259"/>
                <a:gd name="connsiteY97" fmla="*/ 83817 h 139768"/>
                <a:gd name="connsiteX98" fmla="*/ 14203 w 135259"/>
                <a:gd name="connsiteY98" fmla="*/ 85080 h 139768"/>
                <a:gd name="connsiteX99" fmla="*/ 13753 w 135259"/>
                <a:gd name="connsiteY99" fmla="*/ 88461 h 139768"/>
                <a:gd name="connsiteX100" fmla="*/ 10416 w 135259"/>
                <a:gd name="connsiteY100" fmla="*/ 88461 h 139768"/>
                <a:gd name="connsiteX101" fmla="*/ 7440 w 135259"/>
                <a:gd name="connsiteY101" fmla="*/ 88867 h 139768"/>
                <a:gd name="connsiteX102" fmla="*/ 4916 w 135259"/>
                <a:gd name="connsiteY102" fmla="*/ 91392 h 139768"/>
                <a:gd name="connsiteX103" fmla="*/ 4104 w 135259"/>
                <a:gd name="connsiteY103" fmla="*/ 94773 h 139768"/>
                <a:gd name="connsiteX104" fmla="*/ 6178 w 135259"/>
                <a:gd name="connsiteY104" fmla="*/ 100229 h 139768"/>
                <a:gd name="connsiteX105" fmla="*/ 8297 w 135259"/>
                <a:gd name="connsiteY105" fmla="*/ 98560 h 139768"/>
                <a:gd name="connsiteX106" fmla="*/ 12941 w 135259"/>
                <a:gd name="connsiteY106" fmla="*/ 100229 h 139768"/>
                <a:gd name="connsiteX107" fmla="*/ 13753 w 135259"/>
                <a:gd name="connsiteY107" fmla="*/ 104016 h 139768"/>
                <a:gd name="connsiteX108" fmla="*/ 15872 w 135259"/>
                <a:gd name="connsiteY108" fmla="*/ 105729 h 139768"/>
                <a:gd name="connsiteX109" fmla="*/ 21778 w 135259"/>
                <a:gd name="connsiteY109" fmla="*/ 106135 h 139768"/>
                <a:gd name="connsiteX110" fmla="*/ 24709 w 135259"/>
                <a:gd name="connsiteY110" fmla="*/ 106135 h 139768"/>
                <a:gd name="connsiteX111" fmla="*/ 27639 w 135259"/>
                <a:gd name="connsiteY111" fmla="*/ 107803 h 139768"/>
                <a:gd name="connsiteX112" fmla="*/ 31877 w 135259"/>
                <a:gd name="connsiteY112" fmla="*/ 108660 h 139768"/>
                <a:gd name="connsiteX113" fmla="*/ 34808 w 135259"/>
                <a:gd name="connsiteY113" fmla="*/ 108660 h 139768"/>
                <a:gd name="connsiteX114" fmla="*/ 36927 w 135259"/>
                <a:gd name="connsiteY114" fmla="*/ 109066 h 139768"/>
                <a:gd name="connsiteX115" fmla="*/ 38189 w 135259"/>
                <a:gd name="connsiteY115" fmla="*/ 111590 h 139768"/>
                <a:gd name="connsiteX116" fmla="*/ 33952 w 135259"/>
                <a:gd name="connsiteY116" fmla="*/ 116640 h 139768"/>
                <a:gd name="connsiteX117" fmla="*/ 31426 w 135259"/>
                <a:gd name="connsiteY117" fmla="*/ 120878 h 139768"/>
                <a:gd name="connsiteX118" fmla="*/ 31426 w 135259"/>
                <a:gd name="connsiteY118" fmla="*/ 126334 h 139768"/>
                <a:gd name="connsiteX119" fmla="*/ 29353 w 135259"/>
                <a:gd name="connsiteY119" fmla="*/ 129264 h 139768"/>
                <a:gd name="connsiteX120" fmla="*/ 29758 w 135259"/>
                <a:gd name="connsiteY120" fmla="*/ 133052 h 139768"/>
                <a:gd name="connsiteX121" fmla="*/ 29037 w 135259"/>
                <a:gd name="connsiteY121" fmla="*/ 134990 h 139768"/>
                <a:gd name="connsiteX122" fmla="*/ 29758 w 135259"/>
                <a:gd name="connsiteY122" fmla="*/ 135576 h 139768"/>
                <a:gd name="connsiteX123" fmla="*/ 33140 w 135259"/>
                <a:gd name="connsiteY123" fmla="*/ 134314 h 139768"/>
                <a:gd name="connsiteX124" fmla="*/ 35214 w 135259"/>
                <a:gd name="connsiteY124" fmla="*/ 134314 h 139768"/>
                <a:gd name="connsiteX125" fmla="*/ 38189 w 135259"/>
                <a:gd name="connsiteY125" fmla="*/ 134314 h 139768"/>
                <a:gd name="connsiteX126" fmla="*/ 40715 w 135259"/>
                <a:gd name="connsiteY126" fmla="*/ 133502 h 139768"/>
                <a:gd name="connsiteX127" fmla="*/ 42383 w 135259"/>
                <a:gd name="connsiteY127" fmla="*/ 131789 h 139768"/>
                <a:gd name="connsiteX128" fmla="*/ 44502 w 135259"/>
                <a:gd name="connsiteY128" fmla="*/ 131383 h 139768"/>
                <a:gd name="connsiteX129" fmla="*/ 47026 w 135259"/>
                <a:gd name="connsiteY129" fmla="*/ 132240 h 139768"/>
                <a:gd name="connsiteX130" fmla="*/ 48154 w 135259"/>
                <a:gd name="connsiteY130" fmla="*/ 132916 h 139768"/>
                <a:gd name="connsiteX131" fmla="*/ 49101 w 135259"/>
                <a:gd name="connsiteY131" fmla="*/ 133502 h 139768"/>
                <a:gd name="connsiteX132" fmla="*/ 52888 w 135259"/>
                <a:gd name="connsiteY132" fmla="*/ 133502 h 139768"/>
                <a:gd name="connsiteX133" fmla="*/ 55412 w 135259"/>
                <a:gd name="connsiteY133" fmla="*/ 134314 h 139768"/>
                <a:gd name="connsiteX134" fmla="*/ 57126 w 135259"/>
                <a:gd name="connsiteY134" fmla="*/ 135171 h 139768"/>
                <a:gd name="connsiteX135" fmla="*/ 58794 w 135259"/>
                <a:gd name="connsiteY135" fmla="*/ 136839 h 139768"/>
                <a:gd name="connsiteX136" fmla="*/ 62175 w 135259"/>
                <a:gd name="connsiteY136" fmla="*/ 136433 h 139768"/>
                <a:gd name="connsiteX137" fmla="*/ 64250 w 135259"/>
                <a:gd name="connsiteY137" fmla="*/ 137290 h 139768"/>
                <a:gd name="connsiteX138" fmla="*/ 66774 w 135259"/>
                <a:gd name="connsiteY138" fmla="*/ 139364 h 139768"/>
                <a:gd name="connsiteX139" fmla="*/ 70562 w 135259"/>
                <a:gd name="connsiteY139" fmla="*/ 138958 h 139768"/>
                <a:gd name="connsiteX140" fmla="*/ 70562 w 135259"/>
                <a:gd name="connsiteY140" fmla="*/ 136027 h 139768"/>
                <a:gd name="connsiteX141" fmla="*/ 72681 w 135259"/>
                <a:gd name="connsiteY141" fmla="*/ 135576 h 139768"/>
                <a:gd name="connsiteX142" fmla="*/ 74349 w 135259"/>
                <a:gd name="connsiteY142" fmla="*/ 136027 h 139768"/>
                <a:gd name="connsiteX143" fmla="*/ 76874 w 135259"/>
                <a:gd name="connsiteY143" fmla="*/ 137290 h 139768"/>
                <a:gd name="connsiteX144" fmla="*/ 82374 w 135259"/>
                <a:gd name="connsiteY144" fmla="*/ 138552 h 139768"/>
                <a:gd name="connsiteX145" fmla="*/ 85305 w 135259"/>
                <a:gd name="connsiteY145" fmla="*/ 136027 h 139768"/>
                <a:gd name="connsiteX146" fmla="*/ 87830 w 135259"/>
                <a:gd name="connsiteY146" fmla="*/ 134765 h 139768"/>
                <a:gd name="connsiteX147" fmla="*/ 91211 w 135259"/>
                <a:gd name="connsiteY147" fmla="*/ 135171 h 139768"/>
                <a:gd name="connsiteX148" fmla="*/ 94142 w 135259"/>
                <a:gd name="connsiteY148" fmla="*/ 133052 h 139768"/>
                <a:gd name="connsiteX149" fmla="*/ 97523 w 135259"/>
                <a:gd name="connsiteY149" fmla="*/ 132646 h 139768"/>
                <a:gd name="connsiteX150" fmla="*/ 100048 w 135259"/>
                <a:gd name="connsiteY150" fmla="*/ 133502 h 139768"/>
                <a:gd name="connsiteX151" fmla="*/ 102979 w 135259"/>
                <a:gd name="connsiteY151" fmla="*/ 133502 h 139768"/>
                <a:gd name="connsiteX152" fmla="*/ 104647 w 135259"/>
                <a:gd name="connsiteY152" fmla="*/ 136433 h 139768"/>
                <a:gd name="connsiteX153" fmla="*/ 107172 w 135259"/>
                <a:gd name="connsiteY153" fmla="*/ 134765 h 139768"/>
                <a:gd name="connsiteX154" fmla="*/ 105909 w 135259"/>
                <a:gd name="connsiteY154" fmla="*/ 131789 h 139768"/>
                <a:gd name="connsiteX155" fmla="*/ 105098 w 135259"/>
                <a:gd name="connsiteY155" fmla="*/ 129264 h 139768"/>
                <a:gd name="connsiteX156" fmla="*/ 101311 w 135259"/>
                <a:gd name="connsiteY156" fmla="*/ 125477 h 139768"/>
                <a:gd name="connsiteX157" fmla="*/ 102573 w 135259"/>
                <a:gd name="connsiteY157" fmla="*/ 124034 h 139768"/>
                <a:gd name="connsiteX158" fmla="*/ 104241 w 135259"/>
                <a:gd name="connsiteY158" fmla="*/ 122141 h 139768"/>
                <a:gd name="connsiteX159" fmla="*/ 108029 w 135259"/>
                <a:gd name="connsiteY159" fmla="*/ 122546 h 139768"/>
                <a:gd name="connsiteX160" fmla="*/ 110959 w 135259"/>
                <a:gd name="connsiteY160" fmla="*/ 120427 h 139768"/>
                <a:gd name="connsiteX161" fmla="*/ 113078 w 135259"/>
                <a:gd name="connsiteY161" fmla="*/ 119165 h 139768"/>
                <a:gd name="connsiteX162" fmla="*/ 116009 w 135259"/>
                <a:gd name="connsiteY162" fmla="*/ 117091 h 139768"/>
                <a:gd name="connsiteX163" fmla="*/ 118128 w 135259"/>
                <a:gd name="connsiteY163" fmla="*/ 114972 h 139768"/>
                <a:gd name="connsiteX164" fmla="*/ 117722 w 135259"/>
                <a:gd name="connsiteY164" fmla="*/ 112853 h 139768"/>
                <a:gd name="connsiteX165" fmla="*/ 114747 w 135259"/>
                <a:gd name="connsiteY165" fmla="*/ 112041 h 139768"/>
                <a:gd name="connsiteX166" fmla="*/ 112222 w 135259"/>
                <a:gd name="connsiteY166" fmla="*/ 109516 h 139768"/>
                <a:gd name="connsiteX167" fmla="*/ 109291 w 135259"/>
                <a:gd name="connsiteY167" fmla="*/ 109066 h 139768"/>
                <a:gd name="connsiteX168" fmla="*/ 106766 w 135259"/>
                <a:gd name="connsiteY168" fmla="*/ 104873 h 139768"/>
                <a:gd name="connsiteX169" fmla="*/ 102573 w 135259"/>
                <a:gd name="connsiteY169" fmla="*/ 104016 h 139768"/>
                <a:gd name="connsiteX170" fmla="*/ 99598 w 135259"/>
                <a:gd name="connsiteY170" fmla="*/ 101085 h 139768"/>
                <a:gd name="connsiteX171" fmla="*/ 97073 w 135259"/>
                <a:gd name="connsiteY171" fmla="*/ 96892 h 139768"/>
                <a:gd name="connsiteX172" fmla="*/ 97929 w 135259"/>
                <a:gd name="connsiteY172" fmla="*/ 93917 h 139768"/>
                <a:gd name="connsiteX173" fmla="*/ 94548 w 135259"/>
                <a:gd name="connsiteY173" fmla="*/ 90129 h 139768"/>
                <a:gd name="connsiteX174" fmla="*/ 92879 w 135259"/>
                <a:gd name="connsiteY174" fmla="*/ 87604 h 139768"/>
                <a:gd name="connsiteX175" fmla="*/ 94548 w 135259"/>
                <a:gd name="connsiteY175" fmla="*/ 86793 h 139768"/>
                <a:gd name="connsiteX176" fmla="*/ 98335 w 135259"/>
                <a:gd name="connsiteY176" fmla="*/ 86793 h 139768"/>
                <a:gd name="connsiteX177" fmla="*/ 100860 w 135259"/>
                <a:gd name="connsiteY177" fmla="*/ 85530 h 139768"/>
                <a:gd name="connsiteX178" fmla="*/ 103385 w 135259"/>
                <a:gd name="connsiteY178" fmla="*/ 84268 h 139768"/>
                <a:gd name="connsiteX179" fmla="*/ 108029 w 135259"/>
                <a:gd name="connsiteY179" fmla="*/ 83411 h 139768"/>
                <a:gd name="connsiteX180" fmla="*/ 110238 w 135259"/>
                <a:gd name="connsiteY180" fmla="*/ 82194 h 139768"/>
                <a:gd name="connsiteX181" fmla="*/ 111816 w 135259"/>
                <a:gd name="connsiteY181" fmla="*/ 81292 h 139768"/>
                <a:gd name="connsiteX182" fmla="*/ 115603 w 135259"/>
                <a:gd name="connsiteY182" fmla="*/ 79624 h 139768"/>
                <a:gd name="connsiteX183" fmla="*/ 120247 w 135259"/>
                <a:gd name="connsiteY183" fmla="*/ 77099 h 139768"/>
                <a:gd name="connsiteX184" fmla="*/ 122772 w 135259"/>
                <a:gd name="connsiteY184" fmla="*/ 75837 h 139768"/>
                <a:gd name="connsiteX185" fmla="*/ 124846 w 135259"/>
                <a:gd name="connsiteY185" fmla="*/ 74169 h 139768"/>
                <a:gd name="connsiteX186" fmla="*/ 126965 w 135259"/>
                <a:gd name="connsiteY186" fmla="*/ 77099 h 139768"/>
                <a:gd name="connsiteX187" fmla="*/ 130346 w 135259"/>
                <a:gd name="connsiteY187" fmla="*/ 76243 h 139768"/>
                <a:gd name="connsiteX188" fmla="*/ 132195 w 135259"/>
                <a:gd name="connsiteY188" fmla="*/ 74394 h 139768"/>
                <a:gd name="connsiteX189" fmla="*/ 132871 w 135259"/>
                <a:gd name="connsiteY189" fmla="*/ 73718 h 139768"/>
                <a:gd name="connsiteX190" fmla="*/ 132871 w 135259"/>
                <a:gd name="connsiteY190" fmla="*/ 69525 h 13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35259" h="139768">
                  <a:moveTo>
                    <a:pt x="131609" y="67000"/>
                  </a:moveTo>
                  <a:lnTo>
                    <a:pt x="129084" y="63618"/>
                  </a:lnTo>
                  <a:lnTo>
                    <a:pt x="127821" y="60282"/>
                  </a:lnTo>
                  <a:lnTo>
                    <a:pt x="128227" y="57306"/>
                  </a:lnTo>
                  <a:lnTo>
                    <a:pt x="129084" y="54376"/>
                  </a:lnTo>
                  <a:lnTo>
                    <a:pt x="126965" y="53113"/>
                  </a:lnTo>
                  <a:lnTo>
                    <a:pt x="126559" y="49732"/>
                  </a:lnTo>
                  <a:lnTo>
                    <a:pt x="126965" y="46395"/>
                  </a:lnTo>
                  <a:lnTo>
                    <a:pt x="123583" y="44276"/>
                  </a:lnTo>
                  <a:lnTo>
                    <a:pt x="121058" y="42608"/>
                  </a:lnTo>
                  <a:lnTo>
                    <a:pt x="120247" y="40083"/>
                  </a:lnTo>
                  <a:lnTo>
                    <a:pt x="122772" y="38370"/>
                  </a:lnTo>
                  <a:lnTo>
                    <a:pt x="124034" y="35845"/>
                  </a:lnTo>
                  <a:lnTo>
                    <a:pt x="123178" y="32509"/>
                  </a:lnTo>
                  <a:lnTo>
                    <a:pt x="122772" y="29533"/>
                  </a:lnTo>
                  <a:lnTo>
                    <a:pt x="121510" y="25746"/>
                  </a:lnTo>
                  <a:lnTo>
                    <a:pt x="121915" y="23672"/>
                  </a:lnTo>
                  <a:lnTo>
                    <a:pt x="121960" y="23491"/>
                  </a:lnTo>
                  <a:lnTo>
                    <a:pt x="118353" y="23040"/>
                  </a:lnTo>
                  <a:lnTo>
                    <a:pt x="117903" y="22905"/>
                  </a:lnTo>
                  <a:lnTo>
                    <a:pt x="113935" y="21778"/>
                  </a:lnTo>
                  <a:lnTo>
                    <a:pt x="110148" y="21778"/>
                  </a:lnTo>
                  <a:lnTo>
                    <a:pt x="109516" y="17991"/>
                  </a:lnTo>
                  <a:lnTo>
                    <a:pt x="113935" y="17360"/>
                  </a:lnTo>
                  <a:lnTo>
                    <a:pt x="112672" y="13572"/>
                  </a:lnTo>
                  <a:lnTo>
                    <a:pt x="109516" y="11679"/>
                  </a:lnTo>
                  <a:lnTo>
                    <a:pt x="106360" y="12941"/>
                  </a:lnTo>
                  <a:lnTo>
                    <a:pt x="104467" y="14835"/>
                  </a:lnTo>
                  <a:lnTo>
                    <a:pt x="100680" y="15466"/>
                  </a:lnTo>
                  <a:lnTo>
                    <a:pt x="96261" y="16097"/>
                  </a:lnTo>
                  <a:lnTo>
                    <a:pt x="93105" y="18622"/>
                  </a:lnTo>
                  <a:lnTo>
                    <a:pt x="89949" y="21778"/>
                  </a:lnTo>
                  <a:lnTo>
                    <a:pt x="82374" y="23672"/>
                  </a:lnTo>
                  <a:lnTo>
                    <a:pt x="77325" y="23672"/>
                  </a:lnTo>
                  <a:lnTo>
                    <a:pt x="76693" y="20516"/>
                  </a:lnTo>
                  <a:lnTo>
                    <a:pt x="79218" y="15466"/>
                  </a:lnTo>
                  <a:lnTo>
                    <a:pt x="76693" y="16728"/>
                  </a:lnTo>
                  <a:lnTo>
                    <a:pt x="75431" y="16728"/>
                  </a:lnTo>
                  <a:lnTo>
                    <a:pt x="71013" y="16728"/>
                  </a:lnTo>
                  <a:lnTo>
                    <a:pt x="69119" y="15466"/>
                  </a:lnTo>
                  <a:lnTo>
                    <a:pt x="64069" y="12941"/>
                  </a:lnTo>
                  <a:lnTo>
                    <a:pt x="63438" y="11047"/>
                  </a:lnTo>
                  <a:lnTo>
                    <a:pt x="62987" y="8973"/>
                  </a:lnTo>
                  <a:lnTo>
                    <a:pt x="62175" y="8523"/>
                  </a:lnTo>
                  <a:lnTo>
                    <a:pt x="59200" y="8523"/>
                  </a:lnTo>
                  <a:lnTo>
                    <a:pt x="56675" y="8928"/>
                  </a:lnTo>
                  <a:lnTo>
                    <a:pt x="53339" y="8928"/>
                  </a:lnTo>
                  <a:lnTo>
                    <a:pt x="51219" y="7666"/>
                  </a:lnTo>
                  <a:lnTo>
                    <a:pt x="47838" y="7260"/>
                  </a:lnTo>
                  <a:lnTo>
                    <a:pt x="45313" y="7260"/>
                  </a:lnTo>
                  <a:lnTo>
                    <a:pt x="43239" y="4104"/>
                  </a:lnTo>
                  <a:lnTo>
                    <a:pt x="40715" y="7260"/>
                  </a:lnTo>
                  <a:lnTo>
                    <a:pt x="43870" y="7891"/>
                  </a:lnTo>
                  <a:lnTo>
                    <a:pt x="46395" y="9154"/>
                  </a:lnTo>
                  <a:lnTo>
                    <a:pt x="46395" y="11679"/>
                  </a:lnTo>
                  <a:lnTo>
                    <a:pt x="48920" y="16097"/>
                  </a:lnTo>
                  <a:lnTo>
                    <a:pt x="46395" y="16097"/>
                  </a:lnTo>
                  <a:lnTo>
                    <a:pt x="46395" y="18622"/>
                  </a:lnTo>
                  <a:lnTo>
                    <a:pt x="48920" y="20516"/>
                  </a:lnTo>
                  <a:lnTo>
                    <a:pt x="49506" y="23491"/>
                  </a:lnTo>
                  <a:lnTo>
                    <a:pt x="49551" y="23672"/>
                  </a:lnTo>
                  <a:lnTo>
                    <a:pt x="45133" y="25565"/>
                  </a:lnTo>
                  <a:lnTo>
                    <a:pt x="42608" y="27459"/>
                  </a:lnTo>
                  <a:lnTo>
                    <a:pt x="40715" y="31246"/>
                  </a:lnTo>
                  <a:lnTo>
                    <a:pt x="36927" y="30615"/>
                  </a:lnTo>
                  <a:lnTo>
                    <a:pt x="35665" y="27459"/>
                  </a:lnTo>
                  <a:lnTo>
                    <a:pt x="32509" y="26828"/>
                  </a:lnTo>
                  <a:lnTo>
                    <a:pt x="27459" y="26828"/>
                  </a:lnTo>
                  <a:lnTo>
                    <a:pt x="24303" y="28721"/>
                  </a:lnTo>
                  <a:lnTo>
                    <a:pt x="23040" y="32509"/>
                  </a:lnTo>
                  <a:lnTo>
                    <a:pt x="24709" y="35439"/>
                  </a:lnTo>
                  <a:lnTo>
                    <a:pt x="27639" y="35439"/>
                  </a:lnTo>
                  <a:lnTo>
                    <a:pt x="26828" y="38370"/>
                  </a:lnTo>
                  <a:lnTo>
                    <a:pt x="26828" y="41751"/>
                  </a:lnTo>
                  <a:lnTo>
                    <a:pt x="23040" y="42608"/>
                  </a:lnTo>
                  <a:lnTo>
                    <a:pt x="23446" y="44276"/>
                  </a:lnTo>
                  <a:lnTo>
                    <a:pt x="20516" y="45539"/>
                  </a:lnTo>
                  <a:lnTo>
                    <a:pt x="20065" y="47658"/>
                  </a:lnTo>
                  <a:lnTo>
                    <a:pt x="22590" y="49732"/>
                  </a:lnTo>
                  <a:lnTo>
                    <a:pt x="23446" y="52707"/>
                  </a:lnTo>
                  <a:lnTo>
                    <a:pt x="21327" y="56044"/>
                  </a:lnTo>
                  <a:lnTo>
                    <a:pt x="20065" y="57757"/>
                  </a:lnTo>
                  <a:lnTo>
                    <a:pt x="18802" y="59425"/>
                  </a:lnTo>
                  <a:lnTo>
                    <a:pt x="15015" y="60282"/>
                  </a:lnTo>
                  <a:lnTo>
                    <a:pt x="12490" y="61094"/>
                  </a:lnTo>
                  <a:lnTo>
                    <a:pt x="10416" y="61094"/>
                  </a:lnTo>
                  <a:lnTo>
                    <a:pt x="9965" y="62807"/>
                  </a:lnTo>
                  <a:lnTo>
                    <a:pt x="12084" y="66143"/>
                  </a:lnTo>
                  <a:lnTo>
                    <a:pt x="12084" y="69525"/>
                  </a:lnTo>
                  <a:lnTo>
                    <a:pt x="11228" y="70787"/>
                  </a:lnTo>
                  <a:lnTo>
                    <a:pt x="9560" y="73312"/>
                  </a:lnTo>
                  <a:lnTo>
                    <a:pt x="8478" y="73582"/>
                  </a:lnTo>
                  <a:lnTo>
                    <a:pt x="8297" y="74169"/>
                  </a:lnTo>
                  <a:lnTo>
                    <a:pt x="5772" y="75431"/>
                  </a:lnTo>
                  <a:lnTo>
                    <a:pt x="5772" y="78362"/>
                  </a:lnTo>
                  <a:lnTo>
                    <a:pt x="8297" y="78362"/>
                  </a:lnTo>
                  <a:lnTo>
                    <a:pt x="10822" y="81292"/>
                  </a:lnTo>
                  <a:lnTo>
                    <a:pt x="13347" y="83817"/>
                  </a:lnTo>
                  <a:lnTo>
                    <a:pt x="14203" y="85080"/>
                  </a:lnTo>
                  <a:lnTo>
                    <a:pt x="13753" y="88461"/>
                  </a:lnTo>
                  <a:lnTo>
                    <a:pt x="10416" y="88461"/>
                  </a:lnTo>
                  <a:lnTo>
                    <a:pt x="7440" y="88867"/>
                  </a:lnTo>
                  <a:lnTo>
                    <a:pt x="4916" y="91392"/>
                  </a:lnTo>
                  <a:lnTo>
                    <a:pt x="4104" y="94773"/>
                  </a:lnTo>
                  <a:lnTo>
                    <a:pt x="6178" y="100229"/>
                  </a:lnTo>
                  <a:lnTo>
                    <a:pt x="8297" y="98560"/>
                  </a:lnTo>
                  <a:lnTo>
                    <a:pt x="12941" y="100229"/>
                  </a:lnTo>
                  <a:lnTo>
                    <a:pt x="13753" y="104016"/>
                  </a:lnTo>
                  <a:lnTo>
                    <a:pt x="15872" y="105729"/>
                  </a:lnTo>
                  <a:lnTo>
                    <a:pt x="21778" y="106135"/>
                  </a:lnTo>
                  <a:lnTo>
                    <a:pt x="24709" y="106135"/>
                  </a:lnTo>
                  <a:lnTo>
                    <a:pt x="27639" y="107803"/>
                  </a:lnTo>
                  <a:lnTo>
                    <a:pt x="31877" y="108660"/>
                  </a:lnTo>
                  <a:lnTo>
                    <a:pt x="34808" y="108660"/>
                  </a:lnTo>
                  <a:lnTo>
                    <a:pt x="36927" y="109066"/>
                  </a:lnTo>
                  <a:lnTo>
                    <a:pt x="38189" y="111590"/>
                  </a:lnTo>
                  <a:lnTo>
                    <a:pt x="33952" y="116640"/>
                  </a:lnTo>
                  <a:lnTo>
                    <a:pt x="31426" y="120878"/>
                  </a:lnTo>
                  <a:lnTo>
                    <a:pt x="31426" y="126334"/>
                  </a:lnTo>
                  <a:lnTo>
                    <a:pt x="29353" y="129264"/>
                  </a:lnTo>
                  <a:lnTo>
                    <a:pt x="29758" y="133052"/>
                  </a:lnTo>
                  <a:lnTo>
                    <a:pt x="29037" y="134990"/>
                  </a:lnTo>
                  <a:lnTo>
                    <a:pt x="29758" y="135576"/>
                  </a:lnTo>
                  <a:lnTo>
                    <a:pt x="33140" y="134314"/>
                  </a:lnTo>
                  <a:lnTo>
                    <a:pt x="35214" y="134314"/>
                  </a:lnTo>
                  <a:lnTo>
                    <a:pt x="38189" y="134314"/>
                  </a:lnTo>
                  <a:lnTo>
                    <a:pt x="40715" y="133502"/>
                  </a:lnTo>
                  <a:lnTo>
                    <a:pt x="42383" y="131789"/>
                  </a:lnTo>
                  <a:lnTo>
                    <a:pt x="44502" y="131383"/>
                  </a:lnTo>
                  <a:lnTo>
                    <a:pt x="47026" y="132240"/>
                  </a:lnTo>
                  <a:lnTo>
                    <a:pt x="48154" y="132916"/>
                  </a:lnTo>
                  <a:lnTo>
                    <a:pt x="49101" y="133502"/>
                  </a:lnTo>
                  <a:lnTo>
                    <a:pt x="52888" y="133502"/>
                  </a:lnTo>
                  <a:lnTo>
                    <a:pt x="55412" y="134314"/>
                  </a:lnTo>
                  <a:lnTo>
                    <a:pt x="57126" y="135171"/>
                  </a:lnTo>
                  <a:lnTo>
                    <a:pt x="58794" y="136839"/>
                  </a:lnTo>
                  <a:lnTo>
                    <a:pt x="62175" y="136433"/>
                  </a:lnTo>
                  <a:lnTo>
                    <a:pt x="64250" y="137290"/>
                  </a:lnTo>
                  <a:lnTo>
                    <a:pt x="66774" y="139364"/>
                  </a:lnTo>
                  <a:lnTo>
                    <a:pt x="70562" y="138958"/>
                  </a:lnTo>
                  <a:lnTo>
                    <a:pt x="70562" y="136027"/>
                  </a:lnTo>
                  <a:lnTo>
                    <a:pt x="72681" y="135576"/>
                  </a:lnTo>
                  <a:lnTo>
                    <a:pt x="74349" y="136027"/>
                  </a:lnTo>
                  <a:lnTo>
                    <a:pt x="76874" y="137290"/>
                  </a:lnTo>
                  <a:lnTo>
                    <a:pt x="82374" y="138552"/>
                  </a:lnTo>
                  <a:lnTo>
                    <a:pt x="85305" y="136027"/>
                  </a:lnTo>
                  <a:lnTo>
                    <a:pt x="87830" y="134765"/>
                  </a:lnTo>
                  <a:lnTo>
                    <a:pt x="91211" y="135171"/>
                  </a:lnTo>
                  <a:lnTo>
                    <a:pt x="94142" y="133052"/>
                  </a:lnTo>
                  <a:lnTo>
                    <a:pt x="97523" y="132646"/>
                  </a:lnTo>
                  <a:lnTo>
                    <a:pt x="100048" y="133502"/>
                  </a:lnTo>
                  <a:lnTo>
                    <a:pt x="102979" y="133502"/>
                  </a:lnTo>
                  <a:lnTo>
                    <a:pt x="104647" y="136433"/>
                  </a:lnTo>
                  <a:lnTo>
                    <a:pt x="107172" y="134765"/>
                  </a:lnTo>
                  <a:lnTo>
                    <a:pt x="105909" y="131789"/>
                  </a:lnTo>
                  <a:lnTo>
                    <a:pt x="105098" y="129264"/>
                  </a:lnTo>
                  <a:lnTo>
                    <a:pt x="101311" y="125477"/>
                  </a:lnTo>
                  <a:lnTo>
                    <a:pt x="102573" y="124034"/>
                  </a:lnTo>
                  <a:lnTo>
                    <a:pt x="104241" y="122141"/>
                  </a:lnTo>
                  <a:lnTo>
                    <a:pt x="108029" y="122546"/>
                  </a:lnTo>
                  <a:lnTo>
                    <a:pt x="110959" y="120427"/>
                  </a:lnTo>
                  <a:lnTo>
                    <a:pt x="113078" y="119165"/>
                  </a:lnTo>
                  <a:lnTo>
                    <a:pt x="116009" y="117091"/>
                  </a:lnTo>
                  <a:lnTo>
                    <a:pt x="118128" y="114972"/>
                  </a:lnTo>
                  <a:lnTo>
                    <a:pt x="117722" y="112853"/>
                  </a:lnTo>
                  <a:lnTo>
                    <a:pt x="114747" y="112041"/>
                  </a:lnTo>
                  <a:lnTo>
                    <a:pt x="112222" y="109516"/>
                  </a:lnTo>
                  <a:lnTo>
                    <a:pt x="109291" y="109066"/>
                  </a:lnTo>
                  <a:lnTo>
                    <a:pt x="106766" y="104873"/>
                  </a:lnTo>
                  <a:lnTo>
                    <a:pt x="102573" y="104016"/>
                  </a:lnTo>
                  <a:lnTo>
                    <a:pt x="99598" y="101085"/>
                  </a:lnTo>
                  <a:lnTo>
                    <a:pt x="97073" y="96892"/>
                  </a:lnTo>
                  <a:lnTo>
                    <a:pt x="97929" y="93917"/>
                  </a:lnTo>
                  <a:lnTo>
                    <a:pt x="94548" y="90129"/>
                  </a:lnTo>
                  <a:lnTo>
                    <a:pt x="92879" y="87604"/>
                  </a:lnTo>
                  <a:lnTo>
                    <a:pt x="94548" y="86793"/>
                  </a:lnTo>
                  <a:lnTo>
                    <a:pt x="98335" y="86793"/>
                  </a:lnTo>
                  <a:lnTo>
                    <a:pt x="100860" y="85530"/>
                  </a:lnTo>
                  <a:lnTo>
                    <a:pt x="103385" y="84268"/>
                  </a:lnTo>
                  <a:lnTo>
                    <a:pt x="108029" y="83411"/>
                  </a:lnTo>
                  <a:lnTo>
                    <a:pt x="110238" y="82194"/>
                  </a:lnTo>
                  <a:lnTo>
                    <a:pt x="111816" y="81292"/>
                  </a:lnTo>
                  <a:lnTo>
                    <a:pt x="115603" y="79624"/>
                  </a:lnTo>
                  <a:lnTo>
                    <a:pt x="120247" y="77099"/>
                  </a:lnTo>
                  <a:lnTo>
                    <a:pt x="122772" y="75837"/>
                  </a:lnTo>
                  <a:lnTo>
                    <a:pt x="124846" y="74169"/>
                  </a:lnTo>
                  <a:lnTo>
                    <a:pt x="126965" y="77099"/>
                  </a:lnTo>
                  <a:lnTo>
                    <a:pt x="130346" y="76243"/>
                  </a:lnTo>
                  <a:lnTo>
                    <a:pt x="132195" y="74394"/>
                  </a:lnTo>
                  <a:lnTo>
                    <a:pt x="132871" y="73718"/>
                  </a:lnTo>
                  <a:lnTo>
                    <a:pt x="132871" y="6952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8" name="手繪多邊形: 圖案 117">
              <a:extLst>
                <a:ext uri="{FF2B5EF4-FFF2-40B4-BE49-F238E27FC236}">
                  <a16:creationId xmlns:a16="http://schemas.microsoft.com/office/drawing/2014/main" id="{705116BB-5CBE-4F46-AC6C-D5F743557D25}"/>
                </a:ext>
              </a:extLst>
            </p:cNvPr>
            <p:cNvSpPr/>
            <p:nvPr/>
          </p:nvSpPr>
          <p:spPr>
            <a:xfrm>
              <a:off x="1766908" y="2434373"/>
              <a:ext cx="60241" cy="43811"/>
            </a:xfrm>
            <a:custGeom>
              <a:avLst/>
              <a:gdLst>
                <a:gd name="connsiteX0" fmla="*/ 47928 w 49595"/>
                <a:gd name="connsiteY0" fmla="*/ 10416 h 36069"/>
                <a:gd name="connsiteX1" fmla="*/ 45854 w 49595"/>
                <a:gd name="connsiteY1" fmla="*/ 7486 h 36069"/>
                <a:gd name="connsiteX2" fmla="*/ 45494 w 49595"/>
                <a:gd name="connsiteY2" fmla="*/ 4690 h 36069"/>
                <a:gd name="connsiteX3" fmla="*/ 45449 w 49595"/>
                <a:gd name="connsiteY3" fmla="*/ 4104 h 36069"/>
                <a:gd name="connsiteX4" fmla="*/ 42879 w 49595"/>
                <a:gd name="connsiteY4" fmla="*/ 6223 h 36069"/>
                <a:gd name="connsiteX5" fmla="*/ 40354 w 49595"/>
                <a:gd name="connsiteY5" fmla="*/ 7891 h 36069"/>
                <a:gd name="connsiteX6" fmla="*/ 38505 w 49595"/>
                <a:gd name="connsiteY6" fmla="*/ 7170 h 36069"/>
                <a:gd name="connsiteX7" fmla="*/ 38280 w 49595"/>
                <a:gd name="connsiteY7" fmla="*/ 7080 h 36069"/>
                <a:gd name="connsiteX8" fmla="*/ 36566 w 49595"/>
                <a:gd name="connsiteY8" fmla="*/ 8748 h 36069"/>
                <a:gd name="connsiteX9" fmla="*/ 32779 w 49595"/>
                <a:gd name="connsiteY9" fmla="*/ 8748 h 36069"/>
                <a:gd name="connsiteX10" fmla="*/ 30705 w 49595"/>
                <a:gd name="connsiteY10" fmla="*/ 10416 h 36069"/>
                <a:gd name="connsiteX11" fmla="*/ 28180 w 49595"/>
                <a:gd name="connsiteY11" fmla="*/ 10010 h 36069"/>
                <a:gd name="connsiteX12" fmla="*/ 25656 w 49595"/>
                <a:gd name="connsiteY12" fmla="*/ 10867 h 36069"/>
                <a:gd name="connsiteX13" fmla="*/ 23537 w 49595"/>
                <a:gd name="connsiteY13" fmla="*/ 11273 h 36069"/>
                <a:gd name="connsiteX14" fmla="*/ 22274 w 49595"/>
                <a:gd name="connsiteY14" fmla="*/ 13392 h 36069"/>
                <a:gd name="connsiteX15" fmla="*/ 21012 w 49595"/>
                <a:gd name="connsiteY15" fmla="*/ 14203 h 36069"/>
                <a:gd name="connsiteX16" fmla="*/ 18893 w 49595"/>
                <a:gd name="connsiteY16" fmla="*/ 13798 h 36069"/>
                <a:gd name="connsiteX17" fmla="*/ 17224 w 49595"/>
                <a:gd name="connsiteY17" fmla="*/ 13798 h 36069"/>
                <a:gd name="connsiteX18" fmla="*/ 14294 w 49595"/>
                <a:gd name="connsiteY18" fmla="*/ 13798 h 36069"/>
                <a:gd name="connsiteX19" fmla="*/ 12175 w 49595"/>
                <a:gd name="connsiteY19" fmla="*/ 12535 h 36069"/>
                <a:gd name="connsiteX20" fmla="*/ 9650 w 49595"/>
                <a:gd name="connsiteY20" fmla="*/ 12535 h 36069"/>
                <a:gd name="connsiteX21" fmla="*/ 6268 w 49595"/>
                <a:gd name="connsiteY21" fmla="*/ 11679 h 36069"/>
                <a:gd name="connsiteX22" fmla="*/ 4104 w 49595"/>
                <a:gd name="connsiteY22" fmla="*/ 12851 h 36069"/>
                <a:gd name="connsiteX23" fmla="*/ 5863 w 49595"/>
                <a:gd name="connsiteY23" fmla="*/ 14203 h 36069"/>
                <a:gd name="connsiteX24" fmla="*/ 4600 w 49595"/>
                <a:gd name="connsiteY24" fmla="*/ 17179 h 36069"/>
                <a:gd name="connsiteX25" fmla="*/ 5006 w 49595"/>
                <a:gd name="connsiteY25" fmla="*/ 20110 h 36069"/>
                <a:gd name="connsiteX26" fmla="*/ 5276 w 49595"/>
                <a:gd name="connsiteY26" fmla="*/ 21282 h 36069"/>
                <a:gd name="connsiteX27" fmla="*/ 5322 w 49595"/>
                <a:gd name="connsiteY27" fmla="*/ 21508 h 36069"/>
                <a:gd name="connsiteX28" fmla="*/ 5863 w 49595"/>
                <a:gd name="connsiteY28" fmla="*/ 24303 h 36069"/>
                <a:gd name="connsiteX29" fmla="*/ 7982 w 49595"/>
                <a:gd name="connsiteY29" fmla="*/ 26422 h 36069"/>
                <a:gd name="connsiteX30" fmla="*/ 6088 w 49595"/>
                <a:gd name="connsiteY30" fmla="*/ 27279 h 36069"/>
                <a:gd name="connsiteX31" fmla="*/ 6133 w 49595"/>
                <a:gd name="connsiteY31" fmla="*/ 27549 h 36069"/>
                <a:gd name="connsiteX32" fmla="*/ 7982 w 49595"/>
                <a:gd name="connsiteY32" fmla="*/ 29353 h 36069"/>
                <a:gd name="connsiteX33" fmla="*/ 9650 w 49595"/>
                <a:gd name="connsiteY33" fmla="*/ 30209 h 36069"/>
                <a:gd name="connsiteX34" fmla="*/ 12580 w 49595"/>
                <a:gd name="connsiteY34" fmla="*/ 30209 h 36069"/>
                <a:gd name="connsiteX35" fmla="*/ 16368 w 49595"/>
                <a:gd name="connsiteY35" fmla="*/ 31472 h 36069"/>
                <a:gd name="connsiteX36" fmla="*/ 18487 w 49595"/>
                <a:gd name="connsiteY36" fmla="*/ 29353 h 36069"/>
                <a:gd name="connsiteX37" fmla="*/ 21868 w 49595"/>
                <a:gd name="connsiteY37" fmla="*/ 29353 h 36069"/>
                <a:gd name="connsiteX38" fmla="*/ 23942 w 49595"/>
                <a:gd name="connsiteY38" fmla="*/ 31877 h 36069"/>
                <a:gd name="connsiteX39" fmla="*/ 26918 w 49595"/>
                <a:gd name="connsiteY39" fmla="*/ 32328 h 36069"/>
                <a:gd name="connsiteX40" fmla="*/ 31111 w 49595"/>
                <a:gd name="connsiteY40" fmla="*/ 31472 h 36069"/>
                <a:gd name="connsiteX41" fmla="*/ 31968 w 49595"/>
                <a:gd name="connsiteY41" fmla="*/ 28947 h 36069"/>
                <a:gd name="connsiteX42" fmla="*/ 31517 w 49595"/>
                <a:gd name="connsiteY42" fmla="*/ 25610 h 36069"/>
                <a:gd name="connsiteX43" fmla="*/ 35304 w 49595"/>
                <a:gd name="connsiteY43" fmla="*/ 25610 h 36069"/>
                <a:gd name="connsiteX44" fmla="*/ 37018 w 49595"/>
                <a:gd name="connsiteY44" fmla="*/ 23897 h 36069"/>
                <a:gd name="connsiteX45" fmla="*/ 36161 w 49595"/>
                <a:gd name="connsiteY45" fmla="*/ 20516 h 36069"/>
                <a:gd name="connsiteX46" fmla="*/ 36161 w 49595"/>
                <a:gd name="connsiteY46" fmla="*/ 17991 h 36069"/>
                <a:gd name="connsiteX47" fmla="*/ 39091 w 49595"/>
                <a:gd name="connsiteY47" fmla="*/ 17585 h 36069"/>
                <a:gd name="connsiteX48" fmla="*/ 39948 w 49595"/>
                <a:gd name="connsiteY48" fmla="*/ 16728 h 36069"/>
                <a:gd name="connsiteX49" fmla="*/ 40805 w 49595"/>
                <a:gd name="connsiteY49" fmla="*/ 15917 h 36069"/>
                <a:gd name="connsiteX50" fmla="*/ 43735 w 49595"/>
                <a:gd name="connsiteY50" fmla="*/ 15917 h 36069"/>
                <a:gd name="connsiteX51" fmla="*/ 45854 w 49595"/>
                <a:gd name="connsiteY51" fmla="*/ 15060 h 36069"/>
                <a:gd name="connsiteX52" fmla="*/ 47117 w 49595"/>
                <a:gd name="connsiteY52" fmla="*/ 13798 h 36069"/>
                <a:gd name="connsiteX53" fmla="*/ 48289 w 49595"/>
                <a:gd name="connsiteY53" fmla="*/ 12625 h 36069"/>
                <a:gd name="connsiteX54" fmla="*/ 48379 w 49595"/>
                <a:gd name="connsiteY54" fmla="*/ 12535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9595" h="36069">
                  <a:moveTo>
                    <a:pt x="47928" y="10416"/>
                  </a:moveTo>
                  <a:lnTo>
                    <a:pt x="45854" y="7486"/>
                  </a:lnTo>
                  <a:lnTo>
                    <a:pt x="45494" y="4690"/>
                  </a:lnTo>
                  <a:lnTo>
                    <a:pt x="45449" y="4104"/>
                  </a:lnTo>
                  <a:lnTo>
                    <a:pt x="42879" y="6223"/>
                  </a:lnTo>
                  <a:lnTo>
                    <a:pt x="40354" y="7891"/>
                  </a:lnTo>
                  <a:lnTo>
                    <a:pt x="38505" y="7170"/>
                  </a:lnTo>
                  <a:lnTo>
                    <a:pt x="38280" y="7080"/>
                  </a:lnTo>
                  <a:lnTo>
                    <a:pt x="36566" y="8748"/>
                  </a:lnTo>
                  <a:lnTo>
                    <a:pt x="32779" y="8748"/>
                  </a:lnTo>
                  <a:lnTo>
                    <a:pt x="30705" y="10416"/>
                  </a:lnTo>
                  <a:lnTo>
                    <a:pt x="28180" y="10010"/>
                  </a:lnTo>
                  <a:lnTo>
                    <a:pt x="25656" y="10867"/>
                  </a:lnTo>
                  <a:lnTo>
                    <a:pt x="23537" y="11273"/>
                  </a:lnTo>
                  <a:lnTo>
                    <a:pt x="22274" y="13392"/>
                  </a:lnTo>
                  <a:lnTo>
                    <a:pt x="21012" y="14203"/>
                  </a:lnTo>
                  <a:lnTo>
                    <a:pt x="18893" y="13798"/>
                  </a:lnTo>
                  <a:lnTo>
                    <a:pt x="17224" y="13798"/>
                  </a:lnTo>
                  <a:lnTo>
                    <a:pt x="14294" y="13798"/>
                  </a:lnTo>
                  <a:lnTo>
                    <a:pt x="12175" y="12535"/>
                  </a:lnTo>
                  <a:lnTo>
                    <a:pt x="9650" y="12535"/>
                  </a:lnTo>
                  <a:lnTo>
                    <a:pt x="6268" y="11679"/>
                  </a:lnTo>
                  <a:lnTo>
                    <a:pt x="4104" y="12851"/>
                  </a:lnTo>
                  <a:lnTo>
                    <a:pt x="5863" y="14203"/>
                  </a:lnTo>
                  <a:lnTo>
                    <a:pt x="4600" y="17179"/>
                  </a:lnTo>
                  <a:lnTo>
                    <a:pt x="5006" y="20110"/>
                  </a:lnTo>
                  <a:lnTo>
                    <a:pt x="5276" y="21282"/>
                  </a:lnTo>
                  <a:lnTo>
                    <a:pt x="5322" y="21508"/>
                  </a:lnTo>
                  <a:lnTo>
                    <a:pt x="5863" y="24303"/>
                  </a:lnTo>
                  <a:lnTo>
                    <a:pt x="7982" y="26422"/>
                  </a:lnTo>
                  <a:lnTo>
                    <a:pt x="6088" y="27279"/>
                  </a:lnTo>
                  <a:lnTo>
                    <a:pt x="6133" y="27549"/>
                  </a:lnTo>
                  <a:lnTo>
                    <a:pt x="7982" y="29353"/>
                  </a:lnTo>
                  <a:lnTo>
                    <a:pt x="9650" y="30209"/>
                  </a:lnTo>
                  <a:lnTo>
                    <a:pt x="12580" y="30209"/>
                  </a:lnTo>
                  <a:lnTo>
                    <a:pt x="16368" y="31472"/>
                  </a:lnTo>
                  <a:lnTo>
                    <a:pt x="18487" y="29353"/>
                  </a:lnTo>
                  <a:lnTo>
                    <a:pt x="21868" y="29353"/>
                  </a:lnTo>
                  <a:lnTo>
                    <a:pt x="23942" y="31877"/>
                  </a:lnTo>
                  <a:lnTo>
                    <a:pt x="26918" y="32328"/>
                  </a:lnTo>
                  <a:lnTo>
                    <a:pt x="31111" y="31472"/>
                  </a:lnTo>
                  <a:lnTo>
                    <a:pt x="31968" y="28947"/>
                  </a:lnTo>
                  <a:lnTo>
                    <a:pt x="31517" y="25610"/>
                  </a:lnTo>
                  <a:lnTo>
                    <a:pt x="35304" y="25610"/>
                  </a:lnTo>
                  <a:lnTo>
                    <a:pt x="37018" y="23897"/>
                  </a:lnTo>
                  <a:lnTo>
                    <a:pt x="36161" y="20516"/>
                  </a:lnTo>
                  <a:lnTo>
                    <a:pt x="36161" y="17991"/>
                  </a:lnTo>
                  <a:lnTo>
                    <a:pt x="39091" y="17585"/>
                  </a:lnTo>
                  <a:lnTo>
                    <a:pt x="39948" y="16728"/>
                  </a:lnTo>
                  <a:lnTo>
                    <a:pt x="40805" y="15917"/>
                  </a:lnTo>
                  <a:lnTo>
                    <a:pt x="43735" y="15917"/>
                  </a:lnTo>
                  <a:lnTo>
                    <a:pt x="45854" y="15060"/>
                  </a:lnTo>
                  <a:lnTo>
                    <a:pt x="47117" y="13798"/>
                  </a:lnTo>
                  <a:lnTo>
                    <a:pt x="48289" y="12625"/>
                  </a:lnTo>
                  <a:lnTo>
                    <a:pt x="48379" y="1253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9" name="手繪多邊形: 圖案 118">
              <a:extLst>
                <a:ext uri="{FF2B5EF4-FFF2-40B4-BE49-F238E27FC236}">
                  <a16:creationId xmlns:a16="http://schemas.microsoft.com/office/drawing/2014/main" id="{CBB54871-A3A3-491E-AE60-3BE7ADFE354E}"/>
                </a:ext>
              </a:extLst>
            </p:cNvPr>
            <p:cNvSpPr/>
            <p:nvPr/>
          </p:nvSpPr>
          <p:spPr>
            <a:xfrm>
              <a:off x="1597632" y="2294616"/>
              <a:ext cx="71193" cy="60240"/>
            </a:xfrm>
            <a:custGeom>
              <a:avLst/>
              <a:gdLst>
                <a:gd name="connsiteX0" fmla="*/ 55593 w 58612"/>
                <a:gd name="connsiteY0" fmla="*/ 8928 h 49595"/>
                <a:gd name="connsiteX1" fmla="*/ 53925 w 58612"/>
                <a:gd name="connsiteY1" fmla="*/ 5998 h 49595"/>
                <a:gd name="connsiteX2" fmla="*/ 50138 w 58612"/>
                <a:gd name="connsiteY2" fmla="*/ 4104 h 49595"/>
                <a:gd name="connsiteX3" fmla="*/ 49461 w 58612"/>
                <a:gd name="connsiteY3" fmla="*/ 4330 h 49595"/>
                <a:gd name="connsiteX4" fmla="*/ 46981 w 58612"/>
                <a:gd name="connsiteY4" fmla="*/ 5367 h 49595"/>
                <a:gd name="connsiteX5" fmla="*/ 45088 w 58612"/>
                <a:gd name="connsiteY5" fmla="*/ 4961 h 49595"/>
                <a:gd name="connsiteX6" fmla="*/ 43825 w 58612"/>
                <a:gd name="connsiteY6" fmla="*/ 4735 h 49595"/>
                <a:gd name="connsiteX7" fmla="*/ 40669 w 58612"/>
                <a:gd name="connsiteY7" fmla="*/ 4735 h 49595"/>
                <a:gd name="connsiteX8" fmla="*/ 36251 w 58612"/>
                <a:gd name="connsiteY8" fmla="*/ 4735 h 49595"/>
                <a:gd name="connsiteX9" fmla="*/ 31832 w 58612"/>
                <a:gd name="connsiteY9" fmla="*/ 5998 h 49595"/>
                <a:gd name="connsiteX10" fmla="*/ 32464 w 58612"/>
                <a:gd name="connsiteY10" fmla="*/ 9785 h 49595"/>
                <a:gd name="connsiteX11" fmla="*/ 31201 w 58612"/>
                <a:gd name="connsiteY11" fmla="*/ 11679 h 49595"/>
                <a:gd name="connsiteX12" fmla="*/ 31201 w 58612"/>
                <a:gd name="connsiteY12" fmla="*/ 13572 h 49595"/>
                <a:gd name="connsiteX13" fmla="*/ 33095 w 58612"/>
                <a:gd name="connsiteY13" fmla="*/ 17360 h 49595"/>
                <a:gd name="connsiteX14" fmla="*/ 34357 w 58612"/>
                <a:gd name="connsiteY14" fmla="*/ 19253 h 49595"/>
                <a:gd name="connsiteX15" fmla="*/ 32464 w 58612"/>
                <a:gd name="connsiteY15" fmla="*/ 22409 h 49595"/>
                <a:gd name="connsiteX16" fmla="*/ 28676 w 58612"/>
                <a:gd name="connsiteY16" fmla="*/ 21778 h 49595"/>
                <a:gd name="connsiteX17" fmla="*/ 28676 w 58612"/>
                <a:gd name="connsiteY17" fmla="*/ 19253 h 49595"/>
                <a:gd name="connsiteX18" fmla="*/ 28045 w 58612"/>
                <a:gd name="connsiteY18" fmla="*/ 15466 h 49595"/>
                <a:gd name="connsiteX19" fmla="*/ 25520 w 58612"/>
                <a:gd name="connsiteY19" fmla="*/ 14835 h 49595"/>
                <a:gd name="connsiteX20" fmla="*/ 24258 w 58612"/>
                <a:gd name="connsiteY20" fmla="*/ 11047 h 49595"/>
                <a:gd name="connsiteX21" fmla="*/ 21102 w 58612"/>
                <a:gd name="connsiteY21" fmla="*/ 12941 h 49595"/>
                <a:gd name="connsiteX22" fmla="*/ 19839 w 58612"/>
                <a:gd name="connsiteY22" fmla="*/ 16728 h 49595"/>
                <a:gd name="connsiteX23" fmla="*/ 19208 w 58612"/>
                <a:gd name="connsiteY23" fmla="*/ 21147 h 49595"/>
                <a:gd name="connsiteX24" fmla="*/ 18577 w 58612"/>
                <a:gd name="connsiteY24" fmla="*/ 24934 h 49595"/>
                <a:gd name="connsiteX25" fmla="*/ 16052 w 58612"/>
                <a:gd name="connsiteY25" fmla="*/ 28721 h 49595"/>
                <a:gd name="connsiteX26" fmla="*/ 14158 w 58612"/>
                <a:gd name="connsiteY26" fmla="*/ 29984 h 49595"/>
                <a:gd name="connsiteX27" fmla="*/ 12265 w 58612"/>
                <a:gd name="connsiteY27" fmla="*/ 32509 h 49595"/>
                <a:gd name="connsiteX28" fmla="*/ 11002 w 58612"/>
                <a:gd name="connsiteY28" fmla="*/ 35033 h 49595"/>
                <a:gd name="connsiteX29" fmla="*/ 8478 w 58612"/>
                <a:gd name="connsiteY29" fmla="*/ 36927 h 49595"/>
                <a:gd name="connsiteX30" fmla="*/ 4690 w 58612"/>
                <a:gd name="connsiteY30" fmla="*/ 38190 h 49595"/>
                <a:gd name="connsiteX31" fmla="*/ 4104 w 58612"/>
                <a:gd name="connsiteY31" fmla="*/ 40985 h 49595"/>
                <a:gd name="connsiteX32" fmla="*/ 5096 w 58612"/>
                <a:gd name="connsiteY32" fmla="*/ 41751 h 49595"/>
                <a:gd name="connsiteX33" fmla="*/ 7215 w 58612"/>
                <a:gd name="connsiteY33" fmla="*/ 43870 h 49595"/>
                <a:gd name="connsiteX34" fmla="*/ 12671 w 58612"/>
                <a:gd name="connsiteY34" fmla="*/ 43870 h 49595"/>
                <a:gd name="connsiteX35" fmla="*/ 13527 w 58612"/>
                <a:gd name="connsiteY35" fmla="*/ 41751 h 49595"/>
                <a:gd name="connsiteX36" fmla="*/ 16052 w 58612"/>
                <a:gd name="connsiteY36" fmla="*/ 40083 h 49595"/>
                <a:gd name="connsiteX37" fmla="*/ 17720 w 58612"/>
                <a:gd name="connsiteY37" fmla="*/ 40489 h 49595"/>
                <a:gd name="connsiteX38" fmla="*/ 20651 w 58612"/>
                <a:gd name="connsiteY38" fmla="*/ 40083 h 49595"/>
                <a:gd name="connsiteX39" fmla="*/ 24438 w 58612"/>
                <a:gd name="connsiteY39" fmla="*/ 39227 h 49595"/>
                <a:gd name="connsiteX40" fmla="*/ 26151 w 58612"/>
                <a:gd name="connsiteY40" fmla="*/ 40489 h 49595"/>
                <a:gd name="connsiteX41" fmla="*/ 27414 w 58612"/>
                <a:gd name="connsiteY41" fmla="*/ 42608 h 49595"/>
                <a:gd name="connsiteX42" fmla="*/ 30345 w 58612"/>
                <a:gd name="connsiteY42" fmla="*/ 42608 h 49595"/>
                <a:gd name="connsiteX43" fmla="*/ 32013 w 58612"/>
                <a:gd name="connsiteY43" fmla="*/ 42608 h 49595"/>
                <a:gd name="connsiteX44" fmla="*/ 33726 w 58612"/>
                <a:gd name="connsiteY44" fmla="*/ 44682 h 49595"/>
                <a:gd name="connsiteX45" fmla="*/ 37919 w 58612"/>
                <a:gd name="connsiteY45" fmla="*/ 43420 h 49595"/>
                <a:gd name="connsiteX46" fmla="*/ 40038 w 58612"/>
                <a:gd name="connsiteY46" fmla="*/ 45133 h 49595"/>
                <a:gd name="connsiteX47" fmla="*/ 39362 w 58612"/>
                <a:gd name="connsiteY47" fmla="*/ 47072 h 49595"/>
                <a:gd name="connsiteX48" fmla="*/ 40444 w 58612"/>
                <a:gd name="connsiteY48" fmla="*/ 46801 h 49595"/>
                <a:gd name="connsiteX49" fmla="*/ 42112 w 58612"/>
                <a:gd name="connsiteY49" fmla="*/ 44276 h 49595"/>
                <a:gd name="connsiteX50" fmla="*/ 42969 w 58612"/>
                <a:gd name="connsiteY50" fmla="*/ 43014 h 49595"/>
                <a:gd name="connsiteX51" fmla="*/ 42969 w 58612"/>
                <a:gd name="connsiteY51" fmla="*/ 39632 h 49595"/>
                <a:gd name="connsiteX52" fmla="*/ 40850 w 58612"/>
                <a:gd name="connsiteY52" fmla="*/ 36296 h 49595"/>
                <a:gd name="connsiteX53" fmla="*/ 41301 w 58612"/>
                <a:gd name="connsiteY53" fmla="*/ 34583 h 49595"/>
                <a:gd name="connsiteX54" fmla="*/ 43374 w 58612"/>
                <a:gd name="connsiteY54" fmla="*/ 34583 h 49595"/>
                <a:gd name="connsiteX55" fmla="*/ 45899 w 58612"/>
                <a:gd name="connsiteY55" fmla="*/ 33771 h 49595"/>
                <a:gd name="connsiteX56" fmla="*/ 49687 w 58612"/>
                <a:gd name="connsiteY56" fmla="*/ 32914 h 49595"/>
                <a:gd name="connsiteX57" fmla="*/ 50949 w 58612"/>
                <a:gd name="connsiteY57" fmla="*/ 31246 h 49595"/>
                <a:gd name="connsiteX58" fmla="*/ 52211 w 58612"/>
                <a:gd name="connsiteY58" fmla="*/ 29533 h 49595"/>
                <a:gd name="connsiteX59" fmla="*/ 54331 w 58612"/>
                <a:gd name="connsiteY59" fmla="*/ 26197 h 49595"/>
                <a:gd name="connsiteX60" fmla="*/ 53474 w 58612"/>
                <a:gd name="connsiteY60" fmla="*/ 23221 h 49595"/>
                <a:gd name="connsiteX61" fmla="*/ 50949 w 58612"/>
                <a:gd name="connsiteY61" fmla="*/ 21147 h 49595"/>
                <a:gd name="connsiteX62" fmla="*/ 51400 w 58612"/>
                <a:gd name="connsiteY62" fmla="*/ 19028 h 49595"/>
                <a:gd name="connsiteX63" fmla="*/ 54331 w 58612"/>
                <a:gd name="connsiteY63" fmla="*/ 17765 h 49595"/>
                <a:gd name="connsiteX64" fmla="*/ 53925 w 58612"/>
                <a:gd name="connsiteY64" fmla="*/ 16097 h 49595"/>
                <a:gd name="connsiteX65" fmla="*/ 57712 w 58612"/>
                <a:gd name="connsiteY65" fmla="*/ 15240 h 49595"/>
                <a:gd name="connsiteX66" fmla="*/ 57712 w 58612"/>
                <a:gd name="connsiteY66" fmla="*/ 11859 h 49595"/>
                <a:gd name="connsiteX67" fmla="*/ 58524 w 58612"/>
                <a:gd name="connsiteY67" fmla="*/ 8928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8612" h="49595">
                  <a:moveTo>
                    <a:pt x="55593" y="8928"/>
                  </a:moveTo>
                  <a:lnTo>
                    <a:pt x="53925" y="5998"/>
                  </a:lnTo>
                  <a:lnTo>
                    <a:pt x="50138" y="4104"/>
                  </a:lnTo>
                  <a:lnTo>
                    <a:pt x="49461" y="4330"/>
                  </a:lnTo>
                  <a:lnTo>
                    <a:pt x="46981" y="5367"/>
                  </a:lnTo>
                  <a:lnTo>
                    <a:pt x="45088" y="4961"/>
                  </a:lnTo>
                  <a:lnTo>
                    <a:pt x="43825" y="4735"/>
                  </a:lnTo>
                  <a:lnTo>
                    <a:pt x="40669" y="4735"/>
                  </a:lnTo>
                  <a:lnTo>
                    <a:pt x="36251" y="4735"/>
                  </a:lnTo>
                  <a:lnTo>
                    <a:pt x="31832" y="5998"/>
                  </a:lnTo>
                  <a:lnTo>
                    <a:pt x="32464" y="9785"/>
                  </a:lnTo>
                  <a:lnTo>
                    <a:pt x="31201" y="11679"/>
                  </a:lnTo>
                  <a:lnTo>
                    <a:pt x="31201" y="13572"/>
                  </a:lnTo>
                  <a:lnTo>
                    <a:pt x="33095" y="17360"/>
                  </a:lnTo>
                  <a:lnTo>
                    <a:pt x="34357" y="19253"/>
                  </a:lnTo>
                  <a:lnTo>
                    <a:pt x="32464" y="22409"/>
                  </a:lnTo>
                  <a:lnTo>
                    <a:pt x="28676" y="21778"/>
                  </a:lnTo>
                  <a:lnTo>
                    <a:pt x="28676" y="19253"/>
                  </a:lnTo>
                  <a:lnTo>
                    <a:pt x="28045" y="15466"/>
                  </a:lnTo>
                  <a:lnTo>
                    <a:pt x="25520" y="14835"/>
                  </a:lnTo>
                  <a:lnTo>
                    <a:pt x="24258" y="11047"/>
                  </a:lnTo>
                  <a:lnTo>
                    <a:pt x="21102" y="12941"/>
                  </a:lnTo>
                  <a:lnTo>
                    <a:pt x="19839" y="16728"/>
                  </a:lnTo>
                  <a:lnTo>
                    <a:pt x="19208" y="21147"/>
                  </a:lnTo>
                  <a:lnTo>
                    <a:pt x="18577" y="24934"/>
                  </a:lnTo>
                  <a:lnTo>
                    <a:pt x="16052" y="28721"/>
                  </a:lnTo>
                  <a:lnTo>
                    <a:pt x="14158" y="29984"/>
                  </a:lnTo>
                  <a:lnTo>
                    <a:pt x="12265" y="32509"/>
                  </a:lnTo>
                  <a:lnTo>
                    <a:pt x="11002" y="35033"/>
                  </a:lnTo>
                  <a:lnTo>
                    <a:pt x="8478" y="36927"/>
                  </a:lnTo>
                  <a:lnTo>
                    <a:pt x="4690" y="38190"/>
                  </a:lnTo>
                  <a:lnTo>
                    <a:pt x="4104" y="40985"/>
                  </a:lnTo>
                  <a:lnTo>
                    <a:pt x="5096" y="41751"/>
                  </a:lnTo>
                  <a:lnTo>
                    <a:pt x="7215" y="43870"/>
                  </a:lnTo>
                  <a:lnTo>
                    <a:pt x="12671" y="43870"/>
                  </a:lnTo>
                  <a:lnTo>
                    <a:pt x="13527" y="41751"/>
                  </a:lnTo>
                  <a:lnTo>
                    <a:pt x="16052" y="40083"/>
                  </a:lnTo>
                  <a:lnTo>
                    <a:pt x="17720" y="40489"/>
                  </a:lnTo>
                  <a:lnTo>
                    <a:pt x="20651" y="40083"/>
                  </a:lnTo>
                  <a:lnTo>
                    <a:pt x="24438" y="39227"/>
                  </a:lnTo>
                  <a:lnTo>
                    <a:pt x="26151" y="40489"/>
                  </a:lnTo>
                  <a:lnTo>
                    <a:pt x="27414" y="42608"/>
                  </a:lnTo>
                  <a:lnTo>
                    <a:pt x="30345" y="42608"/>
                  </a:lnTo>
                  <a:lnTo>
                    <a:pt x="32013" y="42608"/>
                  </a:lnTo>
                  <a:lnTo>
                    <a:pt x="33726" y="44682"/>
                  </a:lnTo>
                  <a:lnTo>
                    <a:pt x="37919" y="43420"/>
                  </a:lnTo>
                  <a:lnTo>
                    <a:pt x="40038" y="45133"/>
                  </a:lnTo>
                  <a:lnTo>
                    <a:pt x="39362" y="47072"/>
                  </a:lnTo>
                  <a:lnTo>
                    <a:pt x="40444" y="46801"/>
                  </a:lnTo>
                  <a:lnTo>
                    <a:pt x="42112" y="44276"/>
                  </a:lnTo>
                  <a:lnTo>
                    <a:pt x="42969" y="43014"/>
                  </a:lnTo>
                  <a:lnTo>
                    <a:pt x="42969" y="39632"/>
                  </a:lnTo>
                  <a:lnTo>
                    <a:pt x="40850" y="36296"/>
                  </a:lnTo>
                  <a:lnTo>
                    <a:pt x="41301" y="34583"/>
                  </a:lnTo>
                  <a:lnTo>
                    <a:pt x="43374" y="34583"/>
                  </a:lnTo>
                  <a:lnTo>
                    <a:pt x="45899" y="33771"/>
                  </a:lnTo>
                  <a:lnTo>
                    <a:pt x="49687" y="32914"/>
                  </a:lnTo>
                  <a:lnTo>
                    <a:pt x="50949" y="31246"/>
                  </a:lnTo>
                  <a:lnTo>
                    <a:pt x="52211" y="29533"/>
                  </a:lnTo>
                  <a:lnTo>
                    <a:pt x="54331" y="26197"/>
                  </a:lnTo>
                  <a:lnTo>
                    <a:pt x="53474" y="23221"/>
                  </a:lnTo>
                  <a:lnTo>
                    <a:pt x="50949" y="21147"/>
                  </a:lnTo>
                  <a:lnTo>
                    <a:pt x="51400" y="19028"/>
                  </a:lnTo>
                  <a:lnTo>
                    <a:pt x="54331" y="17765"/>
                  </a:lnTo>
                  <a:lnTo>
                    <a:pt x="53925" y="16097"/>
                  </a:lnTo>
                  <a:lnTo>
                    <a:pt x="57712" y="15240"/>
                  </a:lnTo>
                  <a:lnTo>
                    <a:pt x="57712" y="11859"/>
                  </a:lnTo>
                  <a:lnTo>
                    <a:pt x="58524" y="89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0" name="手繪多邊形: 圖案 119">
              <a:extLst>
                <a:ext uri="{FF2B5EF4-FFF2-40B4-BE49-F238E27FC236}">
                  <a16:creationId xmlns:a16="http://schemas.microsoft.com/office/drawing/2014/main" id="{0F7F659C-DE38-41A1-AD96-053CB7FE943D}"/>
                </a:ext>
              </a:extLst>
            </p:cNvPr>
            <p:cNvSpPr/>
            <p:nvPr/>
          </p:nvSpPr>
          <p:spPr>
            <a:xfrm>
              <a:off x="1638212" y="2417014"/>
              <a:ext cx="87622" cy="49288"/>
            </a:xfrm>
            <a:custGeom>
              <a:avLst/>
              <a:gdLst>
                <a:gd name="connsiteX0" fmla="*/ 68488 w 72138"/>
                <a:gd name="connsiteY0" fmla="*/ 20921 h 40577"/>
                <a:gd name="connsiteX1" fmla="*/ 68037 w 72138"/>
                <a:gd name="connsiteY1" fmla="*/ 18397 h 40577"/>
                <a:gd name="connsiteX2" fmla="*/ 65512 w 72138"/>
                <a:gd name="connsiteY2" fmla="*/ 18847 h 40577"/>
                <a:gd name="connsiteX3" fmla="*/ 62987 w 72138"/>
                <a:gd name="connsiteY3" fmla="*/ 20516 h 40577"/>
                <a:gd name="connsiteX4" fmla="*/ 60913 w 72138"/>
                <a:gd name="connsiteY4" fmla="*/ 19659 h 40577"/>
                <a:gd name="connsiteX5" fmla="*/ 58388 w 72138"/>
                <a:gd name="connsiteY5" fmla="*/ 18847 h 40577"/>
                <a:gd name="connsiteX6" fmla="*/ 56269 w 72138"/>
                <a:gd name="connsiteY6" fmla="*/ 16323 h 40577"/>
                <a:gd name="connsiteX7" fmla="*/ 53744 w 72138"/>
                <a:gd name="connsiteY7" fmla="*/ 15872 h 40577"/>
                <a:gd name="connsiteX8" fmla="*/ 55007 w 72138"/>
                <a:gd name="connsiteY8" fmla="*/ 13798 h 40577"/>
                <a:gd name="connsiteX9" fmla="*/ 55007 w 72138"/>
                <a:gd name="connsiteY9" fmla="*/ 11679 h 40577"/>
                <a:gd name="connsiteX10" fmla="*/ 56269 w 72138"/>
                <a:gd name="connsiteY10" fmla="*/ 9560 h 40577"/>
                <a:gd name="connsiteX11" fmla="*/ 54601 w 72138"/>
                <a:gd name="connsiteY11" fmla="*/ 7891 h 40577"/>
                <a:gd name="connsiteX12" fmla="*/ 52888 w 72138"/>
                <a:gd name="connsiteY12" fmla="*/ 7035 h 40577"/>
                <a:gd name="connsiteX13" fmla="*/ 50363 w 72138"/>
                <a:gd name="connsiteY13" fmla="*/ 6223 h 40577"/>
                <a:gd name="connsiteX14" fmla="*/ 46576 w 72138"/>
                <a:gd name="connsiteY14" fmla="*/ 6223 h 40577"/>
                <a:gd name="connsiteX15" fmla="*/ 45629 w 72138"/>
                <a:gd name="connsiteY15" fmla="*/ 5637 h 40577"/>
                <a:gd name="connsiteX16" fmla="*/ 44502 w 72138"/>
                <a:gd name="connsiteY16" fmla="*/ 4961 h 40577"/>
                <a:gd name="connsiteX17" fmla="*/ 41977 w 72138"/>
                <a:gd name="connsiteY17" fmla="*/ 4104 h 40577"/>
                <a:gd name="connsiteX18" fmla="*/ 39858 w 72138"/>
                <a:gd name="connsiteY18" fmla="*/ 4510 h 40577"/>
                <a:gd name="connsiteX19" fmla="*/ 38190 w 72138"/>
                <a:gd name="connsiteY19" fmla="*/ 6223 h 40577"/>
                <a:gd name="connsiteX20" fmla="*/ 35665 w 72138"/>
                <a:gd name="connsiteY20" fmla="*/ 7035 h 40577"/>
                <a:gd name="connsiteX21" fmla="*/ 32689 w 72138"/>
                <a:gd name="connsiteY21" fmla="*/ 7035 h 40577"/>
                <a:gd name="connsiteX22" fmla="*/ 30615 w 72138"/>
                <a:gd name="connsiteY22" fmla="*/ 7035 h 40577"/>
                <a:gd name="connsiteX23" fmla="*/ 27233 w 72138"/>
                <a:gd name="connsiteY23" fmla="*/ 8297 h 40577"/>
                <a:gd name="connsiteX24" fmla="*/ 26512 w 72138"/>
                <a:gd name="connsiteY24" fmla="*/ 7711 h 40577"/>
                <a:gd name="connsiteX25" fmla="*/ 25971 w 72138"/>
                <a:gd name="connsiteY25" fmla="*/ 9154 h 40577"/>
                <a:gd name="connsiteX26" fmla="*/ 23446 w 72138"/>
                <a:gd name="connsiteY26" fmla="*/ 10010 h 40577"/>
                <a:gd name="connsiteX27" fmla="*/ 20065 w 72138"/>
                <a:gd name="connsiteY27" fmla="*/ 10010 h 40577"/>
                <a:gd name="connsiteX28" fmla="*/ 16277 w 72138"/>
                <a:gd name="connsiteY28" fmla="*/ 12084 h 40577"/>
                <a:gd name="connsiteX29" fmla="*/ 15466 w 72138"/>
                <a:gd name="connsiteY29" fmla="*/ 15466 h 40577"/>
                <a:gd name="connsiteX30" fmla="*/ 12490 w 72138"/>
                <a:gd name="connsiteY30" fmla="*/ 18081 h 40577"/>
                <a:gd name="connsiteX31" fmla="*/ 12084 w 72138"/>
                <a:gd name="connsiteY31" fmla="*/ 18397 h 40577"/>
                <a:gd name="connsiteX32" fmla="*/ 10416 w 72138"/>
                <a:gd name="connsiteY32" fmla="*/ 20921 h 40577"/>
                <a:gd name="connsiteX33" fmla="*/ 8297 w 72138"/>
                <a:gd name="connsiteY33" fmla="*/ 23897 h 40577"/>
                <a:gd name="connsiteX34" fmla="*/ 5772 w 72138"/>
                <a:gd name="connsiteY34" fmla="*/ 27279 h 40577"/>
                <a:gd name="connsiteX35" fmla="*/ 4104 w 72138"/>
                <a:gd name="connsiteY35" fmla="*/ 31472 h 40577"/>
                <a:gd name="connsiteX36" fmla="*/ 6178 w 72138"/>
                <a:gd name="connsiteY36" fmla="*/ 31472 h 40577"/>
                <a:gd name="connsiteX37" fmla="*/ 10416 w 72138"/>
                <a:gd name="connsiteY37" fmla="*/ 28496 h 40577"/>
                <a:gd name="connsiteX38" fmla="*/ 13347 w 72138"/>
                <a:gd name="connsiteY38" fmla="*/ 29353 h 40577"/>
                <a:gd name="connsiteX39" fmla="*/ 15466 w 72138"/>
                <a:gd name="connsiteY39" fmla="*/ 31877 h 40577"/>
                <a:gd name="connsiteX40" fmla="*/ 16728 w 72138"/>
                <a:gd name="connsiteY40" fmla="*/ 35259 h 40577"/>
                <a:gd name="connsiteX41" fmla="*/ 16728 w 72138"/>
                <a:gd name="connsiteY41" fmla="*/ 37784 h 40577"/>
                <a:gd name="connsiteX42" fmla="*/ 21778 w 72138"/>
                <a:gd name="connsiteY42" fmla="*/ 37784 h 40577"/>
                <a:gd name="connsiteX43" fmla="*/ 28090 w 72138"/>
                <a:gd name="connsiteY43" fmla="*/ 36521 h 40577"/>
                <a:gd name="connsiteX44" fmla="*/ 30164 w 72138"/>
                <a:gd name="connsiteY44" fmla="*/ 36927 h 40577"/>
                <a:gd name="connsiteX45" fmla="*/ 33546 w 72138"/>
                <a:gd name="connsiteY45" fmla="*/ 35259 h 40577"/>
                <a:gd name="connsiteX46" fmla="*/ 33546 w 72138"/>
                <a:gd name="connsiteY46" fmla="*/ 32734 h 40577"/>
                <a:gd name="connsiteX47" fmla="*/ 33952 w 72138"/>
                <a:gd name="connsiteY47" fmla="*/ 28947 h 40577"/>
                <a:gd name="connsiteX48" fmla="*/ 36476 w 72138"/>
                <a:gd name="connsiteY48" fmla="*/ 28090 h 40577"/>
                <a:gd name="connsiteX49" fmla="*/ 38190 w 72138"/>
                <a:gd name="connsiteY49" fmla="*/ 29758 h 40577"/>
                <a:gd name="connsiteX50" fmla="*/ 39452 w 72138"/>
                <a:gd name="connsiteY50" fmla="*/ 31877 h 40577"/>
                <a:gd name="connsiteX51" fmla="*/ 40263 w 72138"/>
                <a:gd name="connsiteY51" fmla="*/ 33996 h 40577"/>
                <a:gd name="connsiteX52" fmla="*/ 43645 w 72138"/>
                <a:gd name="connsiteY52" fmla="*/ 34402 h 40577"/>
                <a:gd name="connsiteX53" fmla="*/ 46576 w 72138"/>
                <a:gd name="connsiteY53" fmla="*/ 39903 h 40577"/>
                <a:gd name="connsiteX54" fmla="*/ 47026 w 72138"/>
                <a:gd name="connsiteY54" fmla="*/ 36070 h 40577"/>
                <a:gd name="connsiteX55" fmla="*/ 49101 w 72138"/>
                <a:gd name="connsiteY55" fmla="*/ 34808 h 40577"/>
                <a:gd name="connsiteX56" fmla="*/ 49101 w 72138"/>
                <a:gd name="connsiteY56" fmla="*/ 32734 h 40577"/>
                <a:gd name="connsiteX57" fmla="*/ 49957 w 72138"/>
                <a:gd name="connsiteY57" fmla="*/ 30209 h 40577"/>
                <a:gd name="connsiteX58" fmla="*/ 50047 w 72138"/>
                <a:gd name="connsiteY58" fmla="*/ 30209 h 40577"/>
                <a:gd name="connsiteX59" fmla="*/ 51625 w 72138"/>
                <a:gd name="connsiteY59" fmla="*/ 30209 h 40577"/>
                <a:gd name="connsiteX60" fmla="*/ 55007 w 72138"/>
                <a:gd name="connsiteY60" fmla="*/ 31021 h 40577"/>
                <a:gd name="connsiteX61" fmla="*/ 58388 w 72138"/>
                <a:gd name="connsiteY61" fmla="*/ 30615 h 40577"/>
                <a:gd name="connsiteX62" fmla="*/ 59651 w 72138"/>
                <a:gd name="connsiteY62" fmla="*/ 31021 h 40577"/>
                <a:gd name="connsiteX63" fmla="*/ 62987 w 72138"/>
                <a:gd name="connsiteY63" fmla="*/ 31472 h 40577"/>
                <a:gd name="connsiteX64" fmla="*/ 63438 w 72138"/>
                <a:gd name="connsiteY64" fmla="*/ 28090 h 40577"/>
                <a:gd name="connsiteX65" fmla="*/ 64250 w 72138"/>
                <a:gd name="connsiteY65" fmla="*/ 27684 h 40577"/>
                <a:gd name="connsiteX66" fmla="*/ 68894 w 72138"/>
                <a:gd name="connsiteY66" fmla="*/ 27684 h 40577"/>
                <a:gd name="connsiteX67" fmla="*/ 68894 w 72138"/>
                <a:gd name="connsiteY67" fmla="*/ 23446 h 40577"/>
                <a:gd name="connsiteX68" fmla="*/ 69525 w 72138"/>
                <a:gd name="connsiteY68" fmla="*/ 22229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72138" h="40577">
                  <a:moveTo>
                    <a:pt x="68488" y="20921"/>
                  </a:moveTo>
                  <a:lnTo>
                    <a:pt x="68037" y="18397"/>
                  </a:lnTo>
                  <a:lnTo>
                    <a:pt x="65512" y="18847"/>
                  </a:lnTo>
                  <a:lnTo>
                    <a:pt x="62987" y="20516"/>
                  </a:lnTo>
                  <a:lnTo>
                    <a:pt x="60913" y="19659"/>
                  </a:lnTo>
                  <a:lnTo>
                    <a:pt x="58388" y="18847"/>
                  </a:lnTo>
                  <a:lnTo>
                    <a:pt x="56269" y="16323"/>
                  </a:lnTo>
                  <a:lnTo>
                    <a:pt x="53744" y="15872"/>
                  </a:lnTo>
                  <a:lnTo>
                    <a:pt x="55007" y="13798"/>
                  </a:lnTo>
                  <a:lnTo>
                    <a:pt x="55007" y="11679"/>
                  </a:lnTo>
                  <a:lnTo>
                    <a:pt x="56269" y="9560"/>
                  </a:lnTo>
                  <a:lnTo>
                    <a:pt x="54601" y="7891"/>
                  </a:lnTo>
                  <a:lnTo>
                    <a:pt x="52888" y="7035"/>
                  </a:lnTo>
                  <a:lnTo>
                    <a:pt x="50363" y="6223"/>
                  </a:lnTo>
                  <a:lnTo>
                    <a:pt x="46576" y="6223"/>
                  </a:lnTo>
                  <a:lnTo>
                    <a:pt x="45629" y="5637"/>
                  </a:lnTo>
                  <a:lnTo>
                    <a:pt x="44502" y="4961"/>
                  </a:lnTo>
                  <a:lnTo>
                    <a:pt x="41977" y="4104"/>
                  </a:lnTo>
                  <a:lnTo>
                    <a:pt x="39858" y="4510"/>
                  </a:lnTo>
                  <a:lnTo>
                    <a:pt x="38190" y="6223"/>
                  </a:lnTo>
                  <a:lnTo>
                    <a:pt x="35665" y="7035"/>
                  </a:lnTo>
                  <a:lnTo>
                    <a:pt x="32689" y="7035"/>
                  </a:lnTo>
                  <a:lnTo>
                    <a:pt x="30615" y="7035"/>
                  </a:lnTo>
                  <a:lnTo>
                    <a:pt x="27233" y="8297"/>
                  </a:lnTo>
                  <a:lnTo>
                    <a:pt x="26512" y="7711"/>
                  </a:lnTo>
                  <a:lnTo>
                    <a:pt x="25971" y="9154"/>
                  </a:lnTo>
                  <a:lnTo>
                    <a:pt x="23446" y="10010"/>
                  </a:lnTo>
                  <a:lnTo>
                    <a:pt x="20065" y="10010"/>
                  </a:lnTo>
                  <a:lnTo>
                    <a:pt x="16277" y="12084"/>
                  </a:lnTo>
                  <a:lnTo>
                    <a:pt x="15466" y="15466"/>
                  </a:lnTo>
                  <a:lnTo>
                    <a:pt x="12490" y="18081"/>
                  </a:lnTo>
                  <a:lnTo>
                    <a:pt x="12084" y="18397"/>
                  </a:lnTo>
                  <a:lnTo>
                    <a:pt x="10416" y="20921"/>
                  </a:lnTo>
                  <a:lnTo>
                    <a:pt x="8297" y="23897"/>
                  </a:lnTo>
                  <a:lnTo>
                    <a:pt x="5772" y="27279"/>
                  </a:lnTo>
                  <a:lnTo>
                    <a:pt x="4104" y="31472"/>
                  </a:lnTo>
                  <a:lnTo>
                    <a:pt x="6178" y="31472"/>
                  </a:lnTo>
                  <a:lnTo>
                    <a:pt x="10416" y="28496"/>
                  </a:lnTo>
                  <a:lnTo>
                    <a:pt x="13347" y="29353"/>
                  </a:lnTo>
                  <a:lnTo>
                    <a:pt x="15466" y="31877"/>
                  </a:lnTo>
                  <a:lnTo>
                    <a:pt x="16728" y="35259"/>
                  </a:lnTo>
                  <a:lnTo>
                    <a:pt x="16728" y="37784"/>
                  </a:lnTo>
                  <a:lnTo>
                    <a:pt x="21778" y="37784"/>
                  </a:lnTo>
                  <a:lnTo>
                    <a:pt x="28090" y="36521"/>
                  </a:lnTo>
                  <a:lnTo>
                    <a:pt x="30164" y="36927"/>
                  </a:lnTo>
                  <a:lnTo>
                    <a:pt x="33546" y="35259"/>
                  </a:lnTo>
                  <a:lnTo>
                    <a:pt x="33546" y="32734"/>
                  </a:lnTo>
                  <a:lnTo>
                    <a:pt x="33952" y="28947"/>
                  </a:lnTo>
                  <a:lnTo>
                    <a:pt x="36476" y="28090"/>
                  </a:lnTo>
                  <a:lnTo>
                    <a:pt x="38190" y="29758"/>
                  </a:lnTo>
                  <a:lnTo>
                    <a:pt x="39452" y="31877"/>
                  </a:lnTo>
                  <a:lnTo>
                    <a:pt x="40263" y="33996"/>
                  </a:lnTo>
                  <a:lnTo>
                    <a:pt x="43645" y="34402"/>
                  </a:lnTo>
                  <a:lnTo>
                    <a:pt x="46576" y="39903"/>
                  </a:lnTo>
                  <a:lnTo>
                    <a:pt x="47026" y="36070"/>
                  </a:lnTo>
                  <a:lnTo>
                    <a:pt x="49101" y="34808"/>
                  </a:lnTo>
                  <a:lnTo>
                    <a:pt x="49101" y="32734"/>
                  </a:lnTo>
                  <a:lnTo>
                    <a:pt x="49957" y="30209"/>
                  </a:lnTo>
                  <a:lnTo>
                    <a:pt x="50047" y="30209"/>
                  </a:lnTo>
                  <a:lnTo>
                    <a:pt x="51625" y="30209"/>
                  </a:lnTo>
                  <a:lnTo>
                    <a:pt x="55007" y="31021"/>
                  </a:lnTo>
                  <a:lnTo>
                    <a:pt x="58388" y="30615"/>
                  </a:lnTo>
                  <a:lnTo>
                    <a:pt x="59651" y="31021"/>
                  </a:lnTo>
                  <a:lnTo>
                    <a:pt x="62987" y="31472"/>
                  </a:lnTo>
                  <a:lnTo>
                    <a:pt x="63438" y="28090"/>
                  </a:lnTo>
                  <a:lnTo>
                    <a:pt x="64250" y="27684"/>
                  </a:lnTo>
                  <a:lnTo>
                    <a:pt x="68894" y="27684"/>
                  </a:lnTo>
                  <a:lnTo>
                    <a:pt x="68894" y="23446"/>
                  </a:lnTo>
                  <a:lnTo>
                    <a:pt x="69525" y="2222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1" name="手繪多邊形: 圖案 120">
              <a:extLst>
                <a:ext uri="{FF2B5EF4-FFF2-40B4-BE49-F238E27FC236}">
                  <a16:creationId xmlns:a16="http://schemas.microsoft.com/office/drawing/2014/main" id="{9619BAEE-9355-4F5D-B495-24ECFC1F2CF1}"/>
                </a:ext>
              </a:extLst>
            </p:cNvPr>
            <p:cNvSpPr/>
            <p:nvPr/>
          </p:nvSpPr>
          <p:spPr>
            <a:xfrm>
              <a:off x="1580709" y="2337277"/>
              <a:ext cx="76670" cy="49288"/>
            </a:xfrm>
            <a:custGeom>
              <a:avLst/>
              <a:gdLst>
                <a:gd name="connsiteX0" fmla="*/ 58163 w 63121"/>
                <a:gd name="connsiteY0" fmla="*/ 22184 h 40577"/>
                <a:gd name="connsiteX1" fmla="*/ 55638 w 63121"/>
                <a:gd name="connsiteY1" fmla="*/ 19659 h 40577"/>
                <a:gd name="connsiteX2" fmla="*/ 53113 w 63121"/>
                <a:gd name="connsiteY2" fmla="*/ 16728 h 40577"/>
                <a:gd name="connsiteX3" fmla="*/ 50588 w 63121"/>
                <a:gd name="connsiteY3" fmla="*/ 16728 h 40577"/>
                <a:gd name="connsiteX4" fmla="*/ 50588 w 63121"/>
                <a:gd name="connsiteY4" fmla="*/ 13798 h 40577"/>
                <a:gd name="connsiteX5" fmla="*/ 53113 w 63121"/>
                <a:gd name="connsiteY5" fmla="*/ 12535 h 40577"/>
                <a:gd name="connsiteX6" fmla="*/ 53294 w 63121"/>
                <a:gd name="connsiteY6" fmla="*/ 11949 h 40577"/>
                <a:gd name="connsiteX7" fmla="*/ 53970 w 63121"/>
                <a:gd name="connsiteY7" fmla="*/ 10010 h 40577"/>
                <a:gd name="connsiteX8" fmla="*/ 51851 w 63121"/>
                <a:gd name="connsiteY8" fmla="*/ 8297 h 40577"/>
                <a:gd name="connsiteX9" fmla="*/ 47658 w 63121"/>
                <a:gd name="connsiteY9" fmla="*/ 9560 h 40577"/>
                <a:gd name="connsiteX10" fmla="*/ 45944 w 63121"/>
                <a:gd name="connsiteY10" fmla="*/ 7486 h 40577"/>
                <a:gd name="connsiteX11" fmla="*/ 44276 w 63121"/>
                <a:gd name="connsiteY11" fmla="*/ 7486 h 40577"/>
                <a:gd name="connsiteX12" fmla="*/ 41346 w 63121"/>
                <a:gd name="connsiteY12" fmla="*/ 7486 h 40577"/>
                <a:gd name="connsiteX13" fmla="*/ 40083 w 63121"/>
                <a:gd name="connsiteY13" fmla="*/ 5367 h 40577"/>
                <a:gd name="connsiteX14" fmla="*/ 38370 w 63121"/>
                <a:gd name="connsiteY14" fmla="*/ 4104 h 40577"/>
                <a:gd name="connsiteX15" fmla="*/ 34583 w 63121"/>
                <a:gd name="connsiteY15" fmla="*/ 4961 h 40577"/>
                <a:gd name="connsiteX16" fmla="*/ 31652 w 63121"/>
                <a:gd name="connsiteY16" fmla="*/ 5367 h 40577"/>
                <a:gd name="connsiteX17" fmla="*/ 29984 w 63121"/>
                <a:gd name="connsiteY17" fmla="*/ 4961 h 40577"/>
                <a:gd name="connsiteX18" fmla="*/ 27459 w 63121"/>
                <a:gd name="connsiteY18" fmla="*/ 6629 h 40577"/>
                <a:gd name="connsiteX19" fmla="*/ 26602 w 63121"/>
                <a:gd name="connsiteY19" fmla="*/ 8748 h 40577"/>
                <a:gd name="connsiteX20" fmla="*/ 21147 w 63121"/>
                <a:gd name="connsiteY20" fmla="*/ 8748 h 40577"/>
                <a:gd name="connsiteX21" fmla="*/ 19028 w 63121"/>
                <a:gd name="connsiteY21" fmla="*/ 6629 h 40577"/>
                <a:gd name="connsiteX22" fmla="*/ 18036 w 63121"/>
                <a:gd name="connsiteY22" fmla="*/ 5862 h 40577"/>
                <a:gd name="connsiteX23" fmla="*/ 17991 w 63121"/>
                <a:gd name="connsiteY23" fmla="*/ 6223 h 40577"/>
                <a:gd name="connsiteX24" fmla="*/ 14835 w 63121"/>
                <a:gd name="connsiteY24" fmla="*/ 8117 h 40577"/>
                <a:gd name="connsiteX25" fmla="*/ 11679 w 63121"/>
                <a:gd name="connsiteY25" fmla="*/ 9379 h 40577"/>
                <a:gd name="connsiteX26" fmla="*/ 11138 w 63121"/>
                <a:gd name="connsiteY26" fmla="*/ 9650 h 40577"/>
                <a:gd name="connsiteX27" fmla="*/ 7260 w 63121"/>
                <a:gd name="connsiteY27" fmla="*/ 11904 h 40577"/>
                <a:gd name="connsiteX28" fmla="*/ 4104 w 63121"/>
                <a:gd name="connsiteY28" fmla="*/ 13167 h 40577"/>
                <a:gd name="connsiteX29" fmla="*/ 7260 w 63121"/>
                <a:gd name="connsiteY29" fmla="*/ 16323 h 40577"/>
                <a:gd name="connsiteX30" fmla="*/ 7260 w 63121"/>
                <a:gd name="connsiteY30" fmla="*/ 18847 h 40577"/>
                <a:gd name="connsiteX31" fmla="*/ 10191 w 63121"/>
                <a:gd name="connsiteY31" fmla="*/ 17585 h 40577"/>
                <a:gd name="connsiteX32" fmla="*/ 12310 w 63121"/>
                <a:gd name="connsiteY32" fmla="*/ 17585 h 40577"/>
                <a:gd name="connsiteX33" fmla="*/ 13572 w 63121"/>
                <a:gd name="connsiteY33" fmla="*/ 19659 h 40577"/>
                <a:gd name="connsiteX34" fmla="*/ 13978 w 63121"/>
                <a:gd name="connsiteY34" fmla="*/ 21372 h 40577"/>
                <a:gd name="connsiteX35" fmla="*/ 18622 w 63121"/>
                <a:gd name="connsiteY35" fmla="*/ 21778 h 40577"/>
                <a:gd name="connsiteX36" fmla="*/ 18622 w 63121"/>
                <a:gd name="connsiteY36" fmla="*/ 24709 h 40577"/>
                <a:gd name="connsiteX37" fmla="*/ 22409 w 63121"/>
                <a:gd name="connsiteY37" fmla="*/ 24709 h 40577"/>
                <a:gd name="connsiteX38" fmla="*/ 24934 w 63121"/>
                <a:gd name="connsiteY38" fmla="*/ 25565 h 40577"/>
                <a:gd name="connsiteX39" fmla="*/ 25746 w 63121"/>
                <a:gd name="connsiteY39" fmla="*/ 28090 h 40577"/>
                <a:gd name="connsiteX40" fmla="*/ 28270 w 63121"/>
                <a:gd name="connsiteY40" fmla="*/ 28947 h 40577"/>
                <a:gd name="connsiteX41" fmla="*/ 25746 w 63121"/>
                <a:gd name="connsiteY41" fmla="*/ 31021 h 40577"/>
                <a:gd name="connsiteX42" fmla="*/ 26602 w 63121"/>
                <a:gd name="connsiteY42" fmla="*/ 33996 h 40577"/>
                <a:gd name="connsiteX43" fmla="*/ 29533 w 63121"/>
                <a:gd name="connsiteY43" fmla="*/ 32509 h 40577"/>
                <a:gd name="connsiteX44" fmla="*/ 32509 w 63121"/>
                <a:gd name="connsiteY44" fmla="*/ 31021 h 40577"/>
                <a:gd name="connsiteX45" fmla="*/ 35033 w 63121"/>
                <a:gd name="connsiteY45" fmla="*/ 31021 h 40577"/>
                <a:gd name="connsiteX46" fmla="*/ 37107 w 63121"/>
                <a:gd name="connsiteY46" fmla="*/ 33140 h 40577"/>
                <a:gd name="connsiteX47" fmla="*/ 37558 w 63121"/>
                <a:gd name="connsiteY47" fmla="*/ 35665 h 40577"/>
                <a:gd name="connsiteX48" fmla="*/ 41346 w 63121"/>
                <a:gd name="connsiteY48" fmla="*/ 35665 h 40577"/>
                <a:gd name="connsiteX49" fmla="*/ 43420 w 63121"/>
                <a:gd name="connsiteY49" fmla="*/ 37784 h 40577"/>
                <a:gd name="connsiteX50" fmla="*/ 48063 w 63121"/>
                <a:gd name="connsiteY50" fmla="*/ 38595 h 40577"/>
                <a:gd name="connsiteX51" fmla="*/ 50994 w 63121"/>
                <a:gd name="connsiteY51" fmla="*/ 38595 h 40577"/>
                <a:gd name="connsiteX52" fmla="*/ 48920 w 63121"/>
                <a:gd name="connsiteY52" fmla="*/ 33140 h 40577"/>
                <a:gd name="connsiteX53" fmla="*/ 49732 w 63121"/>
                <a:gd name="connsiteY53" fmla="*/ 29758 h 40577"/>
                <a:gd name="connsiteX54" fmla="*/ 52257 w 63121"/>
                <a:gd name="connsiteY54" fmla="*/ 27234 h 40577"/>
                <a:gd name="connsiteX55" fmla="*/ 55232 w 63121"/>
                <a:gd name="connsiteY55" fmla="*/ 26828 h 40577"/>
                <a:gd name="connsiteX56" fmla="*/ 58569 w 63121"/>
                <a:gd name="connsiteY56" fmla="*/ 26828 h 40577"/>
                <a:gd name="connsiteX57" fmla="*/ 59019 w 63121"/>
                <a:gd name="connsiteY57" fmla="*/ 23446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121" h="40577">
                  <a:moveTo>
                    <a:pt x="58163" y="22184"/>
                  </a:moveTo>
                  <a:lnTo>
                    <a:pt x="55638" y="19659"/>
                  </a:lnTo>
                  <a:lnTo>
                    <a:pt x="53113" y="16728"/>
                  </a:lnTo>
                  <a:lnTo>
                    <a:pt x="50588" y="16728"/>
                  </a:lnTo>
                  <a:lnTo>
                    <a:pt x="50588" y="13798"/>
                  </a:lnTo>
                  <a:lnTo>
                    <a:pt x="53113" y="12535"/>
                  </a:lnTo>
                  <a:lnTo>
                    <a:pt x="53294" y="11949"/>
                  </a:lnTo>
                  <a:lnTo>
                    <a:pt x="53970" y="10010"/>
                  </a:lnTo>
                  <a:lnTo>
                    <a:pt x="51851" y="8297"/>
                  </a:lnTo>
                  <a:lnTo>
                    <a:pt x="47658" y="9560"/>
                  </a:lnTo>
                  <a:lnTo>
                    <a:pt x="45944" y="7486"/>
                  </a:lnTo>
                  <a:lnTo>
                    <a:pt x="44276" y="7486"/>
                  </a:lnTo>
                  <a:lnTo>
                    <a:pt x="41346" y="7486"/>
                  </a:lnTo>
                  <a:lnTo>
                    <a:pt x="40083" y="5367"/>
                  </a:lnTo>
                  <a:lnTo>
                    <a:pt x="38370" y="4104"/>
                  </a:lnTo>
                  <a:lnTo>
                    <a:pt x="34583" y="4961"/>
                  </a:lnTo>
                  <a:lnTo>
                    <a:pt x="31652" y="5367"/>
                  </a:lnTo>
                  <a:lnTo>
                    <a:pt x="29984" y="4961"/>
                  </a:lnTo>
                  <a:lnTo>
                    <a:pt x="27459" y="6629"/>
                  </a:lnTo>
                  <a:lnTo>
                    <a:pt x="26602" y="8748"/>
                  </a:lnTo>
                  <a:lnTo>
                    <a:pt x="21147" y="8748"/>
                  </a:lnTo>
                  <a:lnTo>
                    <a:pt x="19028" y="6629"/>
                  </a:lnTo>
                  <a:lnTo>
                    <a:pt x="18036" y="5862"/>
                  </a:lnTo>
                  <a:lnTo>
                    <a:pt x="17991" y="6223"/>
                  </a:lnTo>
                  <a:lnTo>
                    <a:pt x="14835" y="8117"/>
                  </a:lnTo>
                  <a:lnTo>
                    <a:pt x="11679" y="9379"/>
                  </a:lnTo>
                  <a:lnTo>
                    <a:pt x="11138" y="9650"/>
                  </a:lnTo>
                  <a:lnTo>
                    <a:pt x="7260" y="11904"/>
                  </a:lnTo>
                  <a:lnTo>
                    <a:pt x="4104" y="13167"/>
                  </a:lnTo>
                  <a:lnTo>
                    <a:pt x="7260" y="16323"/>
                  </a:lnTo>
                  <a:lnTo>
                    <a:pt x="7260" y="18847"/>
                  </a:lnTo>
                  <a:lnTo>
                    <a:pt x="10191" y="17585"/>
                  </a:lnTo>
                  <a:lnTo>
                    <a:pt x="12310" y="17585"/>
                  </a:lnTo>
                  <a:lnTo>
                    <a:pt x="13572" y="19659"/>
                  </a:lnTo>
                  <a:lnTo>
                    <a:pt x="13978" y="21372"/>
                  </a:lnTo>
                  <a:lnTo>
                    <a:pt x="18622" y="21778"/>
                  </a:lnTo>
                  <a:lnTo>
                    <a:pt x="18622" y="24709"/>
                  </a:lnTo>
                  <a:lnTo>
                    <a:pt x="22409" y="24709"/>
                  </a:lnTo>
                  <a:lnTo>
                    <a:pt x="24934" y="25565"/>
                  </a:lnTo>
                  <a:lnTo>
                    <a:pt x="25746" y="28090"/>
                  </a:lnTo>
                  <a:lnTo>
                    <a:pt x="28270" y="28947"/>
                  </a:lnTo>
                  <a:lnTo>
                    <a:pt x="25746" y="31021"/>
                  </a:lnTo>
                  <a:lnTo>
                    <a:pt x="26602" y="33996"/>
                  </a:lnTo>
                  <a:lnTo>
                    <a:pt x="29533" y="32509"/>
                  </a:lnTo>
                  <a:lnTo>
                    <a:pt x="32509" y="31021"/>
                  </a:lnTo>
                  <a:lnTo>
                    <a:pt x="35033" y="31021"/>
                  </a:lnTo>
                  <a:lnTo>
                    <a:pt x="37107" y="33140"/>
                  </a:lnTo>
                  <a:lnTo>
                    <a:pt x="37558" y="35665"/>
                  </a:lnTo>
                  <a:lnTo>
                    <a:pt x="41346" y="35665"/>
                  </a:lnTo>
                  <a:lnTo>
                    <a:pt x="43420" y="37784"/>
                  </a:lnTo>
                  <a:lnTo>
                    <a:pt x="48063" y="38595"/>
                  </a:lnTo>
                  <a:lnTo>
                    <a:pt x="50994" y="38595"/>
                  </a:lnTo>
                  <a:lnTo>
                    <a:pt x="48920" y="33140"/>
                  </a:lnTo>
                  <a:lnTo>
                    <a:pt x="49732" y="29758"/>
                  </a:lnTo>
                  <a:lnTo>
                    <a:pt x="52257" y="27234"/>
                  </a:lnTo>
                  <a:lnTo>
                    <a:pt x="55232" y="26828"/>
                  </a:lnTo>
                  <a:lnTo>
                    <a:pt x="58569" y="26828"/>
                  </a:lnTo>
                  <a:lnTo>
                    <a:pt x="59019" y="2344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2" name="手繪多邊形: 圖案 121">
              <a:extLst>
                <a:ext uri="{FF2B5EF4-FFF2-40B4-BE49-F238E27FC236}">
                  <a16:creationId xmlns:a16="http://schemas.microsoft.com/office/drawing/2014/main" id="{EAB3A35C-B767-43A0-A2A5-700AA6736FBE}"/>
                </a:ext>
              </a:extLst>
            </p:cNvPr>
            <p:cNvSpPr/>
            <p:nvPr/>
          </p:nvSpPr>
          <p:spPr>
            <a:xfrm>
              <a:off x="1647905" y="2435414"/>
              <a:ext cx="219057" cy="202626"/>
            </a:xfrm>
            <a:custGeom>
              <a:avLst/>
              <a:gdLst>
                <a:gd name="connsiteX0" fmla="*/ 169707 w 180346"/>
                <a:gd name="connsiteY0" fmla="*/ 117948 h 166820"/>
                <a:gd name="connsiteX1" fmla="*/ 164657 w 180346"/>
                <a:gd name="connsiteY1" fmla="*/ 114792 h 166820"/>
                <a:gd name="connsiteX2" fmla="*/ 160239 w 180346"/>
                <a:gd name="connsiteY2" fmla="*/ 111636 h 166820"/>
                <a:gd name="connsiteX3" fmla="*/ 150771 w 180346"/>
                <a:gd name="connsiteY3" fmla="*/ 107217 h 166820"/>
                <a:gd name="connsiteX4" fmla="*/ 143196 w 180346"/>
                <a:gd name="connsiteY4" fmla="*/ 104692 h 166820"/>
                <a:gd name="connsiteX5" fmla="*/ 140671 w 180346"/>
                <a:gd name="connsiteY5" fmla="*/ 101536 h 166820"/>
                <a:gd name="connsiteX6" fmla="*/ 143196 w 180346"/>
                <a:gd name="connsiteY6" fmla="*/ 95855 h 166820"/>
                <a:gd name="connsiteX7" fmla="*/ 138146 w 180346"/>
                <a:gd name="connsiteY7" fmla="*/ 94593 h 166820"/>
                <a:gd name="connsiteX8" fmla="*/ 129310 w 180346"/>
                <a:gd name="connsiteY8" fmla="*/ 94593 h 166820"/>
                <a:gd name="connsiteX9" fmla="*/ 124260 w 180346"/>
                <a:gd name="connsiteY9" fmla="*/ 92699 h 166820"/>
                <a:gd name="connsiteX10" fmla="*/ 117316 w 180346"/>
                <a:gd name="connsiteY10" fmla="*/ 88281 h 166820"/>
                <a:gd name="connsiteX11" fmla="*/ 112898 w 180346"/>
                <a:gd name="connsiteY11" fmla="*/ 81337 h 166820"/>
                <a:gd name="connsiteX12" fmla="*/ 108480 w 180346"/>
                <a:gd name="connsiteY12" fmla="*/ 77550 h 166820"/>
                <a:gd name="connsiteX13" fmla="*/ 107848 w 180346"/>
                <a:gd name="connsiteY13" fmla="*/ 70607 h 166820"/>
                <a:gd name="connsiteX14" fmla="*/ 104692 w 180346"/>
                <a:gd name="connsiteY14" fmla="*/ 65557 h 166820"/>
                <a:gd name="connsiteX15" fmla="*/ 99643 w 180346"/>
                <a:gd name="connsiteY15" fmla="*/ 61139 h 166820"/>
                <a:gd name="connsiteX16" fmla="*/ 95224 w 180346"/>
                <a:gd name="connsiteY16" fmla="*/ 57983 h 166820"/>
                <a:gd name="connsiteX17" fmla="*/ 88281 w 180346"/>
                <a:gd name="connsiteY17" fmla="*/ 54827 h 166820"/>
                <a:gd name="connsiteX18" fmla="*/ 86387 w 180346"/>
                <a:gd name="connsiteY18" fmla="*/ 48514 h 166820"/>
                <a:gd name="connsiteX19" fmla="*/ 87018 w 180346"/>
                <a:gd name="connsiteY19" fmla="*/ 42833 h 166820"/>
                <a:gd name="connsiteX20" fmla="*/ 87650 w 180346"/>
                <a:gd name="connsiteY20" fmla="*/ 36521 h 166820"/>
                <a:gd name="connsiteX21" fmla="*/ 82600 w 180346"/>
                <a:gd name="connsiteY21" fmla="*/ 33365 h 166820"/>
                <a:gd name="connsiteX22" fmla="*/ 86387 w 180346"/>
                <a:gd name="connsiteY22" fmla="*/ 30209 h 166820"/>
                <a:gd name="connsiteX23" fmla="*/ 93331 w 180346"/>
                <a:gd name="connsiteY23" fmla="*/ 30209 h 166820"/>
                <a:gd name="connsiteX24" fmla="*/ 96261 w 180346"/>
                <a:gd name="connsiteY24" fmla="*/ 28947 h 166820"/>
                <a:gd name="connsiteX25" fmla="*/ 97749 w 180346"/>
                <a:gd name="connsiteY25" fmla="*/ 28316 h 166820"/>
                <a:gd name="connsiteX26" fmla="*/ 100274 w 180346"/>
                <a:gd name="connsiteY26" fmla="*/ 25160 h 166820"/>
                <a:gd name="connsiteX27" fmla="*/ 103746 w 180346"/>
                <a:gd name="connsiteY27" fmla="*/ 26287 h 166820"/>
                <a:gd name="connsiteX28" fmla="*/ 104061 w 180346"/>
                <a:gd name="connsiteY28" fmla="*/ 26422 h 166820"/>
                <a:gd name="connsiteX29" fmla="*/ 105955 w 180346"/>
                <a:gd name="connsiteY29" fmla="*/ 25565 h 166820"/>
                <a:gd name="connsiteX30" fmla="*/ 103836 w 180346"/>
                <a:gd name="connsiteY30" fmla="*/ 23446 h 166820"/>
                <a:gd name="connsiteX31" fmla="*/ 103295 w 180346"/>
                <a:gd name="connsiteY31" fmla="*/ 20651 h 166820"/>
                <a:gd name="connsiteX32" fmla="*/ 103249 w 180346"/>
                <a:gd name="connsiteY32" fmla="*/ 20425 h 166820"/>
                <a:gd name="connsiteX33" fmla="*/ 102979 w 180346"/>
                <a:gd name="connsiteY33" fmla="*/ 19253 h 166820"/>
                <a:gd name="connsiteX34" fmla="*/ 102573 w 180346"/>
                <a:gd name="connsiteY34" fmla="*/ 16323 h 166820"/>
                <a:gd name="connsiteX35" fmla="*/ 103836 w 180346"/>
                <a:gd name="connsiteY35" fmla="*/ 13347 h 166820"/>
                <a:gd name="connsiteX36" fmla="*/ 102077 w 180346"/>
                <a:gd name="connsiteY36" fmla="*/ 11994 h 166820"/>
                <a:gd name="connsiteX37" fmla="*/ 101717 w 180346"/>
                <a:gd name="connsiteY37" fmla="*/ 11679 h 166820"/>
                <a:gd name="connsiteX38" fmla="*/ 99643 w 180346"/>
                <a:gd name="connsiteY38" fmla="*/ 11679 h 166820"/>
                <a:gd name="connsiteX39" fmla="*/ 95404 w 180346"/>
                <a:gd name="connsiteY39" fmla="*/ 10822 h 166820"/>
                <a:gd name="connsiteX40" fmla="*/ 92474 w 180346"/>
                <a:gd name="connsiteY40" fmla="*/ 8748 h 166820"/>
                <a:gd name="connsiteX41" fmla="*/ 88687 w 180346"/>
                <a:gd name="connsiteY41" fmla="*/ 8297 h 166820"/>
                <a:gd name="connsiteX42" fmla="*/ 85756 w 180346"/>
                <a:gd name="connsiteY42" fmla="*/ 6629 h 166820"/>
                <a:gd name="connsiteX43" fmla="*/ 82780 w 180346"/>
                <a:gd name="connsiteY43" fmla="*/ 4104 h 166820"/>
                <a:gd name="connsiteX44" fmla="*/ 77325 w 180346"/>
                <a:gd name="connsiteY44" fmla="*/ 4104 h 166820"/>
                <a:gd name="connsiteX45" fmla="*/ 72275 w 180346"/>
                <a:gd name="connsiteY45" fmla="*/ 4104 h 166820"/>
                <a:gd name="connsiteX46" fmla="*/ 69344 w 180346"/>
                <a:gd name="connsiteY46" fmla="*/ 6223 h 166820"/>
                <a:gd name="connsiteX47" fmla="*/ 65963 w 180346"/>
                <a:gd name="connsiteY47" fmla="*/ 7486 h 166820"/>
                <a:gd name="connsiteX48" fmla="*/ 61770 w 180346"/>
                <a:gd name="connsiteY48" fmla="*/ 6629 h 166820"/>
                <a:gd name="connsiteX49" fmla="*/ 61544 w 180346"/>
                <a:gd name="connsiteY49" fmla="*/ 7080 h 166820"/>
                <a:gd name="connsiteX50" fmla="*/ 60913 w 180346"/>
                <a:gd name="connsiteY50" fmla="*/ 8297 h 166820"/>
                <a:gd name="connsiteX51" fmla="*/ 60913 w 180346"/>
                <a:gd name="connsiteY51" fmla="*/ 12535 h 166820"/>
                <a:gd name="connsiteX52" fmla="*/ 56269 w 180346"/>
                <a:gd name="connsiteY52" fmla="*/ 12535 h 166820"/>
                <a:gd name="connsiteX53" fmla="*/ 55458 w 180346"/>
                <a:gd name="connsiteY53" fmla="*/ 12941 h 166820"/>
                <a:gd name="connsiteX54" fmla="*/ 55007 w 180346"/>
                <a:gd name="connsiteY54" fmla="*/ 16323 h 166820"/>
                <a:gd name="connsiteX55" fmla="*/ 51670 w 180346"/>
                <a:gd name="connsiteY55" fmla="*/ 15872 h 166820"/>
                <a:gd name="connsiteX56" fmla="*/ 50408 w 180346"/>
                <a:gd name="connsiteY56" fmla="*/ 15466 h 166820"/>
                <a:gd name="connsiteX57" fmla="*/ 47027 w 180346"/>
                <a:gd name="connsiteY57" fmla="*/ 15872 h 166820"/>
                <a:gd name="connsiteX58" fmla="*/ 43645 w 180346"/>
                <a:gd name="connsiteY58" fmla="*/ 15060 h 166820"/>
                <a:gd name="connsiteX59" fmla="*/ 42067 w 180346"/>
                <a:gd name="connsiteY59" fmla="*/ 15060 h 166820"/>
                <a:gd name="connsiteX60" fmla="*/ 41977 w 180346"/>
                <a:gd name="connsiteY60" fmla="*/ 15060 h 166820"/>
                <a:gd name="connsiteX61" fmla="*/ 41120 w 180346"/>
                <a:gd name="connsiteY61" fmla="*/ 17585 h 166820"/>
                <a:gd name="connsiteX62" fmla="*/ 41120 w 180346"/>
                <a:gd name="connsiteY62" fmla="*/ 19659 h 166820"/>
                <a:gd name="connsiteX63" fmla="*/ 39046 w 180346"/>
                <a:gd name="connsiteY63" fmla="*/ 20921 h 166820"/>
                <a:gd name="connsiteX64" fmla="*/ 38595 w 180346"/>
                <a:gd name="connsiteY64" fmla="*/ 24754 h 166820"/>
                <a:gd name="connsiteX65" fmla="*/ 35665 w 180346"/>
                <a:gd name="connsiteY65" fmla="*/ 19253 h 166820"/>
                <a:gd name="connsiteX66" fmla="*/ 32283 w 180346"/>
                <a:gd name="connsiteY66" fmla="*/ 18847 h 166820"/>
                <a:gd name="connsiteX67" fmla="*/ 31472 w 180346"/>
                <a:gd name="connsiteY67" fmla="*/ 16728 h 166820"/>
                <a:gd name="connsiteX68" fmla="*/ 30209 w 180346"/>
                <a:gd name="connsiteY68" fmla="*/ 14609 h 166820"/>
                <a:gd name="connsiteX69" fmla="*/ 28496 w 180346"/>
                <a:gd name="connsiteY69" fmla="*/ 12941 h 166820"/>
                <a:gd name="connsiteX70" fmla="*/ 25971 w 180346"/>
                <a:gd name="connsiteY70" fmla="*/ 13798 h 166820"/>
                <a:gd name="connsiteX71" fmla="*/ 25565 w 180346"/>
                <a:gd name="connsiteY71" fmla="*/ 17585 h 166820"/>
                <a:gd name="connsiteX72" fmla="*/ 25565 w 180346"/>
                <a:gd name="connsiteY72" fmla="*/ 20110 h 166820"/>
                <a:gd name="connsiteX73" fmla="*/ 22184 w 180346"/>
                <a:gd name="connsiteY73" fmla="*/ 21778 h 166820"/>
                <a:gd name="connsiteX74" fmla="*/ 20110 w 180346"/>
                <a:gd name="connsiteY74" fmla="*/ 21372 h 166820"/>
                <a:gd name="connsiteX75" fmla="*/ 13798 w 180346"/>
                <a:gd name="connsiteY75" fmla="*/ 22635 h 166820"/>
                <a:gd name="connsiteX76" fmla="*/ 8748 w 180346"/>
                <a:gd name="connsiteY76" fmla="*/ 22635 h 166820"/>
                <a:gd name="connsiteX77" fmla="*/ 8748 w 180346"/>
                <a:gd name="connsiteY77" fmla="*/ 23897 h 166820"/>
                <a:gd name="connsiteX78" fmla="*/ 7035 w 180346"/>
                <a:gd name="connsiteY78" fmla="*/ 25565 h 166820"/>
                <a:gd name="connsiteX79" fmla="*/ 10010 w 180346"/>
                <a:gd name="connsiteY79" fmla="*/ 28496 h 166820"/>
                <a:gd name="connsiteX80" fmla="*/ 10822 w 180346"/>
                <a:gd name="connsiteY80" fmla="*/ 32734 h 166820"/>
                <a:gd name="connsiteX81" fmla="*/ 7486 w 180346"/>
                <a:gd name="connsiteY81" fmla="*/ 35665 h 166820"/>
                <a:gd name="connsiteX82" fmla="*/ 4104 w 180346"/>
                <a:gd name="connsiteY82" fmla="*/ 37784 h 166820"/>
                <a:gd name="connsiteX83" fmla="*/ 5772 w 180346"/>
                <a:gd name="connsiteY83" fmla="*/ 40714 h 166820"/>
                <a:gd name="connsiteX84" fmla="*/ 8613 w 180346"/>
                <a:gd name="connsiteY84" fmla="*/ 41796 h 166820"/>
                <a:gd name="connsiteX85" fmla="*/ 9154 w 180346"/>
                <a:gd name="connsiteY85" fmla="*/ 41977 h 166820"/>
                <a:gd name="connsiteX86" fmla="*/ 8297 w 180346"/>
                <a:gd name="connsiteY86" fmla="*/ 45764 h 166820"/>
                <a:gd name="connsiteX87" fmla="*/ 8748 w 180346"/>
                <a:gd name="connsiteY87" fmla="*/ 50408 h 166820"/>
                <a:gd name="connsiteX88" fmla="*/ 12085 w 180346"/>
                <a:gd name="connsiteY88" fmla="*/ 51670 h 166820"/>
                <a:gd name="connsiteX89" fmla="*/ 15466 w 180346"/>
                <a:gd name="connsiteY89" fmla="*/ 52933 h 166820"/>
                <a:gd name="connsiteX90" fmla="*/ 19253 w 180346"/>
                <a:gd name="connsiteY90" fmla="*/ 53789 h 166820"/>
                <a:gd name="connsiteX91" fmla="*/ 15872 w 180346"/>
                <a:gd name="connsiteY91" fmla="*/ 58388 h 166820"/>
                <a:gd name="connsiteX92" fmla="*/ 15285 w 180346"/>
                <a:gd name="connsiteY92" fmla="*/ 62491 h 166820"/>
                <a:gd name="connsiteX93" fmla="*/ 15691 w 180346"/>
                <a:gd name="connsiteY93" fmla="*/ 62401 h 166820"/>
                <a:gd name="connsiteX94" fmla="*/ 17585 w 180346"/>
                <a:gd name="connsiteY94" fmla="*/ 59876 h 166820"/>
                <a:gd name="connsiteX95" fmla="*/ 22635 w 180346"/>
                <a:gd name="connsiteY95" fmla="*/ 58614 h 166820"/>
                <a:gd name="connsiteX96" fmla="*/ 26422 w 180346"/>
                <a:gd name="connsiteY96" fmla="*/ 56720 h 166820"/>
                <a:gd name="connsiteX97" fmla="*/ 30209 w 180346"/>
                <a:gd name="connsiteY97" fmla="*/ 52302 h 166820"/>
                <a:gd name="connsiteX98" fmla="*/ 35259 w 180346"/>
                <a:gd name="connsiteY98" fmla="*/ 48514 h 166820"/>
                <a:gd name="connsiteX99" fmla="*/ 42834 w 180346"/>
                <a:gd name="connsiteY99" fmla="*/ 48514 h 166820"/>
                <a:gd name="connsiteX100" fmla="*/ 47883 w 180346"/>
                <a:gd name="connsiteY100" fmla="*/ 52933 h 166820"/>
                <a:gd name="connsiteX101" fmla="*/ 53564 w 180346"/>
                <a:gd name="connsiteY101" fmla="*/ 56720 h 166820"/>
                <a:gd name="connsiteX102" fmla="*/ 56089 w 180346"/>
                <a:gd name="connsiteY102" fmla="*/ 63663 h 166820"/>
                <a:gd name="connsiteX103" fmla="*/ 60507 w 180346"/>
                <a:gd name="connsiteY103" fmla="*/ 67451 h 166820"/>
                <a:gd name="connsiteX104" fmla="*/ 60507 w 180346"/>
                <a:gd name="connsiteY104" fmla="*/ 73132 h 166820"/>
                <a:gd name="connsiteX105" fmla="*/ 66820 w 180346"/>
                <a:gd name="connsiteY105" fmla="*/ 78813 h 166820"/>
                <a:gd name="connsiteX106" fmla="*/ 75656 w 180346"/>
                <a:gd name="connsiteY106" fmla="*/ 87650 h 166820"/>
                <a:gd name="connsiteX107" fmla="*/ 84493 w 180346"/>
                <a:gd name="connsiteY107" fmla="*/ 97118 h 166820"/>
                <a:gd name="connsiteX108" fmla="*/ 90174 w 180346"/>
                <a:gd name="connsiteY108" fmla="*/ 99642 h 166820"/>
                <a:gd name="connsiteX109" fmla="*/ 97749 w 180346"/>
                <a:gd name="connsiteY109" fmla="*/ 104692 h 166820"/>
                <a:gd name="connsiteX110" fmla="*/ 102799 w 180346"/>
                <a:gd name="connsiteY110" fmla="*/ 104692 h 166820"/>
                <a:gd name="connsiteX111" fmla="*/ 109742 w 180346"/>
                <a:gd name="connsiteY111" fmla="*/ 107848 h 166820"/>
                <a:gd name="connsiteX112" fmla="*/ 114792 w 180346"/>
                <a:gd name="connsiteY112" fmla="*/ 111636 h 166820"/>
                <a:gd name="connsiteX113" fmla="*/ 119841 w 180346"/>
                <a:gd name="connsiteY113" fmla="*/ 116054 h 166820"/>
                <a:gd name="connsiteX114" fmla="*/ 125522 w 180346"/>
                <a:gd name="connsiteY114" fmla="*/ 116054 h 166820"/>
                <a:gd name="connsiteX115" fmla="*/ 125522 w 180346"/>
                <a:gd name="connsiteY115" fmla="*/ 121735 h 166820"/>
                <a:gd name="connsiteX116" fmla="*/ 129941 w 180346"/>
                <a:gd name="connsiteY116" fmla="*/ 126785 h 166820"/>
                <a:gd name="connsiteX117" fmla="*/ 135621 w 180346"/>
                <a:gd name="connsiteY117" fmla="*/ 129309 h 166820"/>
                <a:gd name="connsiteX118" fmla="*/ 136884 w 180346"/>
                <a:gd name="connsiteY118" fmla="*/ 131203 h 166820"/>
                <a:gd name="connsiteX119" fmla="*/ 140671 w 180346"/>
                <a:gd name="connsiteY119" fmla="*/ 135622 h 166820"/>
                <a:gd name="connsiteX120" fmla="*/ 142565 w 180346"/>
                <a:gd name="connsiteY120" fmla="*/ 141302 h 166820"/>
                <a:gd name="connsiteX121" fmla="*/ 144459 w 180346"/>
                <a:gd name="connsiteY121" fmla="*/ 148246 h 166820"/>
                <a:gd name="connsiteX122" fmla="*/ 141934 w 180346"/>
                <a:gd name="connsiteY122" fmla="*/ 150139 h 166820"/>
                <a:gd name="connsiteX123" fmla="*/ 141934 w 180346"/>
                <a:gd name="connsiteY123" fmla="*/ 157714 h 166820"/>
                <a:gd name="connsiteX124" fmla="*/ 138778 w 180346"/>
                <a:gd name="connsiteY124" fmla="*/ 161501 h 166820"/>
                <a:gd name="connsiteX125" fmla="*/ 138146 w 180346"/>
                <a:gd name="connsiteY125" fmla="*/ 164657 h 166820"/>
                <a:gd name="connsiteX126" fmla="*/ 143827 w 180346"/>
                <a:gd name="connsiteY126" fmla="*/ 167182 h 166820"/>
                <a:gd name="connsiteX127" fmla="*/ 147615 w 180346"/>
                <a:gd name="connsiteY127" fmla="*/ 161501 h 166820"/>
                <a:gd name="connsiteX128" fmla="*/ 151402 w 180346"/>
                <a:gd name="connsiteY128" fmla="*/ 159608 h 166820"/>
                <a:gd name="connsiteX129" fmla="*/ 151402 w 180346"/>
                <a:gd name="connsiteY129" fmla="*/ 150771 h 166820"/>
                <a:gd name="connsiteX130" fmla="*/ 155820 w 180346"/>
                <a:gd name="connsiteY130" fmla="*/ 148877 h 166820"/>
                <a:gd name="connsiteX131" fmla="*/ 158977 w 180346"/>
                <a:gd name="connsiteY131" fmla="*/ 145721 h 166820"/>
                <a:gd name="connsiteX132" fmla="*/ 157083 w 180346"/>
                <a:gd name="connsiteY132" fmla="*/ 140040 h 166820"/>
                <a:gd name="connsiteX133" fmla="*/ 152033 w 180346"/>
                <a:gd name="connsiteY133" fmla="*/ 134990 h 166820"/>
                <a:gd name="connsiteX134" fmla="*/ 150139 w 180346"/>
                <a:gd name="connsiteY134" fmla="*/ 133097 h 166820"/>
                <a:gd name="connsiteX135" fmla="*/ 153296 w 180346"/>
                <a:gd name="connsiteY135" fmla="*/ 126153 h 166820"/>
                <a:gd name="connsiteX136" fmla="*/ 155189 w 180346"/>
                <a:gd name="connsiteY136" fmla="*/ 120473 h 166820"/>
                <a:gd name="connsiteX137" fmla="*/ 159608 w 180346"/>
                <a:gd name="connsiteY137" fmla="*/ 121104 h 166820"/>
                <a:gd name="connsiteX138" fmla="*/ 165920 w 180346"/>
                <a:gd name="connsiteY138" fmla="*/ 124260 h 166820"/>
                <a:gd name="connsiteX139" fmla="*/ 169076 w 180346"/>
                <a:gd name="connsiteY139" fmla="*/ 126153 h 166820"/>
                <a:gd name="connsiteX140" fmla="*/ 173494 w 180346"/>
                <a:gd name="connsiteY140" fmla="*/ 131203 h 166820"/>
                <a:gd name="connsiteX141" fmla="*/ 177913 w 180346"/>
                <a:gd name="connsiteY141" fmla="*/ 132465 h 166820"/>
                <a:gd name="connsiteX142" fmla="*/ 177913 w 180346"/>
                <a:gd name="connsiteY142" fmla="*/ 125522 h 166820"/>
                <a:gd name="connsiteX143" fmla="*/ 174757 w 180346"/>
                <a:gd name="connsiteY143" fmla="*/ 121735 h 16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80346" h="166820">
                  <a:moveTo>
                    <a:pt x="169707" y="117948"/>
                  </a:moveTo>
                  <a:lnTo>
                    <a:pt x="164657" y="114792"/>
                  </a:lnTo>
                  <a:lnTo>
                    <a:pt x="160239" y="111636"/>
                  </a:lnTo>
                  <a:lnTo>
                    <a:pt x="150771" y="107217"/>
                  </a:lnTo>
                  <a:lnTo>
                    <a:pt x="143196" y="104692"/>
                  </a:lnTo>
                  <a:lnTo>
                    <a:pt x="140671" y="101536"/>
                  </a:lnTo>
                  <a:lnTo>
                    <a:pt x="143196" y="95855"/>
                  </a:lnTo>
                  <a:lnTo>
                    <a:pt x="138146" y="94593"/>
                  </a:lnTo>
                  <a:lnTo>
                    <a:pt x="129310" y="94593"/>
                  </a:lnTo>
                  <a:lnTo>
                    <a:pt x="124260" y="92699"/>
                  </a:lnTo>
                  <a:lnTo>
                    <a:pt x="117316" y="88281"/>
                  </a:lnTo>
                  <a:lnTo>
                    <a:pt x="112898" y="81337"/>
                  </a:lnTo>
                  <a:lnTo>
                    <a:pt x="108480" y="77550"/>
                  </a:lnTo>
                  <a:lnTo>
                    <a:pt x="107848" y="70607"/>
                  </a:lnTo>
                  <a:lnTo>
                    <a:pt x="104692" y="65557"/>
                  </a:lnTo>
                  <a:lnTo>
                    <a:pt x="99643" y="61139"/>
                  </a:lnTo>
                  <a:lnTo>
                    <a:pt x="95224" y="57983"/>
                  </a:lnTo>
                  <a:lnTo>
                    <a:pt x="88281" y="54827"/>
                  </a:lnTo>
                  <a:lnTo>
                    <a:pt x="86387" y="48514"/>
                  </a:lnTo>
                  <a:lnTo>
                    <a:pt x="87018" y="42833"/>
                  </a:lnTo>
                  <a:lnTo>
                    <a:pt x="87650" y="36521"/>
                  </a:lnTo>
                  <a:lnTo>
                    <a:pt x="82600" y="33365"/>
                  </a:lnTo>
                  <a:lnTo>
                    <a:pt x="86387" y="30209"/>
                  </a:lnTo>
                  <a:lnTo>
                    <a:pt x="93331" y="30209"/>
                  </a:lnTo>
                  <a:lnTo>
                    <a:pt x="96261" y="28947"/>
                  </a:lnTo>
                  <a:lnTo>
                    <a:pt x="97749" y="28316"/>
                  </a:lnTo>
                  <a:lnTo>
                    <a:pt x="100274" y="25160"/>
                  </a:lnTo>
                  <a:lnTo>
                    <a:pt x="103746" y="26287"/>
                  </a:lnTo>
                  <a:lnTo>
                    <a:pt x="104061" y="26422"/>
                  </a:lnTo>
                  <a:lnTo>
                    <a:pt x="105955" y="25565"/>
                  </a:lnTo>
                  <a:lnTo>
                    <a:pt x="103836" y="23446"/>
                  </a:lnTo>
                  <a:lnTo>
                    <a:pt x="103295" y="20651"/>
                  </a:lnTo>
                  <a:lnTo>
                    <a:pt x="103249" y="20425"/>
                  </a:lnTo>
                  <a:lnTo>
                    <a:pt x="102979" y="19253"/>
                  </a:lnTo>
                  <a:lnTo>
                    <a:pt x="102573" y="16323"/>
                  </a:lnTo>
                  <a:lnTo>
                    <a:pt x="103836" y="13347"/>
                  </a:lnTo>
                  <a:lnTo>
                    <a:pt x="102077" y="11994"/>
                  </a:lnTo>
                  <a:lnTo>
                    <a:pt x="101717" y="11679"/>
                  </a:lnTo>
                  <a:lnTo>
                    <a:pt x="99643" y="11679"/>
                  </a:lnTo>
                  <a:lnTo>
                    <a:pt x="95404" y="10822"/>
                  </a:lnTo>
                  <a:lnTo>
                    <a:pt x="92474" y="8748"/>
                  </a:lnTo>
                  <a:lnTo>
                    <a:pt x="88687" y="8297"/>
                  </a:lnTo>
                  <a:lnTo>
                    <a:pt x="85756" y="6629"/>
                  </a:lnTo>
                  <a:lnTo>
                    <a:pt x="82780" y="4104"/>
                  </a:lnTo>
                  <a:lnTo>
                    <a:pt x="77325" y="4104"/>
                  </a:lnTo>
                  <a:lnTo>
                    <a:pt x="72275" y="4104"/>
                  </a:lnTo>
                  <a:lnTo>
                    <a:pt x="69344" y="6223"/>
                  </a:lnTo>
                  <a:lnTo>
                    <a:pt x="65963" y="7486"/>
                  </a:lnTo>
                  <a:lnTo>
                    <a:pt x="61770" y="6629"/>
                  </a:lnTo>
                  <a:lnTo>
                    <a:pt x="61544" y="7080"/>
                  </a:lnTo>
                  <a:lnTo>
                    <a:pt x="60913" y="8297"/>
                  </a:lnTo>
                  <a:lnTo>
                    <a:pt x="60913" y="12535"/>
                  </a:lnTo>
                  <a:lnTo>
                    <a:pt x="56269" y="12535"/>
                  </a:lnTo>
                  <a:lnTo>
                    <a:pt x="55458" y="12941"/>
                  </a:lnTo>
                  <a:lnTo>
                    <a:pt x="55007" y="16323"/>
                  </a:lnTo>
                  <a:lnTo>
                    <a:pt x="51670" y="15872"/>
                  </a:lnTo>
                  <a:lnTo>
                    <a:pt x="50408" y="15466"/>
                  </a:lnTo>
                  <a:lnTo>
                    <a:pt x="47027" y="15872"/>
                  </a:lnTo>
                  <a:lnTo>
                    <a:pt x="43645" y="15060"/>
                  </a:lnTo>
                  <a:lnTo>
                    <a:pt x="42067" y="15060"/>
                  </a:lnTo>
                  <a:lnTo>
                    <a:pt x="41977" y="15060"/>
                  </a:lnTo>
                  <a:lnTo>
                    <a:pt x="41120" y="17585"/>
                  </a:lnTo>
                  <a:lnTo>
                    <a:pt x="41120" y="19659"/>
                  </a:lnTo>
                  <a:lnTo>
                    <a:pt x="39046" y="20921"/>
                  </a:lnTo>
                  <a:lnTo>
                    <a:pt x="38595" y="24754"/>
                  </a:lnTo>
                  <a:lnTo>
                    <a:pt x="35665" y="19253"/>
                  </a:lnTo>
                  <a:lnTo>
                    <a:pt x="32283" y="18847"/>
                  </a:lnTo>
                  <a:lnTo>
                    <a:pt x="31472" y="16728"/>
                  </a:lnTo>
                  <a:lnTo>
                    <a:pt x="30209" y="14609"/>
                  </a:lnTo>
                  <a:lnTo>
                    <a:pt x="28496" y="12941"/>
                  </a:lnTo>
                  <a:lnTo>
                    <a:pt x="25971" y="13798"/>
                  </a:lnTo>
                  <a:lnTo>
                    <a:pt x="25565" y="17585"/>
                  </a:lnTo>
                  <a:lnTo>
                    <a:pt x="25565" y="20110"/>
                  </a:lnTo>
                  <a:lnTo>
                    <a:pt x="22184" y="21778"/>
                  </a:lnTo>
                  <a:lnTo>
                    <a:pt x="20110" y="21372"/>
                  </a:lnTo>
                  <a:lnTo>
                    <a:pt x="13798" y="22635"/>
                  </a:lnTo>
                  <a:lnTo>
                    <a:pt x="8748" y="22635"/>
                  </a:lnTo>
                  <a:lnTo>
                    <a:pt x="8748" y="23897"/>
                  </a:lnTo>
                  <a:lnTo>
                    <a:pt x="7035" y="25565"/>
                  </a:lnTo>
                  <a:lnTo>
                    <a:pt x="10010" y="28496"/>
                  </a:lnTo>
                  <a:lnTo>
                    <a:pt x="10822" y="32734"/>
                  </a:lnTo>
                  <a:lnTo>
                    <a:pt x="7486" y="35665"/>
                  </a:lnTo>
                  <a:lnTo>
                    <a:pt x="4104" y="37784"/>
                  </a:lnTo>
                  <a:lnTo>
                    <a:pt x="5772" y="40714"/>
                  </a:lnTo>
                  <a:lnTo>
                    <a:pt x="8613" y="41796"/>
                  </a:lnTo>
                  <a:lnTo>
                    <a:pt x="9154" y="41977"/>
                  </a:lnTo>
                  <a:lnTo>
                    <a:pt x="8297" y="45764"/>
                  </a:lnTo>
                  <a:lnTo>
                    <a:pt x="8748" y="50408"/>
                  </a:lnTo>
                  <a:lnTo>
                    <a:pt x="12085" y="51670"/>
                  </a:lnTo>
                  <a:lnTo>
                    <a:pt x="15466" y="52933"/>
                  </a:lnTo>
                  <a:lnTo>
                    <a:pt x="19253" y="53789"/>
                  </a:lnTo>
                  <a:lnTo>
                    <a:pt x="15872" y="58388"/>
                  </a:lnTo>
                  <a:lnTo>
                    <a:pt x="15285" y="62491"/>
                  </a:lnTo>
                  <a:lnTo>
                    <a:pt x="15691" y="62401"/>
                  </a:lnTo>
                  <a:lnTo>
                    <a:pt x="17585" y="59876"/>
                  </a:lnTo>
                  <a:lnTo>
                    <a:pt x="22635" y="58614"/>
                  </a:lnTo>
                  <a:lnTo>
                    <a:pt x="26422" y="56720"/>
                  </a:lnTo>
                  <a:lnTo>
                    <a:pt x="30209" y="52302"/>
                  </a:lnTo>
                  <a:lnTo>
                    <a:pt x="35259" y="48514"/>
                  </a:lnTo>
                  <a:lnTo>
                    <a:pt x="42834" y="48514"/>
                  </a:lnTo>
                  <a:lnTo>
                    <a:pt x="47883" y="52933"/>
                  </a:lnTo>
                  <a:lnTo>
                    <a:pt x="53564" y="56720"/>
                  </a:lnTo>
                  <a:lnTo>
                    <a:pt x="56089" y="63663"/>
                  </a:lnTo>
                  <a:lnTo>
                    <a:pt x="60507" y="67451"/>
                  </a:lnTo>
                  <a:lnTo>
                    <a:pt x="60507" y="73132"/>
                  </a:lnTo>
                  <a:lnTo>
                    <a:pt x="66820" y="78813"/>
                  </a:lnTo>
                  <a:lnTo>
                    <a:pt x="75656" y="87650"/>
                  </a:lnTo>
                  <a:lnTo>
                    <a:pt x="84493" y="97118"/>
                  </a:lnTo>
                  <a:lnTo>
                    <a:pt x="90174" y="99642"/>
                  </a:lnTo>
                  <a:lnTo>
                    <a:pt x="97749" y="104692"/>
                  </a:lnTo>
                  <a:lnTo>
                    <a:pt x="102799" y="104692"/>
                  </a:lnTo>
                  <a:lnTo>
                    <a:pt x="109742" y="107848"/>
                  </a:lnTo>
                  <a:lnTo>
                    <a:pt x="114792" y="111636"/>
                  </a:lnTo>
                  <a:lnTo>
                    <a:pt x="119841" y="116054"/>
                  </a:lnTo>
                  <a:lnTo>
                    <a:pt x="125522" y="116054"/>
                  </a:lnTo>
                  <a:lnTo>
                    <a:pt x="125522" y="121735"/>
                  </a:lnTo>
                  <a:lnTo>
                    <a:pt x="129941" y="126785"/>
                  </a:lnTo>
                  <a:lnTo>
                    <a:pt x="135621" y="129309"/>
                  </a:lnTo>
                  <a:lnTo>
                    <a:pt x="136884" y="131203"/>
                  </a:lnTo>
                  <a:lnTo>
                    <a:pt x="140671" y="135622"/>
                  </a:lnTo>
                  <a:lnTo>
                    <a:pt x="142565" y="141302"/>
                  </a:lnTo>
                  <a:lnTo>
                    <a:pt x="144459" y="148246"/>
                  </a:lnTo>
                  <a:lnTo>
                    <a:pt x="141934" y="150139"/>
                  </a:lnTo>
                  <a:lnTo>
                    <a:pt x="141934" y="157714"/>
                  </a:lnTo>
                  <a:lnTo>
                    <a:pt x="138778" y="161501"/>
                  </a:lnTo>
                  <a:lnTo>
                    <a:pt x="138146" y="164657"/>
                  </a:lnTo>
                  <a:lnTo>
                    <a:pt x="143827" y="167182"/>
                  </a:lnTo>
                  <a:lnTo>
                    <a:pt x="147615" y="161501"/>
                  </a:lnTo>
                  <a:lnTo>
                    <a:pt x="151402" y="159608"/>
                  </a:lnTo>
                  <a:lnTo>
                    <a:pt x="151402" y="150771"/>
                  </a:lnTo>
                  <a:lnTo>
                    <a:pt x="155820" y="148877"/>
                  </a:lnTo>
                  <a:lnTo>
                    <a:pt x="158977" y="145721"/>
                  </a:lnTo>
                  <a:lnTo>
                    <a:pt x="157083" y="140040"/>
                  </a:lnTo>
                  <a:lnTo>
                    <a:pt x="152033" y="134990"/>
                  </a:lnTo>
                  <a:lnTo>
                    <a:pt x="150139" y="133097"/>
                  </a:lnTo>
                  <a:lnTo>
                    <a:pt x="153296" y="126153"/>
                  </a:lnTo>
                  <a:lnTo>
                    <a:pt x="155189" y="120473"/>
                  </a:lnTo>
                  <a:lnTo>
                    <a:pt x="159608" y="121104"/>
                  </a:lnTo>
                  <a:lnTo>
                    <a:pt x="165920" y="124260"/>
                  </a:lnTo>
                  <a:lnTo>
                    <a:pt x="169076" y="126153"/>
                  </a:lnTo>
                  <a:lnTo>
                    <a:pt x="173494" y="131203"/>
                  </a:lnTo>
                  <a:lnTo>
                    <a:pt x="177913" y="132465"/>
                  </a:lnTo>
                  <a:lnTo>
                    <a:pt x="177913" y="125522"/>
                  </a:lnTo>
                  <a:lnTo>
                    <a:pt x="174757" y="12173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3" name="手繪多邊形: 圖案 122">
              <a:extLst>
                <a:ext uri="{FF2B5EF4-FFF2-40B4-BE49-F238E27FC236}">
                  <a16:creationId xmlns:a16="http://schemas.microsoft.com/office/drawing/2014/main" id="{533237BC-6362-4827-BD7E-1D06344910E3}"/>
                </a:ext>
              </a:extLst>
            </p:cNvPr>
            <p:cNvSpPr/>
            <p:nvPr/>
          </p:nvSpPr>
          <p:spPr>
            <a:xfrm>
              <a:off x="1453382" y="2348284"/>
              <a:ext cx="230010" cy="191674"/>
            </a:xfrm>
            <a:custGeom>
              <a:avLst/>
              <a:gdLst>
                <a:gd name="connsiteX0" fmla="*/ 186569 w 189363"/>
                <a:gd name="connsiteY0" fmla="*/ 38370 h 157802"/>
                <a:gd name="connsiteX1" fmla="*/ 184450 w 189363"/>
                <a:gd name="connsiteY1" fmla="*/ 37964 h 157802"/>
                <a:gd name="connsiteX2" fmla="*/ 181520 w 189363"/>
                <a:gd name="connsiteY2" fmla="*/ 37964 h 157802"/>
                <a:gd name="connsiteX3" fmla="*/ 177327 w 189363"/>
                <a:gd name="connsiteY3" fmla="*/ 37107 h 157802"/>
                <a:gd name="connsiteX4" fmla="*/ 174396 w 189363"/>
                <a:gd name="connsiteY4" fmla="*/ 35439 h 157802"/>
                <a:gd name="connsiteX5" fmla="*/ 171465 w 189363"/>
                <a:gd name="connsiteY5" fmla="*/ 35439 h 157802"/>
                <a:gd name="connsiteX6" fmla="*/ 165559 w 189363"/>
                <a:gd name="connsiteY6" fmla="*/ 35033 h 157802"/>
                <a:gd name="connsiteX7" fmla="*/ 163440 w 189363"/>
                <a:gd name="connsiteY7" fmla="*/ 33365 h 157802"/>
                <a:gd name="connsiteX8" fmla="*/ 162583 w 189363"/>
                <a:gd name="connsiteY8" fmla="*/ 29578 h 157802"/>
                <a:gd name="connsiteX9" fmla="*/ 157939 w 189363"/>
                <a:gd name="connsiteY9" fmla="*/ 27910 h 157802"/>
                <a:gd name="connsiteX10" fmla="*/ 155820 w 189363"/>
                <a:gd name="connsiteY10" fmla="*/ 29578 h 157802"/>
                <a:gd name="connsiteX11" fmla="*/ 152890 w 189363"/>
                <a:gd name="connsiteY11" fmla="*/ 29578 h 157802"/>
                <a:gd name="connsiteX12" fmla="*/ 148246 w 189363"/>
                <a:gd name="connsiteY12" fmla="*/ 28721 h 157802"/>
                <a:gd name="connsiteX13" fmla="*/ 146127 w 189363"/>
                <a:gd name="connsiteY13" fmla="*/ 26602 h 157802"/>
                <a:gd name="connsiteX14" fmla="*/ 142339 w 189363"/>
                <a:gd name="connsiteY14" fmla="*/ 26602 h 157802"/>
                <a:gd name="connsiteX15" fmla="*/ 141934 w 189363"/>
                <a:gd name="connsiteY15" fmla="*/ 24077 h 157802"/>
                <a:gd name="connsiteX16" fmla="*/ 139815 w 189363"/>
                <a:gd name="connsiteY16" fmla="*/ 21958 h 157802"/>
                <a:gd name="connsiteX17" fmla="*/ 137290 w 189363"/>
                <a:gd name="connsiteY17" fmla="*/ 21958 h 157802"/>
                <a:gd name="connsiteX18" fmla="*/ 134359 w 189363"/>
                <a:gd name="connsiteY18" fmla="*/ 23446 h 157802"/>
                <a:gd name="connsiteX19" fmla="*/ 131428 w 189363"/>
                <a:gd name="connsiteY19" fmla="*/ 24934 h 157802"/>
                <a:gd name="connsiteX20" fmla="*/ 130572 w 189363"/>
                <a:gd name="connsiteY20" fmla="*/ 22003 h 157802"/>
                <a:gd name="connsiteX21" fmla="*/ 133097 w 189363"/>
                <a:gd name="connsiteY21" fmla="*/ 19884 h 157802"/>
                <a:gd name="connsiteX22" fmla="*/ 130572 w 189363"/>
                <a:gd name="connsiteY22" fmla="*/ 19028 h 157802"/>
                <a:gd name="connsiteX23" fmla="*/ 129715 w 189363"/>
                <a:gd name="connsiteY23" fmla="*/ 16503 h 157802"/>
                <a:gd name="connsiteX24" fmla="*/ 127190 w 189363"/>
                <a:gd name="connsiteY24" fmla="*/ 15646 h 157802"/>
                <a:gd name="connsiteX25" fmla="*/ 123403 w 189363"/>
                <a:gd name="connsiteY25" fmla="*/ 15646 h 157802"/>
                <a:gd name="connsiteX26" fmla="*/ 123403 w 189363"/>
                <a:gd name="connsiteY26" fmla="*/ 12716 h 157802"/>
                <a:gd name="connsiteX27" fmla="*/ 118759 w 189363"/>
                <a:gd name="connsiteY27" fmla="*/ 12310 h 157802"/>
                <a:gd name="connsiteX28" fmla="*/ 118353 w 189363"/>
                <a:gd name="connsiteY28" fmla="*/ 10642 h 157802"/>
                <a:gd name="connsiteX29" fmla="*/ 117091 w 189363"/>
                <a:gd name="connsiteY29" fmla="*/ 8523 h 157802"/>
                <a:gd name="connsiteX30" fmla="*/ 114972 w 189363"/>
                <a:gd name="connsiteY30" fmla="*/ 8523 h 157802"/>
                <a:gd name="connsiteX31" fmla="*/ 112041 w 189363"/>
                <a:gd name="connsiteY31" fmla="*/ 9785 h 157802"/>
                <a:gd name="connsiteX32" fmla="*/ 112041 w 189363"/>
                <a:gd name="connsiteY32" fmla="*/ 7260 h 157802"/>
                <a:gd name="connsiteX33" fmla="*/ 108885 w 189363"/>
                <a:gd name="connsiteY33" fmla="*/ 4104 h 157802"/>
                <a:gd name="connsiteX34" fmla="*/ 105098 w 189363"/>
                <a:gd name="connsiteY34" fmla="*/ 4104 h 157802"/>
                <a:gd name="connsiteX35" fmla="*/ 101942 w 189363"/>
                <a:gd name="connsiteY35" fmla="*/ 4104 h 157802"/>
                <a:gd name="connsiteX36" fmla="*/ 99417 w 189363"/>
                <a:gd name="connsiteY36" fmla="*/ 4735 h 157802"/>
                <a:gd name="connsiteX37" fmla="*/ 96892 w 189363"/>
                <a:gd name="connsiteY37" fmla="*/ 7260 h 157802"/>
                <a:gd name="connsiteX38" fmla="*/ 96306 w 189363"/>
                <a:gd name="connsiteY38" fmla="*/ 8973 h 157802"/>
                <a:gd name="connsiteX39" fmla="*/ 95630 w 189363"/>
                <a:gd name="connsiteY39" fmla="*/ 11047 h 157802"/>
                <a:gd name="connsiteX40" fmla="*/ 95630 w 189363"/>
                <a:gd name="connsiteY40" fmla="*/ 15466 h 157802"/>
                <a:gd name="connsiteX41" fmla="*/ 94999 w 189363"/>
                <a:gd name="connsiteY41" fmla="*/ 18622 h 157802"/>
                <a:gd name="connsiteX42" fmla="*/ 92474 w 189363"/>
                <a:gd name="connsiteY42" fmla="*/ 20516 h 157802"/>
                <a:gd name="connsiteX43" fmla="*/ 89318 w 189363"/>
                <a:gd name="connsiteY43" fmla="*/ 22409 h 157802"/>
                <a:gd name="connsiteX44" fmla="*/ 85530 w 189363"/>
                <a:gd name="connsiteY44" fmla="*/ 24934 h 157802"/>
                <a:gd name="connsiteX45" fmla="*/ 82374 w 189363"/>
                <a:gd name="connsiteY45" fmla="*/ 26196 h 157802"/>
                <a:gd name="connsiteX46" fmla="*/ 77325 w 189363"/>
                <a:gd name="connsiteY46" fmla="*/ 26196 h 157802"/>
                <a:gd name="connsiteX47" fmla="*/ 74169 w 189363"/>
                <a:gd name="connsiteY47" fmla="*/ 28090 h 157802"/>
                <a:gd name="connsiteX48" fmla="*/ 77325 w 189363"/>
                <a:gd name="connsiteY48" fmla="*/ 31877 h 157802"/>
                <a:gd name="connsiteX49" fmla="*/ 74169 w 189363"/>
                <a:gd name="connsiteY49" fmla="*/ 33771 h 157802"/>
                <a:gd name="connsiteX50" fmla="*/ 68488 w 189363"/>
                <a:gd name="connsiteY50" fmla="*/ 33771 h 157802"/>
                <a:gd name="connsiteX51" fmla="*/ 64069 w 189363"/>
                <a:gd name="connsiteY51" fmla="*/ 32509 h 157802"/>
                <a:gd name="connsiteX52" fmla="*/ 59019 w 189363"/>
                <a:gd name="connsiteY52" fmla="*/ 31877 h 157802"/>
                <a:gd name="connsiteX53" fmla="*/ 55232 w 189363"/>
                <a:gd name="connsiteY53" fmla="*/ 31246 h 157802"/>
                <a:gd name="connsiteX54" fmla="*/ 55232 w 189363"/>
                <a:gd name="connsiteY54" fmla="*/ 29353 h 157802"/>
                <a:gd name="connsiteX55" fmla="*/ 52707 w 189363"/>
                <a:gd name="connsiteY55" fmla="*/ 28090 h 157802"/>
                <a:gd name="connsiteX56" fmla="*/ 48920 w 189363"/>
                <a:gd name="connsiteY56" fmla="*/ 28090 h 157802"/>
                <a:gd name="connsiteX57" fmla="*/ 46395 w 189363"/>
                <a:gd name="connsiteY57" fmla="*/ 28090 h 157802"/>
                <a:gd name="connsiteX58" fmla="*/ 47658 w 189363"/>
                <a:gd name="connsiteY58" fmla="*/ 31246 h 157802"/>
                <a:gd name="connsiteX59" fmla="*/ 49551 w 189363"/>
                <a:gd name="connsiteY59" fmla="*/ 34402 h 157802"/>
                <a:gd name="connsiteX60" fmla="*/ 50814 w 189363"/>
                <a:gd name="connsiteY60" fmla="*/ 36927 h 157802"/>
                <a:gd name="connsiteX61" fmla="*/ 50814 w 189363"/>
                <a:gd name="connsiteY61" fmla="*/ 40083 h 157802"/>
                <a:gd name="connsiteX62" fmla="*/ 52076 w 189363"/>
                <a:gd name="connsiteY62" fmla="*/ 45764 h 157802"/>
                <a:gd name="connsiteX63" fmla="*/ 46395 w 189363"/>
                <a:gd name="connsiteY63" fmla="*/ 44502 h 157802"/>
                <a:gd name="connsiteX64" fmla="*/ 39452 w 189363"/>
                <a:gd name="connsiteY64" fmla="*/ 45764 h 157802"/>
                <a:gd name="connsiteX65" fmla="*/ 35665 w 189363"/>
                <a:gd name="connsiteY65" fmla="*/ 46395 h 157802"/>
                <a:gd name="connsiteX66" fmla="*/ 31877 w 189363"/>
                <a:gd name="connsiteY66" fmla="*/ 47026 h 157802"/>
                <a:gd name="connsiteX67" fmla="*/ 29353 w 189363"/>
                <a:gd name="connsiteY67" fmla="*/ 43239 h 157802"/>
                <a:gd name="connsiteX68" fmla="*/ 25565 w 189363"/>
                <a:gd name="connsiteY68" fmla="*/ 41977 h 157802"/>
                <a:gd name="connsiteX69" fmla="*/ 21778 w 189363"/>
                <a:gd name="connsiteY69" fmla="*/ 45133 h 157802"/>
                <a:gd name="connsiteX70" fmla="*/ 17360 w 189363"/>
                <a:gd name="connsiteY70" fmla="*/ 46395 h 157802"/>
                <a:gd name="connsiteX71" fmla="*/ 11679 w 189363"/>
                <a:gd name="connsiteY71" fmla="*/ 46395 h 157802"/>
                <a:gd name="connsiteX72" fmla="*/ 7260 w 189363"/>
                <a:gd name="connsiteY72" fmla="*/ 47658 h 157802"/>
                <a:gd name="connsiteX73" fmla="*/ 5367 w 189363"/>
                <a:gd name="connsiteY73" fmla="*/ 48920 h 157802"/>
                <a:gd name="connsiteX74" fmla="*/ 5998 w 189363"/>
                <a:gd name="connsiteY74" fmla="*/ 51445 h 157802"/>
                <a:gd name="connsiteX75" fmla="*/ 8523 w 189363"/>
                <a:gd name="connsiteY75" fmla="*/ 53339 h 157802"/>
                <a:gd name="connsiteX76" fmla="*/ 4104 w 189363"/>
                <a:gd name="connsiteY76" fmla="*/ 55232 h 157802"/>
                <a:gd name="connsiteX77" fmla="*/ 7891 w 189363"/>
                <a:gd name="connsiteY77" fmla="*/ 57757 h 157802"/>
                <a:gd name="connsiteX78" fmla="*/ 9785 w 189363"/>
                <a:gd name="connsiteY78" fmla="*/ 60282 h 157802"/>
                <a:gd name="connsiteX79" fmla="*/ 13572 w 189363"/>
                <a:gd name="connsiteY79" fmla="*/ 59651 h 157802"/>
                <a:gd name="connsiteX80" fmla="*/ 16728 w 189363"/>
                <a:gd name="connsiteY80" fmla="*/ 61544 h 157802"/>
                <a:gd name="connsiteX81" fmla="*/ 20516 w 189363"/>
                <a:gd name="connsiteY81" fmla="*/ 62176 h 157802"/>
                <a:gd name="connsiteX82" fmla="*/ 24934 w 189363"/>
                <a:gd name="connsiteY82" fmla="*/ 62176 h 157802"/>
                <a:gd name="connsiteX83" fmla="*/ 27459 w 189363"/>
                <a:gd name="connsiteY83" fmla="*/ 64069 h 157802"/>
                <a:gd name="connsiteX84" fmla="*/ 32509 w 189363"/>
                <a:gd name="connsiteY84" fmla="*/ 65332 h 157802"/>
                <a:gd name="connsiteX85" fmla="*/ 34402 w 189363"/>
                <a:gd name="connsiteY85" fmla="*/ 68488 h 157802"/>
                <a:gd name="connsiteX86" fmla="*/ 37558 w 189363"/>
                <a:gd name="connsiteY86" fmla="*/ 71013 h 157802"/>
                <a:gd name="connsiteX87" fmla="*/ 40083 w 189363"/>
                <a:gd name="connsiteY87" fmla="*/ 71644 h 157802"/>
                <a:gd name="connsiteX88" fmla="*/ 40083 w 189363"/>
                <a:gd name="connsiteY88" fmla="*/ 74169 h 157802"/>
                <a:gd name="connsiteX89" fmla="*/ 40083 w 189363"/>
                <a:gd name="connsiteY89" fmla="*/ 76062 h 157802"/>
                <a:gd name="connsiteX90" fmla="*/ 41977 w 189363"/>
                <a:gd name="connsiteY90" fmla="*/ 77956 h 157802"/>
                <a:gd name="connsiteX91" fmla="*/ 42608 w 189363"/>
                <a:gd name="connsiteY91" fmla="*/ 81112 h 157802"/>
                <a:gd name="connsiteX92" fmla="*/ 44502 w 189363"/>
                <a:gd name="connsiteY92" fmla="*/ 84268 h 157802"/>
                <a:gd name="connsiteX93" fmla="*/ 48289 w 189363"/>
                <a:gd name="connsiteY93" fmla="*/ 86162 h 157802"/>
                <a:gd name="connsiteX94" fmla="*/ 51445 w 189363"/>
                <a:gd name="connsiteY94" fmla="*/ 88055 h 157802"/>
                <a:gd name="connsiteX95" fmla="*/ 53970 w 189363"/>
                <a:gd name="connsiteY95" fmla="*/ 90580 h 157802"/>
                <a:gd name="connsiteX96" fmla="*/ 53970 w 189363"/>
                <a:gd name="connsiteY96" fmla="*/ 93105 h 157802"/>
                <a:gd name="connsiteX97" fmla="*/ 52076 w 189363"/>
                <a:gd name="connsiteY97" fmla="*/ 94999 h 157802"/>
                <a:gd name="connsiteX98" fmla="*/ 54601 w 189363"/>
                <a:gd name="connsiteY98" fmla="*/ 98155 h 157802"/>
                <a:gd name="connsiteX99" fmla="*/ 56495 w 189363"/>
                <a:gd name="connsiteY99" fmla="*/ 100679 h 157802"/>
                <a:gd name="connsiteX100" fmla="*/ 56495 w 189363"/>
                <a:gd name="connsiteY100" fmla="*/ 103204 h 157802"/>
                <a:gd name="connsiteX101" fmla="*/ 53339 w 189363"/>
                <a:gd name="connsiteY101" fmla="*/ 102573 h 157802"/>
                <a:gd name="connsiteX102" fmla="*/ 52076 w 189363"/>
                <a:gd name="connsiteY102" fmla="*/ 105098 h 157802"/>
                <a:gd name="connsiteX103" fmla="*/ 52076 w 189363"/>
                <a:gd name="connsiteY103" fmla="*/ 110148 h 157802"/>
                <a:gd name="connsiteX104" fmla="*/ 50814 w 189363"/>
                <a:gd name="connsiteY104" fmla="*/ 112673 h 157802"/>
                <a:gd name="connsiteX105" fmla="*/ 50814 w 189363"/>
                <a:gd name="connsiteY105" fmla="*/ 115197 h 157802"/>
                <a:gd name="connsiteX106" fmla="*/ 50814 w 189363"/>
                <a:gd name="connsiteY106" fmla="*/ 118985 h 157802"/>
                <a:gd name="connsiteX107" fmla="*/ 48920 w 189363"/>
                <a:gd name="connsiteY107" fmla="*/ 124034 h 157802"/>
                <a:gd name="connsiteX108" fmla="*/ 47026 w 189363"/>
                <a:gd name="connsiteY108" fmla="*/ 129084 h 157802"/>
                <a:gd name="connsiteX109" fmla="*/ 46395 w 189363"/>
                <a:gd name="connsiteY109" fmla="*/ 132871 h 157802"/>
                <a:gd name="connsiteX110" fmla="*/ 45133 w 189363"/>
                <a:gd name="connsiteY110" fmla="*/ 137921 h 157802"/>
                <a:gd name="connsiteX111" fmla="*/ 41977 w 189363"/>
                <a:gd name="connsiteY111" fmla="*/ 139815 h 157802"/>
                <a:gd name="connsiteX112" fmla="*/ 44276 w 189363"/>
                <a:gd name="connsiteY112" fmla="*/ 141077 h 157802"/>
                <a:gd name="connsiteX113" fmla="*/ 46801 w 189363"/>
                <a:gd name="connsiteY113" fmla="*/ 142339 h 157802"/>
                <a:gd name="connsiteX114" fmla="*/ 47658 w 189363"/>
                <a:gd name="connsiteY114" fmla="*/ 144864 h 157802"/>
                <a:gd name="connsiteX115" fmla="*/ 51039 w 189363"/>
                <a:gd name="connsiteY115" fmla="*/ 145270 h 157802"/>
                <a:gd name="connsiteX116" fmla="*/ 52707 w 189363"/>
                <a:gd name="connsiteY116" fmla="*/ 146532 h 157802"/>
                <a:gd name="connsiteX117" fmla="*/ 56089 w 189363"/>
                <a:gd name="connsiteY117" fmla="*/ 148201 h 157802"/>
                <a:gd name="connsiteX118" fmla="*/ 59470 w 189363"/>
                <a:gd name="connsiteY118" fmla="*/ 149463 h 157802"/>
                <a:gd name="connsiteX119" fmla="*/ 62401 w 189363"/>
                <a:gd name="connsiteY119" fmla="*/ 149057 h 157802"/>
                <a:gd name="connsiteX120" fmla="*/ 63663 w 189363"/>
                <a:gd name="connsiteY120" fmla="*/ 151582 h 157802"/>
                <a:gd name="connsiteX121" fmla="*/ 66594 w 189363"/>
                <a:gd name="connsiteY121" fmla="*/ 151582 h 157802"/>
                <a:gd name="connsiteX122" fmla="*/ 69975 w 189363"/>
                <a:gd name="connsiteY122" fmla="*/ 151582 h 157802"/>
                <a:gd name="connsiteX123" fmla="*/ 72500 w 189363"/>
                <a:gd name="connsiteY123" fmla="*/ 152439 h 157802"/>
                <a:gd name="connsiteX124" fmla="*/ 75431 w 189363"/>
                <a:gd name="connsiteY124" fmla="*/ 152033 h 157802"/>
                <a:gd name="connsiteX125" fmla="*/ 77550 w 189363"/>
                <a:gd name="connsiteY125" fmla="*/ 149508 h 157802"/>
                <a:gd name="connsiteX126" fmla="*/ 81337 w 189363"/>
                <a:gd name="connsiteY126" fmla="*/ 150771 h 157802"/>
                <a:gd name="connsiteX127" fmla="*/ 84268 w 189363"/>
                <a:gd name="connsiteY127" fmla="*/ 151176 h 157802"/>
                <a:gd name="connsiteX128" fmla="*/ 88461 w 189363"/>
                <a:gd name="connsiteY128" fmla="*/ 152033 h 157802"/>
                <a:gd name="connsiteX129" fmla="*/ 88461 w 189363"/>
                <a:gd name="connsiteY129" fmla="*/ 154558 h 157802"/>
                <a:gd name="connsiteX130" fmla="*/ 90129 w 189363"/>
                <a:gd name="connsiteY130" fmla="*/ 156677 h 157802"/>
                <a:gd name="connsiteX131" fmla="*/ 92248 w 189363"/>
                <a:gd name="connsiteY131" fmla="*/ 156677 h 157802"/>
                <a:gd name="connsiteX132" fmla="*/ 94773 w 189363"/>
                <a:gd name="connsiteY132" fmla="*/ 157083 h 157802"/>
                <a:gd name="connsiteX133" fmla="*/ 96441 w 189363"/>
                <a:gd name="connsiteY133" fmla="*/ 157939 h 157802"/>
                <a:gd name="connsiteX134" fmla="*/ 98966 w 189363"/>
                <a:gd name="connsiteY134" fmla="*/ 157534 h 157802"/>
                <a:gd name="connsiteX135" fmla="*/ 102348 w 189363"/>
                <a:gd name="connsiteY135" fmla="*/ 157939 h 157802"/>
                <a:gd name="connsiteX136" fmla="*/ 104873 w 189363"/>
                <a:gd name="connsiteY136" fmla="*/ 157939 h 157802"/>
                <a:gd name="connsiteX137" fmla="*/ 107803 w 189363"/>
                <a:gd name="connsiteY137" fmla="*/ 157083 h 157802"/>
                <a:gd name="connsiteX138" fmla="*/ 110328 w 189363"/>
                <a:gd name="connsiteY138" fmla="*/ 156226 h 157802"/>
                <a:gd name="connsiteX139" fmla="*/ 113259 w 189363"/>
                <a:gd name="connsiteY139" fmla="*/ 156857 h 157802"/>
                <a:gd name="connsiteX140" fmla="*/ 112627 w 189363"/>
                <a:gd name="connsiteY140" fmla="*/ 152439 h 157802"/>
                <a:gd name="connsiteX141" fmla="*/ 112627 w 189363"/>
                <a:gd name="connsiteY141" fmla="*/ 146127 h 157802"/>
                <a:gd name="connsiteX142" fmla="*/ 116415 w 189363"/>
                <a:gd name="connsiteY142" fmla="*/ 141708 h 157802"/>
                <a:gd name="connsiteX143" fmla="*/ 127145 w 189363"/>
                <a:gd name="connsiteY143" fmla="*/ 137290 h 157802"/>
                <a:gd name="connsiteX144" fmla="*/ 132195 w 189363"/>
                <a:gd name="connsiteY144" fmla="*/ 137921 h 157802"/>
                <a:gd name="connsiteX145" fmla="*/ 138507 w 189363"/>
                <a:gd name="connsiteY145" fmla="*/ 139183 h 157802"/>
                <a:gd name="connsiteX146" fmla="*/ 142926 w 189363"/>
                <a:gd name="connsiteY146" fmla="*/ 139183 h 157802"/>
                <a:gd name="connsiteX147" fmla="*/ 147344 w 189363"/>
                <a:gd name="connsiteY147" fmla="*/ 142971 h 157802"/>
                <a:gd name="connsiteX148" fmla="*/ 154287 w 189363"/>
                <a:gd name="connsiteY148" fmla="*/ 142971 h 157802"/>
                <a:gd name="connsiteX149" fmla="*/ 158706 w 189363"/>
                <a:gd name="connsiteY149" fmla="*/ 143602 h 157802"/>
                <a:gd name="connsiteX150" fmla="*/ 162493 w 189363"/>
                <a:gd name="connsiteY150" fmla="*/ 141708 h 157802"/>
                <a:gd name="connsiteX151" fmla="*/ 168174 w 189363"/>
                <a:gd name="connsiteY151" fmla="*/ 137921 h 157802"/>
                <a:gd name="connsiteX152" fmla="*/ 169887 w 189363"/>
                <a:gd name="connsiteY152" fmla="*/ 136208 h 157802"/>
                <a:gd name="connsiteX153" fmla="*/ 170699 w 189363"/>
                <a:gd name="connsiteY153" fmla="*/ 135396 h 157802"/>
                <a:gd name="connsiteX154" fmla="*/ 175388 w 189363"/>
                <a:gd name="connsiteY154" fmla="*/ 134224 h 157802"/>
                <a:gd name="connsiteX155" fmla="*/ 175974 w 189363"/>
                <a:gd name="connsiteY155" fmla="*/ 130121 h 157802"/>
                <a:gd name="connsiteX156" fmla="*/ 179356 w 189363"/>
                <a:gd name="connsiteY156" fmla="*/ 125477 h 157802"/>
                <a:gd name="connsiteX157" fmla="*/ 175568 w 189363"/>
                <a:gd name="connsiteY157" fmla="*/ 124620 h 157802"/>
                <a:gd name="connsiteX158" fmla="*/ 172187 w 189363"/>
                <a:gd name="connsiteY158" fmla="*/ 123358 h 157802"/>
                <a:gd name="connsiteX159" fmla="*/ 168805 w 189363"/>
                <a:gd name="connsiteY159" fmla="*/ 122096 h 157802"/>
                <a:gd name="connsiteX160" fmla="*/ 168399 w 189363"/>
                <a:gd name="connsiteY160" fmla="*/ 117452 h 157802"/>
                <a:gd name="connsiteX161" fmla="*/ 169256 w 189363"/>
                <a:gd name="connsiteY161" fmla="*/ 113664 h 157802"/>
                <a:gd name="connsiteX162" fmla="*/ 168715 w 189363"/>
                <a:gd name="connsiteY162" fmla="*/ 113484 h 157802"/>
                <a:gd name="connsiteX163" fmla="*/ 165875 w 189363"/>
                <a:gd name="connsiteY163" fmla="*/ 112402 h 157802"/>
                <a:gd name="connsiteX164" fmla="*/ 164206 w 189363"/>
                <a:gd name="connsiteY164" fmla="*/ 109471 h 157802"/>
                <a:gd name="connsiteX165" fmla="*/ 167588 w 189363"/>
                <a:gd name="connsiteY165" fmla="*/ 107352 h 157802"/>
                <a:gd name="connsiteX166" fmla="*/ 170969 w 189363"/>
                <a:gd name="connsiteY166" fmla="*/ 104422 h 157802"/>
                <a:gd name="connsiteX167" fmla="*/ 170113 w 189363"/>
                <a:gd name="connsiteY167" fmla="*/ 100229 h 157802"/>
                <a:gd name="connsiteX168" fmla="*/ 167182 w 189363"/>
                <a:gd name="connsiteY168" fmla="*/ 97298 h 157802"/>
                <a:gd name="connsiteX169" fmla="*/ 168850 w 189363"/>
                <a:gd name="connsiteY169" fmla="*/ 95630 h 157802"/>
                <a:gd name="connsiteX170" fmla="*/ 168850 w 189363"/>
                <a:gd name="connsiteY170" fmla="*/ 94367 h 157802"/>
                <a:gd name="connsiteX171" fmla="*/ 168850 w 189363"/>
                <a:gd name="connsiteY171" fmla="*/ 91842 h 157802"/>
                <a:gd name="connsiteX172" fmla="*/ 167588 w 189363"/>
                <a:gd name="connsiteY172" fmla="*/ 88461 h 157802"/>
                <a:gd name="connsiteX173" fmla="*/ 165469 w 189363"/>
                <a:gd name="connsiteY173" fmla="*/ 85936 h 157802"/>
                <a:gd name="connsiteX174" fmla="*/ 162538 w 189363"/>
                <a:gd name="connsiteY174" fmla="*/ 85080 h 157802"/>
                <a:gd name="connsiteX175" fmla="*/ 158345 w 189363"/>
                <a:gd name="connsiteY175" fmla="*/ 88010 h 157802"/>
                <a:gd name="connsiteX176" fmla="*/ 156226 w 189363"/>
                <a:gd name="connsiteY176" fmla="*/ 88010 h 157802"/>
                <a:gd name="connsiteX177" fmla="*/ 157894 w 189363"/>
                <a:gd name="connsiteY177" fmla="*/ 83817 h 157802"/>
                <a:gd name="connsiteX178" fmla="*/ 160419 w 189363"/>
                <a:gd name="connsiteY178" fmla="*/ 80436 h 157802"/>
                <a:gd name="connsiteX179" fmla="*/ 162538 w 189363"/>
                <a:gd name="connsiteY179" fmla="*/ 77505 h 157802"/>
                <a:gd name="connsiteX180" fmla="*/ 164206 w 189363"/>
                <a:gd name="connsiteY180" fmla="*/ 74980 h 157802"/>
                <a:gd name="connsiteX181" fmla="*/ 164612 w 189363"/>
                <a:gd name="connsiteY181" fmla="*/ 74619 h 157802"/>
                <a:gd name="connsiteX182" fmla="*/ 167588 w 189363"/>
                <a:gd name="connsiteY182" fmla="*/ 72004 h 157802"/>
                <a:gd name="connsiteX183" fmla="*/ 168444 w 189363"/>
                <a:gd name="connsiteY183" fmla="*/ 68623 h 157802"/>
                <a:gd name="connsiteX184" fmla="*/ 172232 w 189363"/>
                <a:gd name="connsiteY184" fmla="*/ 66504 h 157802"/>
                <a:gd name="connsiteX185" fmla="*/ 175613 w 189363"/>
                <a:gd name="connsiteY185" fmla="*/ 66504 h 157802"/>
                <a:gd name="connsiteX186" fmla="*/ 178138 w 189363"/>
                <a:gd name="connsiteY186" fmla="*/ 65647 h 157802"/>
                <a:gd name="connsiteX187" fmla="*/ 178679 w 189363"/>
                <a:gd name="connsiteY187" fmla="*/ 64204 h 157802"/>
                <a:gd name="connsiteX188" fmla="*/ 179400 w 189363"/>
                <a:gd name="connsiteY188" fmla="*/ 62311 h 157802"/>
                <a:gd name="connsiteX189" fmla="*/ 178995 w 189363"/>
                <a:gd name="connsiteY189" fmla="*/ 58524 h 157802"/>
                <a:gd name="connsiteX190" fmla="*/ 181114 w 189363"/>
                <a:gd name="connsiteY190" fmla="*/ 55593 h 157802"/>
                <a:gd name="connsiteX191" fmla="*/ 181114 w 189363"/>
                <a:gd name="connsiteY191" fmla="*/ 50137 h 157802"/>
                <a:gd name="connsiteX192" fmla="*/ 183639 w 189363"/>
                <a:gd name="connsiteY192" fmla="*/ 45944 h 157802"/>
                <a:gd name="connsiteX193" fmla="*/ 187832 w 189363"/>
                <a:gd name="connsiteY193" fmla="*/ 40895 h 157802"/>
                <a:gd name="connsiteX194" fmla="*/ 186569 w 189363"/>
                <a:gd name="connsiteY194" fmla="*/ 38370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189363" h="157802">
                  <a:moveTo>
                    <a:pt x="186569" y="38370"/>
                  </a:moveTo>
                  <a:lnTo>
                    <a:pt x="184450" y="37964"/>
                  </a:lnTo>
                  <a:lnTo>
                    <a:pt x="181520" y="37964"/>
                  </a:lnTo>
                  <a:lnTo>
                    <a:pt x="177327" y="37107"/>
                  </a:lnTo>
                  <a:lnTo>
                    <a:pt x="174396" y="35439"/>
                  </a:lnTo>
                  <a:lnTo>
                    <a:pt x="171465" y="35439"/>
                  </a:lnTo>
                  <a:lnTo>
                    <a:pt x="165559" y="35033"/>
                  </a:lnTo>
                  <a:lnTo>
                    <a:pt x="163440" y="33365"/>
                  </a:lnTo>
                  <a:lnTo>
                    <a:pt x="162583" y="29578"/>
                  </a:lnTo>
                  <a:lnTo>
                    <a:pt x="157939" y="27910"/>
                  </a:lnTo>
                  <a:lnTo>
                    <a:pt x="155820" y="29578"/>
                  </a:lnTo>
                  <a:lnTo>
                    <a:pt x="152890" y="29578"/>
                  </a:lnTo>
                  <a:lnTo>
                    <a:pt x="148246" y="28721"/>
                  </a:lnTo>
                  <a:lnTo>
                    <a:pt x="146127" y="26602"/>
                  </a:lnTo>
                  <a:lnTo>
                    <a:pt x="142339" y="26602"/>
                  </a:lnTo>
                  <a:lnTo>
                    <a:pt x="141934" y="24077"/>
                  </a:lnTo>
                  <a:lnTo>
                    <a:pt x="139815" y="21958"/>
                  </a:lnTo>
                  <a:lnTo>
                    <a:pt x="137290" y="21958"/>
                  </a:lnTo>
                  <a:lnTo>
                    <a:pt x="134359" y="23446"/>
                  </a:lnTo>
                  <a:lnTo>
                    <a:pt x="131428" y="24934"/>
                  </a:lnTo>
                  <a:lnTo>
                    <a:pt x="130572" y="22003"/>
                  </a:lnTo>
                  <a:lnTo>
                    <a:pt x="133097" y="19884"/>
                  </a:lnTo>
                  <a:lnTo>
                    <a:pt x="130572" y="19028"/>
                  </a:lnTo>
                  <a:lnTo>
                    <a:pt x="129715" y="16503"/>
                  </a:lnTo>
                  <a:lnTo>
                    <a:pt x="127190" y="15646"/>
                  </a:lnTo>
                  <a:lnTo>
                    <a:pt x="123403" y="15646"/>
                  </a:lnTo>
                  <a:lnTo>
                    <a:pt x="123403" y="12716"/>
                  </a:lnTo>
                  <a:lnTo>
                    <a:pt x="118759" y="12310"/>
                  </a:lnTo>
                  <a:lnTo>
                    <a:pt x="118353" y="10642"/>
                  </a:lnTo>
                  <a:lnTo>
                    <a:pt x="117091" y="8523"/>
                  </a:lnTo>
                  <a:lnTo>
                    <a:pt x="114972" y="8523"/>
                  </a:lnTo>
                  <a:lnTo>
                    <a:pt x="112041" y="9785"/>
                  </a:lnTo>
                  <a:lnTo>
                    <a:pt x="112041" y="7260"/>
                  </a:lnTo>
                  <a:lnTo>
                    <a:pt x="108885" y="4104"/>
                  </a:lnTo>
                  <a:lnTo>
                    <a:pt x="105098" y="4104"/>
                  </a:lnTo>
                  <a:lnTo>
                    <a:pt x="101942" y="4104"/>
                  </a:lnTo>
                  <a:lnTo>
                    <a:pt x="99417" y="4735"/>
                  </a:lnTo>
                  <a:lnTo>
                    <a:pt x="96892" y="7260"/>
                  </a:lnTo>
                  <a:lnTo>
                    <a:pt x="96306" y="8973"/>
                  </a:lnTo>
                  <a:lnTo>
                    <a:pt x="95630" y="11047"/>
                  </a:lnTo>
                  <a:lnTo>
                    <a:pt x="95630" y="15466"/>
                  </a:lnTo>
                  <a:lnTo>
                    <a:pt x="94999" y="18622"/>
                  </a:lnTo>
                  <a:lnTo>
                    <a:pt x="92474" y="20516"/>
                  </a:lnTo>
                  <a:lnTo>
                    <a:pt x="89318" y="22409"/>
                  </a:lnTo>
                  <a:lnTo>
                    <a:pt x="85530" y="24934"/>
                  </a:lnTo>
                  <a:lnTo>
                    <a:pt x="82374" y="26196"/>
                  </a:lnTo>
                  <a:lnTo>
                    <a:pt x="77325" y="26196"/>
                  </a:lnTo>
                  <a:lnTo>
                    <a:pt x="74169" y="28090"/>
                  </a:lnTo>
                  <a:lnTo>
                    <a:pt x="77325" y="31877"/>
                  </a:lnTo>
                  <a:lnTo>
                    <a:pt x="74169" y="33771"/>
                  </a:lnTo>
                  <a:lnTo>
                    <a:pt x="68488" y="33771"/>
                  </a:lnTo>
                  <a:lnTo>
                    <a:pt x="64069" y="32509"/>
                  </a:lnTo>
                  <a:lnTo>
                    <a:pt x="59019" y="31877"/>
                  </a:lnTo>
                  <a:lnTo>
                    <a:pt x="55232" y="31246"/>
                  </a:lnTo>
                  <a:lnTo>
                    <a:pt x="55232" y="29353"/>
                  </a:lnTo>
                  <a:lnTo>
                    <a:pt x="52707" y="28090"/>
                  </a:lnTo>
                  <a:lnTo>
                    <a:pt x="48920" y="28090"/>
                  </a:lnTo>
                  <a:lnTo>
                    <a:pt x="46395" y="28090"/>
                  </a:lnTo>
                  <a:lnTo>
                    <a:pt x="47658" y="31246"/>
                  </a:lnTo>
                  <a:lnTo>
                    <a:pt x="49551" y="34402"/>
                  </a:lnTo>
                  <a:lnTo>
                    <a:pt x="50814" y="36927"/>
                  </a:lnTo>
                  <a:lnTo>
                    <a:pt x="50814" y="40083"/>
                  </a:lnTo>
                  <a:lnTo>
                    <a:pt x="52076" y="45764"/>
                  </a:lnTo>
                  <a:lnTo>
                    <a:pt x="46395" y="44502"/>
                  </a:lnTo>
                  <a:lnTo>
                    <a:pt x="39452" y="45764"/>
                  </a:lnTo>
                  <a:lnTo>
                    <a:pt x="35665" y="46395"/>
                  </a:lnTo>
                  <a:lnTo>
                    <a:pt x="31877" y="47026"/>
                  </a:lnTo>
                  <a:lnTo>
                    <a:pt x="29353" y="43239"/>
                  </a:lnTo>
                  <a:lnTo>
                    <a:pt x="25565" y="41977"/>
                  </a:lnTo>
                  <a:lnTo>
                    <a:pt x="21778" y="45133"/>
                  </a:lnTo>
                  <a:lnTo>
                    <a:pt x="17360" y="46395"/>
                  </a:lnTo>
                  <a:lnTo>
                    <a:pt x="11679" y="46395"/>
                  </a:lnTo>
                  <a:lnTo>
                    <a:pt x="7260" y="47658"/>
                  </a:lnTo>
                  <a:lnTo>
                    <a:pt x="5367" y="48920"/>
                  </a:lnTo>
                  <a:lnTo>
                    <a:pt x="5998" y="51445"/>
                  </a:lnTo>
                  <a:lnTo>
                    <a:pt x="8523" y="53339"/>
                  </a:lnTo>
                  <a:lnTo>
                    <a:pt x="4104" y="55232"/>
                  </a:lnTo>
                  <a:lnTo>
                    <a:pt x="7891" y="57757"/>
                  </a:lnTo>
                  <a:lnTo>
                    <a:pt x="9785" y="60282"/>
                  </a:lnTo>
                  <a:lnTo>
                    <a:pt x="13572" y="59651"/>
                  </a:lnTo>
                  <a:lnTo>
                    <a:pt x="16728" y="61544"/>
                  </a:lnTo>
                  <a:lnTo>
                    <a:pt x="20516" y="62176"/>
                  </a:lnTo>
                  <a:lnTo>
                    <a:pt x="24934" y="62176"/>
                  </a:lnTo>
                  <a:lnTo>
                    <a:pt x="27459" y="64069"/>
                  </a:lnTo>
                  <a:lnTo>
                    <a:pt x="32509" y="65332"/>
                  </a:lnTo>
                  <a:lnTo>
                    <a:pt x="34402" y="68488"/>
                  </a:lnTo>
                  <a:lnTo>
                    <a:pt x="37558" y="71013"/>
                  </a:lnTo>
                  <a:lnTo>
                    <a:pt x="40083" y="71644"/>
                  </a:lnTo>
                  <a:lnTo>
                    <a:pt x="40083" y="74169"/>
                  </a:lnTo>
                  <a:lnTo>
                    <a:pt x="40083" y="76062"/>
                  </a:lnTo>
                  <a:lnTo>
                    <a:pt x="41977" y="77956"/>
                  </a:lnTo>
                  <a:lnTo>
                    <a:pt x="42608" y="81112"/>
                  </a:lnTo>
                  <a:lnTo>
                    <a:pt x="44502" y="84268"/>
                  </a:lnTo>
                  <a:lnTo>
                    <a:pt x="48289" y="86162"/>
                  </a:lnTo>
                  <a:lnTo>
                    <a:pt x="51445" y="88055"/>
                  </a:lnTo>
                  <a:lnTo>
                    <a:pt x="53970" y="90580"/>
                  </a:lnTo>
                  <a:lnTo>
                    <a:pt x="53970" y="93105"/>
                  </a:lnTo>
                  <a:lnTo>
                    <a:pt x="52076" y="94999"/>
                  </a:lnTo>
                  <a:lnTo>
                    <a:pt x="54601" y="98155"/>
                  </a:lnTo>
                  <a:lnTo>
                    <a:pt x="56495" y="100679"/>
                  </a:lnTo>
                  <a:lnTo>
                    <a:pt x="56495" y="103204"/>
                  </a:lnTo>
                  <a:lnTo>
                    <a:pt x="53339" y="102573"/>
                  </a:lnTo>
                  <a:lnTo>
                    <a:pt x="52076" y="105098"/>
                  </a:lnTo>
                  <a:lnTo>
                    <a:pt x="52076" y="110148"/>
                  </a:lnTo>
                  <a:lnTo>
                    <a:pt x="50814" y="112673"/>
                  </a:lnTo>
                  <a:lnTo>
                    <a:pt x="50814" y="115197"/>
                  </a:lnTo>
                  <a:lnTo>
                    <a:pt x="50814" y="118985"/>
                  </a:lnTo>
                  <a:lnTo>
                    <a:pt x="48920" y="124034"/>
                  </a:lnTo>
                  <a:lnTo>
                    <a:pt x="47026" y="129084"/>
                  </a:lnTo>
                  <a:lnTo>
                    <a:pt x="46395" y="132871"/>
                  </a:lnTo>
                  <a:lnTo>
                    <a:pt x="45133" y="137921"/>
                  </a:lnTo>
                  <a:lnTo>
                    <a:pt x="41977" y="139815"/>
                  </a:lnTo>
                  <a:lnTo>
                    <a:pt x="44276" y="141077"/>
                  </a:lnTo>
                  <a:lnTo>
                    <a:pt x="46801" y="142339"/>
                  </a:lnTo>
                  <a:lnTo>
                    <a:pt x="47658" y="144864"/>
                  </a:lnTo>
                  <a:lnTo>
                    <a:pt x="51039" y="145270"/>
                  </a:lnTo>
                  <a:lnTo>
                    <a:pt x="52707" y="146532"/>
                  </a:lnTo>
                  <a:lnTo>
                    <a:pt x="56089" y="148201"/>
                  </a:lnTo>
                  <a:lnTo>
                    <a:pt x="59470" y="149463"/>
                  </a:lnTo>
                  <a:lnTo>
                    <a:pt x="62401" y="149057"/>
                  </a:lnTo>
                  <a:lnTo>
                    <a:pt x="63663" y="151582"/>
                  </a:lnTo>
                  <a:lnTo>
                    <a:pt x="66594" y="151582"/>
                  </a:lnTo>
                  <a:lnTo>
                    <a:pt x="69975" y="151582"/>
                  </a:lnTo>
                  <a:lnTo>
                    <a:pt x="72500" y="152439"/>
                  </a:lnTo>
                  <a:lnTo>
                    <a:pt x="75431" y="152033"/>
                  </a:lnTo>
                  <a:lnTo>
                    <a:pt x="77550" y="149508"/>
                  </a:lnTo>
                  <a:lnTo>
                    <a:pt x="81337" y="150771"/>
                  </a:lnTo>
                  <a:lnTo>
                    <a:pt x="84268" y="151176"/>
                  </a:lnTo>
                  <a:lnTo>
                    <a:pt x="88461" y="152033"/>
                  </a:lnTo>
                  <a:lnTo>
                    <a:pt x="88461" y="154558"/>
                  </a:lnTo>
                  <a:lnTo>
                    <a:pt x="90129" y="156677"/>
                  </a:lnTo>
                  <a:lnTo>
                    <a:pt x="92248" y="156677"/>
                  </a:lnTo>
                  <a:lnTo>
                    <a:pt x="94773" y="157083"/>
                  </a:lnTo>
                  <a:lnTo>
                    <a:pt x="96441" y="157939"/>
                  </a:lnTo>
                  <a:lnTo>
                    <a:pt x="98966" y="157534"/>
                  </a:lnTo>
                  <a:lnTo>
                    <a:pt x="102348" y="157939"/>
                  </a:lnTo>
                  <a:lnTo>
                    <a:pt x="104873" y="157939"/>
                  </a:lnTo>
                  <a:lnTo>
                    <a:pt x="107803" y="157083"/>
                  </a:lnTo>
                  <a:lnTo>
                    <a:pt x="110328" y="156226"/>
                  </a:lnTo>
                  <a:lnTo>
                    <a:pt x="113259" y="156857"/>
                  </a:lnTo>
                  <a:lnTo>
                    <a:pt x="112627" y="152439"/>
                  </a:lnTo>
                  <a:lnTo>
                    <a:pt x="112627" y="146127"/>
                  </a:lnTo>
                  <a:lnTo>
                    <a:pt x="116415" y="141708"/>
                  </a:lnTo>
                  <a:cubicBezTo>
                    <a:pt x="116415" y="141708"/>
                    <a:pt x="125252" y="137290"/>
                    <a:pt x="127145" y="137290"/>
                  </a:cubicBezTo>
                  <a:cubicBezTo>
                    <a:pt x="129039" y="137290"/>
                    <a:pt x="132195" y="137921"/>
                    <a:pt x="132195" y="137921"/>
                  </a:cubicBezTo>
                  <a:lnTo>
                    <a:pt x="138507" y="139183"/>
                  </a:lnTo>
                  <a:lnTo>
                    <a:pt x="142926" y="139183"/>
                  </a:lnTo>
                  <a:lnTo>
                    <a:pt x="147344" y="142971"/>
                  </a:lnTo>
                  <a:lnTo>
                    <a:pt x="154287" y="142971"/>
                  </a:lnTo>
                  <a:lnTo>
                    <a:pt x="158706" y="143602"/>
                  </a:lnTo>
                  <a:lnTo>
                    <a:pt x="162493" y="141708"/>
                  </a:lnTo>
                  <a:lnTo>
                    <a:pt x="168174" y="137921"/>
                  </a:lnTo>
                  <a:lnTo>
                    <a:pt x="169887" y="136208"/>
                  </a:lnTo>
                  <a:lnTo>
                    <a:pt x="170699" y="135396"/>
                  </a:lnTo>
                  <a:lnTo>
                    <a:pt x="175388" y="134224"/>
                  </a:lnTo>
                  <a:lnTo>
                    <a:pt x="175974" y="130121"/>
                  </a:lnTo>
                  <a:lnTo>
                    <a:pt x="179356" y="125477"/>
                  </a:lnTo>
                  <a:lnTo>
                    <a:pt x="175568" y="124620"/>
                  </a:lnTo>
                  <a:lnTo>
                    <a:pt x="172187" y="123358"/>
                  </a:lnTo>
                  <a:lnTo>
                    <a:pt x="168805" y="122096"/>
                  </a:lnTo>
                  <a:lnTo>
                    <a:pt x="168399" y="117452"/>
                  </a:lnTo>
                  <a:lnTo>
                    <a:pt x="169256" y="113664"/>
                  </a:lnTo>
                  <a:lnTo>
                    <a:pt x="168715" y="113484"/>
                  </a:lnTo>
                  <a:lnTo>
                    <a:pt x="165875" y="112402"/>
                  </a:lnTo>
                  <a:lnTo>
                    <a:pt x="164206" y="109471"/>
                  </a:lnTo>
                  <a:lnTo>
                    <a:pt x="167588" y="107352"/>
                  </a:lnTo>
                  <a:lnTo>
                    <a:pt x="170969" y="104422"/>
                  </a:lnTo>
                  <a:lnTo>
                    <a:pt x="170113" y="100229"/>
                  </a:lnTo>
                  <a:lnTo>
                    <a:pt x="167182" y="97298"/>
                  </a:lnTo>
                  <a:lnTo>
                    <a:pt x="168850" y="95630"/>
                  </a:lnTo>
                  <a:lnTo>
                    <a:pt x="168850" y="94367"/>
                  </a:lnTo>
                  <a:lnTo>
                    <a:pt x="168850" y="91842"/>
                  </a:lnTo>
                  <a:lnTo>
                    <a:pt x="167588" y="88461"/>
                  </a:lnTo>
                  <a:lnTo>
                    <a:pt x="165469" y="85936"/>
                  </a:lnTo>
                  <a:lnTo>
                    <a:pt x="162538" y="85080"/>
                  </a:lnTo>
                  <a:lnTo>
                    <a:pt x="158345" y="88010"/>
                  </a:lnTo>
                  <a:lnTo>
                    <a:pt x="156226" y="88010"/>
                  </a:lnTo>
                  <a:lnTo>
                    <a:pt x="157894" y="83817"/>
                  </a:lnTo>
                  <a:lnTo>
                    <a:pt x="160419" y="80436"/>
                  </a:lnTo>
                  <a:lnTo>
                    <a:pt x="162538" y="77505"/>
                  </a:lnTo>
                  <a:lnTo>
                    <a:pt x="164206" y="74980"/>
                  </a:lnTo>
                  <a:lnTo>
                    <a:pt x="164612" y="74619"/>
                  </a:lnTo>
                  <a:lnTo>
                    <a:pt x="167588" y="72004"/>
                  </a:lnTo>
                  <a:lnTo>
                    <a:pt x="168444" y="68623"/>
                  </a:lnTo>
                  <a:lnTo>
                    <a:pt x="172232" y="66504"/>
                  </a:lnTo>
                  <a:lnTo>
                    <a:pt x="175613" y="66504"/>
                  </a:lnTo>
                  <a:lnTo>
                    <a:pt x="178138" y="65647"/>
                  </a:lnTo>
                  <a:lnTo>
                    <a:pt x="178679" y="64204"/>
                  </a:lnTo>
                  <a:lnTo>
                    <a:pt x="179400" y="62311"/>
                  </a:lnTo>
                  <a:lnTo>
                    <a:pt x="178995" y="58524"/>
                  </a:lnTo>
                  <a:lnTo>
                    <a:pt x="181114" y="55593"/>
                  </a:lnTo>
                  <a:lnTo>
                    <a:pt x="181114" y="50137"/>
                  </a:lnTo>
                  <a:lnTo>
                    <a:pt x="183639" y="45944"/>
                  </a:lnTo>
                  <a:lnTo>
                    <a:pt x="187832" y="40895"/>
                  </a:lnTo>
                  <a:lnTo>
                    <a:pt x="186569" y="3837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4" name="手繪多邊形: 圖案 123">
              <a:extLst>
                <a:ext uri="{FF2B5EF4-FFF2-40B4-BE49-F238E27FC236}">
                  <a16:creationId xmlns:a16="http://schemas.microsoft.com/office/drawing/2014/main" id="{08FDCE9E-4980-40CE-8EBF-66C5A714738C}"/>
                </a:ext>
              </a:extLst>
            </p:cNvPr>
            <p:cNvSpPr/>
            <p:nvPr/>
          </p:nvSpPr>
          <p:spPr>
            <a:xfrm>
              <a:off x="1365978" y="2505458"/>
              <a:ext cx="230010" cy="175245"/>
            </a:xfrm>
            <a:custGeom>
              <a:avLst/>
              <a:gdLst>
                <a:gd name="connsiteX0" fmla="*/ 185307 w 189363"/>
                <a:gd name="connsiteY0" fmla="*/ 27459 h 144276"/>
                <a:gd name="connsiteX1" fmla="*/ 182331 w 189363"/>
                <a:gd name="connsiteY1" fmla="*/ 26828 h 144276"/>
                <a:gd name="connsiteX2" fmla="*/ 179806 w 189363"/>
                <a:gd name="connsiteY2" fmla="*/ 27684 h 144276"/>
                <a:gd name="connsiteX3" fmla="*/ 176876 w 189363"/>
                <a:gd name="connsiteY3" fmla="*/ 28496 h 144276"/>
                <a:gd name="connsiteX4" fmla="*/ 174351 w 189363"/>
                <a:gd name="connsiteY4" fmla="*/ 28496 h 144276"/>
                <a:gd name="connsiteX5" fmla="*/ 170969 w 189363"/>
                <a:gd name="connsiteY5" fmla="*/ 28090 h 144276"/>
                <a:gd name="connsiteX6" fmla="*/ 168444 w 189363"/>
                <a:gd name="connsiteY6" fmla="*/ 28496 h 144276"/>
                <a:gd name="connsiteX7" fmla="*/ 166776 w 189363"/>
                <a:gd name="connsiteY7" fmla="*/ 27684 h 144276"/>
                <a:gd name="connsiteX8" fmla="*/ 164251 w 189363"/>
                <a:gd name="connsiteY8" fmla="*/ 27234 h 144276"/>
                <a:gd name="connsiteX9" fmla="*/ 162132 w 189363"/>
                <a:gd name="connsiteY9" fmla="*/ 27234 h 144276"/>
                <a:gd name="connsiteX10" fmla="*/ 160464 w 189363"/>
                <a:gd name="connsiteY10" fmla="*/ 25160 h 144276"/>
                <a:gd name="connsiteX11" fmla="*/ 160464 w 189363"/>
                <a:gd name="connsiteY11" fmla="*/ 22635 h 144276"/>
                <a:gd name="connsiteX12" fmla="*/ 156271 w 189363"/>
                <a:gd name="connsiteY12" fmla="*/ 21778 h 144276"/>
                <a:gd name="connsiteX13" fmla="*/ 153295 w 189363"/>
                <a:gd name="connsiteY13" fmla="*/ 21327 h 144276"/>
                <a:gd name="connsiteX14" fmla="*/ 149508 w 189363"/>
                <a:gd name="connsiteY14" fmla="*/ 20110 h 144276"/>
                <a:gd name="connsiteX15" fmla="*/ 147434 w 189363"/>
                <a:gd name="connsiteY15" fmla="*/ 22635 h 144276"/>
                <a:gd name="connsiteX16" fmla="*/ 144459 w 189363"/>
                <a:gd name="connsiteY16" fmla="*/ 23040 h 144276"/>
                <a:gd name="connsiteX17" fmla="*/ 141934 w 189363"/>
                <a:gd name="connsiteY17" fmla="*/ 22184 h 144276"/>
                <a:gd name="connsiteX18" fmla="*/ 138597 w 189363"/>
                <a:gd name="connsiteY18" fmla="*/ 22184 h 144276"/>
                <a:gd name="connsiteX19" fmla="*/ 135621 w 189363"/>
                <a:gd name="connsiteY19" fmla="*/ 22184 h 144276"/>
                <a:gd name="connsiteX20" fmla="*/ 134359 w 189363"/>
                <a:gd name="connsiteY20" fmla="*/ 19659 h 144276"/>
                <a:gd name="connsiteX21" fmla="*/ 131428 w 189363"/>
                <a:gd name="connsiteY21" fmla="*/ 20110 h 144276"/>
                <a:gd name="connsiteX22" fmla="*/ 128047 w 189363"/>
                <a:gd name="connsiteY22" fmla="*/ 18847 h 144276"/>
                <a:gd name="connsiteX23" fmla="*/ 124711 w 189363"/>
                <a:gd name="connsiteY23" fmla="*/ 17134 h 144276"/>
                <a:gd name="connsiteX24" fmla="*/ 122997 w 189363"/>
                <a:gd name="connsiteY24" fmla="*/ 15872 h 144276"/>
                <a:gd name="connsiteX25" fmla="*/ 119661 w 189363"/>
                <a:gd name="connsiteY25" fmla="*/ 15466 h 144276"/>
                <a:gd name="connsiteX26" fmla="*/ 118804 w 189363"/>
                <a:gd name="connsiteY26" fmla="*/ 12941 h 144276"/>
                <a:gd name="connsiteX27" fmla="*/ 116279 w 189363"/>
                <a:gd name="connsiteY27" fmla="*/ 11679 h 144276"/>
                <a:gd name="connsiteX28" fmla="*/ 113980 w 189363"/>
                <a:gd name="connsiteY28" fmla="*/ 10416 h 144276"/>
                <a:gd name="connsiteX29" fmla="*/ 110824 w 189363"/>
                <a:gd name="connsiteY29" fmla="*/ 10416 h 144276"/>
                <a:gd name="connsiteX30" fmla="*/ 105774 w 189363"/>
                <a:gd name="connsiteY30" fmla="*/ 11679 h 144276"/>
                <a:gd name="connsiteX31" fmla="*/ 102618 w 189363"/>
                <a:gd name="connsiteY31" fmla="*/ 9154 h 144276"/>
                <a:gd name="connsiteX32" fmla="*/ 99462 w 189363"/>
                <a:gd name="connsiteY32" fmla="*/ 9154 h 144276"/>
                <a:gd name="connsiteX33" fmla="*/ 96306 w 189363"/>
                <a:gd name="connsiteY33" fmla="*/ 10416 h 144276"/>
                <a:gd name="connsiteX34" fmla="*/ 91256 w 189363"/>
                <a:gd name="connsiteY34" fmla="*/ 9785 h 144276"/>
                <a:gd name="connsiteX35" fmla="*/ 86207 w 189363"/>
                <a:gd name="connsiteY35" fmla="*/ 7891 h 144276"/>
                <a:gd name="connsiteX36" fmla="*/ 81788 w 189363"/>
                <a:gd name="connsiteY36" fmla="*/ 9154 h 144276"/>
                <a:gd name="connsiteX37" fmla="*/ 76738 w 189363"/>
                <a:gd name="connsiteY37" fmla="*/ 9154 h 144276"/>
                <a:gd name="connsiteX38" fmla="*/ 76017 w 189363"/>
                <a:gd name="connsiteY38" fmla="*/ 9154 h 144276"/>
                <a:gd name="connsiteX39" fmla="*/ 72320 w 189363"/>
                <a:gd name="connsiteY39" fmla="*/ 9154 h 144276"/>
                <a:gd name="connsiteX40" fmla="*/ 66639 w 189363"/>
                <a:gd name="connsiteY40" fmla="*/ 8523 h 144276"/>
                <a:gd name="connsiteX41" fmla="*/ 63483 w 189363"/>
                <a:gd name="connsiteY41" fmla="*/ 7891 h 144276"/>
                <a:gd name="connsiteX42" fmla="*/ 60913 w 189363"/>
                <a:gd name="connsiteY42" fmla="*/ 6629 h 144276"/>
                <a:gd name="connsiteX43" fmla="*/ 57757 w 189363"/>
                <a:gd name="connsiteY43" fmla="*/ 6629 h 144276"/>
                <a:gd name="connsiteX44" fmla="*/ 54646 w 189363"/>
                <a:gd name="connsiteY44" fmla="*/ 5367 h 144276"/>
                <a:gd name="connsiteX45" fmla="*/ 53384 w 189363"/>
                <a:gd name="connsiteY45" fmla="*/ 7260 h 144276"/>
                <a:gd name="connsiteX46" fmla="*/ 49551 w 189363"/>
                <a:gd name="connsiteY46" fmla="*/ 7260 h 144276"/>
                <a:gd name="connsiteX47" fmla="*/ 47072 w 189363"/>
                <a:gd name="connsiteY47" fmla="*/ 7260 h 144276"/>
                <a:gd name="connsiteX48" fmla="*/ 42608 w 189363"/>
                <a:gd name="connsiteY48" fmla="*/ 7260 h 144276"/>
                <a:gd name="connsiteX49" fmla="*/ 38866 w 189363"/>
                <a:gd name="connsiteY49" fmla="*/ 7260 h 144276"/>
                <a:gd name="connsiteX50" fmla="*/ 35079 w 189363"/>
                <a:gd name="connsiteY50" fmla="*/ 6629 h 144276"/>
                <a:gd name="connsiteX51" fmla="*/ 31246 w 189363"/>
                <a:gd name="connsiteY51" fmla="*/ 5367 h 144276"/>
                <a:gd name="connsiteX52" fmla="*/ 29398 w 189363"/>
                <a:gd name="connsiteY52" fmla="*/ 4104 h 144276"/>
                <a:gd name="connsiteX53" fmla="*/ 24979 w 189363"/>
                <a:gd name="connsiteY53" fmla="*/ 4735 h 144276"/>
                <a:gd name="connsiteX54" fmla="*/ 21823 w 189363"/>
                <a:gd name="connsiteY54" fmla="*/ 5998 h 144276"/>
                <a:gd name="connsiteX55" fmla="*/ 19253 w 189363"/>
                <a:gd name="connsiteY55" fmla="*/ 7891 h 144276"/>
                <a:gd name="connsiteX56" fmla="*/ 19929 w 189363"/>
                <a:gd name="connsiteY56" fmla="*/ 11047 h 144276"/>
                <a:gd name="connsiteX57" fmla="*/ 15466 w 189363"/>
                <a:gd name="connsiteY57" fmla="*/ 11047 h 144276"/>
                <a:gd name="connsiteX58" fmla="*/ 13617 w 189363"/>
                <a:gd name="connsiteY58" fmla="*/ 12941 h 144276"/>
                <a:gd name="connsiteX59" fmla="*/ 9830 w 189363"/>
                <a:gd name="connsiteY59" fmla="*/ 12941 h 144276"/>
                <a:gd name="connsiteX60" fmla="*/ 7260 w 189363"/>
                <a:gd name="connsiteY60" fmla="*/ 14835 h 144276"/>
                <a:gd name="connsiteX61" fmla="*/ 5367 w 189363"/>
                <a:gd name="connsiteY61" fmla="*/ 15466 h 144276"/>
                <a:gd name="connsiteX62" fmla="*/ 4104 w 189363"/>
                <a:gd name="connsiteY62" fmla="*/ 17360 h 144276"/>
                <a:gd name="connsiteX63" fmla="*/ 5367 w 189363"/>
                <a:gd name="connsiteY63" fmla="*/ 20516 h 144276"/>
                <a:gd name="connsiteX64" fmla="*/ 7260 w 189363"/>
                <a:gd name="connsiteY64" fmla="*/ 22409 h 144276"/>
                <a:gd name="connsiteX65" fmla="*/ 7260 w 189363"/>
                <a:gd name="connsiteY65" fmla="*/ 24303 h 144276"/>
                <a:gd name="connsiteX66" fmla="*/ 9154 w 189363"/>
                <a:gd name="connsiteY66" fmla="*/ 26828 h 144276"/>
                <a:gd name="connsiteX67" fmla="*/ 11047 w 189363"/>
                <a:gd name="connsiteY67" fmla="*/ 28721 h 144276"/>
                <a:gd name="connsiteX68" fmla="*/ 10416 w 189363"/>
                <a:gd name="connsiteY68" fmla="*/ 31246 h 144276"/>
                <a:gd name="connsiteX69" fmla="*/ 7891 w 189363"/>
                <a:gd name="connsiteY69" fmla="*/ 33771 h 144276"/>
                <a:gd name="connsiteX70" fmla="*/ 7260 w 189363"/>
                <a:gd name="connsiteY70" fmla="*/ 36296 h 144276"/>
                <a:gd name="connsiteX71" fmla="*/ 7350 w 189363"/>
                <a:gd name="connsiteY71" fmla="*/ 36657 h 144276"/>
                <a:gd name="connsiteX72" fmla="*/ 8973 w 189363"/>
                <a:gd name="connsiteY72" fmla="*/ 36070 h 144276"/>
                <a:gd name="connsiteX73" fmla="*/ 12310 w 189363"/>
                <a:gd name="connsiteY73" fmla="*/ 33140 h 144276"/>
                <a:gd name="connsiteX74" fmla="*/ 13166 w 189363"/>
                <a:gd name="connsiteY74" fmla="*/ 32689 h 144276"/>
                <a:gd name="connsiteX75" fmla="*/ 16097 w 189363"/>
                <a:gd name="connsiteY75" fmla="*/ 32689 h 144276"/>
                <a:gd name="connsiteX76" fmla="*/ 18622 w 189363"/>
                <a:gd name="connsiteY76" fmla="*/ 33997 h 144276"/>
                <a:gd name="connsiteX77" fmla="*/ 19073 w 189363"/>
                <a:gd name="connsiteY77" fmla="*/ 37333 h 144276"/>
                <a:gd name="connsiteX78" fmla="*/ 24123 w 189363"/>
                <a:gd name="connsiteY78" fmla="*/ 37333 h 144276"/>
                <a:gd name="connsiteX79" fmla="*/ 25791 w 189363"/>
                <a:gd name="connsiteY79" fmla="*/ 37784 h 144276"/>
                <a:gd name="connsiteX80" fmla="*/ 27053 w 189363"/>
                <a:gd name="connsiteY80" fmla="*/ 38595 h 144276"/>
                <a:gd name="connsiteX81" fmla="*/ 30029 w 189363"/>
                <a:gd name="connsiteY81" fmla="*/ 38595 h 144276"/>
                <a:gd name="connsiteX82" fmla="*/ 31246 w 189363"/>
                <a:gd name="connsiteY82" fmla="*/ 36927 h 144276"/>
                <a:gd name="connsiteX83" fmla="*/ 33816 w 189363"/>
                <a:gd name="connsiteY83" fmla="*/ 36070 h 144276"/>
                <a:gd name="connsiteX84" fmla="*/ 38009 w 189363"/>
                <a:gd name="connsiteY84" fmla="*/ 36070 h 144276"/>
                <a:gd name="connsiteX85" fmla="*/ 40534 w 189363"/>
                <a:gd name="connsiteY85" fmla="*/ 36521 h 144276"/>
                <a:gd name="connsiteX86" fmla="*/ 42608 w 189363"/>
                <a:gd name="connsiteY86" fmla="*/ 37784 h 144276"/>
                <a:gd name="connsiteX87" fmla="*/ 42608 w 189363"/>
                <a:gd name="connsiteY87" fmla="*/ 41977 h 144276"/>
                <a:gd name="connsiteX88" fmla="*/ 44727 w 189363"/>
                <a:gd name="connsiteY88" fmla="*/ 41977 h 144276"/>
                <a:gd name="connsiteX89" fmla="*/ 46846 w 189363"/>
                <a:gd name="connsiteY89" fmla="*/ 44096 h 144276"/>
                <a:gd name="connsiteX90" fmla="*/ 44321 w 189363"/>
                <a:gd name="connsiteY90" fmla="*/ 46621 h 144276"/>
                <a:gd name="connsiteX91" fmla="*/ 40534 w 189363"/>
                <a:gd name="connsiteY91" fmla="*/ 48695 h 144276"/>
                <a:gd name="connsiteX92" fmla="*/ 38009 w 189363"/>
                <a:gd name="connsiteY92" fmla="*/ 50814 h 144276"/>
                <a:gd name="connsiteX93" fmla="*/ 36341 w 189363"/>
                <a:gd name="connsiteY93" fmla="*/ 52933 h 144276"/>
                <a:gd name="connsiteX94" fmla="*/ 36341 w 189363"/>
                <a:gd name="connsiteY94" fmla="*/ 56720 h 144276"/>
                <a:gd name="connsiteX95" fmla="*/ 36341 w 189363"/>
                <a:gd name="connsiteY95" fmla="*/ 60057 h 144276"/>
                <a:gd name="connsiteX96" fmla="*/ 35890 w 189363"/>
                <a:gd name="connsiteY96" fmla="*/ 63844 h 144276"/>
                <a:gd name="connsiteX97" fmla="*/ 32103 w 189363"/>
                <a:gd name="connsiteY97" fmla="*/ 66820 h 144276"/>
                <a:gd name="connsiteX98" fmla="*/ 33816 w 189363"/>
                <a:gd name="connsiteY98" fmla="*/ 69750 h 144276"/>
                <a:gd name="connsiteX99" fmla="*/ 33816 w 189363"/>
                <a:gd name="connsiteY99" fmla="*/ 73537 h 144276"/>
                <a:gd name="connsiteX100" fmla="*/ 31697 w 189363"/>
                <a:gd name="connsiteY100" fmla="*/ 76062 h 144276"/>
                <a:gd name="connsiteX101" fmla="*/ 25385 w 189363"/>
                <a:gd name="connsiteY101" fmla="*/ 76919 h 144276"/>
                <a:gd name="connsiteX102" fmla="*/ 26196 w 189363"/>
                <a:gd name="connsiteY102" fmla="*/ 80706 h 144276"/>
                <a:gd name="connsiteX103" fmla="*/ 29578 w 189363"/>
                <a:gd name="connsiteY103" fmla="*/ 84043 h 144276"/>
                <a:gd name="connsiteX104" fmla="*/ 30840 w 189363"/>
                <a:gd name="connsiteY104" fmla="*/ 87018 h 144276"/>
                <a:gd name="connsiteX105" fmla="*/ 32509 w 189363"/>
                <a:gd name="connsiteY105" fmla="*/ 88686 h 144276"/>
                <a:gd name="connsiteX106" fmla="*/ 29578 w 189363"/>
                <a:gd name="connsiteY106" fmla="*/ 92474 h 144276"/>
                <a:gd name="connsiteX107" fmla="*/ 27053 w 189363"/>
                <a:gd name="connsiteY107" fmla="*/ 94999 h 144276"/>
                <a:gd name="connsiteX108" fmla="*/ 27053 w 189363"/>
                <a:gd name="connsiteY108" fmla="*/ 100048 h 144276"/>
                <a:gd name="connsiteX109" fmla="*/ 29578 w 189363"/>
                <a:gd name="connsiteY109" fmla="*/ 101716 h 144276"/>
                <a:gd name="connsiteX110" fmla="*/ 31697 w 189363"/>
                <a:gd name="connsiteY110" fmla="*/ 104692 h 144276"/>
                <a:gd name="connsiteX111" fmla="*/ 29578 w 189363"/>
                <a:gd name="connsiteY111" fmla="*/ 108029 h 144276"/>
                <a:gd name="connsiteX112" fmla="*/ 25385 w 189363"/>
                <a:gd name="connsiteY112" fmla="*/ 108479 h 144276"/>
                <a:gd name="connsiteX113" fmla="*/ 24979 w 189363"/>
                <a:gd name="connsiteY113" fmla="*/ 114341 h 144276"/>
                <a:gd name="connsiteX114" fmla="*/ 23266 w 189363"/>
                <a:gd name="connsiteY114" fmla="*/ 118128 h 144276"/>
                <a:gd name="connsiteX115" fmla="*/ 23266 w 189363"/>
                <a:gd name="connsiteY115" fmla="*/ 122727 h 144276"/>
                <a:gd name="connsiteX116" fmla="*/ 26873 w 189363"/>
                <a:gd name="connsiteY116" fmla="*/ 122141 h 144276"/>
                <a:gd name="connsiteX117" fmla="*/ 31246 w 189363"/>
                <a:gd name="connsiteY117" fmla="*/ 122141 h 144276"/>
                <a:gd name="connsiteX118" fmla="*/ 36341 w 189363"/>
                <a:gd name="connsiteY118" fmla="*/ 124666 h 144276"/>
                <a:gd name="connsiteX119" fmla="*/ 39452 w 189363"/>
                <a:gd name="connsiteY119" fmla="*/ 130978 h 144276"/>
                <a:gd name="connsiteX120" fmla="*/ 40759 w 189363"/>
                <a:gd name="connsiteY120" fmla="*/ 135396 h 144276"/>
                <a:gd name="connsiteX121" fmla="*/ 42022 w 189363"/>
                <a:gd name="connsiteY121" fmla="*/ 139183 h 144276"/>
                <a:gd name="connsiteX122" fmla="*/ 45178 w 189363"/>
                <a:gd name="connsiteY122" fmla="*/ 141077 h 144276"/>
                <a:gd name="connsiteX123" fmla="*/ 50859 w 189363"/>
                <a:gd name="connsiteY123" fmla="*/ 141708 h 144276"/>
                <a:gd name="connsiteX124" fmla="*/ 53384 w 189363"/>
                <a:gd name="connsiteY124" fmla="*/ 138552 h 144276"/>
                <a:gd name="connsiteX125" fmla="*/ 57757 w 189363"/>
                <a:gd name="connsiteY125" fmla="*/ 134765 h 144276"/>
                <a:gd name="connsiteX126" fmla="*/ 64114 w 189363"/>
                <a:gd name="connsiteY126" fmla="*/ 132240 h 144276"/>
                <a:gd name="connsiteX127" fmla="*/ 69795 w 189363"/>
                <a:gd name="connsiteY127" fmla="*/ 130346 h 144276"/>
                <a:gd name="connsiteX128" fmla="*/ 79849 w 189363"/>
                <a:gd name="connsiteY128" fmla="*/ 130978 h 144276"/>
                <a:gd name="connsiteX129" fmla="*/ 85575 w 189363"/>
                <a:gd name="connsiteY129" fmla="*/ 130978 h 144276"/>
                <a:gd name="connsiteX130" fmla="*/ 93781 w 189363"/>
                <a:gd name="connsiteY130" fmla="*/ 130978 h 144276"/>
                <a:gd name="connsiteX131" fmla="*/ 98831 w 189363"/>
                <a:gd name="connsiteY131" fmla="*/ 130346 h 144276"/>
                <a:gd name="connsiteX132" fmla="*/ 102618 w 189363"/>
                <a:gd name="connsiteY132" fmla="*/ 129084 h 144276"/>
                <a:gd name="connsiteX133" fmla="*/ 107668 w 189363"/>
                <a:gd name="connsiteY133" fmla="*/ 123403 h 144276"/>
                <a:gd name="connsiteX134" fmla="*/ 109561 w 189363"/>
                <a:gd name="connsiteY134" fmla="*/ 118353 h 144276"/>
                <a:gd name="connsiteX135" fmla="*/ 115242 w 189363"/>
                <a:gd name="connsiteY135" fmla="*/ 118353 h 144276"/>
                <a:gd name="connsiteX136" fmla="*/ 119030 w 189363"/>
                <a:gd name="connsiteY136" fmla="*/ 117722 h 144276"/>
                <a:gd name="connsiteX137" fmla="*/ 125973 w 189363"/>
                <a:gd name="connsiteY137" fmla="*/ 113304 h 144276"/>
                <a:gd name="connsiteX138" fmla="*/ 125973 w 189363"/>
                <a:gd name="connsiteY138" fmla="*/ 105729 h 144276"/>
                <a:gd name="connsiteX139" fmla="*/ 129760 w 189363"/>
                <a:gd name="connsiteY139" fmla="*/ 101311 h 144276"/>
                <a:gd name="connsiteX140" fmla="*/ 134810 w 189363"/>
                <a:gd name="connsiteY140" fmla="*/ 96892 h 144276"/>
                <a:gd name="connsiteX141" fmla="*/ 137966 w 189363"/>
                <a:gd name="connsiteY141" fmla="*/ 93736 h 144276"/>
                <a:gd name="connsiteX142" fmla="*/ 134179 w 189363"/>
                <a:gd name="connsiteY142" fmla="*/ 88055 h 144276"/>
                <a:gd name="connsiteX143" fmla="*/ 132285 w 189363"/>
                <a:gd name="connsiteY143" fmla="*/ 83006 h 144276"/>
                <a:gd name="connsiteX144" fmla="*/ 132285 w 189363"/>
                <a:gd name="connsiteY144" fmla="*/ 76693 h 144276"/>
                <a:gd name="connsiteX145" fmla="*/ 137966 w 189363"/>
                <a:gd name="connsiteY145" fmla="*/ 71013 h 144276"/>
                <a:gd name="connsiteX146" fmla="*/ 142384 w 189363"/>
                <a:gd name="connsiteY146" fmla="*/ 64700 h 144276"/>
                <a:gd name="connsiteX147" fmla="*/ 145541 w 189363"/>
                <a:gd name="connsiteY147" fmla="*/ 60913 h 144276"/>
                <a:gd name="connsiteX148" fmla="*/ 149328 w 189363"/>
                <a:gd name="connsiteY148" fmla="*/ 56495 h 144276"/>
                <a:gd name="connsiteX149" fmla="*/ 151492 w 189363"/>
                <a:gd name="connsiteY149" fmla="*/ 53744 h 144276"/>
                <a:gd name="connsiteX150" fmla="*/ 151853 w 189363"/>
                <a:gd name="connsiteY150" fmla="*/ 53339 h 144276"/>
                <a:gd name="connsiteX151" fmla="*/ 158165 w 189363"/>
                <a:gd name="connsiteY151" fmla="*/ 48920 h 144276"/>
                <a:gd name="connsiteX152" fmla="*/ 165739 w 189363"/>
                <a:gd name="connsiteY152" fmla="*/ 48920 h 144276"/>
                <a:gd name="connsiteX153" fmla="*/ 170789 w 189363"/>
                <a:gd name="connsiteY153" fmla="*/ 45764 h 144276"/>
                <a:gd name="connsiteX154" fmla="*/ 177101 w 189363"/>
                <a:gd name="connsiteY154" fmla="*/ 42608 h 144276"/>
                <a:gd name="connsiteX155" fmla="*/ 184045 w 189363"/>
                <a:gd name="connsiteY155" fmla="*/ 38821 h 144276"/>
                <a:gd name="connsiteX156" fmla="*/ 184045 w 189363"/>
                <a:gd name="connsiteY156" fmla="*/ 34402 h 144276"/>
                <a:gd name="connsiteX157" fmla="*/ 186569 w 189363"/>
                <a:gd name="connsiteY157" fmla="*/ 29353 h 1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89363" h="144276">
                  <a:moveTo>
                    <a:pt x="185307" y="27459"/>
                  </a:moveTo>
                  <a:lnTo>
                    <a:pt x="182331" y="26828"/>
                  </a:lnTo>
                  <a:lnTo>
                    <a:pt x="179806" y="27684"/>
                  </a:lnTo>
                  <a:lnTo>
                    <a:pt x="176876" y="28496"/>
                  </a:lnTo>
                  <a:lnTo>
                    <a:pt x="174351" y="28496"/>
                  </a:lnTo>
                  <a:lnTo>
                    <a:pt x="170969" y="28090"/>
                  </a:lnTo>
                  <a:lnTo>
                    <a:pt x="168444" y="28496"/>
                  </a:lnTo>
                  <a:lnTo>
                    <a:pt x="166776" y="27684"/>
                  </a:lnTo>
                  <a:lnTo>
                    <a:pt x="164251" y="27234"/>
                  </a:lnTo>
                  <a:lnTo>
                    <a:pt x="162132" y="27234"/>
                  </a:lnTo>
                  <a:lnTo>
                    <a:pt x="160464" y="25160"/>
                  </a:lnTo>
                  <a:lnTo>
                    <a:pt x="160464" y="22635"/>
                  </a:lnTo>
                  <a:lnTo>
                    <a:pt x="156271" y="21778"/>
                  </a:lnTo>
                  <a:lnTo>
                    <a:pt x="153295" y="21327"/>
                  </a:lnTo>
                  <a:lnTo>
                    <a:pt x="149508" y="20110"/>
                  </a:lnTo>
                  <a:lnTo>
                    <a:pt x="147434" y="22635"/>
                  </a:lnTo>
                  <a:lnTo>
                    <a:pt x="144459" y="23040"/>
                  </a:lnTo>
                  <a:lnTo>
                    <a:pt x="141934" y="22184"/>
                  </a:lnTo>
                  <a:lnTo>
                    <a:pt x="138597" y="22184"/>
                  </a:lnTo>
                  <a:lnTo>
                    <a:pt x="135621" y="22184"/>
                  </a:lnTo>
                  <a:lnTo>
                    <a:pt x="134359" y="19659"/>
                  </a:lnTo>
                  <a:lnTo>
                    <a:pt x="131428" y="20110"/>
                  </a:lnTo>
                  <a:lnTo>
                    <a:pt x="128047" y="18847"/>
                  </a:lnTo>
                  <a:lnTo>
                    <a:pt x="124711" y="17134"/>
                  </a:lnTo>
                  <a:lnTo>
                    <a:pt x="122997" y="15872"/>
                  </a:lnTo>
                  <a:lnTo>
                    <a:pt x="119661" y="15466"/>
                  </a:lnTo>
                  <a:lnTo>
                    <a:pt x="118804" y="12941"/>
                  </a:lnTo>
                  <a:lnTo>
                    <a:pt x="116279" y="11679"/>
                  </a:lnTo>
                  <a:lnTo>
                    <a:pt x="113980" y="10416"/>
                  </a:lnTo>
                  <a:lnTo>
                    <a:pt x="110824" y="10416"/>
                  </a:lnTo>
                  <a:lnTo>
                    <a:pt x="105774" y="11679"/>
                  </a:lnTo>
                  <a:lnTo>
                    <a:pt x="102618" y="9154"/>
                  </a:lnTo>
                  <a:lnTo>
                    <a:pt x="99462" y="9154"/>
                  </a:lnTo>
                  <a:lnTo>
                    <a:pt x="96306" y="10416"/>
                  </a:lnTo>
                  <a:lnTo>
                    <a:pt x="91256" y="9785"/>
                  </a:lnTo>
                  <a:lnTo>
                    <a:pt x="86207" y="7891"/>
                  </a:lnTo>
                  <a:lnTo>
                    <a:pt x="81788" y="9154"/>
                  </a:lnTo>
                  <a:lnTo>
                    <a:pt x="76738" y="9154"/>
                  </a:lnTo>
                  <a:lnTo>
                    <a:pt x="76017" y="9154"/>
                  </a:lnTo>
                  <a:lnTo>
                    <a:pt x="72320" y="9154"/>
                  </a:lnTo>
                  <a:lnTo>
                    <a:pt x="66639" y="8523"/>
                  </a:lnTo>
                  <a:lnTo>
                    <a:pt x="63483" y="7891"/>
                  </a:lnTo>
                  <a:lnTo>
                    <a:pt x="60913" y="6629"/>
                  </a:lnTo>
                  <a:lnTo>
                    <a:pt x="57757" y="6629"/>
                  </a:lnTo>
                  <a:lnTo>
                    <a:pt x="54646" y="5367"/>
                  </a:lnTo>
                  <a:lnTo>
                    <a:pt x="53384" y="7260"/>
                  </a:lnTo>
                  <a:lnTo>
                    <a:pt x="49551" y="7260"/>
                  </a:lnTo>
                  <a:lnTo>
                    <a:pt x="47072" y="7260"/>
                  </a:lnTo>
                  <a:lnTo>
                    <a:pt x="42608" y="7260"/>
                  </a:lnTo>
                  <a:lnTo>
                    <a:pt x="38866" y="7260"/>
                  </a:lnTo>
                  <a:lnTo>
                    <a:pt x="35079" y="6629"/>
                  </a:lnTo>
                  <a:lnTo>
                    <a:pt x="31246" y="5367"/>
                  </a:lnTo>
                  <a:lnTo>
                    <a:pt x="29398" y="4104"/>
                  </a:lnTo>
                  <a:lnTo>
                    <a:pt x="24979" y="4735"/>
                  </a:lnTo>
                  <a:lnTo>
                    <a:pt x="21823" y="5998"/>
                  </a:lnTo>
                  <a:lnTo>
                    <a:pt x="19253" y="7891"/>
                  </a:lnTo>
                  <a:lnTo>
                    <a:pt x="19929" y="11047"/>
                  </a:lnTo>
                  <a:lnTo>
                    <a:pt x="15466" y="11047"/>
                  </a:lnTo>
                  <a:lnTo>
                    <a:pt x="13617" y="12941"/>
                  </a:lnTo>
                  <a:lnTo>
                    <a:pt x="9830" y="12941"/>
                  </a:lnTo>
                  <a:lnTo>
                    <a:pt x="7260" y="14835"/>
                  </a:lnTo>
                  <a:lnTo>
                    <a:pt x="5367" y="15466"/>
                  </a:lnTo>
                  <a:lnTo>
                    <a:pt x="4104" y="17360"/>
                  </a:lnTo>
                  <a:lnTo>
                    <a:pt x="5367" y="20516"/>
                  </a:lnTo>
                  <a:lnTo>
                    <a:pt x="7260" y="22409"/>
                  </a:lnTo>
                  <a:lnTo>
                    <a:pt x="7260" y="24303"/>
                  </a:lnTo>
                  <a:lnTo>
                    <a:pt x="9154" y="26828"/>
                  </a:lnTo>
                  <a:lnTo>
                    <a:pt x="11047" y="28721"/>
                  </a:lnTo>
                  <a:lnTo>
                    <a:pt x="10416" y="31246"/>
                  </a:lnTo>
                  <a:lnTo>
                    <a:pt x="7891" y="33771"/>
                  </a:lnTo>
                  <a:lnTo>
                    <a:pt x="7260" y="36296"/>
                  </a:lnTo>
                  <a:lnTo>
                    <a:pt x="7350" y="36657"/>
                  </a:lnTo>
                  <a:lnTo>
                    <a:pt x="8973" y="36070"/>
                  </a:lnTo>
                  <a:lnTo>
                    <a:pt x="12310" y="33140"/>
                  </a:lnTo>
                  <a:lnTo>
                    <a:pt x="13166" y="32689"/>
                  </a:lnTo>
                  <a:lnTo>
                    <a:pt x="16097" y="32689"/>
                  </a:lnTo>
                  <a:lnTo>
                    <a:pt x="18622" y="33997"/>
                  </a:lnTo>
                  <a:lnTo>
                    <a:pt x="19073" y="37333"/>
                  </a:lnTo>
                  <a:lnTo>
                    <a:pt x="24123" y="37333"/>
                  </a:lnTo>
                  <a:lnTo>
                    <a:pt x="25791" y="37784"/>
                  </a:lnTo>
                  <a:lnTo>
                    <a:pt x="27053" y="38595"/>
                  </a:lnTo>
                  <a:lnTo>
                    <a:pt x="30029" y="38595"/>
                  </a:lnTo>
                  <a:lnTo>
                    <a:pt x="31246" y="36927"/>
                  </a:lnTo>
                  <a:lnTo>
                    <a:pt x="33816" y="36070"/>
                  </a:lnTo>
                  <a:lnTo>
                    <a:pt x="38009" y="36070"/>
                  </a:lnTo>
                  <a:lnTo>
                    <a:pt x="40534" y="36521"/>
                  </a:lnTo>
                  <a:lnTo>
                    <a:pt x="42608" y="37784"/>
                  </a:lnTo>
                  <a:lnTo>
                    <a:pt x="42608" y="41977"/>
                  </a:lnTo>
                  <a:lnTo>
                    <a:pt x="44727" y="41977"/>
                  </a:lnTo>
                  <a:lnTo>
                    <a:pt x="46846" y="44096"/>
                  </a:lnTo>
                  <a:lnTo>
                    <a:pt x="44321" y="46621"/>
                  </a:lnTo>
                  <a:lnTo>
                    <a:pt x="40534" y="48695"/>
                  </a:lnTo>
                  <a:lnTo>
                    <a:pt x="38009" y="50814"/>
                  </a:lnTo>
                  <a:lnTo>
                    <a:pt x="36341" y="52933"/>
                  </a:lnTo>
                  <a:lnTo>
                    <a:pt x="36341" y="56720"/>
                  </a:lnTo>
                  <a:lnTo>
                    <a:pt x="36341" y="60057"/>
                  </a:lnTo>
                  <a:lnTo>
                    <a:pt x="35890" y="63844"/>
                  </a:lnTo>
                  <a:lnTo>
                    <a:pt x="32103" y="66820"/>
                  </a:lnTo>
                  <a:lnTo>
                    <a:pt x="33816" y="69750"/>
                  </a:lnTo>
                  <a:lnTo>
                    <a:pt x="33816" y="73537"/>
                  </a:lnTo>
                  <a:lnTo>
                    <a:pt x="31697" y="76062"/>
                  </a:lnTo>
                  <a:lnTo>
                    <a:pt x="25385" y="76919"/>
                  </a:lnTo>
                  <a:lnTo>
                    <a:pt x="26196" y="80706"/>
                  </a:lnTo>
                  <a:lnTo>
                    <a:pt x="29578" y="84043"/>
                  </a:lnTo>
                  <a:lnTo>
                    <a:pt x="30840" y="87018"/>
                  </a:lnTo>
                  <a:lnTo>
                    <a:pt x="32509" y="88686"/>
                  </a:lnTo>
                  <a:lnTo>
                    <a:pt x="29578" y="92474"/>
                  </a:lnTo>
                  <a:lnTo>
                    <a:pt x="27053" y="94999"/>
                  </a:lnTo>
                  <a:lnTo>
                    <a:pt x="27053" y="100048"/>
                  </a:lnTo>
                  <a:lnTo>
                    <a:pt x="29578" y="101716"/>
                  </a:lnTo>
                  <a:lnTo>
                    <a:pt x="31697" y="104692"/>
                  </a:lnTo>
                  <a:lnTo>
                    <a:pt x="29578" y="108029"/>
                  </a:lnTo>
                  <a:lnTo>
                    <a:pt x="25385" y="108479"/>
                  </a:lnTo>
                  <a:lnTo>
                    <a:pt x="24979" y="114341"/>
                  </a:lnTo>
                  <a:lnTo>
                    <a:pt x="23266" y="118128"/>
                  </a:lnTo>
                  <a:lnTo>
                    <a:pt x="23266" y="122727"/>
                  </a:lnTo>
                  <a:lnTo>
                    <a:pt x="26873" y="122141"/>
                  </a:lnTo>
                  <a:lnTo>
                    <a:pt x="31246" y="122141"/>
                  </a:lnTo>
                  <a:lnTo>
                    <a:pt x="36341" y="124666"/>
                  </a:lnTo>
                  <a:lnTo>
                    <a:pt x="39452" y="130978"/>
                  </a:lnTo>
                  <a:lnTo>
                    <a:pt x="40759" y="135396"/>
                  </a:lnTo>
                  <a:lnTo>
                    <a:pt x="42022" y="139183"/>
                  </a:lnTo>
                  <a:lnTo>
                    <a:pt x="45178" y="141077"/>
                  </a:lnTo>
                  <a:lnTo>
                    <a:pt x="50859" y="141708"/>
                  </a:lnTo>
                  <a:lnTo>
                    <a:pt x="53384" y="138552"/>
                  </a:lnTo>
                  <a:lnTo>
                    <a:pt x="57757" y="134765"/>
                  </a:lnTo>
                  <a:lnTo>
                    <a:pt x="64114" y="132240"/>
                  </a:lnTo>
                  <a:lnTo>
                    <a:pt x="69795" y="130346"/>
                  </a:lnTo>
                  <a:lnTo>
                    <a:pt x="79849" y="130978"/>
                  </a:lnTo>
                  <a:lnTo>
                    <a:pt x="85575" y="130978"/>
                  </a:lnTo>
                  <a:lnTo>
                    <a:pt x="93781" y="130978"/>
                  </a:lnTo>
                  <a:lnTo>
                    <a:pt x="98831" y="130346"/>
                  </a:lnTo>
                  <a:lnTo>
                    <a:pt x="102618" y="129084"/>
                  </a:lnTo>
                  <a:lnTo>
                    <a:pt x="107668" y="123403"/>
                  </a:lnTo>
                  <a:lnTo>
                    <a:pt x="109561" y="118353"/>
                  </a:lnTo>
                  <a:lnTo>
                    <a:pt x="115242" y="118353"/>
                  </a:lnTo>
                  <a:lnTo>
                    <a:pt x="119030" y="117722"/>
                  </a:lnTo>
                  <a:lnTo>
                    <a:pt x="125973" y="113304"/>
                  </a:lnTo>
                  <a:lnTo>
                    <a:pt x="125973" y="105729"/>
                  </a:lnTo>
                  <a:lnTo>
                    <a:pt x="129760" y="101311"/>
                  </a:lnTo>
                  <a:lnTo>
                    <a:pt x="134810" y="96892"/>
                  </a:lnTo>
                  <a:lnTo>
                    <a:pt x="137966" y="93736"/>
                  </a:lnTo>
                  <a:lnTo>
                    <a:pt x="134179" y="88055"/>
                  </a:lnTo>
                  <a:lnTo>
                    <a:pt x="132285" y="83006"/>
                  </a:lnTo>
                  <a:lnTo>
                    <a:pt x="132285" y="76693"/>
                  </a:lnTo>
                  <a:lnTo>
                    <a:pt x="137966" y="71013"/>
                  </a:lnTo>
                  <a:lnTo>
                    <a:pt x="142384" y="64700"/>
                  </a:lnTo>
                  <a:lnTo>
                    <a:pt x="145541" y="60913"/>
                  </a:lnTo>
                  <a:lnTo>
                    <a:pt x="149328" y="56495"/>
                  </a:lnTo>
                  <a:lnTo>
                    <a:pt x="151492" y="53744"/>
                  </a:lnTo>
                  <a:lnTo>
                    <a:pt x="151853" y="53339"/>
                  </a:lnTo>
                  <a:lnTo>
                    <a:pt x="158165" y="48920"/>
                  </a:lnTo>
                  <a:lnTo>
                    <a:pt x="165739" y="48920"/>
                  </a:lnTo>
                  <a:lnTo>
                    <a:pt x="170789" y="45764"/>
                  </a:lnTo>
                  <a:lnTo>
                    <a:pt x="177101" y="42608"/>
                  </a:lnTo>
                  <a:lnTo>
                    <a:pt x="184045" y="38821"/>
                  </a:lnTo>
                  <a:lnTo>
                    <a:pt x="184045" y="34402"/>
                  </a:lnTo>
                  <a:lnTo>
                    <a:pt x="186569" y="2935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5" name="手繪多邊形: 圖案 124">
              <a:extLst>
                <a:ext uri="{FF2B5EF4-FFF2-40B4-BE49-F238E27FC236}">
                  <a16:creationId xmlns:a16="http://schemas.microsoft.com/office/drawing/2014/main" id="{C8FB33C4-D42C-4259-A241-30C5B5F43B8E}"/>
                </a:ext>
              </a:extLst>
            </p:cNvPr>
            <p:cNvSpPr/>
            <p:nvPr/>
          </p:nvSpPr>
          <p:spPr>
            <a:xfrm>
              <a:off x="1355244" y="2540177"/>
              <a:ext cx="71193" cy="120480"/>
            </a:xfrm>
            <a:custGeom>
              <a:avLst/>
              <a:gdLst>
                <a:gd name="connsiteX0" fmla="*/ 53564 w 58612"/>
                <a:gd name="connsiteY0" fmla="*/ 13392 h 99190"/>
                <a:gd name="connsiteX1" fmla="*/ 51445 w 58612"/>
                <a:gd name="connsiteY1" fmla="*/ 13392 h 99190"/>
                <a:gd name="connsiteX2" fmla="*/ 51445 w 58612"/>
                <a:gd name="connsiteY2" fmla="*/ 9199 h 99190"/>
                <a:gd name="connsiteX3" fmla="*/ 49371 w 58612"/>
                <a:gd name="connsiteY3" fmla="*/ 7936 h 99190"/>
                <a:gd name="connsiteX4" fmla="*/ 46846 w 58612"/>
                <a:gd name="connsiteY4" fmla="*/ 7486 h 99190"/>
                <a:gd name="connsiteX5" fmla="*/ 42653 w 58612"/>
                <a:gd name="connsiteY5" fmla="*/ 7486 h 99190"/>
                <a:gd name="connsiteX6" fmla="*/ 40083 w 58612"/>
                <a:gd name="connsiteY6" fmla="*/ 8342 h 99190"/>
                <a:gd name="connsiteX7" fmla="*/ 38866 w 58612"/>
                <a:gd name="connsiteY7" fmla="*/ 10010 h 99190"/>
                <a:gd name="connsiteX8" fmla="*/ 35890 w 58612"/>
                <a:gd name="connsiteY8" fmla="*/ 10010 h 99190"/>
                <a:gd name="connsiteX9" fmla="*/ 34628 w 58612"/>
                <a:gd name="connsiteY9" fmla="*/ 9199 h 99190"/>
                <a:gd name="connsiteX10" fmla="*/ 32960 w 58612"/>
                <a:gd name="connsiteY10" fmla="*/ 8748 h 99190"/>
                <a:gd name="connsiteX11" fmla="*/ 27910 w 58612"/>
                <a:gd name="connsiteY11" fmla="*/ 8748 h 99190"/>
                <a:gd name="connsiteX12" fmla="*/ 27459 w 58612"/>
                <a:gd name="connsiteY12" fmla="*/ 5412 h 99190"/>
                <a:gd name="connsiteX13" fmla="*/ 24934 w 58612"/>
                <a:gd name="connsiteY13" fmla="*/ 4104 h 99190"/>
                <a:gd name="connsiteX14" fmla="*/ 22003 w 58612"/>
                <a:gd name="connsiteY14" fmla="*/ 4104 h 99190"/>
                <a:gd name="connsiteX15" fmla="*/ 21147 w 58612"/>
                <a:gd name="connsiteY15" fmla="*/ 4555 h 99190"/>
                <a:gd name="connsiteX16" fmla="*/ 17810 w 58612"/>
                <a:gd name="connsiteY16" fmla="*/ 7486 h 99190"/>
                <a:gd name="connsiteX17" fmla="*/ 16187 w 58612"/>
                <a:gd name="connsiteY17" fmla="*/ 8072 h 99190"/>
                <a:gd name="connsiteX18" fmla="*/ 16728 w 58612"/>
                <a:gd name="connsiteY18" fmla="*/ 10867 h 99190"/>
                <a:gd name="connsiteX19" fmla="*/ 16728 w 58612"/>
                <a:gd name="connsiteY19" fmla="*/ 13392 h 99190"/>
                <a:gd name="connsiteX20" fmla="*/ 17991 w 58612"/>
                <a:gd name="connsiteY20" fmla="*/ 16548 h 99190"/>
                <a:gd name="connsiteX21" fmla="*/ 18667 w 58612"/>
                <a:gd name="connsiteY21" fmla="*/ 19073 h 99190"/>
                <a:gd name="connsiteX22" fmla="*/ 19253 w 58612"/>
                <a:gd name="connsiteY22" fmla="*/ 22860 h 99190"/>
                <a:gd name="connsiteX23" fmla="*/ 19253 w 58612"/>
                <a:gd name="connsiteY23" fmla="*/ 25385 h 99190"/>
                <a:gd name="connsiteX24" fmla="*/ 17991 w 58612"/>
                <a:gd name="connsiteY24" fmla="*/ 28541 h 99190"/>
                <a:gd name="connsiteX25" fmla="*/ 16097 w 58612"/>
                <a:gd name="connsiteY25" fmla="*/ 32960 h 99190"/>
                <a:gd name="connsiteX26" fmla="*/ 14204 w 58612"/>
                <a:gd name="connsiteY26" fmla="*/ 36747 h 99190"/>
                <a:gd name="connsiteX27" fmla="*/ 12941 w 58612"/>
                <a:gd name="connsiteY27" fmla="*/ 42428 h 99190"/>
                <a:gd name="connsiteX28" fmla="*/ 11724 w 58612"/>
                <a:gd name="connsiteY28" fmla="*/ 46215 h 99190"/>
                <a:gd name="connsiteX29" fmla="*/ 9154 w 58612"/>
                <a:gd name="connsiteY29" fmla="*/ 51265 h 99190"/>
                <a:gd name="connsiteX30" fmla="*/ 8974 w 58612"/>
                <a:gd name="connsiteY30" fmla="*/ 51580 h 99190"/>
                <a:gd name="connsiteX31" fmla="*/ 7305 w 58612"/>
                <a:gd name="connsiteY31" fmla="*/ 54421 h 99190"/>
                <a:gd name="connsiteX32" fmla="*/ 4735 w 58612"/>
                <a:gd name="connsiteY32" fmla="*/ 57577 h 99190"/>
                <a:gd name="connsiteX33" fmla="*/ 4104 w 58612"/>
                <a:gd name="connsiteY33" fmla="*/ 62626 h 99190"/>
                <a:gd name="connsiteX34" fmla="*/ 4104 w 58612"/>
                <a:gd name="connsiteY34" fmla="*/ 66414 h 99190"/>
                <a:gd name="connsiteX35" fmla="*/ 4735 w 58612"/>
                <a:gd name="connsiteY35" fmla="*/ 68307 h 99190"/>
                <a:gd name="connsiteX36" fmla="*/ 6629 w 58612"/>
                <a:gd name="connsiteY36" fmla="*/ 69570 h 99190"/>
                <a:gd name="connsiteX37" fmla="*/ 9154 w 58612"/>
                <a:gd name="connsiteY37" fmla="*/ 69570 h 99190"/>
                <a:gd name="connsiteX38" fmla="*/ 12310 w 58612"/>
                <a:gd name="connsiteY38" fmla="*/ 68939 h 99190"/>
                <a:gd name="connsiteX39" fmla="*/ 12941 w 58612"/>
                <a:gd name="connsiteY39" fmla="*/ 69164 h 99190"/>
                <a:gd name="connsiteX40" fmla="*/ 14204 w 58612"/>
                <a:gd name="connsiteY40" fmla="*/ 69570 h 99190"/>
                <a:gd name="connsiteX41" fmla="*/ 13437 w 58612"/>
                <a:gd name="connsiteY41" fmla="*/ 71193 h 99190"/>
                <a:gd name="connsiteX42" fmla="*/ 12941 w 58612"/>
                <a:gd name="connsiteY42" fmla="*/ 72095 h 99190"/>
                <a:gd name="connsiteX43" fmla="*/ 12941 w 58612"/>
                <a:gd name="connsiteY43" fmla="*/ 74619 h 99190"/>
                <a:gd name="connsiteX44" fmla="*/ 12941 w 58612"/>
                <a:gd name="connsiteY44" fmla="*/ 77144 h 99190"/>
                <a:gd name="connsiteX45" fmla="*/ 11724 w 58612"/>
                <a:gd name="connsiteY45" fmla="*/ 79669 h 99190"/>
                <a:gd name="connsiteX46" fmla="*/ 11724 w 58612"/>
                <a:gd name="connsiteY46" fmla="*/ 82194 h 99190"/>
                <a:gd name="connsiteX47" fmla="*/ 11724 w 58612"/>
                <a:gd name="connsiteY47" fmla="*/ 84719 h 99190"/>
                <a:gd name="connsiteX48" fmla="*/ 11047 w 58612"/>
                <a:gd name="connsiteY48" fmla="*/ 87875 h 99190"/>
                <a:gd name="connsiteX49" fmla="*/ 11724 w 58612"/>
                <a:gd name="connsiteY49" fmla="*/ 90400 h 99190"/>
                <a:gd name="connsiteX50" fmla="*/ 9154 w 58612"/>
                <a:gd name="connsiteY50" fmla="*/ 94187 h 99190"/>
                <a:gd name="connsiteX51" fmla="*/ 9154 w 58612"/>
                <a:gd name="connsiteY51" fmla="*/ 96712 h 99190"/>
                <a:gd name="connsiteX52" fmla="*/ 11724 w 58612"/>
                <a:gd name="connsiteY52" fmla="*/ 96081 h 99190"/>
                <a:gd name="connsiteX53" fmla="*/ 14204 w 58612"/>
                <a:gd name="connsiteY53" fmla="*/ 94187 h 99190"/>
                <a:gd name="connsiteX54" fmla="*/ 18892 w 58612"/>
                <a:gd name="connsiteY54" fmla="*/ 95359 h 99190"/>
                <a:gd name="connsiteX55" fmla="*/ 19253 w 58612"/>
                <a:gd name="connsiteY55" fmla="*/ 95449 h 99190"/>
                <a:gd name="connsiteX56" fmla="*/ 24934 w 58612"/>
                <a:gd name="connsiteY56" fmla="*/ 96712 h 99190"/>
                <a:gd name="connsiteX57" fmla="*/ 28090 w 58612"/>
                <a:gd name="connsiteY57" fmla="*/ 94818 h 99190"/>
                <a:gd name="connsiteX58" fmla="*/ 32103 w 58612"/>
                <a:gd name="connsiteY58" fmla="*/ 94142 h 99190"/>
                <a:gd name="connsiteX59" fmla="*/ 32103 w 58612"/>
                <a:gd name="connsiteY59" fmla="*/ 89543 h 99190"/>
                <a:gd name="connsiteX60" fmla="*/ 33816 w 58612"/>
                <a:gd name="connsiteY60" fmla="*/ 85756 h 99190"/>
                <a:gd name="connsiteX61" fmla="*/ 34222 w 58612"/>
                <a:gd name="connsiteY61" fmla="*/ 79895 h 99190"/>
                <a:gd name="connsiteX62" fmla="*/ 38415 w 58612"/>
                <a:gd name="connsiteY62" fmla="*/ 79444 h 99190"/>
                <a:gd name="connsiteX63" fmla="*/ 40534 w 58612"/>
                <a:gd name="connsiteY63" fmla="*/ 76107 h 99190"/>
                <a:gd name="connsiteX64" fmla="*/ 38415 w 58612"/>
                <a:gd name="connsiteY64" fmla="*/ 73132 h 99190"/>
                <a:gd name="connsiteX65" fmla="*/ 35890 w 58612"/>
                <a:gd name="connsiteY65" fmla="*/ 71463 h 99190"/>
                <a:gd name="connsiteX66" fmla="*/ 35890 w 58612"/>
                <a:gd name="connsiteY66" fmla="*/ 66414 h 99190"/>
                <a:gd name="connsiteX67" fmla="*/ 38415 w 58612"/>
                <a:gd name="connsiteY67" fmla="*/ 63889 h 99190"/>
                <a:gd name="connsiteX68" fmla="*/ 41346 w 58612"/>
                <a:gd name="connsiteY68" fmla="*/ 60102 h 99190"/>
                <a:gd name="connsiteX69" fmla="*/ 39677 w 58612"/>
                <a:gd name="connsiteY69" fmla="*/ 58433 h 99190"/>
                <a:gd name="connsiteX70" fmla="*/ 38415 w 58612"/>
                <a:gd name="connsiteY70" fmla="*/ 55458 h 99190"/>
                <a:gd name="connsiteX71" fmla="*/ 35034 w 58612"/>
                <a:gd name="connsiteY71" fmla="*/ 52121 h 99190"/>
                <a:gd name="connsiteX72" fmla="*/ 34222 w 58612"/>
                <a:gd name="connsiteY72" fmla="*/ 48334 h 99190"/>
                <a:gd name="connsiteX73" fmla="*/ 40534 w 58612"/>
                <a:gd name="connsiteY73" fmla="*/ 47477 h 99190"/>
                <a:gd name="connsiteX74" fmla="*/ 42653 w 58612"/>
                <a:gd name="connsiteY74" fmla="*/ 44953 h 99190"/>
                <a:gd name="connsiteX75" fmla="*/ 42653 w 58612"/>
                <a:gd name="connsiteY75" fmla="*/ 41165 h 99190"/>
                <a:gd name="connsiteX76" fmla="*/ 40940 w 58612"/>
                <a:gd name="connsiteY76" fmla="*/ 38235 h 99190"/>
                <a:gd name="connsiteX77" fmla="*/ 44727 w 58612"/>
                <a:gd name="connsiteY77" fmla="*/ 35259 h 99190"/>
                <a:gd name="connsiteX78" fmla="*/ 45178 w 58612"/>
                <a:gd name="connsiteY78" fmla="*/ 31472 h 99190"/>
                <a:gd name="connsiteX79" fmla="*/ 45178 w 58612"/>
                <a:gd name="connsiteY79" fmla="*/ 28135 h 99190"/>
                <a:gd name="connsiteX80" fmla="*/ 45178 w 58612"/>
                <a:gd name="connsiteY80" fmla="*/ 24348 h 99190"/>
                <a:gd name="connsiteX81" fmla="*/ 46846 w 58612"/>
                <a:gd name="connsiteY81" fmla="*/ 22229 h 99190"/>
                <a:gd name="connsiteX82" fmla="*/ 49371 w 58612"/>
                <a:gd name="connsiteY82" fmla="*/ 20110 h 99190"/>
                <a:gd name="connsiteX83" fmla="*/ 53158 w 58612"/>
                <a:gd name="connsiteY83" fmla="*/ 18036 h 99190"/>
                <a:gd name="connsiteX84" fmla="*/ 55683 w 58612"/>
                <a:gd name="connsiteY84" fmla="*/ 15511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8612" h="99190">
                  <a:moveTo>
                    <a:pt x="53564" y="13392"/>
                  </a:moveTo>
                  <a:lnTo>
                    <a:pt x="51445" y="13392"/>
                  </a:lnTo>
                  <a:lnTo>
                    <a:pt x="51445" y="9199"/>
                  </a:lnTo>
                  <a:lnTo>
                    <a:pt x="49371" y="7936"/>
                  </a:lnTo>
                  <a:lnTo>
                    <a:pt x="46846" y="7486"/>
                  </a:lnTo>
                  <a:lnTo>
                    <a:pt x="42653" y="7486"/>
                  </a:lnTo>
                  <a:lnTo>
                    <a:pt x="40083" y="8342"/>
                  </a:lnTo>
                  <a:lnTo>
                    <a:pt x="38866" y="10010"/>
                  </a:lnTo>
                  <a:lnTo>
                    <a:pt x="35890" y="10010"/>
                  </a:lnTo>
                  <a:lnTo>
                    <a:pt x="34628" y="9199"/>
                  </a:lnTo>
                  <a:lnTo>
                    <a:pt x="32960" y="8748"/>
                  </a:lnTo>
                  <a:lnTo>
                    <a:pt x="27910" y="8748"/>
                  </a:lnTo>
                  <a:lnTo>
                    <a:pt x="27459" y="5412"/>
                  </a:lnTo>
                  <a:lnTo>
                    <a:pt x="24934" y="4104"/>
                  </a:lnTo>
                  <a:lnTo>
                    <a:pt x="22003" y="4104"/>
                  </a:lnTo>
                  <a:lnTo>
                    <a:pt x="21147" y="4555"/>
                  </a:lnTo>
                  <a:lnTo>
                    <a:pt x="17810" y="7486"/>
                  </a:lnTo>
                  <a:lnTo>
                    <a:pt x="16187" y="8072"/>
                  </a:lnTo>
                  <a:lnTo>
                    <a:pt x="16728" y="10867"/>
                  </a:lnTo>
                  <a:lnTo>
                    <a:pt x="16728" y="13392"/>
                  </a:lnTo>
                  <a:lnTo>
                    <a:pt x="17991" y="16548"/>
                  </a:lnTo>
                  <a:lnTo>
                    <a:pt x="18667" y="19073"/>
                  </a:lnTo>
                  <a:lnTo>
                    <a:pt x="19253" y="22860"/>
                  </a:lnTo>
                  <a:lnTo>
                    <a:pt x="19253" y="25385"/>
                  </a:lnTo>
                  <a:lnTo>
                    <a:pt x="17991" y="28541"/>
                  </a:lnTo>
                  <a:lnTo>
                    <a:pt x="16097" y="32960"/>
                  </a:lnTo>
                  <a:lnTo>
                    <a:pt x="14204" y="36747"/>
                  </a:lnTo>
                  <a:lnTo>
                    <a:pt x="12941" y="42428"/>
                  </a:lnTo>
                  <a:lnTo>
                    <a:pt x="11724" y="46215"/>
                  </a:lnTo>
                  <a:lnTo>
                    <a:pt x="9154" y="51265"/>
                  </a:lnTo>
                  <a:lnTo>
                    <a:pt x="8974" y="51580"/>
                  </a:lnTo>
                  <a:lnTo>
                    <a:pt x="7305" y="54421"/>
                  </a:lnTo>
                  <a:lnTo>
                    <a:pt x="4735" y="57577"/>
                  </a:lnTo>
                  <a:lnTo>
                    <a:pt x="4104" y="62626"/>
                  </a:lnTo>
                  <a:lnTo>
                    <a:pt x="4104" y="66414"/>
                  </a:lnTo>
                  <a:lnTo>
                    <a:pt x="4735" y="68307"/>
                  </a:lnTo>
                  <a:lnTo>
                    <a:pt x="6629" y="69570"/>
                  </a:lnTo>
                  <a:lnTo>
                    <a:pt x="9154" y="69570"/>
                  </a:lnTo>
                  <a:lnTo>
                    <a:pt x="12310" y="68939"/>
                  </a:lnTo>
                  <a:lnTo>
                    <a:pt x="12941" y="69164"/>
                  </a:lnTo>
                  <a:lnTo>
                    <a:pt x="14204" y="69570"/>
                  </a:lnTo>
                  <a:lnTo>
                    <a:pt x="13437" y="71193"/>
                  </a:lnTo>
                  <a:lnTo>
                    <a:pt x="12941" y="72095"/>
                  </a:lnTo>
                  <a:lnTo>
                    <a:pt x="12941" y="74619"/>
                  </a:lnTo>
                  <a:lnTo>
                    <a:pt x="12941" y="77144"/>
                  </a:lnTo>
                  <a:lnTo>
                    <a:pt x="11724" y="79669"/>
                  </a:lnTo>
                  <a:lnTo>
                    <a:pt x="11724" y="82194"/>
                  </a:lnTo>
                  <a:lnTo>
                    <a:pt x="11724" y="84719"/>
                  </a:lnTo>
                  <a:lnTo>
                    <a:pt x="11047" y="87875"/>
                  </a:lnTo>
                  <a:lnTo>
                    <a:pt x="11724" y="90400"/>
                  </a:lnTo>
                  <a:lnTo>
                    <a:pt x="9154" y="94187"/>
                  </a:lnTo>
                  <a:lnTo>
                    <a:pt x="9154" y="96712"/>
                  </a:lnTo>
                  <a:lnTo>
                    <a:pt x="11724" y="96081"/>
                  </a:lnTo>
                  <a:lnTo>
                    <a:pt x="14204" y="94187"/>
                  </a:lnTo>
                  <a:lnTo>
                    <a:pt x="18892" y="95359"/>
                  </a:lnTo>
                  <a:lnTo>
                    <a:pt x="19253" y="95449"/>
                  </a:lnTo>
                  <a:lnTo>
                    <a:pt x="24934" y="96712"/>
                  </a:lnTo>
                  <a:lnTo>
                    <a:pt x="28090" y="94818"/>
                  </a:lnTo>
                  <a:lnTo>
                    <a:pt x="32103" y="94142"/>
                  </a:lnTo>
                  <a:lnTo>
                    <a:pt x="32103" y="89543"/>
                  </a:lnTo>
                  <a:lnTo>
                    <a:pt x="33816" y="85756"/>
                  </a:lnTo>
                  <a:lnTo>
                    <a:pt x="34222" y="79895"/>
                  </a:lnTo>
                  <a:lnTo>
                    <a:pt x="38415" y="79444"/>
                  </a:lnTo>
                  <a:lnTo>
                    <a:pt x="40534" y="76107"/>
                  </a:lnTo>
                  <a:lnTo>
                    <a:pt x="38415" y="73132"/>
                  </a:lnTo>
                  <a:lnTo>
                    <a:pt x="35890" y="71463"/>
                  </a:lnTo>
                  <a:lnTo>
                    <a:pt x="35890" y="66414"/>
                  </a:lnTo>
                  <a:lnTo>
                    <a:pt x="38415" y="63889"/>
                  </a:lnTo>
                  <a:lnTo>
                    <a:pt x="41346" y="60102"/>
                  </a:lnTo>
                  <a:lnTo>
                    <a:pt x="39677" y="58433"/>
                  </a:lnTo>
                  <a:lnTo>
                    <a:pt x="38415" y="55458"/>
                  </a:lnTo>
                  <a:lnTo>
                    <a:pt x="35034" y="52121"/>
                  </a:lnTo>
                  <a:lnTo>
                    <a:pt x="34222" y="48334"/>
                  </a:lnTo>
                  <a:lnTo>
                    <a:pt x="40534" y="47477"/>
                  </a:lnTo>
                  <a:lnTo>
                    <a:pt x="42653" y="44953"/>
                  </a:lnTo>
                  <a:lnTo>
                    <a:pt x="42653" y="41165"/>
                  </a:lnTo>
                  <a:lnTo>
                    <a:pt x="40940" y="38235"/>
                  </a:lnTo>
                  <a:lnTo>
                    <a:pt x="44727" y="35259"/>
                  </a:lnTo>
                  <a:lnTo>
                    <a:pt x="45178" y="31472"/>
                  </a:lnTo>
                  <a:lnTo>
                    <a:pt x="45178" y="28135"/>
                  </a:lnTo>
                  <a:lnTo>
                    <a:pt x="45178" y="24348"/>
                  </a:lnTo>
                  <a:lnTo>
                    <a:pt x="46846" y="22229"/>
                  </a:lnTo>
                  <a:lnTo>
                    <a:pt x="49371" y="20110"/>
                  </a:lnTo>
                  <a:lnTo>
                    <a:pt x="53158" y="18036"/>
                  </a:lnTo>
                  <a:lnTo>
                    <a:pt x="55683" y="1551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6" name="手繪多邊形: 圖案 125">
              <a:extLst>
                <a:ext uri="{FF2B5EF4-FFF2-40B4-BE49-F238E27FC236}">
                  <a16:creationId xmlns:a16="http://schemas.microsoft.com/office/drawing/2014/main" id="{D88D5A4C-88E9-4BC1-A275-BE8D03C661E5}"/>
                </a:ext>
              </a:extLst>
            </p:cNvPr>
            <p:cNvSpPr/>
            <p:nvPr/>
          </p:nvSpPr>
          <p:spPr>
            <a:xfrm>
              <a:off x="3780431" y="2257814"/>
              <a:ext cx="21906" cy="21906"/>
            </a:xfrm>
            <a:custGeom>
              <a:avLst/>
              <a:gdLst>
                <a:gd name="connsiteX0" fmla="*/ 11047 w 18034"/>
                <a:gd name="connsiteY0" fmla="*/ 12310 h 18034"/>
                <a:gd name="connsiteX1" fmla="*/ 13572 w 18034"/>
                <a:gd name="connsiteY1" fmla="*/ 15466 h 18034"/>
                <a:gd name="connsiteX2" fmla="*/ 17360 w 18034"/>
                <a:gd name="connsiteY2" fmla="*/ 14835 h 18034"/>
                <a:gd name="connsiteX3" fmla="*/ 17360 w 18034"/>
                <a:gd name="connsiteY3" fmla="*/ 10416 h 18034"/>
                <a:gd name="connsiteX4" fmla="*/ 14203 w 18034"/>
                <a:gd name="connsiteY4" fmla="*/ 7260 h 18034"/>
                <a:gd name="connsiteX5" fmla="*/ 10416 w 18034"/>
                <a:gd name="connsiteY5" fmla="*/ 5367 h 18034"/>
                <a:gd name="connsiteX6" fmla="*/ 5366 w 18034"/>
                <a:gd name="connsiteY6" fmla="*/ 4104 h 18034"/>
                <a:gd name="connsiteX7" fmla="*/ 4104 w 18034"/>
                <a:gd name="connsiteY7" fmla="*/ 6629 h 18034"/>
                <a:gd name="connsiteX8" fmla="*/ 6629 w 18034"/>
                <a:gd name="connsiteY8" fmla="*/ 10416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11047" y="12310"/>
                  </a:moveTo>
                  <a:lnTo>
                    <a:pt x="13572" y="15466"/>
                  </a:lnTo>
                  <a:lnTo>
                    <a:pt x="17360" y="14835"/>
                  </a:lnTo>
                  <a:lnTo>
                    <a:pt x="17360" y="10416"/>
                  </a:lnTo>
                  <a:lnTo>
                    <a:pt x="14203" y="7260"/>
                  </a:lnTo>
                  <a:lnTo>
                    <a:pt x="10416" y="5367"/>
                  </a:lnTo>
                  <a:lnTo>
                    <a:pt x="5366" y="4104"/>
                  </a:lnTo>
                  <a:lnTo>
                    <a:pt x="4104" y="6629"/>
                  </a:lnTo>
                  <a:lnTo>
                    <a:pt x="6629" y="104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7" name="手繪多邊形: 圖案 126">
              <a:extLst>
                <a:ext uri="{FF2B5EF4-FFF2-40B4-BE49-F238E27FC236}">
                  <a16:creationId xmlns:a16="http://schemas.microsoft.com/office/drawing/2014/main" id="{77B0B3F6-1B1B-4161-AA08-CE273D6B5737}"/>
                </a:ext>
              </a:extLst>
            </p:cNvPr>
            <p:cNvSpPr/>
            <p:nvPr/>
          </p:nvSpPr>
          <p:spPr>
            <a:xfrm>
              <a:off x="3880869" y="2276215"/>
              <a:ext cx="153340" cy="186197"/>
            </a:xfrm>
            <a:custGeom>
              <a:avLst/>
              <a:gdLst>
                <a:gd name="connsiteX0" fmla="*/ 118354 w 126242"/>
                <a:gd name="connsiteY0" fmla="*/ 140446 h 153294"/>
                <a:gd name="connsiteX1" fmla="*/ 114566 w 126242"/>
                <a:gd name="connsiteY1" fmla="*/ 137921 h 153294"/>
                <a:gd name="connsiteX2" fmla="*/ 109516 w 126242"/>
                <a:gd name="connsiteY2" fmla="*/ 134765 h 153294"/>
                <a:gd name="connsiteX3" fmla="*/ 106360 w 126242"/>
                <a:gd name="connsiteY3" fmla="*/ 132240 h 153294"/>
                <a:gd name="connsiteX4" fmla="*/ 101311 w 126242"/>
                <a:gd name="connsiteY4" fmla="*/ 127822 h 153294"/>
                <a:gd name="connsiteX5" fmla="*/ 95630 w 126242"/>
                <a:gd name="connsiteY5" fmla="*/ 123403 h 153294"/>
                <a:gd name="connsiteX6" fmla="*/ 89949 w 126242"/>
                <a:gd name="connsiteY6" fmla="*/ 118985 h 153294"/>
                <a:gd name="connsiteX7" fmla="*/ 89318 w 126242"/>
                <a:gd name="connsiteY7" fmla="*/ 113304 h 153294"/>
                <a:gd name="connsiteX8" fmla="*/ 85530 w 126242"/>
                <a:gd name="connsiteY8" fmla="*/ 106992 h 153294"/>
                <a:gd name="connsiteX9" fmla="*/ 84268 w 126242"/>
                <a:gd name="connsiteY9" fmla="*/ 100048 h 153294"/>
                <a:gd name="connsiteX10" fmla="*/ 83637 w 126242"/>
                <a:gd name="connsiteY10" fmla="*/ 91843 h 153294"/>
                <a:gd name="connsiteX11" fmla="*/ 90580 w 126242"/>
                <a:gd name="connsiteY11" fmla="*/ 92474 h 153294"/>
                <a:gd name="connsiteX12" fmla="*/ 100048 w 126242"/>
                <a:gd name="connsiteY12" fmla="*/ 99417 h 153294"/>
                <a:gd name="connsiteX13" fmla="*/ 97524 w 126242"/>
                <a:gd name="connsiteY13" fmla="*/ 93736 h 153294"/>
                <a:gd name="connsiteX14" fmla="*/ 90580 w 126242"/>
                <a:gd name="connsiteY14" fmla="*/ 87424 h 153294"/>
                <a:gd name="connsiteX15" fmla="*/ 82375 w 126242"/>
                <a:gd name="connsiteY15" fmla="*/ 79850 h 153294"/>
                <a:gd name="connsiteX16" fmla="*/ 71644 w 126242"/>
                <a:gd name="connsiteY16" fmla="*/ 69119 h 153294"/>
                <a:gd name="connsiteX17" fmla="*/ 63438 w 126242"/>
                <a:gd name="connsiteY17" fmla="*/ 60913 h 153294"/>
                <a:gd name="connsiteX18" fmla="*/ 57126 w 126242"/>
                <a:gd name="connsiteY18" fmla="*/ 55232 h 153294"/>
                <a:gd name="connsiteX19" fmla="*/ 49551 w 126242"/>
                <a:gd name="connsiteY19" fmla="*/ 49551 h 153294"/>
                <a:gd name="connsiteX20" fmla="*/ 45133 w 126242"/>
                <a:gd name="connsiteY20" fmla="*/ 43239 h 153294"/>
                <a:gd name="connsiteX21" fmla="*/ 40083 w 126242"/>
                <a:gd name="connsiteY21" fmla="*/ 36927 h 153294"/>
                <a:gd name="connsiteX22" fmla="*/ 36296 w 126242"/>
                <a:gd name="connsiteY22" fmla="*/ 29984 h 153294"/>
                <a:gd name="connsiteX23" fmla="*/ 31878 w 126242"/>
                <a:gd name="connsiteY23" fmla="*/ 26197 h 153294"/>
                <a:gd name="connsiteX24" fmla="*/ 26197 w 126242"/>
                <a:gd name="connsiteY24" fmla="*/ 21147 h 153294"/>
                <a:gd name="connsiteX25" fmla="*/ 20516 w 126242"/>
                <a:gd name="connsiteY25" fmla="*/ 16728 h 153294"/>
                <a:gd name="connsiteX26" fmla="*/ 16729 w 126242"/>
                <a:gd name="connsiteY26" fmla="*/ 11047 h 153294"/>
                <a:gd name="connsiteX27" fmla="*/ 11679 w 126242"/>
                <a:gd name="connsiteY27" fmla="*/ 7891 h 153294"/>
                <a:gd name="connsiteX28" fmla="*/ 7260 w 126242"/>
                <a:gd name="connsiteY28" fmla="*/ 4104 h 153294"/>
                <a:gd name="connsiteX29" fmla="*/ 4104 w 126242"/>
                <a:gd name="connsiteY29" fmla="*/ 7260 h 153294"/>
                <a:gd name="connsiteX30" fmla="*/ 7892 w 126242"/>
                <a:gd name="connsiteY30" fmla="*/ 9785 h 153294"/>
                <a:gd name="connsiteX31" fmla="*/ 11679 w 126242"/>
                <a:gd name="connsiteY31" fmla="*/ 12310 h 153294"/>
                <a:gd name="connsiteX32" fmla="*/ 16097 w 126242"/>
                <a:gd name="connsiteY32" fmla="*/ 17991 h 153294"/>
                <a:gd name="connsiteX33" fmla="*/ 16097 w 126242"/>
                <a:gd name="connsiteY33" fmla="*/ 21147 h 153294"/>
                <a:gd name="connsiteX34" fmla="*/ 11679 w 126242"/>
                <a:gd name="connsiteY34" fmla="*/ 19884 h 153294"/>
                <a:gd name="connsiteX35" fmla="*/ 9785 w 126242"/>
                <a:gd name="connsiteY35" fmla="*/ 22409 h 153294"/>
                <a:gd name="connsiteX36" fmla="*/ 12310 w 126242"/>
                <a:gd name="connsiteY36" fmla="*/ 25565 h 153294"/>
                <a:gd name="connsiteX37" fmla="*/ 15466 w 126242"/>
                <a:gd name="connsiteY37" fmla="*/ 29353 h 153294"/>
                <a:gd name="connsiteX38" fmla="*/ 17991 w 126242"/>
                <a:gd name="connsiteY38" fmla="*/ 31877 h 153294"/>
                <a:gd name="connsiteX39" fmla="*/ 19253 w 126242"/>
                <a:gd name="connsiteY39" fmla="*/ 35033 h 153294"/>
                <a:gd name="connsiteX40" fmla="*/ 23041 w 126242"/>
                <a:gd name="connsiteY40" fmla="*/ 43239 h 153294"/>
                <a:gd name="connsiteX41" fmla="*/ 29984 w 126242"/>
                <a:gd name="connsiteY41" fmla="*/ 47658 h 153294"/>
                <a:gd name="connsiteX42" fmla="*/ 36296 w 126242"/>
                <a:gd name="connsiteY42" fmla="*/ 55232 h 153294"/>
                <a:gd name="connsiteX43" fmla="*/ 46395 w 126242"/>
                <a:gd name="connsiteY43" fmla="*/ 60282 h 153294"/>
                <a:gd name="connsiteX44" fmla="*/ 46395 w 126242"/>
                <a:gd name="connsiteY44" fmla="*/ 66594 h 153294"/>
                <a:gd name="connsiteX45" fmla="*/ 51445 w 126242"/>
                <a:gd name="connsiteY45" fmla="*/ 71013 h 153294"/>
                <a:gd name="connsiteX46" fmla="*/ 56495 w 126242"/>
                <a:gd name="connsiteY46" fmla="*/ 76062 h 153294"/>
                <a:gd name="connsiteX47" fmla="*/ 60913 w 126242"/>
                <a:gd name="connsiteY47" fmla="*/ 83006 h 153294"/>
                <a:gd name="connsiteX48" fmla="*/ 64069 w 126242"/>
                <a:gd name="connsiteY48" fmla="*/ 89318 h 153294"/>
                <a:gd name="connsiteX49" fmla="*/ 69119 w 126242"/>
                <a:gd name="connsiteY49" fmla="*/ 98786 h 153294"/>
                <a:gd name="connsiteX50" fmla="*/ 74169 w 126242"/>
                <a:gd name="connsiteY50" fmla="*/ 105729 h 153294"/>
                <a:gd name="connsiteX51" fmla="*/ 80481 w 126242"/>
                <a:gd name="connsiteY51" fmla="*/ 113304 h 153294"/>
                <a:gd name="connsiteX52" fmla="*/ 84899 w 126242"/>
                <a:gd name="connsiteY52" fmla="*/ 120247 h 153294"/>
                <a:gd name="connsiteX53" fmla="*/ 87424 w 126242"/>
                <a:gd name="connsiteY53" fmla="*/ 126559 h 153294"/>
                <a:gd name="connsiteX54" fmla="*/ 93105 w 126242"/>
                <a:gd name="connsiteY54" fmla="*/ 131609 h 153294"/>
                <a:gd name="connsiteX55" fmla="*/ 95630 w 126242"/>
                <a:gd name="connsiteY55" fmla="*/ 137290 h 153294"/>
                <a:gd name="connsiteX56" fmla="*/ 96261 w 126242"/>
                <a:gd name="connsiteY56" fmla="*/ 143602 h 153294"/>
                <a:gd name="connsiteX57" fmla="*/ 102573 w 126242"/>
                <a:gd name="connsiteY57" fmla="*/ 150545 h 153294"/>
                <a:gd name="connsiteX58" fmla="*/ 106992 w 126242"/>
                <a:gd name="connsiteY58" fmla="*/ 150545 h 153294"/>
                <a:gd name="connsiteX59" fmla="*/ 106360 w 126242"/>
                <a:gd name="connsiteY59" fmla="*/ 145496 h 153294"/>
                <a:gd name="connsiteX60" fmla="*/ 104467 w 126242"/>
                <a:gd name="connsiteY60" fmla="*/ 139183 h 153294"/>
                <a:gd name="connsiteX61" fmla="*/ 110148 w 126242"/>
                <a:gd name="connsiteY61" fmla="*/ 139815 h 153294"/>
                <a:gd name="connsiteX62" fmla="*/ 116460 w 126242"/>
                <a:gd name="connsiteY62" fmla="*/ 143602 h 153294"/>
                <a:gd name="connsiteX63" fmla="*/ 122772 w 126242"/>
                <a:gd name="connsiteY63" fmla="*/ 148652 h 153294"/>
                <a:gd name="connsiteX64" fmla="*/ 122772 w 126242"/>
                <a:gd name="connsiteY64" fmla="*/ 146758 h 15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26242" h="153294">
                  <a:moveTo>
                    <a:pt x="118354" y="140446"/>
                  </a:moveTo>
                  <a:lnTo>
                    <a:pt x="114566" y="137921"/>
                  </a:lnTo>
                  <a:lnTo>
                    <a:pt x="109516" y="134765"/>
                  </a:lnTo>
                  <a:lnTo>
                    <a:pt x="106360" y="132240"/>
                  </a:lnTo>
                  <a:lnTo>
                    <a:pt x="101311" y="127822"/>
                  </a:lnTo>
                  <a:lnTo>
                    <a:pt x="95630" y="123403"/>
                  </a:lnTo>
                  <a:lnTo>
                    <a:pt x="89949" y="118985"/>
                  </a:lnTo>
                  <a:lnTo>
                    <a:pt x="89318" y="113304"/>
                  </a:lnTo>
                  <a:lnTo>
                    <a:pt x="85530" y="106992"/>
                  </a:lnTo>
                  <a:lnTo>
                    <a:pt x="84268" y="100048"/>
                  </a:lnTo>
                  <a:lnTo>
                    <a:pt x="83637" y="91843"/>
                  </a:lnTo>
                  <a:lnTo>
                    <a:pt x="90580" y="92474"/>
                  </a:lnTo>
                  <a:lnTo>
                    <a:pt x="100048" y="99417"/>
                  </a:lnTo>
                  <a:lnTo>
                    <a:pt x="97524" y="93736"/>
                  </a:lnTo>
                  <a:lnTo>
                    <a:pt x="90580" y="87424"/>
                  </a:lnTo>
                  <a:lnTo>
                    <a:pt x="82375" y="79850"/>
                  </a:lnTo>
                  <a:lnTo>
                    <a:pt x="71644" y="69119"/>
                  </a:lnTo>
                  <a:lnTo>
                    <a:pt x="63438" y="60913"/>
                  </a:lnTo>
                  <a:lnTo>
                    <a:pt x="57126" y="55232"/>
                  </a:lnTo>
                  <a:lnTo>
                    <a:pt x="49551" y="49551"/>
                  </a:lnTo>
                  <a:lnTo>
                    <a:pt x="45133" y="43239"/>
                  </a:lnTo>
                  <a:lnTo>
                    <a:pt x="40083" y="36927"/>
                  </a:lnTo>
                  <a:lnTo>
                    <a:pt x="36296" y="29984"/>
                  </a:lnTo>
                  <a:lnTo>
                    <a:pt x="31878" y="26197"/>
                  </a:lnTo>
                  <a:lnTo>
                    <a:pt x="26197" y="21147"/>
                  </a:lnTo>
                  <a:lnTo>
                    <a:pt x="20516" y="16728"/>
                  </a:lnTo>
                  <a:lnTo>
                    <a:pt x="16729" y="11047"/>
                  </a:lnTo>
                  <a:lnTo>
                    <a:pt x="11679" y="7891"/>
                  </a:lnTo>
                  <a:lnTo>
                    <a:pt x="7260" y="4104"/>
                  </a:lnTo>
                  <a:lnTo>
                    <a:pt x="4104" y="7260"/>
                  </a:lnTo>
                  <a:lnTo>
                    <a:pt x="7892" y="9785"/>
                  </a:lnTo>
                  <a:lnTo>
                    <a:pt x="11679" y="12310"/>
                  </a:lnTo>
                  <a:lnTo>
                    <a:pt x="16097" y="17991"/>
                  </a:lnTo>
                  <a:lnTo>
                    <a:pt x="16097" y="21147"/>
                  </a:lnTo>
                  <a:lnTo>
                    <a:pt x="11679" y="19884"/>
                  </a:lnTo>
                  <a:lnTo>
                    <a:pt x="9785" y="22409"/>
                  </a:lnTo>
                  <a:lnTo>
                    <a:pt x="12310" y="25565"/>
                  </a:lnTo>
                  <a:lnTo>
                    <a:pt x="15466" y="29353"/>
                  </a:lnTo>
                  <a:lnTo>
                    <a:pt x="17991" y="31877"/>
                  </a:lnTo>
                  <a:lnTo>
                    <a:pt x="19253" y="35033"/>
                  </a:lnTo>
                  <a:lnTo>
                    <a:pt x="23041" y="43239"/>
                  </a:lnTo>
                  <a:lnTo>
                    <a:pt x="29984" y="47658"/>
                  </a:lnTo>
                  <a:lnTo>
                    <a:pt x="36296" y="55232"/>
                  </a:lnTo>
                  <a:lnTo>
                    <a:pt x="46395" y="60282"/>
                  </a:lnTo>
                  <a:lnTo>
                    <a:pt x="46395" y="66594"/>
                  </a:lnTo>
                  <a:lnTo>
                    <a:pt x="51445" y="71013"/>
                  </a:lnTo>
                  <a:lnTo>
                    <a:pt x="56495" y="76062"/>
                  </a:lnTo>
                  <a:lnTo>
                    <a:pt x="60913" y="83006"/>
                  </a:lnTo>
                  <a:lnTo>
                    <a:pt x="64069" y="89318"/>
                  </a:lnTo>
                  <a:lnTo>
                    <a:pt x="69119" y="98786"/>
                  </a:lnTo>
                  <a:lnTo>
                    <a:pt x="74169" y="105729"/>
                  </a:lnTo>
                  <a:lnTo>
                    <a:pt x="80481" y="113304"/>
                  </a:lnTo>
                  <a:lnTo>
                    <a:pt x="84899" y="120247"/>
                  </a:lnTo>
                  <a:lnTo>
                    <a:pt x="87424" y="126559"/>
                  </a:lnTo>
                  <a:lnTo>
                    <a:pt x="93105" y="131609"/>
                  </a:lnTo>
                  <a:lnTo>
                    <a:pt x="95630" y="137290"/>
                  </a:lnTo>
                  <a:lnTo>
                    <a:pt x="96261" y="143602"/>
                  </a:lnTo>
                  <a:lnTo>
                    <a:pt x="102573" y="150545"/>
                  </a:lnTo>
                  <a:lnTo>
                    <a:pt x="106992" y="150545"/>
                  </a:lnTo>
                  <a:lnTo>
                    <a:pt x="106360" y="145496"/>
                  </a:lnTo>
                  <a:lnTo>
                    <a:pt x="104467" y="139183"/>
                  </a:lnTo>
                  <a:lnTo>
                    <a:pt x="110148" y="139815"/>
                  </a:lnTo>
                  <a:lnTo>
                    <a:pt x="116460" y="143602"/>
                  </a:lnTo>
                  <a:lnTo>
                    <a:pt x="122772" y="148652"/>
                  </a:lnTo>
                  <a:lnTo>
                    <a:pt x="122772" y="14675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8" name="手繪多邊形: 圖案 127">
              <a:extLst>
                <a:ext uri="{FF2B5EF4-FFF2-40B4-BE49-F238E27FC236}">
                  <a16:creationId xmlns:a16="http://schemas.microsoft.com/office/drawing/2014/main" id="{4A31EA1F-95B4-4C70-A7BA-6CE5BF3935BC}"/>
                </a:ext>
              </a:extLst>
            </p:cNvPr>
            <p:cNvSpPr/>
            <p:nvPr/>
          </p:nvSpPr>
          <p:spPr>
            <a:xfrm>
              <a:off x="4008142" y="2468655"/>
              <a:ext cx="104052" cy="93099"/>
            </a:xfrm>
            <a:custGeom>
              <a:avLst/>
              <a:gdLst>
                <a:gd name="connsiteX0" fmla="*/ 4104 w 85664"/>
                <a:gd name="connsiteY0" fmla="*/ 9154 h 76647"/>
                <a:gd name="connsiteX1" fmla="*/ 4104 w 85664"/>
                <a:gd name="connsiteY1" fmla="*/ 5998 h 76647"/>
                <a:gd name="connsiteX2" fmla="*/ 5367 w 85664"/>
                <a:gd name="connsiteY2" fmla="*/ 4104 h 76647"/>
                <a:gd name="connsiteX3" fmla="*/ 11679 w 85664"/>
                <a:gd name="connsiteY3" fmla="*/ 6629 h 76647"/>
                <a:gd name="connsiteX4" fmla="*/ 16097 w 85664"/>
                <a:gd name="connsiteY4" fmla="*/ 9154 h 76647"/>
                <a:gd name="connsiteX5" fmla="*/ 23672 w 85664"/>
                <a:gd name="connsiteY5" fmla="*/ 12310 h 76647"/>
                <a:gd name="connsiteX6" fmla="*/ 28721 w 85664"/>
                <a:gd name="connsiteY6" fmla="*/ 16728 h 76647"/>
                <a:gd name="connsiteX7" fmla="*/ 35665 w 85664"/>
                <a:gd name="connsiteY7" fmla="*/ 21147 h 76647"/>
                <a:gd name="connsiteX8" fmla="*/ 40715 w 85664"/>
                <a:gd name="connsiteY8" fmla="*/ 23672 h 76647"/>
                <a:gd name="connsiteX9" fmla="*/ 45764 w 85664"/>
                <a:gd name="connsiteY9" fmla="*/ 27459 h 76647"/>
                <a:gd name="connsiteX10" fmla="*/ 52076 w 85664"/>
                <a:gd name="connsiteY10" fmla="*/ 27459 h 76647"/>
                <a:gd name="connsiteX11" fmla="*/ 55864 w 85664"/>
                <a:gd name="connsiteY11" fmla="*/ 29984 h 76647"/>
                <a:gd name="connsiteX12" fmla="*/ 61545 w 85664"/>
                <a:gd name="connsiteY12" fmla="*/ 31246 h 76647"/>
                <a:gd name="connsiteX13" fmla="*/ 65332 w 85664"/>
                <a:gd name="connsiteY13" fmla="*/ 28721 h 76647"/>
                <a:gd name="connsiteX14" fmla="*/ 70381 w 85664"/>
                <a:gd name="connsiteY14" fmla="*/ 24303 h 76647"/>
                <a:gd name="connsiteX15" fmla="*/ 70381 w 85664"/>
                <a:gd name="connsiteY15" fmla="*/ 29353 h 76647"/>
                <a:gd name="connsiteX16" fmla="*/ 73537 w 85664"/>
                <a:gd name="connsiteY16" fmla="*/ 35665 h 76647"/>
                <a:gd name="connsiteX17" fmla="*/ 79850 w 85664"/>
                <a:gd name="connsiteY17" fmla="*/ 40083 h 76647"/>
                <a:gd name="connsiteX18" fmla="*/ 84268 w 85664"/>
                <a:gd name="connsiteY18" fmla="*/ 43239 h 76647"/>
                <a:gd name="connsiteX19" fmla="*/ 80481 w 85664"/>
                <a:gd name="connsiteY19" fmla="*/ 46395 h 76647"/>
                <a:gd name="connsiteX20" fmla="*/ 76062 w 85664"/>
                <a:gd name="connsiteY20" fmla="*/ 47027 h 76647"/>
                <a:gd name="connsiteX21" fmla="*/ 71013 w 85664"/>
                <a:gd name="connsiteY21" fmla="*/ 47658 h 76647"/>
                <a:gd name="connsiteX22" fmla="*/ 64700 w 85664"/>
                <a:gd name="connsiteY22" fmla="*/ 49551 h 76647"/>
                <a:gd name="connsiteX23" fmla="*/ 62807 w 85664"/>
                <a:gd name="connsiteY23" fmla="*/ 53339 h 76647"/>
                <a:gd name="connsiteX24" fmla="*/ 63438 w 85664"/>
                <a:gd name="connsiteY24" fmla="*/ 60282 h 76647"/>
                <a:gd name="connsiteX25" fmla="*/ 64069 w 85664"/>
                <a:gd name="connsiteY25" fmla="*/ 64069 h 76647"/>
                <a:gd name="connsiteX26" fmla="*/ 61545 w 85664"/>
                <a:gd name="connsiteY26" fmla="*/ 64700 h 76647"/>
                <a:gd name="connsiteX27" fmla="*/ 54601 w 85664"/>
                <a:gd name="connsiteY27" fmla="*/ 61544 h 76647"/>
                <a:gd name="connsiteX28" fmla="*/ 46395 w 85664"/>
                <a:gd name="connsiteY28" fmla="*/ 59020 h 76647"/>
                <a:gd name="connsiteX29" fmla="*/ 43239 w 85664"/>
                <a:gd name="connsiteY29" fmla="*/ 57757 h 76647"/>
                <a:gd name="connsiteX30" fmla="*/ 39452 w 85664"/>
                <a:gd name="connsiteY30" fmla="*/ 57757 h 76647"/>
                <a:gd name="connsiteX31" fmla="*/ 35034 w 85664"/>
                <a:gd name="connsiteY31" fmla="*/ 55232 h 76647"/>
                <a:gd name="connsiteX32" fmla="*/ 31878 w 85664"/>
                <a:gd name="connsiteY32" fmla="*/ 57126 h 76647"/>
                <a:gd name="connsiteX33" fmla="*/ 28090 w 85664"/>
                <a:gd name="connsiteY33" fmla="*/ 59020 h 76647"/>
                <a:gd name="connsiteX34" fmla="*/ 23041 w 85664"/>
                <a:gd name="connsiteY34" fmla="*/ 58388 h 76647"/>
                <a:gd name="connsiteX35" fmla="*/ 19884 w 85664"/>
                <a:gd name="connsiteY35" fmla="*/ 56495 h 76647"/>
                <a:gd name="connsiteX36" fmla="*/ 16097 w 85664"/>
                <a:gd name="connsiteY36" fmla="*/ 57757 h 76647"/>
                <a:gd name="connsiteX37" fmla="*/ 19253 w 85664"/>
                <a:gd name="connsiteY37" fmla="*/ 60913 h 76647"/>
                <a:gd name="connsiteX38" fmla="*/ 25565 w 85664"/>
                <a:gd name="connsiteY38" fmla="*/ 64069 h 76647"/>
                <a:gd name="connsiteX39" fmla="*/ 30615 w 85664"/>
                <a:gd name="connsiteY39" fmla="*/ 65963 h 76647"/>
                <a:gd name="connsiteX40" fmla="*/ 35665 w 85664"/>
                <a:gd name="connsiteY40" fmla="*/ 69750 h 76647"/>
                <a:gd name="connsiteX41" fmla="*/ 30615 w 85664"/>
                <a:gd name="connsiteY41" fmla="*/ 70381 h 76647"/>
                <a:gd name="connsiteX42" fmla="*/ 26828 w 85664"/>
                <a:gd name="connsiteY42" fmla="*/ 70381 h 76647"/>
                <a:gd name="connsiteX43" fmla="*/ 26828 w 85664"/>
                <a:gd name="connsiteY43" fmla="*/ 74800 h 76647"/>
                <a:gd name="connsiteX44" fmla="*/ 22410 w 85664"/>
                <a:gd name="connsiteY44" fmla="*/ 74800 h 76647"/>
                <a:gd name="connsiteX45" fmla="*/ 19884 w 85664"/>
                <a:gd name="connsiteY45" fmla="*/ 71644 h 76647"/>
                <a:gd name="connsiteX46" fmla="*/ 17991 w 85664"/>
                <a:gd name="connsiteY46" fmla="*/ 67225 h 76647"/>
                <a:gd name="connsiteX47" fmla="*/ 14835 w 85664"/>
                <a:gd name="connsiteY47" fmla="*/ 64069 h 76647"/>
                <a:gd name="connsiteX48" fmla="*/ 12310 w 85664"/>
                <a:gd name="connsiteY48" fmla="*/ 62807 h 76647"/>
                <a:gd name="connsiteX49" fmla="*/ 9785 w 85664"/>
                <a:gd name="connsiteY49" fmla="*/ 59020 h 76647"/>
                <a:gd name="connsiteX50" fmla="*/ 8523 w 85664"/>
                <a:gd name="connsiteY50" fmla="*/ 55232 h 76647"/>
                <a:gd name="connsiteX51" fmla="*/ 8523 w 85664"/>
                <a:gd name="connsiteY51" fmla="*/ 53339 h 76647"/>
                <a:gd name="connsiteX52" fmla="*/ 12310 w 85664"/>
                <a:gd name="connsiteY52" fmla="*/ 51445 h 76647"/>
                <a:gd name="connsiteX53" fmla="*/ 12310 w 85664"/>
                <a:gd name="connsiteY53" fmla="*/ 47658 h 76647"/>
                <a:gd name="connsiteX54" fmla="*/ 9785 w 85664"/>
                <a:gd name="connsiteY54" fmla="*/ 44502 h 76647"/>
                <a:gd name="connsiteX55" fmla="*/ 7892 w 85664"/>
                <a:gd name="connsiteY55" fmla="*/ 40714 h 76647"/>
                <a:gd name="connsiteX56" fmla="*/ 12310 w 85664"/>
                <a:gd name="connsiteY56" fmla="*/ 42608 h 76647"/>
                <a:gd name="connsiteX57" fmla="*/ 16729 w 85664"/>
                <a:gd name="connsiteY57" fmla="*/ 42608 h 76647"/>
                <a:gd name="connsiteX58" fmla="*/ 21147 w 85664"/>
                <a:gd name="connsiteY58" fmla="*/ 43239 h 76647"/>
                <a:gd name="connsiteX59" fmla="*/ 21147 w 85664"/>
                <a:gd name="connsiteY59" fmla="*/ 40083 h 76647"/>
                <a:gd name="connsiteX60" fmla="*/ 18622 w 85664"/>
                <a:gd name="connsiteY60" fmla="*/ 35665 h 76647"/>
                <a:gd name="connsiteX61" fmla="*/ 17360 w 85664"/>
                <a:gd name="connsiteY61" fmla="*/ 32509 h 76647"/>
                <a:gd name="connsiteX62" fmla="*/ 19253 w 85664"/>
                <a:gd name="connsiteY62" fmla="*/ 29984 h 76647"/>
                <a:gd name="connsiteX63" fmla="*/ 16097 w 85664"/>
                <a:gd name="connsiteY63" fmla="*/ 24303 h 76647"/>
                <a:gd name="connsiteX64" fmla="*/ 16097 w 85664"/>
                <a:gd name="connsiteY64" fmla="*/ 20516 h 76647"/>
                <a:gd name="connsiteX65" fmla="*/ 11679 w 85664"/>
                <a:gd name="connsiteY65" fmla="*/ 16728 h 76647"/>
                <a:gd name="connsiteX66" fmla="*/ 11048 w 85664"/>
                <a:gd name="connsiteY66" fmla="*/ 12941 h 76647"/>
                <a:gd name="connsiteX67" fmla="*/ 7260 w 85664"/>
                <a:gd name="connsiteY67" fmla="*/ 10416 h 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85664" h="76647">
                  <a:moveTo>
                    <a:pt x="4104" y="9154"/>
                  </a:moveTo>
                  <a:lnTo>
                    <a:pt x="4104" y="5998"/>
                  </a:lnTo>
                  <a:lnTo>
                    <a:pt x="5367" y="4104"/>
                  </a:lnTo>
                  <a:lnTo>
                    <a:pt x="11679" y="6629"/>
                  </a:lnTo>
                  <a:lnTo>
                    <a:pt x="16097" y="9154"/>
                  </a:lnTo>
                  <a:lnTo>
                    <a:pt x="23672" y="12310"/>
                  </a:lnTo>
                  <a:lnTo>
                    <a:pt x="28721" y="16728"/>
                  </a:lnTo>
                  <a:lnTo>
                    <a:pt x="35665" y="21147"/>
                  </a:lnTo>
                  <a:lnTo>
                    <a:pt x="40715" y="23672"/>
                  </a:lnTo>
                  <a:lnTo>
                    <a:pt x="45764" y="27459"/>
                  </a:lnTo>
                  <a:lnTo>
                    <a:pt x="52076" y="27459"/>
                  </a:lnTo>
                  <a:lnTo>
                    <a:pt x="55864" y="29984"/>
                  </a:lnTo>
                  <a:lnTo>
                    <a:pt x="61545" y="31246"/>
                  </a:lnTo>
                  <a:lnTo>
                    <a:pt x="65332" y="28721"/>
                  </a:lnTo>
                  <a:lnTo>
                    <a:pt x="70381" y="24303"/>
                  </a:lnTo>
                  <a:lnTo>
                    <a:pt x="70381" y="29353"/>
                  </a:lnTo>
                  <a:lnTo>
                    <a:pt x="73537" y="35665"/>
                  </a:lnTo>
                  <a:lnTo>
                    <a:pt x="79850" y="40083"/>
                  </a:lnTo>
                  <a:lnTo>
                    <a:pt x="84268" y="43239"/>
                  </a:lnTo>
                  <a:lnTo>
                    <a:pt x="80481" y="46395"/>
                  </a:lnTo>
                  <a:lnTo>
                    <a:pt x="76062" y="47027"/>
                  </a:lnTo>
                  <a:lnTo>
                    <a:pt x="71013" y="47658"/>
                  </a:lnTo>
                  <a:lnTo>
                    <a:pt x="64700" y="49551"/>
                  </a:lnTo>
                  <a:lnTo>
                    <a:pt x="62807" y="53339"/>
                  </a:lnTo>
                  <a:lnTo>
                    <a:pt x="63438" y="60282"/>
                  </a:lnTo>
                  <a:lnTo>
                    <a:pt x="64069" y="64069"/>
                  </a:lnTo>
                  <a:lnTo>
                    <a:pt x="61545" y="64700"/>
                  </a:lnTo>
                  <a:lnTo>
                    <a:pt x="54601" y="61544"/>
                  </a:lnTo>
                  <a:lnTo>
                    <a:pt x="46395" y="59020"/>
                  </a:lnTo>
                  <a:lnTo>
                    <a:pt x="43239" y="57757"/>
                  </a:lnTo>
                  <a:lnTo>
                    <a:pt x="39452" y="57757"/>
                  </a:lnTo>
                  <a:lnTo>
                    <a:pt x="35034" y="55232"/>
                  </a:lnTo>
                  <a:lnTo>
                    <a:pt x="31878" y="57126"/>
                  </a:lnTo>
                  <a:lnTo>
                    <a:pt x="28090" y="59020"/>
                  </a:lnTo>
                  <a:lnTo>
                    <a:pt x="23041" y="58388"/>
                  </a:lnTo>
                  <a:lnTo>
                    <a:pt x="19884" y="56495"/>
                  </a:lnTo>
                  <a:lnTo>
                    <a:pt x="16097" y="57757"/>
                  </a:lnTo>
                  <a:lnTo>
                    <a:pt x="19253" y="60913"/>
                  </a:lnTo>
                  <a:lnTo>
                    <a:pt x="25565" y="64069"/>
                  </a:lnTo>
                  <a:lnTo>
                    <a:pt x="30615" y="65963"/>
                  </a:lnTo>
                  <a:lnTo>
                    <a:pt x="35665" y="69750"/>
                  </a:lnTo>
                  <a:lnTo>
                    <a:pt x="30615" y="70381"/>
                  </a:lnTo>
                  <a:lnTo>
                    <a:pt x="26828" y="70381"/>
                  </a:lnTo>
                  <a:lnTo>
                    <a:pt x="26828" y="74800"/>
                  </a:lnTo>
                  <a:lnTo>
                    <a:pt x="22410" y="74800"/>
                  </a:lnTo>
                  <a:lnTo>
                    <a:pt x="19884" y="71644"/>
                  </a:lnTo>
                  <a:lnTo>
                    <a:pt x="17991" y="67225"/>
                  </a:lnTo>
                  <a:lnTo>
                    <a:pt x="14835" y="64069"/>
                  </a:lnTo>
                  <a:lnTo>
                    <a:pt x="12310" y="62807"/>
                  </a:lnTo>
                  <a:lnTo>
                    <a:pt x="9785" y="59020"/>
                  </a:lnTo>
                  <a:lnTo>
                    <a:pt x="8523" y="55232"/>
                  </a:lnTo>
                  <a:lnTo>
                    <a:pt x="8523" y="53339"/>
                  </a:lnTo>
                  <a:lnTo>
                    <a:pt x="12310" y="51445"/>
                  </a:lnTo>
                  <a:lnTo>
                    <a:pt x="12310" y="47658"/>
                  </a:lnTo>
                  <a:lnTo>
                    <a:pt x="9785" y="44502"/>
                  </a:lnTo>
                  <a:lnTo>
                    <a:pt x="7892" y="40714"/>
                  </a:lnTo>
                  <a:lnTo>
                    <a:pt x="12310" y="42608"/>
                  </a:lnTo>
                  <a:lnTo>
                    <a:pt x="16729" y="42608"/>
                  </a:lnTo>
                  <a:lnTo>
                    <a:pt x="21147" y="43239"/>
                  </a:lnTo>
                  <a:lnTo>
                    <a:pt x="21147" y="40083"/>
                  </a:lnTo>
                  <a:lnTo>
                    <a:pt x="18622" y="35665"/>
                  </a:lnTo>
                  <a:lnTo>
                    <a:pt x="17360" y="32509"/>
                  </a:lnTo>
                  <a:lnTo>
                    <a:pt x="19253" y="29984"/>
                  </a:lnTo>
                  <a:lnTo>
                    <a:pt x="16097" y="24303"/>
                  </a:lnTo>
                  <a:lnTo>
                    <a:pt x="16097" y="20516"/>
                  </a:lnTo>
                  <a:lnTo>
                    <a:pt x="11679" y="16728"/>
                  </a:lnTo>
                  <a:lnTo>
                    <a:pt x="11048" y="12941"/>
                  </a:lnTo>
                  <a:lnTo>
                    <a:pt x="7260" y="104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9" name="手繪多邊形: 圖案 128">
              <a:extLst>
                <a:ext uri="{FF2B5EF4-FFF2-40B4-BE49-F238E27FC236}">
                  <a16:creationId xmlns:a16="http://schemas.microsoft.com/office/drawing/2014/main" id="{85C51DC3-5799-4D3D-B480-53A1CEE4F851}"/>
                </a:ext>
              </a:extLst>
            </p:cNvPr>
            <p:cNvSpPr/>
            <p:nvPr/>
          </p:nvSpPr>
          <p:spPr>
            <a:xfrm>
              <a:off x="3941439" y="2555292"/>
              <a:ext cx="175246" cy="180721"/>
            </a:xfrm>
            <a:custGeom>
              <a:avLst/>
              <a:gdLst>
                <a:gd name="connsiteX0" fmla="*/ 142340 w 144276"/>
                <a:gd name="connsiteY0" fmla="*/ 108254 h 148785"/>
                <a:gd name="connsiteX1" fmla="*/ 139183 w 144276"/>
                <a:gd name="connsiteY1" fmla="*/ 104467 h 148785"/>
                <a:gd name="connsiteX2" fmla="*/ 133503 w 144276"/>
                <a:gd name="connsiteY2" fmla="*/ 99417 h 148785"/>
                <a:gd name="connsiteX3" fmla="*/ 132240 w 144276"/>
                <a:gd name="connsiteY3" fmla="*/ 92474 h 148785"/>
                <a:gd name="connsiteX4" fmla="*/ 133503 w 144276"/>
                <a:gd name="connsiteY4" fmla="*/ 86793 h 148785"/>
                <a:gd name="connsiteX5" fmla="*/ 131609 w 144276"/>
                <a:gd name="connsiteY5" fmla="*/ 79218 h 148785"/>
                <a:gd name="connsiteX6" fmla="*/ 126559 w 144276"/>
                <a:gd name="connsiteY6" fmla="*/ 71013 h 148785"/>
                <a:gd name="connsiteX7" fmla="*/ 124666 w 144276"/>
                <a:gd name="connsiteY7" fmla="*/ 68488 h 148785"/>
                <a:gd name="connsiteX8" fmla="*/ 124034 w 144276"/>
                <a:gd name="connsiteY8" fmla="*/ 61544 h 148785"/>
                <a:gd name="connsiteX9" fmla="*/ 125928 w 144276"/>
                <a:gd name="connsiteY9" fmla="*/ 55232 h 148785"/>
                <a:gd name="connsiteX10" fmla="*/ 127191 w 144276"/>
                <a:gd name="connsiteY10" fmla="*/ 50814 h 148785"/>
                <a:gd name="connsiteX11" fmla="*/ 126559 w 144276"/>
                <a:gd name="connsiteY11" fmla="*/ 45133 h 148785"/>
                <a:gd name="connsiteX12" fmla="*/ 126559 w 144276"/>
                <a:gd name="connsiteY12" fmla="*/ 39452 h 148785"/>
                <a:gd name="connsiteX13" fmla="*/ 124666 w 144276"/>
                <a:gd name="connsiteY13" fmla="*/ 34402 h 148785"/>
                <a:gd name="connsiteX14" fmla="*/ 119616 w 144276"/>
                <a:gd name="connsiteY14" fmla="*/ 31877 h 148785"/>
                <a:gd name="connsiteX15" fmla="*/ 117091 w 144276"/>
                <a:gd name="connsiteY15" fmla="*/ 25565 h 148785"/>
                <a:gd name="connsiteX16" fmla="*/ 108254 w 144276"/>
                <a:gd name="connsiteY16" fmla="*/ 19884 h 148785"/>
                <a:gd name="connsiteX17" fmla="*/ 105729 w 144276"/>
                <a:gd name="connsiteY17" fmla="*/ 15466 h 148785"/>
                <a:gd name="connsiteX18" fmla="*/ 103205 w 144276"/>
                <a:gd name="connsiteY18" fmla="*/ 12941 h 148785"/>
                <a:gd name="connsiteX19" fmla="*/ 101942 w 144276"/>
                <a:gd name="connsiteY19" fmla="*/ 7260 h 148785"/>
                <a:gd name="connsiteX20" fmla="*/ 98786 w 144276"/>
                <a:gd name="connsiteY20" fmla="*/ 4104 h 148785"/>
                <a:gd name="connsiteX21" fmla="*/ 95630 w 144276"/>
                <a:gd name="connsiteY21" fmla="*/ 4104 h 148785"/>
                <a:gd name="connsiteX22" fmla="*/ 97524 w 144276"/>
                <a:gd name="connsiteY22" fmla="*/ 8523 h 148785"/>
                <a:gd name="connsiteX23" fmla="*/ 95630 w 144276"/>
                <a:gd name="connsiteY23" fmla="*/ 12941 h 148785"/>
                <a:gd name="connsiteX24" fmla="*/ 92474 w 144276"/>
                <a:gd name="connsiteY24" fmla="*/ 12310 h 148785"/>
                <a:gd name="connsiteX25" fmla="*/ 89318 w 144276"/>
                <a:gd name="connsiteY25" fmla="*/ 9154 h 148785"/>
                <a:gd name="connsiteX26" fmla="*/ 86162 w 144276"/>
                <a:gd name="connsiteY26" fmla="*/ 8523 h 148785"/>
                <a:gd name="connsiteX27" fmla="*/ 86162 w 144276"/>
                <a:gd name="connsiteY27" fmla="*/ 13572 h 148785"/>
                <a:gd name="connsiteX28" fmla="*/ 87424 w 144276"/>
                <a:gd name="connsiteY28" fmla="*/ 16728 h 148785"/>
                <a:gd name="connsiteX29" fmla="*/ 84268 w 144276"/>
                <a:gd name="connsiteY29" fmla="*/ 19884 h 148785"/>
                <a:gd name="connsiteX30" fmla="*/ 87424 w 144276"/>
                <a:gd name="connsiteY30" fmla="*/ 23040 h 148785"/>
                <a:gd name="connsiteX31" fmla="*/ 88687 w 144276"/>
                <a:gd name="connsiteY31" fmla="*/ 28090 h 148785"/>
                <a:gd name="connsiteX32" fmla="*/ 89949 w 144276"/>
                <a:gd name="connsiteY32" fmla="*/ 31877 h 148785"/>
                <a:gd name="connsiteX33" fmla="*/ 91843 w 144276"/>
                <a:gd name="connsiteY33" fmla="*/ 34402 h 148785"/>
                <a:gd name="connsiteX34" fmla="*/ 96892 w 144276"/>
                <a:gd name="connsiteY34" fmla="*/ 36927 h 148785"/>
                <a:gd name="connsiteX35" fmla="*/ 98786 w 144276"/>
                <a:gd name="connsiteY35" fmla="*/ 43239 h 148785"/>
                <a:gd name="connsiteX36" fmla="*/ 98786 w 144276"/>
                <a:gd name="connsiteY36" fmla="*/ 48920 h 148785"/>
                <a:gd name="connsiteX37" fmla="*/ 98786 w 144276"/>
                <a:gd name="connsiteY37" fmla="*/ 54601 h 148785"/>
                <a:gd name="connsiteX38" fmla="*/ 98786 w 144276"/>
                <a:gd name="connsiteY38" fmla="*/ 59019 h 148785"/>
                <a:gd name="connsiteX39" fmla="*/ 98155 w 144276"/>
                <a:gd name="connsiteY39" fmla="*/ 63438 h 148785"/>
                <a:gd name="connsiteX40" fmla="*/ 96261 w 144276"/>
                <a:gd name="connsiteY40" fmla="*/ 71013 h 148785"/>
                <a:gd name="connsiteX41" fmla="*/ 93105 w 144276"/>
                <a:gd name="connsiteY41" fmla="*/ 77325 h 148785"/>
                <a:gd name="connsiteX42" fmla="*/ 89949 w 144276"/>
                <a:gd name="connsiteY42" fmla="*/ 83006 h 148785"/>
                <a:gd name="connsiteX43" fmla="*/ 83637 w 144276"/>
                <a:gd name="connsiteY43" fmla="*/ 83006 h 148785"/>
                <a:gd name="connsiteX44" fmla="*/ 77325 w 144276"/>
                <a:gd name="connsiteY44" fmla="*/ 87424 h 148785"/>
                <a:gd name="connsiteX45" fmla="*/ 75431 w 144276"/>
                <a:gd name="connsiteY45" fmla="*/ 82374 h 148785"/>
                <a:gd name="connsiteX46" fmla="*/ 73537 w 144276"/>
                <a:gd name="connsiteY46" fmla="*/ 79218 h 148785"/>
                <a:gd name="connsiteX47" fmla="*/ 75431 w 144276"/>
                <a:gd name="connsiteY47" fmla="*/ 75431 h 148785"/>
                <a:gd name="connsiteX48" fmla="*/ 71644 w 144276"/>
                <a:gd name="connsiteY48" fmla="*/ 74800 h 148785"/>
                <a:gd name="connsiteX49" fmla="*/ 67857 w 144276"/>
                <a:gd name="connsiteY49" fmla="*/ 79849 h 148785"/>
                <a:gd name="connsiteX50" fmla="*/ 70381 w 144276"/>
                <a:gd name="connsiteY50" fmla="*/ 84899 h 148785"/>
                <a:gd name="connsiteX51" fmla="*/ 71013 w 144276"/>
                <a:gd name="connsiteY51" fmla="*/ 88055 h 148785"/>
                <a:gd name="connsiteX52" fmla="*/ 67857 w 144276"/>
                <a:gd name="connsiteY52" fmla="*/ 95630 h 148785"/>
                <a:gd name="connsiteX53" fmla="*/ 65963 w 144276"/>
                <a:gd name="connsiteY53" fmla="*/ 101311 h 148785"/>
                <a:gd name="connsiteX54" fmla="*/ 69119 w 144276"/>
                <a:gd name="connsiteY54" fmla="*/ 106360 h 148785"/>
                <a:gd name="connsiteX55" fmla="*/ 67857 w 144276"/>
                <a:gd name="connsiteY55" fmla="*/ 110148 h 148785"/>
                <a:gd name="connsiteX56" fmla="*/ 62176 w 144276"/>
                <a:gd name="connsiteY56" fmla="*/ 111410 h 148785"/>
                <a:gd name="connsiteX57" fmla="*/ 55232 w 144276"/>
                <a:gd name="connsiteY57" fmla="*/ 108885 h 148785"/>
                <a:gd name="connsiteX58" fmla="*/ 45133 w 144276"/>
                <a:gd name="connsiteY58" fmla="*/ 108885 h 148785"/>
                <a:gd name="connsiteX59" fmla="*/ 41346 w 144276"/>
                <a:gd name="connsiteY59" fmla="*/ 110779 h 148785"/>
                <a:gd name="connsiteX60" fmla="*/ 38190 w 144276"/>
                <a:gd name="connsiteY60" fmla="*/ 112672 h 148785"/>
                <a:gd name="connsiteX61" fmla="*/ 29984 w 144276"/>
                <a:gd name="connsiteY61" fmla="*/ 112672 h 148785"/>
                <a:gd name="connsiteX62" fmla="*/ 24934 w 144276"/>
                <a:gd name="connsiteY62" fmla="*/ 113304 h 148785"/>
                <a:gd name="connsiteX63" fmla="*/ 21778 w 144276"/>
                <a:gd name="connsiteY63" fmla="*/ 113935 h 148785"/>
                <a:gd name="connsiteX64" fmla="*/ 18622 w 144276"/>
                <a:gd name="connsiteY64" fmla="*/ 118353 h 148785"/>
                <a:gd name="connsiteX65" fmla="*/ 15466 w 144276"/>
                <a:gd name="connsiteY65" fmla="*/ 122772 h 148785"/>
                <a:gd name="connsiteX66" fmla="*/ 11679 w 144276"/>
                <a:gd name="connsiteY66" fmla="*/ 128453 h 148785"/>
                <a:gd name="connsiteX67" fmla="*/ 9154 w 144276"/>
                <a:gd name="connsiteY67" fmla="*/ 132871 h 148785"/>
                <a:gd name="connsiteX68" fmla="*/ 5367 w 144276"/>
                <a:gd name="connsiteY68" fmla="*/ 132871 h 148785"/>
                <a:gd name="connsiteX69" fmla="*/ 4104 w 144276"/>
                <a:gd name="connsiteY69" fmla="*/ 135396 h 148785"/>
                <a:gd name="connsiteX70" fmla="*/ 7260 w 144276"/>
                <a:gd name="connsiteY70" fmla="*/ 138552 h 148785"/>
                <a:gd name="connsiteX71" fmla="*/ 12310 w 144276"/>
                <a:gd name="connsiteY71" fmla="*/ 140446 h 148785"/>
                <a:gd name="connsiteX72" fmla="*/ 17360 w 144276"/>
                <a:gd name="connsiteY72" fmla="*/ 139815 h 148785"/>
                <a:gd name="connsiteX73" fmla="*/ 25565 w 144276"/>
                <a:gd name="connsiteY73" fmla="*/ 141077 h 148785"/>
                <a:gd name="connsiteX74" fmla="*/ 25565 w 144276"/>
                <a:gd name="connsiteY74" fmla="*/ 132871 h 148785"/>
                <a:gd name="connsiteX75" fmla="*/ 29353 w 144276"/>
                <a:gd name="connsiteY75" fmla="*/ 132871 h 148785"/>
                <a:gd name="connsiteX76" fmla="*/ 35665 w 144276"/>
                <a:gd name="connsiteY76" fmla="*/ 132871 h 148785"/>
                <a:gd name="connsiteX77" fmla="*/ 43239 w 144276"/>
                <a:gd name="connsiteY77" fmla="*/ 130978 h 148785"/>
                <a:gd name="connsiteX78" fmla="*/ 47027 w 144276"/>
                <a:gd name="connsiteY78" fmla="*/ 127822 h 148785"/>
                <a:gd name="connsiteX79" fmla="*/ 52708 w 144276"/>
                <a:gd name="connsiteY79" fmla="*/ 125928 h 148785"/>
                <a:gd name="connsiteX80" fmla="*/ 57126 w 144276"/>
                <a:gd name="connsiteY80" fmla="*/ 125297 h 148785"/>
                <a:gd name="connsiteX81" fmla="*/ 60913 w 144276"/>
                <a:gd name="connsiteY81" fmla="*/ 126559 h 148785"/>
                <a:gd name="connsiteX82" fmla="*/ 67225 w 144276"/>
                <a:gd name="connsiteY82" fmla="*/ 126559 h 148785"/>
                <a:gd name="connsiteX83" fmla="*/ 67225 w 144276"/>
                <a:gd name="connsiteY83" fmla="*/ 132240 h 148785"/>
                <a:gd name="connsiteX84" fmla="*/ 69119 w 144276"/>
                <a:gd name="connsiteY84" fmla="*/ 137921 h 148785"/>
                <a:gd name="connsiteX85" fmla="*/ 72906 w 144276"/>
                <a:gd name="connsiteY85" fmla="*/ 142971 h 148785"/>
                <a:gd name="connsiteX86" fmla="*/ 76694 w 144276"/>
                <a:gd name="connsiteY86" fmla="*/ 146127 h 148785"/>
                <a:gd name="connsiteX87" fmla="*/ 83006 w 144276"/>
                <a:gd name="connsiteY87" fmla="*/ 148020 h 148785"/>
                <a:gd name="connsiteX88" fmla="*/ 86793 w 144276"/>
                <a:gd name="connsiteY88" fmla="*/ 142971 h 148785"/>
                <a:gd name="connsiteX89" fmla="*/ 88687 w 144276"/>
                <a:gd name="connsiteY89" fmla="*/ 137290 h 148785"/>
                <a:gd name="connsiteX90" fmla="*/ 91843 w 144276"/>
                <a:gd name="connsiteY90" fmla="*/ 134134 h 148785"/>
                <a:gd name="connsiteX91" fmla="*/ 90580 w 144276"/>
                <a:gd name="connsiteY91" fmla="*/ 129715 h 148785"/>
                <a:gd name="connsiteX92" fmla="*/ 86793 w 144276"/>
                <a:gd name="connsiteY92" fmla="*/ 125928 h 148785"/>
                <a:gd name="connsiteX93" fmla="*/ 86793 w 144276"/>
                <a:gd name="connsiteY93" fmla="*/ 119616 h 148785"/>
                <a:gd name="connsiteX94" fmla="*/ 91211 w 144276"/>
                <a:gd name="connsiteY94" fmla="*/ 123403 h 148785"/>
                <a:gd name="connsiteX95" fmla="*/ 96261 w 144276"/>
                <a:gd name="connsiteY95" fmla="*/ 126559 h 148785"/>
                <a:gd name="connsiteX96" fmla="*/ 100680 w 144276"/>
                <a:gd name="connsiteY96" fmla="*/ 127822 h 148785"/>
                <a:gd name="connsiteX97" fmla="*/ 109516 w 144276"/>
                <a:gd name="connsiteY97" fmla="*/ 128453 h 148785"/>
                <a:gd name="connsiteX98" fmla="*/ 113935 w 144276"/>
                <a:gd name="connsiteY98" fmla="*/ 121509 h 148785"/>
                <a:gd name="connsiteX99" fmla="*/ 116460 w 144276"/>
                <a:gd name="connsiteY99" fmla="*/ 118353 h 148785"/>
                <a:gd name="connsiteX100" fmla="*/ 118985 w 144276"/>
                <a:gd name="connsiteY100" fmla="*/ 121509 h 148785"/>
                <a:gd name="connsiteX101" fmla="*/ 120247 w 144276"/>
                <a:gd name="connsiteY101" fmla="*/ 126559 h 148785"/>
                <a:gd name="connsiteX102" fmla="*/ 122141 w 144276"/>
                <a:gd name="connsiteY102" fmla="*/ 120878 h 148785"/>
                <a:gd name="connsiteX103" fmla="*/ 123403 w 144276"/>
                <a:gd name="connsiteY103" fmla="*/ 115197 h 148785"/>
                <a:gd name="connsiteX104" fmla="*/ 129084 w 144276"/>
                <a:gd name="connsiteY104" fmla="*/ 117722 h 148785"/>
                <a:gd name="connsiteX105" fmla="*/ 127822 w 144276"/>
                <a:gd name="connsiteY105" fmla="*/ 108885 h 148785"/>
                <a:gd name="connsiteX106" fmla="*/ 129715 w 144276"/>
                <a:gd name="connsiteY106" fmla="*/ 111410 h 148785"/>
                <a:gd name="connsiteX107" fmla="*/ 133503 w 144276"/>
                <a:gd name="connsiteY107" fmla="*/ 115829 h 148785"/>
                <a:gd name="connsiteX108" fmla="*/ 134765 w 144276"/>
                <a:gd name="connsiteY108" fmla="*/ 120247 h 148785"/>
                <a:gd name="connsiteX109" fmla="*/ 138552 w 144276"/>
                <a:gd name="connsiteY109" fmla="*/ 117091 h 148785"/>
                <a:gd name="connsiteX110" fmla="*/ 137921 w 144276"/>
                <a:gd name="connsiteY110" fmla="*/ 112041 h 14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44276" h="148785">
                  <a:moveTo>
                    <a:pt x="142340" y="108254"/>
                  </a:moveTo>
                  <a:lnTo>
                    <a:pt x="139183" y="104467"/>
                  </a:lnTo>
                  <a:lnTo>
                    <a:pt x="133503" y="99417"/>
                  </a:lnTo>
                  <a:lnTo>
                    <a:pt x="132240" y="92474"/>
                  </a:lnTo>
                  <a:lnTo>
                    <a:pt x="133503" y="86793"/>
                  </a:lnTo>
                  <a:lnTo>
                    <a:pt x="131609" y="79218"/>
                  </a:lnTo>
                  <a:lnTo>
                    <a:pt x="126559" y="71013"/>
                  </a:lnTo>
                  <a:lnTo>
                    <a:pt x="124666" y="68488"/>
                  </a:lnTo>
                  <a:lnTo>
                    <a:pt x="124034" y="61544"/>
                  </a:lnTo>
                  <a:lnTo>
                    <a:pt x="125928" y="55232"/>
                  </a:lnTo>
                  <a:lnTo>
                    <a:pt x="127191" y="50814"/>
                  </a:lnTo>
                  <a:lnTo>
                    <a:pt x="126559" y="45133"/>
                  </a:lnTo>
                  <a:lnTo>
                    <a:pt x="126559" y="39452"/>
                  </a:lnTo>
                  <a:lnTo>
                    <a:pt x="124666" y="34402"/>
                  </a:lnTo>
                  <a:lnTo>
                    <a:pt x="119616" y="31877"/>
                  </a:lnTo>
                  <a:lnTo>
                    <a:pt x="117091" y="25565"/>
                  </a:lnTo>
                  <a:lnTo>
                    <a:pt x="108254" y="19884"/>
                  </a:lnTo>
                  <a:lnTo>
                    <a:pt x="105729" y="15466"/>
                  </a:lnTo>
                  <a:lnTo>
                    <a:pt x="103205" y="12941"/>
                  </a:lnTo>
                  <a:lnTo>
                    <a:pt x="101942" y="7260"/>
                  </a:lnTo>
                  <a:lnTo>
                    <a:pt x="98786" y="4104"/>
                  </a:lnTo>
                  <a:lnTo>
                    <a:pt x="95630" y="4104"/>
                  </a:lnTo>
                  <a:lnTo>
                    <a:pt x="97524" y="8523"/>
                  </a:lnTo>
                  <a:lnTo>
                    <a:pt x="95630" y="12941"/>
                  </a:lnTo>
                  <a:lnTo>
                    <a:pt x="92474" y="12310"/>
                  </a:lnTo>
                  <a:lnTo>
                    <a:pt x="89318" y="9154"/>
                  </a:lnTo>
                  <a:lnTo>
                    <a:pt x="86162" y="8523"/>
                  </a:lnTo>
                  <a:lnTo>
                    <a:pt x="86162" y="13572"/>
                  </a:lnTo>
                  <a:lnTo>
                    <a:pt x="87424" y="16728"/>
                  </a:lnTo>
                  <a:lnTo>
                    <a:pt x="84268" y="19884"/>
                  </a:lnTo>
                  <a:lnTo>
                    <a:pt x="87424" y="23040"/>
                  </a:lnTo>
                  <a:lnTo>
                    <a:pt x="88687" y="28090"/>
                  </a:lnTo>
                  <a:lnTo>
                    <a:pt x="89949" y="31877"/>
                  </a:lnTo>
                  <a:lnTo>
                    <a:pt x="91843" y="34402"/>
                  </a:lnTo>
                  <a:lnTo>
                    <a:pt x="96892" y="36927"/>
                  </a:lnTo>
                  <a:lnTo>
                    <a:pt x="98786" y="43239"/>
                  </a:lnTo>
                  <a:lnTo>
                    <a:pt x="98786" y="48920"/>
                  </a:lnTo>
                  <a:lnTo>
                    <a:pt x="98786" y="54601"/>
                  </a:lnTo>
                  <a:lnTo>
                    <a:pt x="98786" y="59019"/>
                  </a:lnTo>
                  <a:lnTo>
                    <a:pt x="98155" y="63438"/>
                  </a:lnTo>
                  <a:lnTo>
                    <a:pt x="96261" y="71013"/>
                  </a:lnTo>
                  <a:lnTo>
                    <a:pt x="93105" y="77325"/>
                  </a:lnTo>
                  <a:lnTo>
                    <a:pt x="89949" y="83006"/>
                  </a:lnTo>
                  <a:lnTo>
                    <a:pt x="83637" y="83006"/>
                  </a:lnTo>
                  <a:lnTo>
                    <a:pt x="77325" y="87424"/>
                  </a:lnTo>
                  <a:lnTo>
                    <a:pt x="75431" y="82374"/>
                  </a:lnTo>
                  <a:lnTo>
                    <a:pt x="73537" y="79218"/>
                  </a:lnTo>
                  <a:lnTo>
                    <a:pt x="75431" y="75431"/>
                  </a:lnTo>
                  <a:lnTo>
                    <a:pt x="71644" y="74800"/>
                  </a:lnTo>
                  <a:lnTo>
                    <a:pt x="67857" y="79849"/>
                  </a:lnTo>
                  <a:lnTo>
                    <a:pt x="70381" y="84899"/>
                  </a:lnTo>
                  <a:lnTo>
                    <a:pt x="71013" y="88055"/>
                  </a:lnTo>
                  <a:lnTo>
                    <a:pt x="67857" y="95630"/>
                  </a:lnTo>
                  <a:lnTo>
                    <a:pt x="65963" y="101311"/>
                  </a:lnTo>
                  <a:lnTo>
                    <a:pt x="69119" y="106360"/>
                  </a:lnTo>
                  <a:lnTo>
                    <a:pt x="67857" y="110148"/>
                  </a:lnTo>
                  <a:lnTo>
                    <a:pt x="62176" y="111410"/>
                  </a:lnTo>
                  <a:lnTo>
                    <a:pt x="55232" y="108885"/>
                  </a:lnTo>
                  <a:lnTo>
                    <a:pt x="45133" y="108885"/>
                  </a:lnTo>
                  <a:lnTo>
                    <a:pt x="41346" y="110779"/>
                  </a:lnTo>
                  <a:lnTo>
                    <a:pt x="38190" y="112672"/>
                  </a:lnTo>
                  <a:lnTo>
                    <a:pt x="29984" y="112672"/>
                  </a:lnTo>
                  <a:lnTo>
                    <a:pt x="24934" y="113304"/>
                  </a:lnTo>
                  <a:lnTo>
                    <a:pt x="21778" y="113935"/>
                  </a:lnTo>
                  <a:lnTo>
                    <a:pt x="18622" y="118353"/>
                  </a:lnTo>
                  <a:lnTo>
                    <a:pt x="15466" y="122772"/>
                  </a:lnTo>
                  <a:lnTo>
                    <a:pt x="11679" y="128453"/>
                  </a:lnTo>
                  <a:lnTo>
                    <a:pt x="9154" y="132871"/>
                  </a:lnTo>
                  <a:lnTo>
                    <a:pt x="5367" y="132871"/>
                  </a:lnTo>
                  <a:lnTo>
                    <a:pt x="4104" y="135396"/>
                  </a:lnTo>
                  <a:lnTo>
                    <a:pt x="7260" y="138552"/>
                  </a:lnTo>
                  <a:lnTo>
                    <a:pt x="12310" y="140446"/>
                  </a:lnTo>
                  <a:lnTo>
                    <a:pt x="17360" y="139815"/>
                  </a:lnTo>
                  <a:lnTo>
                    <a:pt x="25565" y="141077"/>
                  </a:lnTo>
                  <a:lnTo>
                    <a:pt x="25565" y="132871"/>
                  </a:lnTo>
                  <a:lnTo>
                    <a:pt x="29353" y="132871"/>
                  </a:lnTo>
                  <a:lnTo>
                    <a:pt x="35665" y="132871"/>
                  </a:lnTo>
                  <a:lnTo>
                    <a:pt x="43239" y="130978"/>
                  </a:lnTo>
                  <a:lnTo>
                    <a:pt x="47027" y="127822"/>
                  </a:lnTo>
                  <a:lnTo>
                    <a:pt x="52708" y="125928"/>
                  </a:lnTo>
                  <a:lnTo>
                    <a:pt x="57126" y="125297"/>
                  </a:lnTo>
                  <a:lnTo>
                    <a:pt x="60913" y="126559"/>
                  </a:lnTo>
                  <a:lnTo>
                    <a:pt x="67225" y="126559"/>
                  </a:lnTo>
                  <a:lnTo>
                    <a:pt x="67225" y="132240"/>
                  </a:lnTo>
                  <a:lnTo>
                    <a:pt x="69119" y="137921"/>
                  </a:lnTo>
                  <a:lnTo>
                    <a:pt x="72906" y="142971"/>
                  </a:lnTo>
                  <a:lnTo>
                    <a:pt x="76694" y="146127"/>
                  </a:lnTo>
                  <a:lnTo>
                    <a:pt x="83006" y="148020"/>
                  </a:lnTo>
                  <a:lnTo>
                    <a:pt x="86793" y="142971"/>
                  </a:lnTo>
                  <a:lnTo>
                    <a:pt x="88687" y="137290"/>
                  </a:lnTo>
                  <a:lnTo>
                    <a:pt x="91843" y="134134"/>
                  </a:lnTo>
                  <a:lnTo>
                    <a:pt x="90580" y="129715"/>
                  </a:lnTo>
                  <a:lnTo>
                    <a:pt x="86793" y="125928"/>
                  </a:lnTo>
                  <a:lnTo>
                    <a:pt x="86793" y="119616"/>
                  </a:lnTo>
                  <a:lnTo>
                    <a:pt x="91211" y="123403"/>
                  </a:lnTo>
                  <a:lnTo>
                    <a:pt x="96261" y="126559"/>
                  </a:lnTo>
                  <a:lnTo>
                    <a:pt x="100680" y="127822"/>
                  </a:lnTo>
                  <a:lnTo>
                    <a:pt x="109516" y="128453"/>
                  </a:lnTo>
                  <a:lnTo>
                    <a:pt x="113935" y="121509"/>
                  </a:lnTo>
                  <a:lnTo>
                    <a:pt x="116460" y="118353"/>
                  </a:lnTo>
                  <a:lnTo>
                    <a:pt x="118985" y="121509"/>
                  </a:lnTo>
                  <a:lnTo>
                    <a:pt x="120247" y="126559"/>
                  </a:lnTo>
                  <a:lnTo>
                    <a:pt x="122141" y="120878"/>
                  </a:lnTo>
                  <a:lnTo>
                    <a:pt x="123403" y="115197"/>
                  </a:lnTo>
                  <a:lnTo>
                    <a:pt x="129084" y="117722"/>
                  </a:lnTo>
                  <a:lnTo>
                    <a:pt x="127822" y="108885"/>
                  </a:lnTo>
                  <a:lnTo>
                    <a:pt x="129715" y="111410"/>
                  </a:lnTo>
                  <a:lnTo>
                    <a:pt x="133503" y="115829"/>
                  </a:lnTo>
                  <a:lnTo>
                    <a:pt x="134765" y="120247"/>
                  </a:lnTo>
                  <a:lnTo>
                    <a:pt x="138552" y="117091"/>
                  </a:lnTo>
                  <a:lnTo>
                    <a:pt x="137921" y="11204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0" name="手繪多邊形: 圖案 129">
              <a:extLst>
                <a:ext uri="{FF2B5EF4-FFF2-40B4-BE49-F238E27FC236}">
                  <a16:creationId xmlns:a16="http://schemas.microsoft.com/office/drawing/2014/main" id="{7614DCCF-1CB9-480E-862C-5F77D7E3C182}"/>
                </a:ext>
              </a:extLst>
            </p:cNvPr>
            <p:cNvSpPr/>
            <p:nvPr/>
          </p:nvSpPr>
          <p:spPr>
            <a:xfrm>
              <a:off x="3972874" y="2710165"/>
              <a:ext cx="49288" cy="43811"/>
            </a:xfrm>
            <a:custGeom>
              <a:avLst/>
              <a:gdLst>
                <a:gd name="connsiteX0" fmla="*/ 7260 w 40577"/>
                <a:gd name="connsiteY0" fmla="*/ 25565 h 36069"/>
                <a:gd name="connsiteX1" fmla="*/ 4104 w 40577"/>
                <a:gd name="connsiteY1" fmla="*/ 20516 h 36069"/>
                <a:gd name="connsiteX2" fmla="*/ 7891 w 40577"/>
                <a:gd name="connsiteY2" fmla="*/ 17360 h 36069"/>
                <a:gd name="connsiteX3" fmla="*/ 7891 w 40577"/>
                <a:gd name="connsiteY3" fmla="*/ 12941 h 36069"/>
                <a:gd name="connsiteX4" fmla="*/ 8523 w 40577"/>
                <a:gd name="connsiteY4" fmla="*/ 7891 h 36069"/>
                <a:gd name="connsiteX5" fmla="*/ 12941 w 40577"/>
                <a:gd name="connsiteY5" fmla="*/ 10416 h 36069"/>
                <a:gd name="connsiteX6" fmla="*/ 16728 w 40577"/>
                <a:gd name="connsiteY6" fmla="*/ 10416 h 36069"/>
                <a:gd name="connsiteX7" fmla="*/ 21147 w 40577"/>
                <a:gd name="connsiteY7" fmla="*/ 7891 h 36069"/>
                <a:gd name="connsiteX8" fmla="*/ 23040 w 40577"/>
                <a:gd name="connsiteY8" fmla="*/ 5998 h 36069"/>
                <a:gd name="connsiteX9" fmla="*/ 29984 w 40577"/>
                <a:gd name="connsiteY9" fmla="*/ 6629 h 36069"/>
                <a:gd name="connsiteX10" fmla="*/ 33140 w 40577"/>
                <a:gd name="connsiteY10" fmla="*/ 5998 h 36069"/>
                <a:gd name="connsiteX11" fmla="*/ 36296 w 40577"/>
                <a:gd name="connsiteY11" fmla="*/ 4104 h 36069"/>
                <a:gd name="connsiteX12" fmla="*/ 37558 w 40577"/>
                <a:gd name="connsiteY12" fmla="*/ 7260 h 36069"/>
                <a:gd name="connsiteX13" fmla="*/ 35665 w 40577"/>
                <a:gd name="connsiteY13" fmla="*/ 8523 h 36069"/>
                <a:gd name="connsiteX14" fmla="*/ 36296 w 40577"/>
                <a:gd name="connsiteY14" fmla="*/ 11047 h 36069"/>
                <a:gd name="connsiteX15" fmla="*/ 35665 w 40577"/>
                <a:gd name="connsiteY15" fmla="*/ 14203 h 36069"/>
                <a:gd name="connsiteX16" fmla="*/ 35033 w 40577"/>
                <a:gd name="connsiteY16" fmla="*/ 18622 h 36069"/>
                <a:gd name="connsiteX17" fmla="*/ 35033 w 40577"/>
                <a:gd name="connsiteY17" fmla="*/ 23040 h 36069"/>
                <a:gd name="connsiteX18" fmla="*/ 33140 w 40577"/>
                <a:gd name="connsiteY18" fmla="*/ 24934 h 36069"/>
                <a:gd name="connsiteX19" fmla="*/ 30615 w 40577"/>
                <a:gd name="connsiteY19" fmla="*/ 23040 h 36069"/>
                <a:gd name="connsiteX20" fmla="*/ 26828 w 40577"/>
                <a:gd name="connsiteY20" fmla="*/ 20516 h 36069"/>
                <a:gd name="connsiteX21" fmla="*/ 24934 w 40577"/>
                <a:gd name="connsiteY21" fmla="*/ 21778 h 36069"/>
                <a:gd name="connsiteX22" fmla="*/ 22409 w 40577"/>
                <a:gd name="connsiteY22" fmla="*/ 21778 h 36069"/>
                <a:gd name="connsiteX23" fmla="*/ 19884 w 40577"/>
                <a:gd name="connsiteY23" fmla="*/ 23672 h 36069"/>
                <a:gd name="connsiteX24" fmla="*/ 19884 w 40577"/>
                <a:gd name="connsiteY24" fmla="*/ 26196 h 36069"/>
                <a:gd name="connsiteX25" fmla="*/ 19884 w 40577"/>
                <a:gd name="connsiteY25" fmla="*/ 31877 h 36069"/>
                <a:gd name="connsiteX26" fmla="*/ 19884 w 40577"/>
                <a:gd name="connsiteY26" fmla="*/ 35033 h 36069"/>
                <a:gd name="connsiteX27" fmla="*/ 13572 w 40577"/>
                <a:gd name="connsiteY27" fmla="*/ 33771 h 36069"/>
                <a:gd name="connsiteX28" fmla="*/ 11047 w 40577"/>
                <a:gd name="connsiteY28" fmla="*/ 30615 h 36069"/>
                <a:gd name="connsiteX29" fmla="*/ 7891 w 40577"/>
                <a:gd name="connsiteY29" fmla="*/ 27459 h 36069"/>
                <a:gd name="connsiteX30" fmla="*/ 7260 w 40577"/>
                <a:gd name="connsiteY30" fmla="*/ 25565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577" h="36069">
                  <a:moveTo>
                    <a:pt x="7260" y="25565"/>
                  </a:moveTo>
                  <a:lnTo>
                    <a:pt x="4104" y="20516"/>
                  </a:lnTo>
                  <a:lnTo>
                    <a:pt x="7891" y="17360"/>
                  </a:lnTo>
                  <a:lnTo>
                    <a:pt x="7891" y="12941"/>
                  </a:lnTo>
                  <a:lnTo>
                    <a:pt x="8523" y="7891"/>
                  </a:lnTo>
                  <a:lnTo>
                    <a:pt x="12941" y="10416"/>
                  </a:lnTo>
                  <a:lnTo>
                    <a:pt x="16728" y="10416"/>
                  </a:lnTo>
                  <a:lnTo>
                    <a:pt x="21147" y="7891"/>
                  </a:lnTo>
                  <a:lnTo>
                    <a:pt x="23040" y="5998"/>
                  </a:lnTo>
                  <a:lnTo>
                    <a:pt x="29984" y="6629"/>
                  </a:lnTo>
                  <a:lnTo>
                    <a:pt x="33140" y="5998"/>
                  </a:lnTo>
                  <a:lnTo>
                    <a:pt x="36296" y="4104"/>
                  </a:lnTo>
                  <a:lnTo>
                    <a:pt x="37558" y="7260"/>
                  </a:lnTo>
                  <a:lnTo>
                    <a:pt x="35665" y="8523"/>
                  </a:lnTo>
                  <a:lnTo>
                    <a:pt x="36296" y="11047"/>
                  </a:lnTo>
                  <a:lnTo>
                    <a:pt x="35665" y="14203"/>
                  </a:lnTo>
                  <a:lnTo>
                    <a:pt x="35033" y="18622"/>
                  </a:lnTo>
                  <a:lnTo>
                    <a:pt x="35033" y="23040"/>
                  </a:lnTo>
                  <a:lnTo>
                    <a:pt x="33140" y="24934"/>
                  </a:lnTo>
                  <a:lnTo>
                    <a:pt x="30615" y="23040"/>
                  </a:lnTo>
                  <a:lnTo>
                    <a:pt x="26828" y="20516"/>
                  </a:lnTo>
                  <a:lnTo>
                    <a:pt x="24934" y="21778"/>
                  </a:lnTo>
                  <a:lnTo>
                    <a:pt x="22409" y="21778"/>
                  </a:lnTo>
                  <a:lnTo>
                    <a:pt x="19884" y="23672"/>
                  </a:lnTo>
                  <a:lnTo>
                    <a:pt x="19884" y="26196"/>
                  </a:lnTo>
                  <a:lnTo>
                    <a:pt x="19884" y="31877"/>
                  </a:lnTo>
                  <a:cubicBezTo>
                    <a:pt x="19884" y="31877"/>
                    <a:pt x="21778" y="35033"/>
                    <a:pt x="19884" y="35033"/>
                  </a:cubicBezTo>
                  <a:cubicBezTo>
                    <a:pt x="17991" y="35033"/>
                    <a:pt x="13572" y="33771"/>
                    <a:pt x="13572" y="33771"/>
                  </a:cubicBezTo>
                  <a:lnTo>
                    <a:pt x="11047" y="30615"/>
                  </a:lnTo>
                  <a:lnTo>
                    <a:pt x="7891" y="27459"/>
                  </a:lnTo>
                  <a:lnTo>
                    <a:pt x="7260" y="2556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1" name="手繪多邊形: 圖案 130">
              <a:extLst>
                <a:ext uri="{FF2B5EF4-FFF2-40B4-BE49-F238E27FC236}">
                  <a16:creationId xmlns:a16="http://schemas.microsoft.com/office/drawing/2014/main" id="{6CCF1D70-5961-49A0-9D89-3FA9D025C748}"/>
                </a:ext>
              </a:extLst>
            </p:cNvPr>
            <p:cNvSpPr/>
            <p:nvPr/>
          </p:nvSpPr>
          <p:spPr>
            <a:xfrm>
              <a:off x="3928405" y="2720899"/>
              <a:ext cx="49288" cy="71194"/>
            </a:xfrm>
            <a:custGeom>
              <a:avLst/>
              <a:gdLst>
                <a:gd name="connsiteX0" fmla="*/ 38821 w 40577"/>
                <a:gd name="connsiteY0" fmla="*/ 31877 h 58612"/>
                <a:gd name="connsiteX1" fmla="*/ 38821 w 40577"/>
                <a:gd name="connsiteY1" fmla="*/ 25565 h 58612"/>
                <a:gd name="connsiteX2" fmla="*/ 40715 w 40577"/>
                <a:gd name="connsiteY2" fmla="*/ 23040 h 58612"/>
                <a:gd name="connsiteX3" fmla="*/ 38190 w 40577"/>
                <a:gd name="connsiteY3" fmla="*/ 19884 h 58612"/>
                <a:gd name="connsiteX4" fmla="*/ 36296 w 40577"/>
                <a:gd name="connsiteY4" fmla="*/ 16728 h 58612"/>
                <a:gd name="connsiteX5" fmla="*/ 31246 w 40577"/>
                <a:gd name="connsiteY5" fmla="*/ 14204 h 58612"/>
                <a:gd name="connsiteX6" fmla="*/ 30615 w 40577"/>
                <a:gd name="connsiteY6" fmla="*/ 11679 h 58612"/>
                <a:gd name="connsiteX7" fmla="*/ 30615 w 40577"/>
                <a:gd name="connsiteY7" fmla="*/ 9154 h 58612"/>
                <a:gd name="connsiteX8" fmla="*/ 25565 w 40577"/>
                <a:gd name="connsiteY8" fmla="*/ 9154 h 58612"/>
                <a:gd name="connsiteX9" fmla="*/ 22409 w 40577"/>
                <a:gd name="connsiteY9" fmla="*/ 9154 h 58612"/>
                <a:gd name="connsiteX10" fmla="*/ 15466 w 40577"/>
                <a:gd name="connsiteY10" fmla="*/ 5998 h 58612"/>
                <a:gd name="connsiteX11" fmla="*/ 12941 w 40577"/>
                <a:gd name="connsiteY11" fmla="*/ 4104 h 58612"/>
                <a:gd name="connsiteX12" fmla="*/ 10416 w 40577"/>
                <a:gd name="connsiteY12" fmla="*/ 5998 h 58612"/>
                <a:gd name="connsiteX13" fmla="*/ 9785 w 40577"/>
                <a:gd name="connsiteY13" fmla="*/ 10416 h 58612"/>
                <a:gd name="connsiteX14" fmla="*/ 5998 w 40577"/>
                <a:gd name="connsiteY14" fmla="*/ 10416 h 58612"/>
                <a:gd name="connsiteX15" fmla="*/ 4735 w 40577"/>
                <a:gd name="connsiteY15" fmla="*/ 12310 h 58612"/>
                <a:gd name="connsiteX16" fmla="*/ 4104 w 40577"/>
                <a:gd name="connsiteY16" fmla="*/ 14835 h 58612"/>
                <a:gd name="connsiteX17" fmla="*/ 4104 w 40577"/>
                <a:gd name="connsiteY17" fmla="*/ 18622 h 58612"/>
                <a:gd name="connsiteX18" fmla="*/ 7260 w 40577"/>
                <a:gd name="connsiteY18" fmla="*/ 22409 h 58612"/>
                <a:gd name="connsiteX19" fmla="*/ 11048 w 40577"/>
                <a:gd name="connsiteY19" fmla="*/ 26828 h 58612"/>
                <a:gd name="connsiteX20" fmla="*/ 11679 w 40577"/>
                <a:gd name="connsiteY20" fmla="*/ 22409 h 58612"/>
                <a:gd name="connsiteX21" fmla="*/ 9785 w 40577"/>
                <a:gd name="connsiteY21" fmla="*/ 18622 h 58612"/>
                <a:gd name="connsiteX22" fmla="*/ 12941 w 40577"/>
                <a:gd name="connsiteY22" fmla="*/ 19253 h 58612"/>
                <a:gd name="connsiteX23" fmla="*/ 16097 w 40577"/>
                <a:gd name="connsiteY23" fmla="*/ 21778 h 58612"/>
                <a:gd name="connsiteX24" fmla="*/ 19884 w 40577"/>
                <a:gd name="connsiteY24" fmla="*/ 24934 h 58612"/>
                <a:gd name="connsiteX25" fmla="*/ 21147 w 40577"/>
                <a:gd name="connsiteY25" fmla="*/ 28721 h 58612"/>
                <a:gd name="connsiteX26" fmla="*/ 20516 w 40577"/>
                <a:gd name="connsiteY26" fmla="*/ 33771 h 58612"/>
                <a:gd name="connsiteX27" fmla="*/ 17360 w 40577"/>
                <a:gd name="connsiteY27" fmla="*/ 37558 h 58612"/>
                <a:gd name="connsiteX28" fmla="*/ 19253 w 40577"/>
                <a:gd name="connsiteY28" fmla="*/ 40714 h 58612"/>
                <a:gd name="connsiteX29" fmla="*/ 22409 w 40577"/>
                <a:gd name="connsiteY29" fmla="*/ 45764 h 58612"/>
                <a:gd name="connsiteX30" fmla="*/ 22409 w 40577"/>
                <a:gd name="connsiteY30" fmla="*/ 50183 h 58612"/>
                <a:gd name="connsiteX31" fmla="*/ 26197 w 40577"/>
                <a:gd name="connsiteY31" fmla="*/ 52076 h 58612"/>
                <a:gd name="connsiteX32" fmla="*/ 26828 w 40577"/>
                <a:gd name="connsiteY32" fmla="*/ 48289 h 58612"/>
                <a:gd name="connsiteX33" fmla="*/ 28090 w 40577"/>
                <a:gd name="connsiteY33" fmla="*/ 45133 h 58612"/>
                <a:gd name="connsiteX34" fmla="*/ 29984 w 40577"/>
                <a:gd name="connsiteY34" fmla="*/ 48289 h 58612"/>
                <a:gd name="connsiteX35" fmla="*/ 31878 w 40577"/>
                <a:gd name="connsiteY35" fmla="*/ 52076 h 58612"/>
                <a:gd name="connsiteX36" fmla="*/ 33140 w 40577"/>
                <a:gd name="connsiteY36" fmla="*/ 55863 h 58612"/>
                <a:gd name="connsiteX37" fmla="*/ 35665 w 40577"/>
                <a:gd name="connsiteY37" fmla="*/ 53970 h 58612"/>
                <a:gd name="connsiteX38" fmla="*/ 36296 w 40577"/>
                <a:gd name="connsiteY38" fmla="*/ 48289 h 58612"/>
                <a:gd name="connsiteX39" fmla="*/ 40083 w 40577"/>
                <a:gd name="connsiteY39" fmla="*/ 50183 h 58612"/>
                <a:gd name="connsiteX40" fmla="*/ 40715 w 40577"/>
                <a:gd name="connsiteY40" fmla="*/ 45764 h 58612"/>
                <a:gd name="connsiteX41" fmla="*/ 38190 w 40577"/>
                <a:gd name="connsiteY41" fmla="*/ 38821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577" h="58612">
                  <a:moveTo>
                    <a:pt x="38821" y="31877"/>
                  </a:moveTo>
                  <a:lnTo>
                    <a:pt x="38821" y="25565"/>
                  </a:lnTo>
                  <a:lnTo>
                    <a:pt x="40715" y="23040"/>
                  </a:lnTo>
                  <a:lnTo>
                    <a:pt x="38190" y="19884"/>
                  </a:lnTo>
                  <a:lnTo>
                    <a:pt x="36296" y="16728"/>
                  </a:lnTo>
                  <a:lnTo>
                    <a:pt x="31246" y="14204"/>
                  </a:lnTo>
                  <a:lnTo>
                    <a:pt x="30615" y="11679"/>
                  </a:lnTo>
                  <a:lnTo>
                    <a:pt x="30615" y="9154"/>
                  </a:lnTo>
                  <a:lnTo>
                    <a:pt x="25565" y="9154"/>
                  </a:lnTo>
                  <a:lnTo>
                    <a:pt x="22409" y="9154"/>
                  </a:lnTo>
                  <a:lnTo>
                    <a:pt x="15466" y="5998"/>
                  </a:lnTo>
                  <a:lnTo>
                    <a:pt x="12941" y="4104"/>
                  </a:lnTo>
                  <a:lnTo>
                    <a:pt x="10416" y="5998"/>
                  </a:lnTo>
                  <a:lnTo>
                    <a:pt x="9785" y="10416"/>
                  </a:lnTo>
                  <a:lnTo>
                    <a:pt x="5998" y="10416"/>
                  </a:lnTo>
                  <a:lnTo>
                    <a:pt x="4735" y="12310"/>
                  </a:lnTo>
                  <a:lnTo>
                    <a:pt x="4104" y="14835"/>
                  </a:lnTo>
                  <a:lnTo>
                    <a:pt x="4104" y="18622"/>
                  </a:lnTo>
                  <a:lnTo>
                    <a:pt x="7260" y="22409"/>
                  </a:lnTo>
                  <a:lnTo>
                    <a:pt x="11048" y="26828"/>
                  </a:lnTo>
                  <a:lnTo>
                    <a:pt x="11679" y="22409"/>
                  </a:lnTo>
                  <a:lnTo>
                    <a:pt x="9785" y="18622"/>
                  </a:lnTo>
                  <a:lnTo>
                    <a:pt x="12941" y="19253"/>
                  </a:lnTo>
                  <a:lnTo>
                    <a:pt x="16097" y="21778"/>
                  </a:lnTo>
                  <a:lnTo>
                    <a:pt x="19884" y="24934"/>
                  </a:lnTo>
                  <a:lnTo>
                    <a:pt x="21147" y="28721"/>
                  </a:lnTo>
                  <a:lnTo>
                    <a:pt x="20516" y="33771"/>
                  </a:lnTo>
                  <a:lnTo>
                    <a:pt x="17360" y="37558"/>
                  </a:lnTo>
                  <a:lnTo>
                    <a:pt x="19253" y="40714"/>
                  </a:lnTo>
                  <a:lnTo>
                    <a:pt x="22409" y="45764"/>
                  </a:lnTo>
                  <a:lnTo>
                    <a:pt x="22409" y="50183"/>
                  </a:lnTo>
                  <a:lnTo>
                    <a:pt x="26197" y="52076"/>
                  </a:lnTo>
                  <a:lnTo>
                    <a:pt x="26828" y="48289"/>
                  </a:lnTo>
                  <a:lnTo>
                    <a:pt x="28090" y="45133"/>
                  </a:lnTo>
                  <a:lnTo>
                    <a:pt x="29984" y="48289"/>
                  </a:lnTo>
                  <a:lnTo>
                    <a:pt x="31878" y="52076"/>
                  </a:lnTo>
                  <a:lnTo>
                    <a:pt x="33140" y="55863"/>
                  </a:lnTo>
                  <a:lnTo>
                    <a:pt x="35665" y="53970"/>
                  </a:lnTo>
                  <a:lnTo>
                    <a:pt x="36296" y="48289"/>
                  </a:lnTo>
                  <a:lnTo>
                    <a:pt x="40083" y="50183"/>
                  </a:lnTo>
                  <a:lnTo>
                    <a:pt x="40715" y="45764"/>
                  </a:lnTo>
                  <a:lnTo>
                    <a:pt x="38190" y="3882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2" name="手繪多邊形: 圖案 131">
              <a:extLst>
                <a:ext uri="{FF2B5EF4-FFF2-40B4-BE49-F238E27FC236}">
                  <a16:creationId xmlns:a16="http://schemas.microsoft.com/office/drawing/2014/main" id="{F1D7754F-563A-40CF-9118-E98B982DC75C}"/>
                </a:ext>
              </a:extLst>
            </p:cNvPr>
            <p:cNvSpPr/>
            <p:nvPr/>
          </p:nvSpPr>
          <p:spPr>
            <a:xfrm>
              <a:off x="1681147" y="2522324"/>
              <a:ext cx="27382" cy="38335"/>
            </a:xfrm>
            <a:custGeom>
              <a:avLst/>
              <a:gdLst>
                <a:gd name="connsiteX0" fmla="*/ 7892 w 22543"/>
                <a:gd name="connsiteY0" fmla="*/ 29984 h 31560"/>
                <a:gd name="connsiteX1" fmla="*/ 6629 w 22543"/>
                <a:gd name="connsiteY1" fmla="*/ 26828 h 31560"/>
                <a:gd name="connsiteX2" fmla="*/ 5367 w 22543"/>
                <a:gd name="connsiteY2" fmla="*/ 23672 h 31560"/>
                <a:gd name="connsiteX3" fmla="*/ 4104 w 22543"/>
                <a:gd name="connsiteY3" fmla="*/ 19884 h 31560"/>
                <a:gd name="connsiteX4" fmla="*/ 4104 w 22543"/>
                <a:gd name="connsiteY4" fmla="*/ 16097 h 31560"/>
                <a:gd name="connsiteX5" fmla="*/ 5367 w 22543"/>
                <a:gd name="connsiteY5" fmla="*/ 12941 h 31560"/>
                <a:gd name="connsiteX6" fmla="*/ 6629 w 22543"/>
                <a:gd name="connsiteY6" fmla="*/ 10416 h 31560"/>
                <a:gd name="connsiteX7" fmla="*/ 9785 w 22543"/>
                <a:gd name="connsiteY7" fmla="*/ 8523 h 31560"/>
                <a:gd name="connsiteX8" fmla="*/ 14203 w 22543"/>
                <a:gd name="connsiteY8" fmla="*/ 8523 h 31560"/>
                <a:gd name="connsiteX9" fmla="*/ 16097 w 22543"/>
                <a:gd name="connsiteY9" fmla="*/ 4104 h 31560"/>
                <a:gd name="connsiteX10" fmla="*/ 16728 w 22543"/>
                <a:gd name="connsiteY10" fmla="*/ 9154 h 31560"/>
                <a:gd name="connsiteX11" fmla="*/ 17991 w 22543"/>
                <a:gd name="connsiteY11" fmla="*/ 13572 h 31560"/>
                <a:gd name="connsiteX12" fmla="*/ 18622 w 22543"/>
                <a:gd name="connsiteY12" fmla="*/ 19253 h 31560"/>
                <a:gd name="connsiteX13" fmla="*/ 17991 w 22543"/>
                <a:gd name="connsiteY13" fmla="*/ 21778 h 31560"/>
                <a:gd name="connsiteX14" fmla="*/ 16728 w 22543"/>
                <a:gd name="connsiteY14" fmla="*/ 24934 h 31560"/>
                <a:gd name="connsiteX15" fmla="*/ 16728 w 22543"/>
                <a:gd name="connsiteY15" fmla="*/ 28090 h 31560"/>
                <a:gd name="connsiteX16" fmla="*/ 13572 w 22543"/>
                <a:gd name="connsiteY16" fmla="*/ 30615 h 31560"/>
                <a:gd name="connsiteX17" fmla="*/ 11047 w 22543"/>
                <a:gd name="connsiteY17" fmla="*/ 31877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543" h="31560">
                  <a:moveTo>
                    <a:pt x="7892" y="29984"/>
                  </a:moveTo>
                  <a:lnTo>
                    <a:pt x="6629" y="26828"/>
                  </a:lnTo>
                  <a:lnTo>
                    <a:pt x="5367" y="23672"/>
                  </a:lnTo>
                  <a:lnTo>
                    <a:pt x="4104" y="19884"/>
                  </a:lnTo>
                  <a:lnTo>
                    <a:pt x="4104" y="16097"/>
                  </a:lnTo>
                  <a:lnTo>
                    <a:pt x="5367" y="12941"/>
                  </a:lnTo>
                  <a:lnTo>
                    <a:pt x="6629" y="10416"/>
                  </a:lnTo>
                  <a:lnTo>
                    <a:pt x="9785" y="8523"/>
                  </a:lnTo>
                  <a:lnTo>
                    <a:pt x="14203" y="8523"/>
                  </a:lnTo>
                  <a:lnTo>
                    <a:pt x="16097" y="4104"/>
                  </a:lnTo>
                  <a:lnTo>
                    <a:pt x="16728" y="9154"/>
                  </a:lnTo>
                  <a:lnTo>
                    <a:pt x="17991" y="13572"/>
                  </a:lnTo>
                  <a:lnTo>
                    <a:pt x="18622" y="19253"/>
                  </a:lnTo>
                  <a:lnTo>
                    <a:pt x="17991" y="21778"/>
                  </a:lnTo>
                  <a:lnTo>
                    <a:pt x="16728" y="24934"/>
                  </a:lnTo>
                  <a:lnTo>
                    <a:pt x="16728" y="28090"/>
                  </a:lnTo>
                  <a:lnTo>
                    <a:pt x="13572" y="30615"/>
                  </a:lnTo>
                  <a:lnTo>
                    <a:pt x="11047" y="3187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3" name="手繪多邊形: 圖案 132">
              <a:extLst>
                <a:ext uri="{FF2B5EF4-FFF2-40B4-BE49-F238E27FC236}">
                  <a16:creationId xmlns:a16="http://schemas.microsoft.com/office/drawing/2014/main" id="{4AF748E4-81D7-48A5-BB24-022F8A7DA139}"/>
                </a:ext>
              </a:extLst>
            </p:cNvPr>
            <p:cNvSpPr/>
            <p:nvPr/>
          </p:nvSpPr>
          <p:spPr>
            <a:xfrm>
              <a:off x="1675013" y="2561426"/>
              <a:ext cx="32859" cy="54764"/>
            </a:xfrm>
            <a:custGeom>
              <a:avLst/>
              <a:gdLst>
                <a:gd name="connsiteX0" fmla="*/ 16097 w 27051"/>
                <a:gd name="connsiteY0" fmla="*/ 40083 h 45086"/>
                <a:gd name="connsiteX1" fmla="*/ 16097 w 27051"/>
                <a:gd name="connsiteY1" fmla="*/ 43870 h 45086"/>
                <a:gd name="connsiteX2" fmla="*/ 12941 w 27051"/>
                <a:gd name="connsiteY2" fmla="*/ 44502 h 45086"/>
                <a:gd name="connsiteX3" fmla="*/ 9785 w 27051"/>
                <a:gd name="connsiteY3" fmla="*/ 43870 h 45086"/>
                <a:gd name="connsiteX4" fmla="*/ 7892 w 27051"/>
                <a:gd name="connsiteY4" fmla="*/ 40083 h 45086"/>
                <a:gd name="connsiteX5" fmla="*/ 6629 w 27051"/>
                <a:gd name="connsiteY5" fmla="*/ 35665 h 45086"/>
                <a:gd name="connsiteX6" fmla="*/ 7260 w 27051"/>
                <a:gd name="connsiteY6" fmla="*/ 31877 h 45086"/>
                <a:gd name="connsiteX7" fmla="*/ 7892 w 27051"/>
                <a:gd name="connsiteY7" fmla="*/ 29353 h 45086"/>
                <a:gd name="connsiteX8" fmla="*/ 6629 w 27051"/>
                <a:gd name="connsiteY8" fmla="*/ 25565 h 45086"/>
                <a:gd name="connsiteX9" fmla="*/ 8523 w 27051"/>
                <a:gd name="connsiteY9" fmla="*/ 23040 h 45086"/>
                <a:gd name="connsiteX10" fmla="*/ 7892 w 27051"/>
                <a:gd name="connsiteY10" fmla="*/ 18622 h 45086"/>
                <a:gd name="connsiteX11" fmla="*/ 5366 w 27051"/>
                <a:gd name="connsiteY11" fmla="*/ 16097 h 45086"/>
                <a:gd name="connsiteX12" fmla="*/ 4104 w 27051"/>
                <a:gd name="connsiteY12" fmla="*/ 12941 h 45086"/>
                <a:gd name="connsiteX13" fmla="*/ 4104 w 27051"/>
                <a:gd name="connsiteY13" fmla="*/ 11047 h 45086"/>
                <a:gd name="connsiteX14" fmla="*/ 9785 w 27051"/>
                <a:gd name="connsiteY14" fmla="*/ 10416 h 45086"/>
                <a:gd name="connsiteX15" fmla="*/ 12941 w 27051"/>
                <a:gd name="connsiteY15" fmla="*/ 7260 h 45086"/>
                <a:gd name="connsiteX16" fmla="*/ 17360 w 27051"/>
                <a:gd name="connsiteY16" fmla="*/ 4735 h 45086"/>
                <a:gd name="connsiteX17" fmla="*/ 20516 w 27051"/>
                <a:gd name="connsiteY17" fmla="*/ 4104 h 45086"/>
                <a:gd name="connsiteX18" fmla="*/ 23672 w 27051"/>
                <a:gd name="connsiteY18" fmla="*/ 6629 h 45086"/>
                <a:gd name="connsiteX19" fmla="*/ 26828 w 27051"/>
                <a:gd name="connsiteY19" fmla="*/ 12310 h 45086"/>
                <a:gd name="connsiteX20" fmla="*/ 26828 w 27051"/>
                <a:gd name="connsiteY20" fmla="*/ 17360 h 45086"/>
                <a:gd name="connsiteX21" fmla="*/ 24303 w 27051"/>
                <a:gd name="connsiteY21" fmla="*/ 20516 h 45086"/>
                <a:gd name="connsiteX22" fmla="*/ 26197 w 27051"/>
                <a:gd name="connsiteY22" fmla="*/ 23672 h 45086"/>
                <a:gd name="connsiteX23" fmla="*/ 25565 w 27051"/>
                <a:gd name="connsiteY23" fmla="*/ 26828 h 45086"/>
                <a:gd name="connsiteX24" fmla="*/ 25565 w 27051"/>
                <a:gd name="connsiteY24" fmla="*/ 31877 h 45086"/>
                <a:gd name="connsiteX25" fmla="*/ 25565 w 27051"/>
                <a:gd name="connsiteY25" fmla="*/ 37558 h 45086"/>
                <a:gd name="connsiteX26" fmla="*/ 23672 w 27051"/>
                <a:gd name="connsiteY26" fmla="*/ 40714 h 45086"/>
                <a:gd name="connsiteX27" fmla="*/ 20516 w 27051"/>
                <a:gd name="connsiteY27" fmla="*/ 39452 h 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051" h="45086">
                  <a:moveTo>
                    <a:pt x="16097" y="40083"/>
                  </a:moveTo>
                  <a:lnTo>
                    <a:pt x="16097" y="43870"/>
                  </a:lnTo>
                  <a:lnTo>
                    <a:pt x="12941" y="44502"/>
                  </a:lnTo>
                  <a:lnTo>
                    <a:pt x="9785" y="43870"/>
                  </a:lnTo>
                  <a:lnTo>
                    <a:pt x="7892" y="40083"/>
                  </a:lnTo>
                  <a:lnTo>
                    <a:pt x="6629" y="35665"/>
                  </a:lnTo>
                  <a:lnTo>
                    <a:pt x="7260" y="31877"/>
                  </a:lnTo>
                  <a:lnTo>
                    <a:pt x="7892" y="29353"/>
                  </a:lnTo>
                  <a:lnTo>
                    <a:pt x="6629" y="25565"/>
                  </a:lnTo>
                  <a:lnTo>
                    <a:pt x="8523" y="23040"/>
                  </a:lnTo>
                  <a:lnTo>
                    <a:pt x="7892" y="18622"/>
                  </a:lnTo>
                  <a:lnTo>
                    <a:pt x="5366" y="16097"/>
                  </a:lnTo>
                  <a:lnTo>
                    <a:pt x="4104" y="12941"/>
                  </a:lnTo>
                  <a:lnTo>
                    <a:pt x="4104" y="11047"/>
                  </a:lnTo>
                  <a:lnTo>
                    <a:pt x="9785" y="10416"/>
                  </a:lnTo>
                  <a:lnTo>
                    <a:pt x="12941" y="7260"/>
                  </a:lnTo>
                  <a:lnTo>
                    <a:pt x="17360" y="4735"/>
                  </a:lnTo>
                  <a:lnTo>
                    <a:pt x="20516" y="4104"/>
                  </a:lnTo>
                  <a:lnTo>
                    <a:pt x="23672" y="6629"/>
                  </a:lnTo>
                  <a:lnTo>
                    <a:pt x="26828" y="12310"/>
                  </a:lnTo>
                  <a:lnTo>
                    <a:pt x="26828" y="17360"/>
                  </a:lnTo>
                  <a:lnTo>
                    <a:pt x="24303" y="20516"/>
                  </a:lnTo>
                  <a:lnTo>
                    <a:pt x="26197" y="23672"/>
                  </a:lnTo>
                  <a:lnTo>
                    <a:pt x="25565" y="26828"/>
                  </a:lnTo>
                  <a:lnTo>
                    <a:pt x="25565" y="31877"/>
                  </a:lnTo>
                  <a:lnTo>
                    <a:pt x="25565" y="37558"/>
                  </a:lnTo>
                  <a:lnTo>
                    <a:pt x="23672" y="40714"/>
                  </a:lnTo>
                  <a:lnTo>
                    <a:pt x="20516" y="3945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4" name="手繪多邊形: 圖案 133">
              <a:extLst>
                <a:ext uri="{FF2B5EF4-FFF2-40B4-BE49-F238E27FC236}">
                  <a16:creationId xmlns:a16="http://schemas.microsoft.com/office/drawing/2014/main" id="{68DDEBFB-A941-44AF-B0FA-0A8E94851B14}"/>
                </a:ext>
              </a:extLst>
            </p:cNvPr>
            <p:cNvSpPr/>
            <p:nvPr/>
          </p:nvSpPr>
          <p:spPr>
            <a:xfrm>
              <a:off x="1752451" y="2625829"/>
              <a:ext cx="60241" cy="38335"/>
            </a:xfrm>
            <a:custGeom>
              <a:avLst/>
              <a:gdLst>
                <a:gd name="connsiteX0" fmla="*/ 47658 w 49595"/>
                <a:gd name="connsiteY0" fmla="*/ 7260 h 31560"/>
                <a:gd name="connsiteX1" fmla="*/ 45764 w 49595"/>
                <a:gd name="connsiteY1" fmla="*/ 12941 h 31560"/>
                <a:gd name="connsiteX2" fmla="*/ 43870 w 49595"/>
                <a:gd name="connsiteY2" fmla="*/ 16728 h 31560"/>
                <a:gd name="connsiteX3" fmla="*/ 43870 w 49595"/>
                <a:gd name="connsiteY3" fmla="*/ 20516 h 31560"/>
                <a:gd name="connsiteX4" fmla="*/ 46395 w 49595"/>
                <a:gd name="connsiteY4" fmla="*/ 24934 h 31560"/>
                <a:gd name="connsiteX5" fmla="*/ 44501 w 49595"/>
                <a:gd name="connsiteY5" fmla="*/ 29353 h 31560"/>
                <a:gd name="connsiteX6" fmla="*/ 39452 w 49595"/>
                <a:gd name="connsiteY6" fmla="*/ 31246 h 31560"/>
                <a:gd name="connsiteX7" fmla="*/ 34402 w 49595"/>
                <a:gd name="connsiteY7" fmla="*/ 29984 h 31560"/>
                <a:gd name="connsiteX8" fmla="*/ 31877 w 49595"/>
                <a:gd name="connsiteY8" fmla="*/ 26197 h 31560"/>
                <a:gd name="connsiteX9" fmla="*/ 29352 w 49595"/>
                <a:gd name="connsiteY9" fmla="*/ 25565 h 31560"/>
                <a:gd name="connsiteX10" fmla="*/ 23672 w 49595"/>
                <a:gd name="connsiteY10" fmla="*/ 23672 h 31560"/>
                <a:gd name="connsiteX11" fmla="*/ 18622 w 49595"/>
                <a:gd name="connsiteY11" fmla="*/ 19884 h 31560"/>
                <a:gd name="connsiteX12" fmla="*/ 12941 w 49595"/>
                <a:gd name="connsiteY12" fmla="*/ 18622 h 31560"/>
                <a:gd name="connsiteX13" fmla="*/ 7260 w 49595"/>
                <a:gd name="connsiteY13" fmla="*/ 16728 h 31560"/>
                <a:gd name="connsiteX14" fmla="*/ 4104 w 49595"/>
                <a:gd name="connsiteY14" fmla="*/ 14204 h 31560"/>
                <a:gd name="connsiteX15" fmla="*/ 5366 w 49595"/>
                <a:gd name="connsiteY15" fmla="*/ 12310 h 31560"/>
                <a:gd name="connsiteX16" fmla="*/ 5366 w 49595"/>
                <a:gd name="connsiteY16" fmla="*/ 9785 h 31560"/>
                <a:gd name="connsiteX17" fmla="*/ 7891 w 49595"/>
                <a:gd name="connsiteY17" fmla="*/ 7891 h 31560"/>
                <a:gd name="connsiteX18" fmla="*/ 12310 w 49595"/>
                <a:gd name="connsiteY18" fmla="*/ 7891 h 31560"/>
                <a:gd name="connsiteX19" fmla="*/ 15466 w 49595"/>
                <a:gd name="connsiteY19" fmla="*/ 5367 h 31560"/>
                <a:gd name="connsiteX20" fmla="*/ 18622 w 49595"/>
                <a:gd name="connsiteY20" fmla="*/ 6629 h 31560"/>
                <a:gd name="connsiteX21" fmla="*/ 24303 w 49595"/>
                <a:gd name="connsiteY21" fmla="*/ 9154 h 31560"/>
                <a:gd name="connsiteX22" fmla="*/ 27459 w 49595"/>
                <a:gd name="connsiteY22" fmla="*/ 7260 h 31560"/>
                <a:gd name="connsiteX23" fmla="*/ 33140 w 49595"/>
                <a:gd name="connsiteY23" fmla="*/ 7260 h 31560"/>
                <a:gd name="connsiteX24" fmla="*/ 36927 w 49595"/>
                <a:gd name="connsiteY24" fmla="*/ 6629 h 31560"/>
                <a:gd name="connsiteX25" fmla="*/ 39452 w 49595"/>
                <a:gd name="connsiteY25" fmla="*/ 5367 h 31560"/>
                <a:gd name="connsiteX26" fmla="*/ 43870 w 49595"/>
                <a:gd name="connsiteY26" fmla="*/ 5367 h 31560"/>
                <a:gd name="connsiteX27" fmla="*/ 48289 w 49595"/>
                <a:gd name="connsiteY27" fmla="*/ 4104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95" h="31560">
                  <a:moveTo>
                    <a:pt x="47658" y="7260"/>
                  </a:moveTo>
                  <a:lnTo>
                    <a:pt x="45764" y="12941"/>
                  </a:lnTo>
                  <a:lnTo>
                    <a:pt x="43870" y="16728"/>
                  </a:lnTo>
                  <a:lnTo>
                    <a:pt x="43870" y="20516"/>
                  </a:lnTo>
                  <a:lnTo>
                    <a:pt x="46395" y="24934"/>
                  </a:lnTo>
                  <a:lnTo>
                    <a:pt x="44501" y="29353"/>
                  </a:lnTo>
                  <a:lnTo>
                    <a:pt x="39452" y="31246"/>
                  </a:lnTo>
                  <a:lnTo>
                    <a:pt x="34402" y="29984"/>
                  </a:lnTo>
                  <a:lnTo>
                    <a:pt x="31877" y="26197"/>
                  </a:lnTo>
                  <a:lnTo>
                    <a:pt x="29352" y="25565"/>
                  </a:lnTo>
                  <a:lnTo>
                    <a:pt x="23672" y="23672"/>
                  </a:lnTo>
                  <a:lnTo>
                    <a:pt x="18622" y="19884"/>
                  </a:lnTo>
                  <a:lnTo>
                    <a:pt x="12941" y="18622"/>
                  </a:lnTo>
                  <a:lnTo>
                    <a:pt x="7260" y="16728"/>
                  </a:lnTo>
                  <a:lnTo>
                    <a:pt x="4104" y="14204"/>
                  </a:lnTo>
                  <a:lnTo>
                    <a:pt x="5366" y="12310"/>
                  </a:lnTo>
                  <a:lnTo>
                    <a:pt x="5366" y="9785"/>
                  </a:lnTo>
                  <a:lnTo>
                    <a:pt x="7891" y="7891"/>
                  </a:lnTo>
                  <a:lnTo>
                    <a:pt x="12310" y="7891"/>
                  </a:lnTo>
                  <a:lnTo>
                    <a:pt x="15466" y="5367"/>
                  </a:lnTo>
                  <a:lnTo>
                    <a:pt x="18622" y="6629"/>
                  </a:lnTo>
                  <a:lnTo>
                    <a:pt x="24303" y="9154"/>
                  </a:lnTo>
                  <a:lnTo>
                    <a:pt x="27459" y="7260"/>
                  </a:lnTo>
                  <a:lnTo>
                    <a:pt x="33140" y="7260"/>
                  </a:lnTo>
                  <a:lnTo>
                    <a:pt x="36927" y="6629"/>
                  </a:lnTo>
                  <a:lnTo>
                    <a:pt x="39452" y="5367"/>
                  </a:lnTo>
                  <a:lnTo>
                    <a:pt x="43870" y="5367"/>
                  </a:lnTo>
                  <a:lnTo>
                    <a:pt x="48289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5" name="手繪多邊形: 圖案 134">
              <a:extLst>
                <a:ext uri="{FF2B5EF4-FFF2-40B4-BE49-F238E27FC236}">
                  <a16:creationId xmlns:a16="http://schemas.microsoft.com/office/drawing/2014/main" id="{7FC82C83-DE97-467A-B2CD-6FCD4BB0EB65}"/>
                </a:ext>
              </a:extLst>
            </p:cNvPr>
            <p:cNvSpPr/>
            <p:nvPr/>
          </p:nvSpPr>
          <p:spPr>
            <a:xfrm>
              <a:off x="1547741" y="2605127"/>
              <a:ext cx="16429" cy="16429"/>
            </a:xfrm>
            <a:custGeom>
              <a:avLst/>
              <a:gdLst>
                <a:gd name="connsiteX0" fmla="*/ 6629 w 13525"/>
                <a:gd name="connsiteY0" fmla="*/ 9785 h 13525"/>
                <a:gd name="connsiteX1" fmla="*/ 9785 w 13525"/>
                <a:gd name="connsiteY1" fmla="*/ 7891 h 13525"/>
                <a:gd name="connsiteX2" fmla="*/ 8523 w 13525"/>
                <a:gd name="connsiteY2" fmla="*/ 4104 h 13525"/>
                <a:gd name="connsiteX3" fmla="*/ 5998 w 13525"/>
                <a:gd name="connsiteY3" fmla="*/ 5998 h 13525"/>
                <a:gd name="connsiteX4" fmla="*/ 4104 w 13525"/>
                <a:gd name="connsiteY4" fmla="*/ 915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13525">
                  <a:moveTo>
                    <a:pt x="6629" y="9785"/>
                  </a:moveTo>
                  <a:lnTo>
                    <a:pt x="9785" y="7891"/>
                  </a:lnTo>
                  <a:lnTo>
                    <a:pt x="8523" y="4104"/>
                  </a:lnTo>
                  <a:lnTo>
                    <a:pt x="5998" y="5998"/>
                  </a:lnTo>
                  <a:lnTo>
                    <a:pt x="4104" y="91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6" name="手繪多邊形: 圖案 135">
              <a:extLst>
                <a:ext uri="{FF2B5EF4-FFF2-40B4-BE49-F238E27FC236}">
                  <a16:creationId xmlns:a16="http://schemas.microsoft.com/office/drawing/2014/main" id="{FD2B70FF-D2FE-4E45-8E98-5CAF0AB7354A}"/>
                </a:ext>
              </a:extLst>
            </p:cNvPr>
            <p:cNvSpPr/>
            <p:nvPr/>
          </p:nvSpPr>
          <p:spPr>
            <a:xfrm>
              <a:off x="1569975" y="2587493"/>
              <a:ext cx="27382" cy="21906"/>
            </a:xfrm>
            <a:custGeom>
              <a:avLst/>
              <a:gdLst>
                <a:gd name="connsiteX0" fmla="*/ 14835 w 22543"/>
                <a:gd name="connsiteY0" fmla="*/ 17360 h 18034"/>
                <a:gd name="connsiteX1" fmla="*/ 17991 w 22543"/>
                <a:gd name="connsiteY1" fmla="*/ 14835 h 18034"/>
                <a:gd name="connsiteX2" fmla="*/ 19253 w 22543"/>
                <a:gd name="connsiteY2" fmla="*/ 10416 h 18034"/>
                <a:gd name="connsiteX3" fmla="*/ 18622 w 22543"/>
                <a:gd name="connsiteY3" fmla="*/ 8523 h 18034"/>
                <a:gd name="connsiteX4" fmla="*/ 16097 w 22543"/>
                <a:gd name="connsiteY4" fmla="*/ 7260 h 18034"/>
                <a:gd name="connsiteX5" fmla="*/ 14835 w 22543"/>
                <a:gd name="connsiteY5" fmla="*/ 4104 h 18034"/>
                <a:gd name="connsiteX6" fmla="*/ 9785 w 22543"/>
                <a:gd name="connsiteY6" fmla="*/ 5998 h 18034"/>
                <a:gd name="connsiteX7" fmla="*/ 5998 w 22543"/>
                <a:gd name="connsiteY7" fmla="*/ 7260 h 18034"/>
                <a:gd name="connsiteX8" fmla="*/ 4104 w 22543"/>
                <a:gd name="connsiteY8" fmla="*/ 9154 h 18034"/>
                <a:gd name="connsiteX9" fmla="*/ 4104 w 22543"/>
                <a:gd name="connsiteY9" fmla="*/ 12941 h 18034"/>
                <a:gd name="connsiteX10" fmla="*/ 7260 w 22543"/>
                <a:gd name="connsiteY10" fmla="*/ 12310 h 18034"/>
                <a:gd name="connsiteX11" fmla="*/ 9785 w 22543"/>
                <a:gd name="connsiteY11" fmla="*/ 14204 h 18034"/>
                <a:gd name="connsiteX12" fmla="*/ 10416 w 22543"/>
                <a:gd name="connsiteY12" fmla="*/ 16728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43" h="18034">
                  <a:moveTo>
                    <a:pt x="14835" y="17360"/>
                  </a:moveTo>
                  <a:lnTo>
                    <a:pt x="17991" y="14835"/>
                  </a:lnTo>
                  <a:lnTo>
                    <a:pt x="19253" y="10416"/>
                  </a:lnTo>
                  <a:lnTo>
                    <a:pt x="18622" y="8523"/>
                  </a:lnTo>
                  <a:lnTo>
                    <a:pt x="16097" y="7260"/>
                  </a:lnTo>
                  <a:lnTo>
                    <a:pt x="14835" y="4104"/>
                  </a:lnTo>
                  <a:lnTo>
                    <a:pt x="9785" y="5998"/>
                  </a:lnTo>
                  <a:lnTo>
                    <a:pt x="5998" y="7260"/>
                  </a:lnTo>
                  <a:lnTo>
                    <a:pt x="4104" y="9154"/>
                  </a:lnTo>
                  <a:lnTo>
                    <a:pt x="4104" y="12941"/>
                  </a:lnTo>
                  <a:lnTo>
                    <a:pt x="7260" y="12310"/>
                  </a:lnTo>
                  <a:lnTo>
                    <a:pt x="9785" y="14204"/>
                  </a:lnTo>
                  <a:lnTo>
                    <a:pt x="10416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7" name="手繪多邊形: 圖案 136">
              <a:extLst>
                <a:ext uri="{FF2B5EF4-FFF2-40B4-BE49-F238E27FC236}">
                  <a16:creationId xmlns:a16="http://schemas.microsoft.com/office/drawing/2014/main" id="{AE746942-9954-47AF-9DC8-063B31853207}"/>
                </a:ext>
              </a:extLst>
            </p:cNvPr>
            <p:cNvSpPr/>
            <p:nvPr/>
          </p:nvSpPr>
          <p:spPr>
            <a:xfrm>
              <a:off x="1594510" y="2585194"/>
              <a:ext cx="16429" cy="16429"/>
            </a:xfrm>
            <a:custGeom>
              <a:avLst/>
              <a:gdLst>
                <a:gd name="connsiteX0" fmla="*/ 7891 w 13525"/>
                <a:gd name="connsiteY0" fmla="*/ 7891 h 13525"/>
                <a:gd name="connsiteX1" fmla="*/ 11679 w 13525"/>
                <a:gd name="connsiteY1" fmla="*/ 9785 h 13525"/>
                <a:gd name="connsiteX2" fmla="*/ 12941 w 13525"/>
                <a:gd name="connsiteY2" fmla="*/ 7260 h 13525"/>
                <a:gd name="connsiteX3" fmla="*/ 9154 w 13525"/>
                <a:gd name="connsiteY3" fmla="*/ 4104 h 13525"/>
                <a:gd name="connsiteX4" fmla="*/ 5367 w 13525"/>
                <a:gd name="connsiteY4" fmla="*/ 4104 h 13525"/>
                <a:gd name="connsiteX5" fmla="*/ 4104 w 13525"/>
                <a:gd name="connsiteY5" fmla="*/ 6629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3525">
                  <a:moveTo>
                    <a:pt x="7891" y="7891"/>
                  </a:moveTo>
                  <a:lnTo>
                    <a:pt x="11679" y="9785"/>
                  </a:lnTo>
                  <a:lnTo>
                    <a:pt x="12941" y="7260"/>
                  </a:lnTo>
                  <a:lnTo>
                    <a:pt x="9154" y="4104"/>
                  </a:lnTo>
                  <a:lnTo>
                    <a:pt x="5367" y="4104"/>
                  </a:lnTo>
                  <a:lnTo>
                    <a:pt x="4104" y="662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8" name="手繪多邊形: 圖案 137">
              <a:extLst>
                <a:ext uri="{FF2B5EF4-FFF2-40B4-BE49-F238E27FC236}">
                  <a16:creationId xmlns:a16="http://schemas.microsoft.com/office/drawing/2014/main" id="{3E24DFFE-4203-43B7-AE5F-7F1D2C19BE58}"/>
                </a:ext>
              </a:extLst>
            </p:cNvPr>
            <p:cNvSpPr/>
            <p:nvPr/>
          </p:nvSpPr>
          <p:spPr>
            <a:xfrm>
              <a:off x="1126274" y="2744667"/>
              <a:ext cx="16429" cy="16429"/>
            </a:xfrm>
            <a:custGeom>
              <a:avLst/>
              <a:gdLst>
                <a:gd name="connsiteX0" fmla="*/ 8523 w 13525"/>
                <a:gd name="connsiteY0" fmla="*/ 9785 h 13525"/>
                <a:gd name="connsiteX1" fmla="*/ 10416 w 13525"/>
                <a:gd name="connsiteY1" fmla="*/ 7891 h 13525"/>
                <a:gd name="connsiteX2" fmla="*/ 11047 w 13525"/>
                <a:gd name="connsiteY2" fmla="*/ 4104 h 13525"/>
                <a:gd name="connsiteX3" fmla="*/ 6629 w 13525"/>
                <a:gd name="connsiteY3" fmla="*/ 4104 h 13525"/>
                <a:gd name="connsiteX4" fmla="*/ 4104 w 13525"/>
                <a:gd name="connsiteY4" fmla="*/ 6629 h 13525"/>
                <a:gd name="connsiteX5" fmla="*/ 5367 w 13525"/>
                <a:gd name="connsiteY5" fmla="*/ 978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3525">
                  <a:moveTo>
                    <a:pt x="8523" y="9785"/>
                  </a:moveTo>
                  <a:lnTo>
                    <a:pt x="10416" y="7891"/>
                  </a:lnTo>
                  <a:lnTo>
                    <a:pt x="11047" y="4104"/>
                  </a:lnTo>
                  <a:lnTo>
                    <a:pt x="6629" y="4104"/>
                  </a:lnTo>
                  <a:lnTo>
                    <a:pt x="4104" y="6629"/>
                  </a:lnTo>
                  <a:lnTo>
                    <a:pt x="5367" y="978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9" name="手繪多邊形: 圖案 138">
              <a:extLst>
                <a:ext uri="{FF2B5EF4-FFF2-40B4-BE49-F238E27FC236}">
                  <a16:creationId xmlns:a16="http://schemas.microsoft.com/office/drawing/2014/main" id="{07074782-087A-45FC-8CB4-087BC7AB7E20}"/>
                </a:ext>
              </a:extLst>
            </p:cNvPr>
            <p:cNvSpPr/>
            <p:nvPr/>
          </p:nvSpPr>
          <p:spPr>
            <a:xfrm>
              <a:off x="1104040" y="2832836"/>
              <a:ext cx="16429" cy="16429"/>
            </a:xfrm>
            <a:custGeom>
              <a:avLst/>
              <a:gdLst>
                <a:gd name="connsiteX0" fmla="*/ 9154 w 13525"/>
                <a:gd name="connsiteY0" fmla="*/ 11679 h 13525"/>
                <a:gd name="connsiteX1" fmla="*/ 10416 w 13525"/>
                <a:gd name="connsiteY1" fmla="*/ 6629 h 13525"/>
                <a:gd name="connsiteX2" fmla="*/ 8523 w 13525"/>
                <a:gd name="connsiteY2" fmla="*/ 4104 h 13525"/>
                <a:gd name="connsiteX3" fmla="*/ 4104 w 13525"/>
                <a:gd name="connsiteY3" fmla="*/ 5367 h 13525"/>
                <a:gd name="connsiteX4" fmla="*/ 4104 w 13525"/>
                <a:gd name="connsiteY4" fmla="*/ 8523 h 13525"/>
                <a:gd name="connsiteX5" fmla="*/ 6629 w 13525"/>
                <a:gd name="connsiteY5" fmla="*/ 11679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3525">
                  <a:moveTo>
                    <a:pt x="9154" y="11679"/>
                  </a:moveTo>
                  <a:lnTo>
                    <a:pt x="10416" y="6629"/>
                  </a:lnTo>
                  <a:lnTo>
                    <a:pt x="8523" y="4104"/>
                  </a:lnTo>
                  <a:lnTo>
                    <a:pt x="4104" y="5367"/>
                  </a:lnTo>
                  <a:lnTo>
                    <a:pt x="4104" y="8523"/>
                  </a:lnTo>
                  <a:lnTo>
                    <a:pt x="6629" y="1167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0" name="手繪多邊形: 圖案 139">
              <a:extLst>
                <a:ext uri="{FF2B5EF4-FFF2-40B4-BE49-F238E27FC236}">
                  <a16:creationId xmlns:a16="http://schemas.microsoft.com/office/drawing/2014/main" id="{799BC429-ABAF-481A-968A-1D44C918132E}"/>
                </a:ext>
              </a:extLst>
            </p:cNvPr>
            <p:cNvSpPr/>
            <p:nvPr/>
          </p:nvSpPr>
          <p:spPr>
            <a:xfrm>
              <a:off x="1116308" y="2846637"/>
              <a:ext cx="10953" cy="10952"/>
            </a:xfrm>
            <a:custGeom>
              <a:avLst/>
              <a:gdLst>
                <a:gd name="connsiteX0" fmla="*/ 7260 w 9017"/>
                <a:gd name="connsiteY0" fmla="*/ 8523 h 9017"/>
                <a:gd name="connsiteX1" fmla="*/ 8523 w 9017"/>
                <a:gd name="connsiteY1" fmla="*/ 4735 h 9017"/>
                <a:gd name="connsiteX2" fmla="*/ 5367 w 9017"/>
                <a:gd name="connsiteY2" fmla="*/ 4104 h 9017"/>
                <a:gd name="connsiteX3" fmla="*/ 4104 w 9017"/>
                <a:gd name="connsiteY3" fmla="*/ 7891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7260" y="8523"/>
                  </a:moveTo>
                  <a:lnTo>
                    <a:pt x="8523" y="4735"/>
                  </a:lnTo>
                  <a:lnTo>
                    <a:pt x="5367" y="4104"/>
                  </a:lnTo>
                  <a:lnTo>
                    <a:pt x="4104" y="789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1" name="手繪多邊形: 圖案 140">
              <a:extLst>
                <a:ext uri="{FF2B5EF4-FFF2-40B4-BE49-F238E27FC236}">
                  <a16:creationId xmlns:a16="http://schemas.microsoft.com/office/drawing/2014/main" id="{EF82A3C4-EBD3-4CEB-91EB-220CAC3B8CFC}"/>
                </a:ext>
              </a:extLst>
            </p:cNvPr>
            <p:cNvSpPr/>
            <p:nvPr/>
          </p:nvSpPr>
          <p:spPr>
            <a:xfrm>
              <a:off x="1103274" y="2857371"/>
              <a:ext cx="10953" cy="10952"/>
            </a:xfrm>
            <a:custGeom>
              <a:avLst/>
              <a:gdLst>
                <a:gd name="connsiteX0" fmla="*/ 7891 w 9017"/>
                <a:gd name="connsiteY0" fmla="*/ 5998 h 9017"/>
                <a:gd name="connsiteX1" fmla="*/ 7260 w 9017"/>
                <a:gd name="connsiteY1" fmla="*/ 4104 h 9017"/>
                <a:gd name="connsiteX2" fmla="*/ 4104 w 9017"/>
                <a:gd name="connsiteY2" fmla="*/ 4104 h 9017"/>
                <a:gd name="connsiteX3" fmla="*/ 4104 w 9017"/>
                <a:gd name="connsiteY3" fmla="*/ 7260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7891" y="5998"/>
                  </a:moveTo>
                  <a:lnTo>
                    <a:pt x="7260" y="4104"/>
                  </a:lnTo>
                  <a:lnTo>
                    <a:pt x="4104" y="4104"/>
                  </a:lnTo>
                  <a:lnTo>
                    <a:pt x="4104" y="72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2" name="手繪多邊形: 圖案 141">
              <a:extLst>
                <a:ext uri="{FF2B5EF4-FFF2-40B4-BE49-F238E27FC236}">
                  <a16:creationId xmlns:a16="http://schemas.microsoft.com/office/drawing/2014/main" id="{8FE2DC37-6C96-49FE-B0D9-DC2791CA48EB}"/>
                </a:ext>
              </a:extLst>
            </p:cNvPr>
            <p:cNvSpPr/>
            <p:nvPr/>
          </p:nvSpPr>
          <p:spPr>
            <a:xfrm>
              <a:off x="1127041" y="2838970"/>
              <a:ext cx="21906" cy="21906"/>
            </a:xfrm>
            <a:custGeom>
              <a:avLst/>
              <a:gdLst>
                <a:gd name="connsiteX0" fmla="*/ 7891 w 18034"/>
                <a:gd name="connsiteY0" fmla="*/ 14835 h 18034"/>
                <a:gd name="connsiteX1" fmla="*/ 11047 w 18034"/>
                <a:gd name="connsiteY1" fmla="*/ 9785 h 18034"/>
                <a:gd name="connsiteX2" fmla="*/ 13572 w 18034"/>
                <a:gd name="connsiteY2" fmla="*/ 5998 h 18034"/>
                <a:gd name="connsiteX3" fmla="*/ 15466 w 18034"/>
                <a:gd name="connsiteY3" fmla="*/ 4104 h 18034"/>
                <a:gd name="connsiteX4" fmla="*/ 10416 w 18034"/>
                <a:gd name="connsiteY4" fmla="*/ 4104 h 18034"/>
                <a:gd name="connsiteX5" fmla="*/ 6629 w 18034"/>
                <a:gd name="connsiteY5" fmla="*/ 6629 h 18034"/>
                <a:gd name="connsiteX6" fmla="*/ 4104 w 18034"/>
                <a:gd name="connsiteY6" fmla="*/ 7260 h 18034"/>
                <a:gd name="connsiteX7" fmla="*/ 4104 w 18034"/>
                <a:gd name="connsiteY7" fmla="*/ 1104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18034">
                  <a:moveTo>
                    <a:pt x="7891" y="14835"/>
                  </a:moveTo>
                  <a:lnTo>
                    <a:pt x="11047" y="9785"/>
                  </a:lnTo>
                  <a:lnTo>
                    <a:pt x="13572" y="5998"/>
                  </a:lnTo>
                  <a:lnTo>
                    <a:pt x="15466" y="4104"/>
                  </a:lnTo>
                  <a:lnTo>
                    <a:pt x="10416" y="4104"/>
                  </a:lnTo>
                  <a:lnTo>
                    <a:pt x="6629" y="6629"/>
                  </a:lnTo>
                  <a:lnTo>
                    <a:pt x="4104" y="7260"/>
                  </a:lnTo>
                  <a:lnTo>
                    <a:pt x="4104" y="110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3" name="手繪多邊形: 圖案 142">
              <a:extLst>
                <a:ext uri="{FF2B5EF4-FFF2-40B4-BE49-F238E27FC236}">
                  <a16:creationId xmlns:a16="http://schemas.microsoft.com/office/drawing/2014/main" id="{05F4B04C-8B07-4A3A-8250-4952A09682F9}"/>
                </a:ext>
              </a:extLst>
            </p:cNvPr>
            <p:cNvSpPr/>
            <p:nvPr/>
          </p:nvSpPr>
          <p:spPr>
            <a:xfrm>
              <a:off x="1144675" y="2847403"/>
              <a:ext cx="16429" cy="16429"/>
            </a:xfrm>
            <a:custGeom>
              <a:avLst/>
              <a:gdLst>
                <a:gd name="connsiteX0" fmla="*/ 11047 w 13525"/>
                <a:gd name="connsiteY0" fmla="*/ 12941 h 13525"/>
                <a:gd name="connsiteX1" fmla="*/ 12941 w 13525"/>
                <a:gd name="connsiteY1" fmla="*/ 6629 h 13525"/>
                <a:gd name="connsiteX2" fmla="*/ 8523 w 13525"/>
                <a:gd name="connsiteY2" fmla="*/ 4104 h 13525"/>
                <a:gd name="connsiteX3" fmla="*/ 4735 w 13525"/>
                <a:gd name="connsiteY3" fmla="*/ 6629 h 13525"/>
                <a:gd name="connsiteX4" fmla="*/ 4104 w 13525"/>
                <a:gd name="connsiteY4" fmla="*/ 10416 h 13525"/>
                <a:gd name="connsiteX5" fmla="*/ 7260 w 13525"/>
                <a:gd name="connsiteY5" fmla="*/ 1231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3525">
                  <a:moveTo>
                    <a:pt x="11047" y="12941"/>
                  </a:moveTo>
                  <a:lnTo>
                    <a:pt x="12941" y="6629"/>
                  </a:lnTo>
                  <a:lnTo>
                    <a:pt x="8523" y="4104"/>
                  </a:lnTo>
                  <a:lnTo>
                    <a:pt x="4735" y="6629"/>
                  </a:lnTo>
                  <a:lnTo>
                    <a:pt x="4104" y="10416"/>
                  </a:lnTo>
                  <a:lnTo>
                    <a:pt x="7260" y="123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4" name="手繪多邊形: 圖案 143">
              <a:extLst>
                <a:ext uri="{FF2B5EF4-FFF2-40B4-BE49-F238E27FC236}">
                  <a16:creationId xmlns:a16="http://schemas.microsoft.com/office/drawing/2014/main" id="{BC831B53-36A8-43D2-BC8E-83711C2A56D3}"/>
                </a:ext>
              </a:extLst>
            </p:cNvPr>
            <p:cNvSpPr/>
            <p:nvPr/>
          </p:nvSpPr>
          <p:spPr>
            <a:xfrm>
              <a:off x="1172277" y="2835903"/>
              <a:ext cx="21906" cy="21906"/>
            </a:xfrm>
            <a:custGeom>
              <a:avLst/>
              <a:gdLst>
                <a:gd name="connsiteX0" fmla="*/ 5998 w 18034"/>
                <a:gd name="connsiteY0" fmla="*/ 16728 h 18034"/>
                <a:gd name="connsiteX1" fmla="*/ 10416 w 18034"/>
                <a:gd name="connsiteY1" fmla="*/ 14835 h 18034"/>
                <a:gd name="connsiteX2" fmla="*/ 12310 w 18034"/>
                <a:gd name="connsiteY2" fmla="*/ 10416 h 18034"/>
                <a:gd name="connsiteX3" fmla="*/ 14203 w 18034"/>
                <a:gd name="connsiteY3" fmla="*/ 7260 h 18034"/>
                <a:gd name="connsiteX4" fmla="*/ 13572 w 18034"/>
                <a:gd name="connsiteY4" fmla="*/ 4104 h 18034"/>
                <a:gd name="connsiteX5" fmla="*/ 10416 w 18034"/>
                <a:gd name="connsiteY5" fmla="*/ 5367 h 18034"/>
                <a:gd name="connsiteX6" fmla="*/ 8523 w 18034"/>
                <a:gd name="connsiteY6" fmla="*/ 7891 h 18034"/>
                <a:gd name="connsiteX7" fmla="*/ 6629 w 18034"/>
                <a:gd name="connsiteY7" fmla="*/ 10416 h 18034"/>
                <a:gd name="connsiteX8" fmla="*/ 4104 w 18034"/>
                <a:gd name="connsiteY8" fmla="*/ 14204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5998" y="16728"/>
                  </a:moveTo>
                  <a:lnTo>
                    <a:pt x="10416" y="14835"/>
                  </a:lnTo>
                  <a:lnTo>
                    <a:pt x="12310" y="10416"/>
                  </a:lnTo>
                  <a:lnTo>
                    <a:pt x="14203" y="7260"/>
                  </a:lnTo>
                  <a:lnTo>
                    <a:pt x="13572" y="4104"/>
                  </a:lnTo>
                  <a:lnTo>
                    <a:pt x="10416" y="5367"/>
                  </a:lnTo>
                  <a:lnTo>
                    <a:pt x="8523" y="7891"/>
                  </a:lnTo>
                  <a:lnTo>
                    <a:pt x="6629" y="10416"/>
                  </a:lnTo>
                  <a:lnTo>
                    <a:pt x="4104" y="142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5" name="手繪多邊形: 圖案 144">
              <a:extLst>
                <a:ext uri="{FF2B5EF4-FFF2-40B4-BE49-F238E27FC236}">
                  <a16:creationId xmlns:a16="http://schemas.microsoft.com/office/drawing/2014/main" id="{574462A4-DED8-4885-A661-DCCF0BB825AA}"/>
                </a:ext>
              </a:extLst>
            </p:cNvPr>
            <p:cNvSpPr/>
            <p:nvPr/>
          </p:nvSpPr>
          <p:spPr>
            <a:xfrm>
              <a:off x="1183777" y="2825169"/>
              <a:ext cx="16429" cy="16429"/>
            </a:xfrm>
            <a:custGeom>
              <a:avLst/>
              <a:gdLst>
                <a:gd name="connsiteX0" fmla="*/ 7260 w 13525"/>
                <a:gd name="connsiteY0" fmla="*/ 10416 h 13525"/>
                <a:gd name="connsiteX1" fmla="*/ 11679 w 13525"/>
                <a:gd name="connsiteY1" fmla="*/ 7891 h 13525"/>
                <a:gd name="connsiteX2" fmla="*/ 11047 w 13525"/>
                <a:gd name="connsiteY2" fmla="*/ 4104 h 13525"/>
                <a:gd name="connsiteX3" fmla="*/ 6629 w 13525"/>
                <a:gd name="connsiteY3" fmla="*/ 6629 h 13525"/>
                <a:gd name="connsiteX4" fmla="*/ 4104 w 13525"/>
                <a:gd name="connsiteY4" fmla="*/ 1104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13525">
                  <a:moveTo>
                    <a:pt x="7260" y="10416"/>
                  </a:moveTo>
                  <a:lnTo>
                    <a:pt x="11679" y="7891"/>
                  </a:lnTo>
                  <a:lnTo>
                    <a:pt x="11047" y="4104"/>
                  </a:lnTo>
                  <a:lnTo>
                    <a:pt x="6629" y="6629"/>
                  </a:lnTo>
                  <a:lnTo>
                    <a:pt x="4104" y="110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6" name="手繪多邊形: 圖案 145">
              <a:extLst>
                <a:ext uri="{FF2B5EF4-FFF2-40B4-BE49-F238E27FC236}">
                  <a16:creationId xmlns:a16="http://schemas.microsoft.com/office/drawing/2014/main" id="{0C573025-A654-4C56-B164-191002280643}"/>
                </a:ext>
              </a:extLst>
            </p:cNvPr>
            <p:cNvSpPr/>
            <p:nvPr/>
          </p:nvSpPr>
          <p:spPr>
            <a:xfrm>
              <a:off x="1439581" y="2187279"/>
              <a:ext cx="136911" cy="191674"/>
            </a:xfrm>
            <a:custGeom>
              <a:avLst/>
              <a:gdLst>
                <a:gd name="connsiteX0" fmla="*/ 55909 w 112716"/>
                <a:gd name="connsiteY0" fmla="*/ 144864 h 157802"/>
                <a:gd name="connsiteX1" fmla="*/ 60327 w 112716"/>
                <a:gd name="connsiteY1" fmla="*/ 144233 h 157802"/>
                <a:gd name="connsiteX2" fmla="*/ 65377 w 112716"/>
                <a:gd name="connsiteY2" fmla="*/ 141077 h 157802"/>
                <a:gd name="connsiteX3" fmla="*/ 69164 w 112716"/>
                <a:gd name="connsiteY3" fmla="*/ 138552 h 157802"/>
                <a:gd name="connsiteX4" fmla="*/ 73582 w 112716"/>
                <a:gd name="connsiteY4" fmla="*/ 141077 h 157802"/>
                <a:gd name="connsiteX5" fmla="*/ 79895 w 112716"/>
                <a:gd name="connsiteY5" fmla="*/ 141077 h 157802"/>
                <a:gd name="connsiteX6" fmla="*/ 82419 w 112716"/>
                <a:gd name="connsiteY6" fmla="*/ 141708 h 157802"/>
                <a:gd name="connsiteX7" fmla="*/ 86838 w 112716"/>
                <a:gd name="connsiteY7" fmla="*/ 141708 h 157802"/>
                <a:gd name="connsiteX8" fmla="*/ 93150 w 112716"/>
                <a:gd name="connsiteY8" fmla="*/ 139815 h 157802"/>
                <a:gd name="connsiteX9" fmla="*/ 97568 w 112716"/>
                <a:gd name="connsiteY9" fmla="*/ 137921 h 157802"/>
                <a:gd name="connsiteX10" fmla="*/ 102618 w 112716"/>
                <a:gd name="connsiteY10" fmla="*/ 135396 h 157802"/>
                <a:gd name="connsiteX11" fmla="*/ 105774 w 112716"/>
                <a:gd name="connsiteY11" fmla="*/ 132871 h 157802"/>
                <a:gd name="connsiteX12" fmla="*/ 107037 w 112716"/>
                <a:gd name="connsiteY12" fmla="*/ 130978 h 157802"/>
                <a:gd name="connsiteX13" fmla="*/ 100725 w 112716"/>
                <a:gd name="connsiteY13" fmla="*/ 128453 h 157802"/>
                <a:gd name="connsiteX14" fmla="*/ 96306 w 112716"/>
                <a:gd name="connsiteY14" fmla="*/ 128453 h 157802"/>
                <a:gd name="connsiteX15" fmla="*/ 97568 w 112716"/>
                <a:gd name="connsiteY15" fmla="*/ 126559 h 157802"/>
                <a:gd name="connsiteX16" fmla="*/ 98200 w 112716"/>
                <a:gd name="connsiteY16" fmla="*/ 124034 h 157802"/>
                <a:gd name="connsiteX17" fmla="*/ 101987 w 112716"/>
                <a:gd name="connsiteY17" fmla="*/ 122772 h 157802"/>
                <a:gd name="connsiteX18" fmla="*/ 106405 w 112716"/>
                <a:gd name="connsiteY18" fmla="*/ 120247 h 157802"/>
                <a:gd name="connsiteX19" fmla="*/ 108930 w 112716"/>
                <a:gd name="connsiteY19" fmla="*/ 116460 h 157802"/>
                <a:gd name="connsiteX20" fmla="*/ 112086 w 112716"/>
                <a:gd name="connsiteY20" fmla="*/ 111410 h 157802"/>
                <a:gd name="connsiteX21" fmla="*/ 112086 w 112716"/>
                <a:gd name="connsiteY21" fmla="*/ 108254 h 157802"/>
                <a:gd name="connsiteX22" fmla="*/ 109561 w 112716"/>
                <a:gd name="connsiteY22" fmla="*/ 105729 h 157802"/>
                <a:gd name="connsiteX23" fmla="*/ 105143 w 112716"/>
                <a:gd name="connsiteY23" fmla="*/ 103204 h 157802"/>
                <a:gd name="connsiteX24" fmla="*/ 101356 w 112716"/>
                <a:gd name="connsiteY24" fmla="*/ 102573 h 157802"/>
                <a:gd name="connsiteX25" fmla="*/ 97568 w 112716"/>
                <a:gd name="connsiteY25" fmla="*/ 102573 h 157802"/>
                <a:gd name="connsiteX26" fmla="*/ 92519 w 112716"/>
                <a:gd name="connsiteY26" fmla="*/ 103836 h 157802"/>
                <a:gd name="connsiteX27" fmla="*/ 87469 w 112716"/>
                <a:gd name="connsiteY27" fmla="*/ 103836 h 157802"/>
                <a:gd name="connsiteX28" fmla="*/ 90625 w 112716"/>
                <a:gd name="connsiteY28" fmla="*/ 101311 h 157802"/>
                <a:gd name="connsiteX29" fmla="*/ 91888 w 112716"/>
                <a:gd name="connsiteY29" fmla="*/ 99417 h 157802"/>
                <a:gd name="connsiteX30" fmla="*/ 91888 w 112716"/>
                <a:gd name="connsiteY30" fmla="*/ 94999 h 157802"/>
                <a:gd name="connsiteX31" fmla="*/ 88731 w 112716"/>
                <a:gd name="connsiteY31" fmla="*/ 92474 h 157802"/>
                <a:gd name="connsiteX32" fmla="*/ 86838 w 112716"/>
                <a:gd name="connsiteY32" fmla="*/ 89949 h 157802"/>
                <a:gd name="connsiteX33" fmla="*/ 85575 w 112716"/>
                <a:gd name="connsiteY33" fmla="*/ 85530 h 157802"/>
                <a:gd name="connsiteX34" fmla="*/ 85575 w 112716"/>
                <a:gd name="connsiteY34" fmla="*/ 81743 h 157802"/>
                <a:gd name="connsiteX35" fmla="*/ 81788 w 112716"/>
                <a:gd name="connsiteY35" fmla="*/ 77325 h 157802"/>
                <a:gd name="connsiteX36" fmla="*/ 76107 w 112716"/>
                <a:gd name="connsiteY36" fmla="*/ 73537 h 157802"/>
                <a:gd name="connsiteX37" fmla="*/ 71689 w 112716"/>
                <a:gd name="connsiteY37" fmla="*/ 69119 h 157802"/>
                <a:gd name="connsiteX38" fmla="*/ 69795 w 112716"/>
                <a:gd name="connsiteY38" fmla="*/ 62807 h 157802"/>
                <a:gd name="connsiteX39" fmla="*/ 69164 w 112716"/>
                <a:gd name="connsiteY39" fmla="*/ 57757 h 157802"/>
                <a:gd name="connsiteX40" fmla="*/ 64745 w 112716"/>
                <a:gd name="connsiteY40" fmla="*/ 53970 h 157802"/>
                <a:gd name="connsiteX41" fmla="*/ 59696 w 112716"/>
                <a:gd name="connsiteY41" fmla="*/ 51445 h 157802"/>
                <a:gd name="connsiteX42" fmla="*/ 55277 w 112716"/>
                <a:gd name="connsiteY42" fmla="*/ 50183 h 157802"/>
                <a:gd name="connsiteX43" fmla="*/ 54015 w 112716"/>
                <a:gd name="connsiteY43" fmla="*/ 47658 h 157802"/>
                <a:gd name="connsiteX44" fmla="*/ 55277 w 112716"/>
                <a:gd name="connsiteY44" fmla="*/ 43870 h 157802"/>
                <a:gd name="connsiteX45" fmla="*/ 55277 w 112716"/>
                <a:gd name="connsiteY45" fmla="*/ 40714 h 157802"/>
                <a:gd name="connsiteX46" fmla="*/ 60327 w 112716"/>
                <a:gd name="connsiteY46" fmla="*/ 37558 h 157802"/>
                <a:gd name="connsiteX47" fmla="*/ 63483 w 112716"/>
                <a:gd name="connsiteY47" fmla="*/ 33771 h 157802"/>
                <a:gd name="connsiteX48" fmla="*/ 66008 w 112716"/>
                <a:gd name="connsiteY48" fmla="*/ 29353 h 157802"/>
                <a:gd name="connsiteX49" fmla="*/ 69164 w 112716"/>
                <a:gd name="connsiteY49" fmla="*/ 24934 h 157802"/>
                <a:gd name="connsiteX50" fmla="*/ 67902 w 112716"/>
                <a:gd name="connsiteY50" fmla="*/ 21778 h 157802"/>
                <a:gd name="connsiteX51" fmla="*/ 59696 w 112716"/>
                <a:gd name="connsiteY51" fmla="*/ 21147 h 157802"/>
                <a:gd name="connsiteX52" fmla="*/ 52752 w 112716"/>
                <a:gd name="connsiteY52" fmla="*/ 21147 h 157802"/>
                <a:gd name="connsiteX53" fmla="*/ 47703 w 112716"/>
                <a:gd name="connsiteY53" fmla="*/ 22409 h 157802"/>
                <a:gd name="connsiteX54" fmla="*/ 42653 w 112716"/>
                <a:gd name="connsiteY54" fmla="*/ 23040 h 157802"/>
                <a:gd name="connsiteX55" fmla="*/ 39497 w 112716"/>
                <a:gd name="connsiteY55" fmla="*/ 23040 h 157802"/>
                <a:gd name="connsiteX56" fmla="*/ 42653 w 112716"/>
                <a:gd name="connsiteY56" fmla="*/ 17991 h 157802"/>
                <a:gd name="connsiteX57" fmla="*/ 39497 w 112716"/>
                <a:gd name="connsiteY57" fmla="*/ 17360 h 157802"/>
                <a:gd name="connsiteX58" fmla="*/ 45809 w 112716"/>
                <a:gd name="connsiteY58" fmla="*/ 14835 h 157802"/>
                <a:gd name="connsiteX59" fmla="*/ 51490 w 112716"/>
                <a:gd name="connsiteY59" fmla="*/ 12310 h 157802"/>
                <a:gd name="connsiteX60" fmla="*/ 53384 w 112716"/>
                <a:gd name="connsiteY60" fmla="*/ 8523 h 157802"/>
                <a:gd name="connsiteX61" fmla="*/ 53384 w 112716"/>
                <a:gd name="connsiteY61" fmla="*/ 5367 h 157802"/>
                <a:gd name="connsiteX62" fmla="*/ 47703 w 112716"/>
                <a:gd name="connsiteY62" fmla="*/ 5367 h 157802"/>
                <a:gd name="connsiteX63" fmla="*/ 42022 w 112716"/>
                <a:gd name="connsiteY63" fmla="*/ 6629 h 157802"/>
                <a:gd name="connsiteX64" fmla="*/ 38235 w 112716"/>
                <a:gd name="connsiteY64" fmla="*/ 7260 h 157802"/>
                <a:gd name="connsiteX65" fmla="*/ 34447 w 112716"/>
                <a:gd name="connsiteY65" fmla="*/ 7891 h 157802"/>
                <a:gd name="connsiteX66" fmla="*/ 31291 w 112716"/>
                <a:gd name="connsiteY66" fmla="*/ 4104 h 157802"/>
                <a:gd name="connsiteX67" fmla="*/ 27504 w 112716"/>
                <a:gd name="connsiteY67" fmla="*/ 6629 h 157802"/>
                <a:gd name="connsiteX68" fmla="*/ 27504 w 112716"/>
                <a:gd name="connsiteY68" fmla="*/ 12310 h 157802"/>
                <a:gd name="connsiteX69" fmla="*/ 24348 w 112716"/>
                <a:gd name="connsiteY69" fmla="*/ 13572 h 157802"/>
                <a:gd name="connsiteX70" fmla="*/ 23086 w 112716"/>
                <a:gd name="connsiteY70" fmla="*/ 17360 h 157802"/>
                <a:gd name="connsiteX71" fmla="*/ 19929 w 112716"/>
                <a:gd name="connsiteY71" fmla="*/ 17991 h 157802"/>
                <a:gd name="connsiteX72" fmla="*/ 17405 w 112716"/>
                <a:gd name="connsiteY72" fmla="*/ 19253 h 157802"/>
                <a:gd name="connsiteX73" fmla="*/ 17405 w 112716"/>
                <a:gd name="connsiteY73" fmla="*/ 23040 h 157802"/>
                <a:gd name="connsiteX74" fmla="*/ 16142 w 112716"/>
                <a:gd name="connsiteY74" fmla="*/ 26197 h 157802"/>
                <a:gd name="connsiteX75" fmla="*/ 18036 w 112716"/>
                <a:gd name="connsiteY75" fmla="*/ 29353 h 157802"/>
                <a:gd name="connsiteX76" fmla="*/ 18036 w 112716"/>
                <a:gd name="connsiteY76" fmla="*/ 33140 h 157802"/>
                <a:gd name="connsiteX77" fmla="*/ 14249 w 112716"/>
                <a:gd name="connsiteY77" fmla="*/ 34402 h 157802"/>
                <a:gd name="connsiteX78" fmla="*/ 10461 w 112716"/>
                <a:gd name="connsiteY78" fmla="*/ 37558 h 157802"/>
                <a:gd name="connsiteX79" fmla="*/ 9199 w 112716"/>
                <a:gd name="connsiteY79" fmla="*/ 40714 h 157802"/>
                <a:gd name="connsiteX80" fmla="*/ 7936 w 112716"/>
                <a:gd name="connsiteY80" fmla="*/ 43239 h 157802"/>
                <a:gd name="connsiteX81" fmla="*/ 12986 w 112716"/>
                <a:gd name="connsiteY81" fmla="*/ 43239 h 157802"/>
                <a:gd name="connsiteX82" fmla="*/ 18036 w 112716"/>
                <a:gd name="connsiteY82" fmla="*/ 43239 h 157802"/>
                <a:gd name="connsiteX83" fmla="*/ 16773 w 112716"/>
                <a:gd name="connsiteY83" fmla="*/ 47026 h 157802"/>
                <a:gd name="connsiteX84" fmla="*/ 16773 w 112716"/>
                <a:gd name="connsiteY84" fmla="*/ 50183 h 157802"/>
                <a:gd name="connsiteX85" fmla="*/ 15511 w 112716"/>
                <a:gd name="connsiteY85" fmla="*/ 54601 h 157802"/>
                <a:gd name="connsiteX86" fmla="*/ 14249 w 112716"/>
                <a:gd name="connsiteY86" fmla="*/ 57757 h 157802"/>
                <a:gd name="connsiteX87" fmla="*/ 15511 w 112716"/>
                <a:gd name="connsiteY87" fmla="*/ 61544 h 157802"/>
                <a:gd name="connsiteX88" fmla="*/ 19253 w 112716"/>
                <a:gd name="connsiteY88" fmla="*/ 57757 h 157802"/>
                <a:gd name="connsiteX89" fmla="*/ 21823 w 112716"/>
                <a:gd name="connsiteY89" fmla="*/ 57757 h 157802"/>
                <a:gd name="connsiteX90" fmla="*/ 22454 w 112716"/>
                <a:gd name="connsiteY90" fmla="*/ 53970 h 157802"/>
                <a:gd name="connsiteX91" fmla="*/ 24979 w 112716"/>
                <a:gd name="connsiteY91" fmla="*/ 53339 h 157802"/>
                <a:gd name="connsiteX92" fmla="*/ 28135 w 112716"/>
                <a:gd name="connsiteY92" fmla="*/ 57757 h 157802"/>
                <a:gd name="connsiteX93" fmla="*/ 24979 w 112716"/>
                <a:gd name="connsiteY93" fmla="*/ 62807 h 157802"/>
                <a:gd name="connsiteX94" fmla="*/ 21823 w 112716"/>
                <a:gd name="connsiteY94" fmla="*/ 67225 h 157802"/>
                <a:gd name="connsiteX95" fmla="*/ 22454 w 112716"/>
                <a:gd name="connsiteY95" fmla="*/ 70381 h 157802"/>
                <a:gd name="connsiteX96" fmla="*/ 27504 w 112716"/>
                <a:gd name="connsiteY96" fmla="*/ 71644 h 157802"/>
                <a:gd name="connsiteX97" fmla="*/ 31291 w 112716"/>
                <a:gd name="connsiteY97" fmla="*/ 70381 h 157802"/>
                <a:gd name="connsiteX98" fmla="*/ 35079 w 112716"/>
                <a:gd name="connsiteY98" fmla="*/ 72275 h 157802"/>
                <a:gd name="connsiteX99" fmla="*/ 38866 w 112716"/>
                <a:gd name="connsiteY99" fmla="*/ 71644 h 157802"/>
                <a:gd name="connsiteX100" fmla="*/ 43284 w 112716"/>
                <a:gd name="connsiteY100" fmla="*/ 69119 h 157802"/>
                <a:gd name="connsiteX101" fmla="*/ 47703 w 112716"/>
                <a:gd name="connsiteY101" fmla="*/ 69119 h 157802"/>
                <a:gd name="connsiteX102" fmla="*/ 42022 w 112716"/>
                <a:gd name="connsiteY102" fmla="*/ 74800 h 157802"/>
                <a:gd name="connsiteX103" fmla="*/ 43284 w 112716"/>
                <a:gd name="connsiteY103" fmla="*/ 79849 h 157802"/>
                <a:gd name="connsiteX104" fmla="*/ 47703 w 112716"/>
                <a:gd name="connsiteY104" fmla="*/ 81112 h 157802"/>
                <a:gd name="connsiteX105" fmla="*/ 50228 w 112716"/>
                <a:gd name="connsiteY105" fmla="*/ 82374 h 157802"/>
                <a:gd name="connsiteX106" fmla="*/ 46440 w 112716"/>
                <a:gd name="connsiteY106" fmla="*/ 87424 h 157802"/>
                <a:gd name="connsiteX107" fmla="*/ 47703 w 112716"/>
                <a:gd name="connsiteY107" fmla="*/ 91843 h 157802"/>
                <a:gd name="connsiteX108" fmla="*/ 48334 w 112716"/>
                <a:gd name="connsiteY108" fmla="*/ 96892 h 157802"/>
                <a:gd name="connsiteX109" fmla="*/ 43284 w 112716"/>
                <a:gd name="connsiteY109" fmla="*/ 96892 h 157802"/>
                <a:gd name="connsiteX110" fmla="*/ 41391 w 112716"/>
                <a:gd name="connsiteY110" fmla="*/ 96261 h 157802"/>
                <a:gd name="connsiteX111" fmla="*/ 32554 w 112716"/>
                <a:gd name="connsiteY111" fmla="*/ 95630 h 157802"/>
                <a:gd name="connsiteX112" fmla="*/ 30660 w 112716"/>
                <a:gd name="connsiteY112" fmla="*/ 99417 h 157802"/>
                <a:gd name="connsiteX113" fmla="*/ 29398 w 112716"/>
                <a:gd name="connsiteY113" fmla="*/ 103836 h 157802"/>
                <a:gd name="connsiteX114" fmla="*/ 31922 w 112716"/>
                <a:gd name="connsiteY114" fmla="*/ 105729 h 157802"/>
                <a:gd name="connsiteX115" fmla="*/ 33185 w 112716"/>
                <a:gd name="connsiteY115" fmla="*/ 110148 h 157802"/>
                <a:gd name="connsiteX116" fmla="*/ 30029 w 112716"/>
                <a:gd name="connsiteY116" fmla="*/ 113935 h 157802"/>
                <a:gd name="connsiteX117" fmla="*/ 25610 w 112716"/>
                <a:gd name="connsiteY117" fmla="*/ 115829 h 157802"/>
                <a:gd name="connsiteX118" fmla="*/ 20561 w 112716"/>
                <a:gd name="connsiteY118" fmla="*/ 115829 h 157802"/>
                <a:gd name="connsiteX119" fmla="*/ 18036 w 112716"/>
                <a:gd name="connsiteY119" fmla="*/ 119616 h 157802"/>
                <a:gd name="connsiteX120" fmla="*/ 14880 w 112716"/>
                <a:gd name="connsiteY120" fmla="*/ 120247 h 157802"/>
                <a:gd name="connsiteX121" fmla="*/ 14880 w 112716"/>
                <a:gd name="connsiteY121" fmla="*/ 124034 h 157802"/>
                <a:gd name="connsiteX122" fmla="*/ 16773 w 112716"/>
                <a:gd name="connsiteY122" fmla="*/ 126559 h 157802"/>
                <a:gd name="connsiteX123" fmla="*/ 23717 w 112716"/>
                <a:gd name="connsiteY123" fmla="*/ 124034 h 157802"/>
                <a:gd name="connsiteX124" fmla="*/ 26241 w 112716"/>
                <a:gd name="connsiteY124" fmla="*/ 124666 h 157802"/>
                <a:gd name="connsiteX125" fmla="*/ 30029 w 112716"/>
                <a:gd name="connsiteY125" fmla="*/ 127190 h 157802"/>
                <a:gd name="connsiteX126" fmla="*/ 33816 w 112716"/>
                <a:gd name="connsiteY126" fmla="*/ 128453 h 157802"/>
                <a:gd name="connsiteX127" fmla="*/ 39497 w 112716"/>
                <a:gd name="connsiteY127" fmla="*/ 130346 h 157802"/>
                <a:gd name="connsiteX128" fmla="*/ 44547 w 112716"/>
                <a:gd name="connsiteY128" fmla="*/ 127822 h 157802"/>
                <a:gd name="connsiteX129" fmla="*/ 50859 w 112716"/>
                <a:gd name="connsiteY129" fmla="*/ 125297 h 157802"/>
                <a:gd name="connsiteX130" fmla="*/ 42653 w 112716"/>
                <a:gd name="connsiteY130" fmla="*/ 132240 h 157802"/>
                <a:gd name="connsiteX131" fmla="*/ 34447 w 112716"/>
                <a:gd name="connsiteY131" fmla="*/ 132240 h 157802"/>
                <a:gd name="connsiteX132" fmla="*/ 29398 w 112716"/>
                <a:gd name="connsiteY132" fmla="*/ 133502 h 157802"/>
                <a:gd name="connsiteX133" fmla="*/ 23717 w 112716"/>
                <a:gd name="connsiteY133" fmla="*/ 139183 h 157802"/>
                <a:gd name="connsiteX134" fmla="*/ 19929 w 112716"/>
                <a:gd name="connsiteY134" fmla="*/ 142971 h 157802"/>
                <a:gd name="connsiteX135" fmla="*/ 13617 w 112716"/>
                <a:gd name="connsiteY135" fmla="*/ 146127 h 157802"/>
                <a:gd name="connsiteX136" fmla="*/ 7936 w 112716"/>
                <a:gd name="connsiteY136" fmla="*/ 149914 h 157802"/>
                <a:gd name="connsiteX137" fmla="*/ 4104 w 112716"/>
                <a:gd name="connsiteY137" fmla="*/ 153701 h 157802"/>
                <a:gd name="connsiteX138" fmla="*/ 9830 w 112716"/>
                <a:gd name="connsiteY138" fmla="*/ 153701 h 157802"/>
                <a:gd name="connsiteX139" fmla="*/ 12986 w 112716"/>
                <a:gd name="connsiteY139" fmla="*/ 156857 h 157802"/>
                <a:gd name="connsiteX140" fmla="*/ 15511 w 112716"/>
                <a:gd name="connsiteY140" fmla="*/ 153070 h 157802"/>
                <a:gd name="connsiteX141" fmla="*/ 18036 w 112716"/>
                <a:gd name="connsiteY141" fmla="*/ 149283 h 157802"/>
                <a:gd name="connsiteX142" fmla="*/ 21823 w 112716"/>
                <a:gd name="connsiteY142" fmla="*/ 148652 h 157802"/>
                <a:gd name="connsiteX143" fmla="*/ 26873 w 112716"/>
                <a:gd name="connsiteY143" fmla="*/ 148020 h 157802"/>
                <a:gd name="connsiteX144" fmla="*/ 30660 w 112716"/>
                <a:gd name="connsiteY144" fmla="*/ 148652 h 157802"/>
                <a:gd name="connsiteX145" fmla="*/ 34447 w 112716"/>
                <a:gd name="connsiteY145" fmla="*/ 148652 h 157802"/>
                <a:gd name="connsiteX146" fmla="*/ 36341 w 112716"/>
                <a:gd name="connsiteY146" fmla="*/ 144864 h 157802"/>
                <a:gd name="connsiteX147" fmla="*/ 40128 w 112716"/>
                <a:gd name="connsiteY147" fmla="*/ 142971 h 157802"/>
                <a:gd name="connsiteX148" fmla="*/ 43284 w 112716"/>
                <a:gd name="connsiteY148" fmla="*/ 140446 h 157802"/>
                <a:gd name="connsiteX149" fmla="*/ 47703 w 112716"/>
                <a:gd name="connsiteY149" fmla="*/ 141077 h 157802"/>
                <a:gd name="connsiteX150" fmla="*/ 50228 w 112716"/>
                <a:gd name="connsiteY150" fmla="*/ 145496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12716" h="157802">
                  <a:moveTo>
                    <a:pt x="55909" y="144864"/>
                  </a:moveTo>
                  <a:lnTo>
                    <a:pt x="60327" y="144233"/>
                  </a:lnTo>
                  <a:lnTo>
                    <a:pt x="65377" y="141077"/>
                  </a:lnTo>
                  <a:lnTo>
                    <a:pt x="69164" y="138552"/>
                  </a:lnTo>
                  <a:lnTo>
                    <a:pt x="73582" y="141077"/>
                  </a:lnTo>
                  <a:lnTo>
                    <a:pt x="79895" y="141077"/>
                  </a:lnTo>
                  <a:lnTo>
                    <a:pt x="82419" y="141708"/>
                  </a:lnTo>
                  <a:lnTo>
                    <a:pt x="86838" y="141708"/>
                  </a:lnTo>
                  <a:lnTo>
                    <a:pt x="93150" y="139815"/>
                  </a:lnTo>
                  <a:lnTo>
                    <a:pt x="97568" y="137921"/>
                  </a:lnTo>
                  <a:lnTo>
                    <a:pt x="102618" y="135396"/>
                  </a:lnTo>
                  <a:lnTo>
                    <a:pt x="105774" y="132871"/>
                  </a:lnTo>
                  <a:lnTo>
                    <a:pt x="107037" y="130978"/>
                  </a:lnTo>
                  <a:lnTo>
                    <a:pt x="100725" y="128453"/>
                  </a:lnTo>
                  <a:lnTo>
                    <a:pt x="96306" y="128453"/>
                  </a:lnTo>
                  <a:lnTo>
                    <a:pt x="97568" y="126559"/>
                  </a:lnTo>
                  <a:lnTo>
                    <a:pt x="98200" y="124034"/>
                  </a:lnTo>
                  <a:lnTo>
                    <a:pt x="101987" y="122772"/>
                  </a:lnTo>
                  <a:lnTo>
                    <a:pt x="106405" y="120247"/>
                  </a:lnTo>
                  <a:lnTo>
                    <a:pt x="108930" y="116460"/>
                  </a:lnTo>
                  <a:lnTo>
                    <a:pt x="112086" y="111410"/>
                  </a:lnTo>
                  <a:lnTo>
                    <a:pt x="112086" y="108254"/>
                  </a:lnTo>
                  <a:lnTo>
                    <a:pt x="109561" y="105729"/>
                  </a:lnTo>
                  <a:lnTo>
                    <a:pt x="105143" y="103204"/>
                  </a:lnTo>
                  <a:lnTo>
                    <a:pt x="101356" y="102573"/>
                  </a:lnTo>
                  <a:lnTo>
                    <a:pt x="97568" y="102573"/>
                  </a:lnTo>
                  <a:lnTo>
                    <a:pt x="92519" y="103836"/>
                  </a:lnTo>
                  <a:lnTo>
                    <a:pt x="87469" y="103836"/>
                  </a:lnTo>
                  <a:lnTo>
                    <a:pt x="90625" y="101311"/>
                  </a:lnTo>
                  <a:lnTo>
                    <a:pt x="91888" y="99417"/>
                  </a:lnTo>
                  <a:lnTo>
                    <a:pt x="91888" y="94999"/>
                  </a:lnTo>
                  <a:lnTo>
                    <a:pt x="88731" y="92474"/>
                  </a:lnTo>
                  <a:lnTo>
                    <a:pt x="86838" y="89949"/>
                  </a:lnTo>
                  <a:lnTo>
                    <a:pt x="85575" y="85530"/>
                  </a:lnTo>
                  <a:lnTo>
                    <a:pt x="85575" y="81743"/>
                  </a:lnTo>
                  <a:lnTo>
                    <a:pt x="81788" y="77325"/>
                  </a:lnTo>
                  <a:lnTo>
                    <a:pt x="76107" y="73537"/>
                  </a:lnTo>
                  <a:lnTo>
                    <a:pt x="71689" y="69119"/>
                  </a:lnTo>
                  <a:lnTo>
                    <a:pt x="69795" y="62807"/>
                  </a:lnTo>
                  <a:lnTo>
                    <a:pt x="69164" y="57757"/>
                  </a:lnTo>
                  <a:lnTo>
                    <a:pt x="64745" y="53970"/>
                  </a:lnTo>
                  <a:lnTo>
                    <a:pt x="59696" y="51445"/>
                  </a:lnTo>
                  <a:lnTo>
                    <a:pt x="55277" y="50183"/>
                  </a:lnTo>
                  <a:lnTo>
                    <a:pt x="54015" y="47658"/>
                  </a:lnTo>
                  <a:lnTo>
                    <a:pt x="55277" y="43870"/>
                  </a:lnTo>
                  <a:lnTo>
                    <a:pt x="55277" y="40714"/>
                  </a:lnTo>
                  <a:lnTo>
                    <a:pt x="60327" y="37558"/>
                  </a:lnTo>
                  <a:lnTo>
                    <a:pt x="63483" y="33771"/>
                  </a:lnTo>
                  <a:lnTo>
                    <a:pt x="66008" y="29353"/>
                  </a:lnTo>
                  <a:lnTo>
                    <a:pt x="69164" y="24934"/>
                  </a:lnTo>
                  <a:lnTo>
                    <a:pt x="67902" y="21778"/>
                  </a:lnTo>
                  <a:lnTo>
                    <a:pt x="59696" y="21147"/>
                  </a:lnTo>
                  <a:lnTo>
                    <a:pt x="52752" y="21147"/>
                  </a:lnTo>
                  <a:lnTo>
                    <a:pt x="47703" y="22409"/>
                  </a:lnTo>
                  <a:lnTo>
                    <a:pt x="42653" y="23040"/>
                  </a:lnTo>
                  <a:lnTo>
                    <a:pt x="39497" y="23040"/>
                  </a:lnTo>
                  <a:lnTo>
                    <a:pt x="42653" y="17991"/>
                  </a:lnTo>
                  <a:lnTo>
                    <a:pt x="39497" y="17360"/>
                  </a:lnTo>
                  <a:lnTo>
                    <a:pt x="45809" y="14835"/>
                  </a:lnTo>
                  <a:lnTo>
                    <a:pt x="51490" y="12310"/>
                  </a:lnTo>
                  <a:lnTo>
                    <a:pt x="53384" y="8523"/>
                  </a:lnTo>
                  <a:lnTo>
                    <a:pt x="53384" y="5367"/>
                  </a:lnTo>
                  <a:lnTo>
                    <a:pt x="47703" y="5367"/>
                  </a:lnTo>
                  <a:lnTo>
                    <a:pt x="42022" y="6629"/>
                  </a:lnTo>
                  <a:lnTo>
                    <a:pt x="38235" y="7260"/>
                  </a:lnTo>
                  <a:lnTo>
                    <a:pt x="34447" y="7891"/>
                  </a:lnTo>
                  <a:lnTo>
                    <a:pt x="31291" y="4104"/>
                  </a:lnTo>
                  <a:lnTo>
                    <a:pt x="27504" y="6629"/>
                  </a:lnTo>
                  <a:lnTo>
                    <a:pt x="27504" y="12310"/>
                  </a:lnTo>
                  <a:lnTo>
                    <a:pt x="24348" y="13572"/>
                  </a:lnTo>
                  <a:lnTo>
                    <a:pt x="23086" y="17360"/>
                  </a:lnTo>
                  <a:lnTo>
                    <a:pt x="19929" y="17991"/>
                  </a:lnTo>
                  <a:lnTo>
                    <a:pt x="17405" y="19253"/>
                  </a:lnTo>
                  <a:lnTo>
                    <a:pt x="17405" y="23040"/>
                  </a:lnTo>
                  <a:lnTo>
                    <a:pt x="16142" y="26197"/>
                  </a:lnTo>
                  <a:lnTo>
                    <a:pt x="18036" y="29353"/>
                  </a:lnTo>
                  <a:lnTo>
                    <a:pt x="18036" y="33140"/>
                  </a:lnTo>
                  <a:lnTo>
                    <a:pt x="14249" y="34402"/>
                  </a:lnTo>
                  <a:lnTo>
                    <a:pt x="10461" y="37558"/>
                  </a:lnTo>
                  <a:lnTo>
                    <a:pt x="9199" y="40714"/>
                  </a:lnTo>
                  <a:lnTo>
                    <a:pt x="7936" y="43239"/>
                  </a:lnTo>
                  <a:lnTo>
                    <a:pt x="12986" y="43239"/>
                  </a:lnTo>
                  <a:lnTo>
                    <a:pt x="18036" y="43239"/>
                  </a:lnTo>
                  <a:lnTo>
                    <a:pt x="16773" y="47026"/>
                  </a:lnTo>
                  <a:lnTo>
                    <a:pt x="16773" y="50183"/>
                  </a:lnTo>
                  <a:lnTo>
                    <a:pt x="15511" y="54601"/>
                  </a:lnTo>
                  <a:lnTo>
                    <a:pt x="14249" y="57757"/>
                  </a:lnTo>
                  <a:lnTo>
                    <a:pt x="15511" y="61544"/>
                  </a:lnTo>
                  <a:lnTo>
                    <a:pt x="19253" y="57757"/>
                  </a:lnTo>
                  <a:lnTo>
                    <a:pt x="21823" y="57757"/>
                  </a:lnTo>
                  <a:lnTo>
                    <a:pt x="22454" y="53970"/>
                  </a:lnTo>
                  <a:lnTo>
                    <a:pt x="24979" y="53339"/>
                  </a:lnTo>
                  <a:lnTo>
                    <a:pt x="28135" y="57757"/>
                  </a:lnTo>
                  <a:lnTo>
                    <a:pt x="24979" y="62807"/>
                  </a:lnTo>
                  <a:lnTo>
                    <a:pt x="21823" y="67225"/>
                  </a:lnTo>
                  <a:lnTo>
                    <a:pt x="22454" y="70381"/>
                  </a:lnTo>
                  <a:lnTo>
                    <a:pt x="27504" y="71644"/>
                  </a:lnTo>
                  <a:lnTo>
                    <a:pt x="31291" y="70381"/>
                  </a:lnTo>
                  <a:lnTo>
                    <a:pt x="35079" y="72275"/>
                  </a:lnTo>
                  <a:lnTo>
                    <a:pt x="38866" y="71644"/>
                  </a:lnTo>
                  <a:lnTo>
                    <a:pt x="43284" y="69119"/>
                  </a:lnTo>
                  <a:lnTo>
                    <a:pt x="47703" y="69119"/>
                  </a:lnTo>
                  <a:lnTo>
                    <a:pt x="42022" y="74800"/>
                  </a:lnTo>
                  <a:lnTo>
                    <a:pt x="43284" y="79849"/>
                  </a:lnTo>
                  <a:lnTo>
                    <a:pt x="47703" y="81112"/>
                  </a:lnTo>
                  <a:lnTo>
                    <a:pt x="50228" y="82374"/>
                  </a:lnTo>
                  <a:lnTo>
                    <a:pt x="46440" y="87424"/>
                  </a:lnTo>
                  <a:lnTo>
                    <a:pt x="47703" y="91843"/>
                  </a:lnTo>
                  <a:lnTo>
                    <a:pt x="48334" y="96892"/>
                  </a:lnTo>
                  <a:lnTo>
                    <a:pt x="43284" y="96892"/>
                  </a:lnTo>
                  <a:lnTo>
                    <a:pt x="41391" y="96261"/>
                  </a:lnTo>
                  <a:lnTo>
                    <a:pt x="32554" y="95630"/>
                  </a:lnTo>
                  <a:lnTo>
                    <a:pt x="30660" y="99417"/>
                  </a:lnTo>
                  <a:lnTo>
                    <a:pt x="29398" y="103836"/>
                  </a:lnTo>
                  <a:lnTo>
                    <a:pt x="31922" y="105729"/>
                  </a:lnTo>
                  <a:lnTo>
                    <a:pt x="33185" y="110148"/>
                  </a:lnTo>
                  <a:lnTo>
                    <a:pt x="30029" y="113935"/>
                  </a:lnTo>
                  <a:lnTo>
                    <a:pt x="25610" y="115829"/>
                  </a:lnTo>
                  <a:lnTo>
                    <a:pt x="20561" y="115829"/>
                  </a:lnTo>
                  <a:lnTo>
                    <a:pt x="18036" y="119616"/>
                  </a:lnTo>
                  <a:lnTo>
                    <a:pt x="14880" y="120247"/>
                  </a:lnTo>
                  <a:lnTo>
                    <a:pt x="14880" y="124034"/>
                  </a:lnTo>
                  <a:lnTo>
                    <a:pt x="16773" y="126559"/>
                  </a:lnTo>
                  <a:lnTo>
                    <a:pt x="23717" y="124034"/>
                  </a:lnTo>
                  <a:lnTo>
                    <a:pt x="26241" y="124666"/>
                  </a:lnTo>
                  <a:lnTo>
                    <a:pt x="30029" y="127190"/>
                  </a:lnTo>
                  <a:lnTo>
                    <a:pt x="33816" y="128453"/>
                  </a:lnTo>
                  <a:lnTo>
                    <a:pt x="39497" y="130346"/>
                  </a:lnTo>
                  <a:lnTo>
                    <a:pt x="44547" y="127822"/>
                  </a:lnTo>
                  <a:lnTo>
                    <a:pt x="50859" y="125297"/>
                  </a:lnTo>
                  <a:lnTo>
                    <a:pt x="42653" y="132240"/>
                  </a:lnTo>
                  <a:lnTo>
                    <a:pt x="34447" y="132240"/>
                  </a:lnTo>
                  <a:lnTo>
                    <a:pt x="29398" y="133502"/>
                  </a:lnTo>
                  <a:lnTo>
                    <a:pt x="23717" y="139183"/>
                  </a:lnTo>
                  <a:lnTo>
                    <a:pt x="19929" y="142971"/>
                  </a:lnTo>
                  <a:lnTo>
                    <a:pt x="13617" y="146127"/>
                  </a:lnTo>
                  <a:lnTo>
                    <a:pt x="7936" y="149914"/>
                  </a:lnTo>
                  <a:lnTo>
                    <a:pt x="4104" y="153701"/>
                  </a:lnTo>
                  <a:lnTo>
                    <a:pt x="9830" y="153701"/>
                  </a:lnTo>
                  <a:lnTo>
                    <a:pt x="12986" y="156857"/>
                  </a:lnTo>
                  <a:lnTo>
                    <a:pt x="15511" y="153070"/>
                  </a:lnTo>
                  <a:lnTo>
                    <a:pt x="18036" y="149283"/>
                  </a:lnTo>
                  <a:lnTo>
                    <a:pt x="21823" y="148652"/>
                  </a:lnTo>
                  <a:lnTo>
                    <a:pt x="26873" y="148020"/>
                  </a:lnTo>
                  <a:lnTo>
                    <a:pt x="30660" y="148652"/>
                  </a:lnTo>
                  <a:lnTo>
                    <a:pt x="34447" y="148652"/>
                  </a:lnTo>
                  <a:lnTo>
                    <a:pt x="36341" y="144864"/>
                  </a:lnTo>
                  <a:lnTo>
                    <a:pt x="40128" y="142971"/>
                  </a:lnTo>
                  <a:lnTo>
                    <a:pt x="43284" y="140446"/>
                  </a:lnTo>
                  <a:lnTo>
                    <a:pt x="47703" y="141077"/>
                  </a:lnTo>
                  <a:lnTo>
                    <a:pt x="50228" y="14549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7" name="手繪多邊形: 圖案 146">
              <a:extLst>
                <a:ext uri="{FF2B5EF4-FFF2-40B4-BE49-F238E27FC236}">
                  <a16:creationId xmlns:a16="http://schemas.microsoft.com/office/drawing/2014/main" id="{E6D8B58F-9928-47F5-93B3-4FA49E6AB998}"/>
                </a:ext>
              </a:extLst>
            </p:cNvPr>
            <p:cNvSpPr/>
            <p:nvPr/>
          </p:nvSpPr>
          <p:spPr>
            <a:xfrm>
              <a:off x="1434270" y="2192645"/>
              <a:ext cx="21906" cy="21906"/>
            </a:xfrm>
            <a:custGeom>
              <a:avLst/>
              <a:gdLst>
                <a:gd name="connsiteX0" fmla="*/ 10416 w 18034"/>
                <a:gd name="connsiteY0" fmla="*/ 14204 h 18034"/>
                <a:gd name="connsiteX1" fmla="*/ 14835 w 18034"/>
                <a:gd name="connsiteY1" fmla="*/ 12310 h 18034"/>
                <a:gd name="connsiteX2" fmla="*/ 16097 w 18034"/>
                <a:gd name="connsiteY2" fmla="*/ 6629 h 18034"/>
                <a:gd name="connsiteX3" fmla="*/ 17991 w 18034"/>
                <a:gd name="connsiteY3" fmla="*/ 4104 h 18034"/>
                <a:gd name="connsiteX4" fmla="*/ 11679 w 18034"/>
                <a:gd name="connsiteY4" fmla="*/ 5367 h 18034"/>
                <a:gd name="connsiteX5" fmla="*/ 7260 w 18034"/>
                <a:gd name="connsiteY5" fmla="*/ 5998 h 18034"/>
                <a:gd name="connsiteX6" fmla="*/ 4104 w 18034"/>
                <a:gd name="connsiteY6" fmla="*/ 10416 h 18034"/>
                <a:gd name="connsiteX7" fmla="*/ 4104 w 18034"/>
                <a:gd name="connsiteY7" fmla="*/ 14204 h 18034"/>
                <a:gd name="connsiteX8" fmla="*/ 7891 w 18034"/>
                <a:gd name="connsiteY8" fmla="*/ 15466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10416" y="14204"/>
                  </a:moveTo>
                  <a:lnTo>
                    <a:pt x="14835" y="12310"/>
                  </a:lnTo>
                  <a:lnTo>
                    <a:pt x="16097" y="6629"/>
                  </a:lnTo>
                  <a:lnTo>
                    <a:pt x="17991" y="4104"/>
                  </a:lnTo>
                  <a:lnTo>
                    <a:pt x="11679" y="5367"/>
                  </a:lnTo>
                  <a:lnTo>
                    <a:pt x="7260" y="5998"/>
                  </a:lnTo>
                  <a:lnTo>
                    <a:pt x="4104" y="10416"/>
                  </a:lnTo>
                  <a:lnTo>
                    <a:pt x="4104" y="14204"/>
                  </a:lnTo>
                  <a:lnTo>
                    <a:pt x="7891" y="1546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8" name="手繪多邊形: 圖案 147">
              <a:extLst>
                <a:ext uri="{FF2B5EF4-FFF2-40B4-BE49-F238E27FC236}">
                  <a16:creationId xmlns:a16="http://schemas.microsoft.com/office/drawing/2014/main" id="{8431A168-C994-47CA-AA91-EFDC43CA74F2}"/>
                </a:ext>
              </a:extLst>
            </p:cNvPr>
            <p:cNvSpPr/>
            <p:nvPr/>
          </p:nvSpPr>
          <p:spPr>
            <a:xfrm>
              <a:off x="1524740" y="2145877"/>
              <a:ext cx="21906" cy="21906"/>
            </a:xfrm>
            <a:custGeom>
              <a:avLst/>
              <a:gdLst>
                <a:gd name="connsiteX0" fmla="*/ 9154 w 18034"/>
                <a:gd name="connsiteY0" fmla="*/ 17991 h 18034"/>
                <a:gd name="connsiteX1" fmla="*/ 11679 w 18034"/>
                <a:gd name="connsiteY1" fmla="*/ 13572 h 18034"/>
                <a:gd name="connsiteX2" fmla="*/ 12941 w 18034"/>
                <a:gd name="connsiteY2" fmla="*/ 9154 h 18034"/>
                <a:gd name="connsiteX3" fmla="*/ 14203 w 18034"/>
                <a:gd name="connsiteY3" fmla="*/ 6629 h 18034"/>
                <a:gd name="connsiteX4" fmla="*/ 14203 w 18034"/>
                <a:gd name="connsiteY4" fmla="*/ 4104 h 18034"/>
                <a:gd name="connsiteX5" fmla="*/ 10416 w 18034"/>
                <a:gd name="connsiteY5" fmla="*/ 7260 h 18034"/>
                <a:gd name="connsiteX6" fmla="*/ 7260 w 18034"/>
                <a:gd name="connsiteY6" fmla="*/ 7891 h 18034"/>
                <a:gd name="connsiteX7" fmla="*/ 4104 w 18034"/>
                <a:gd name="connsiteY7" fmla="*/ 11679 h 18034"/>
                <a:gd name="connsiteX8" fmla="*/ 5367 w 18034"/>
                <a:gd name="connsiteY8" fmla="*/ 13572 h 18034"/>
                <a:gd name="connsiteX9" fmla="*/ 7260 w 18034"/>
                <a:gd name="connsiteY9" fmla="*/ 1609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34" h="18034">
                  <a:moveTo>
                    <a:pt x="9154" y="17991"/>
                  </a:moveTo>
                  <a:lnTo>
                    <a:pt x="11679" y="13572"/>
                  </a:lnTo>
                  <a:lnTo>
                    <a:pt x="12941" y="9154"/>
                  </a:lnTo>
                  <a:lnTo>
                    <a:pt x="14203" y="6629"/>
                  </a:lnTo>
                  <a:lnTo>
                    <a:pt x="14203" y="4104"/>
                  </a:lnTo>
                  <a:lnTo>
                    <a:pt x="10416" y="7260"/>
                  </a:lnTo>
                  <a:lnTo>
                    <a:pt x="7260" y="7891"/>
                  </a:lnTo>
                  <a:lnTo>
                    <a:pt x="4104" y="11679"/>
                  </a:lnTo>
                  <a:lnTo>
                    <a:pt x="5367" y="13572"/>
                  </a:lnTo>
                  <a:lnTo>
                    <a:pt x="7260" y="1609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9" name="手繪多邊形: 圖案 148">
              <a:extLst>
                <a:ext uri="{FF2B5EF4-FFF2-40B4-BE49-F238E27FC236}">
                  <a16:creationId xmlns:a16="http://schemas.microsoft.com/office/drawing/2014/main" id="{CA08EFDA-DE32-438B-8928-A5102AA533C8}"/>
                </a:ext>
              </a:extLst>
            </p:cNvPr>
            <p:cNvSpPr/>
            <p:nvPr/>
          </p:nvSpPr>
          <p:spPr>
            <a:xfrm>
              <a:off x="1463404" y="2276215"/>
              <a:ext cx="16429" cy="16429"/>
            </a:xfrm>
            <a:custGeom>
              <a:avLst/>
              <a:gdLst>
                <a:gd name="connsiteX0" fmla="*/ 8523 w 13525"/>
                <a:gd name="connsiteY0" fmla="*/ 11047 h 13525"/>
                <a:gd name="connsiteX1" fmla="*/ 11047 w 13525"/>
                <a:gd name="connsiteY1" fmla="*/ 7891 h 13525"/>
                <a:gd name="connsiteX2" fmla="*/ 10416 w 13525"/>
                <a:gd name="connsiteY2" fmla="*/ 4104 h 13525"/>
                <a:gd name="connsiteX3" fmla="*/ 6629 w 13525"/>
                <a:gd name="connsiteY3" fmla="*/ 4104 h 13525"/>
                <a:gd name="connsiteX4" fmla="*/ 4104 w 13525"/>
                <a:gd name="connsiteY4" fmla="*/ 9785 h 13525"/>
                <a:gd name="connsiteX5" fmla="*/ 5998 w 13525"/>
                <a:gd name="connsiteY5" fmla="*/ 1104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3525">
                  <a:moveTo>
                    <a:pt x="8523" y="11047"/>
                  </a:moveTo>
                  <a:lnTo>
                    <a:pt x="11047" y="7891"/>
                  </a:lnTo>
                  <a:lnTo>
                    <a:pt x="10416" y="4104"/>
                  </a:lnTo>
                  <a:lnTo>
                    <a:pt x="6629" y="4104"/>
                  </a:lnTo>
                  <a:lnTo>
                    <a:pt x="4104" y="9785"/>
                  </a:lnTo>
                  <a:lnTo>
                    <a:pt x="5998" y="110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0" name="手繪多邊形: 圖案 149">
              <a:extLst>
                <a:ext uri="{FF2B5EF4-FFF2-40B4-BE49-F238E27FC236}">
                  <a16:creationId xmlns:a16="http://schemas.microsoft.com/office/drawing/2014/main" id="{41902275-9719-48EE-A751-9001F178376F}"/>
                </a:ext>
              </a:extLst>
            </p:cNvPr>
            <p:cNvSpPr/>
            <p:nvPr/>
          </p:nvSpPr>
          <p:spPr>
            <a:xfrm>
              <a:off x="1441937" y="2242481"/>
              <a:ext cx="16429" cy="16429"/>
            </a:xfrm>
            <a:custGeom>
              <a:avLst/>
              <a:gdLst>
                <a:gd name="connsiteX0" fmla="*/ 5367 w 13525"/>
                <a:gd name="connsiteY0" fmla="*/ 10416 h 13525"/>
                <a:gd name="connsiteX1" fmla="*/ 10371 w 13525"/>
                <a:gd name="connsiteY1" fmla="*/ 7891 h 13525"/>
                <a:gd name="connsiteX2" fmla="*/ 7260 w 13525"/>
                <a:gd name="connsiteY2" fmla="*/ 4104 h 13525"/>
                <a:gd name="connsiteX3" fmla="*/ 4104 w 13525"/>
                <a:gd name="connsiteY3" fmla="*/ 7891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3525">
                  <a:moveTo>
                    <a:pt x="5367" y="10416"/>
                  </a:moveTo>
                  <a:lnTo>
                    <a:pt x="10371" y="7891"/>
                  </a:lnTo>
                  <a:lnTo>
                    <a:pt x="7260" y="4104"/>
                  </a:lnTo>
                  <a:lnTo>
                    <a:pt x="4104" y="789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1" name="手繪多邊形: 圖案 150">
              <a:extLst>
                <a:ext uri="{FF2B5EF4-FFF2-40B4-BE49-F238E27FC236}">
                  <a16:creationId xmlns:a16="http://schemas.microsoft.com/office/drawing/2014/main" id="{3AF27A76-18D6-4D8D-BB44-1C1563B824C2}"/>
                </a:ext>
              </a:extLst>
            </p:cNvPr>
            <p:cNvSpPr/>
            <p:nvPr/>
          </p:nvSpPr>
          <p:spPr>
            <a:xfrm>
              <a:off x="1440404" y="2210279"/>
              <a:ext cx="16429" cy="16429"/>
            </a:xfrm>
            <a:custGeom>
              <a:avLst/>
              <a:gdLst>
                <a:gd name="connsiteX0" fmla="*/ 9154 w 13525"/>
                <a:gd name="connsiteY0" fmla="*/ 11679 h 13525"/>
                <a:gd name="connsiteX1" fmla="*/ 5367 w 13525"/>
                <a:gd name="connsiteY1" fmla="*/ 7260 h 13525"/>
                <a:gd name="connsiteX2" fmla="*/ 4104 w 13525"/>
                <a:gd name="connsiteY2" fmla="*/ 5367 h 13525"/>
                <a:gd name="connsiteX3" fmla="*/ 7260 w 13525"/>
                <a:gd name="connsiteY3" fmla="*/ 5367 h 13525"/>
                <a:gd name="connsiteX4" fmla="*/ 9785 w 13525"/>
                <a:gd name="connsiteY4" fmla="*/ 4104 h 13525"/>
                <a:gd name="connsiteX5" fmla="*/ 11633 w 13525"/>
                <a:gd name="connsiteY5" fmla="*/ 5998 h 13525"/>
                <a:gd name="connsiteX6" fmla="*/ 12310 w 13525"/>
                <a:gd name="connsiteY6" fmla="*/ 915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" h="13525">
                  <a:moveTo>
                    <a:pt x="9154" y="11679"/>
                  </a:moveTo>
                  <a:lnTo>
                    <a:pt x="5367" y="7260"/>
                  </a:lnTo>
                  <a:lnTo>
                    <a:pt x="4104" y="5367"/>
                  </a:lnTo>
                  <a:lnTo>
                    <a:pt x="7260" y="5367"/>
                  </a:lnTo>
                  <a:lnTo>
                    <a:pt x="9785" y="4104"/>
                  </a:lnTo>
                  <a:lnTo>
                    <a:pt x="11633" y="5998"/>
                  </a:lnTo>
                  <a:lnTo>
                    <a:pt x="12310" y="91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2" name="手繪多邊形: 圖案 151">
              <a:extLst>
                <a:ext uri="{FF2B5EF4-FFF2-40B4-BE49-F238E27FC236}">
                  <a16:creationId xmlns:a16="http://schemas.microsoft.com/office/drawing/2014/main" id="{DABF0825-A5C6-42CF-93BB-ADC7F6FC7CC0}"/>
                </a:ext>
              </a:extLst>
            </p:cNvPr>
            <p:cNvSpPr/>
            <p:nvPr/>
          </p:nvSpPr>
          <p:spPr>
            <a:xfrm>
              <a:off x="1427369" y="2208747"/>
              <a:ext cx="10953" cy="21906"/>
            </a:xfrm>
            <a:custGeom>
              <a:avLst/>
              <a:gdLst>
                <a:gd name="connsiteX0" fmla="*/ 6629 w 9017"/>
                <a:gd name="connsiteY0" fmla="*/ 14835 h 18034"/>
                <a:gd name="connsiteX1" fmla="*/ 8523 w 9017"/>
                <a:gd name="connsiteY1" fmla="*/ 10416 h 18034"/>
                <a:gd name="connsiteX2" fmla="*/ 9154 w 9017"/>
                <a:gd name="connsiteY2" fmla="*/ 6629 h 18034"/>
                <a:gd name="connsiteX3" fmla="*/ 5998 w 9017"/>
                <a:gd name="connsiteY3" fmla="*/ 4104 h 18034"/>
                <a:gd name="connsiteX4" fmla="*/ 4104 w 9017"/>
                <a:gd name="connsiteY4" fmla="*/ 9154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7" h="18034">
                  <a:moveTo>
                    <a:pt x="6629" y="14835"/>
                  </a:moveTo>
                  <a:lnTo>
                    <a:pt x="8523" y="10416"/>
                  </a:lnTo>
                  <a:lnTo>
                    <a:pt x="9154" y="6629"/>
                  </a:lnTo>
                  <a:lnTo>
                    <a:pt x="5998" y="4104"/>
                  </a:lnTo>
                  <a:lnTo>
                    <a:pt x="4104" y="91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3" name="手繪多邊形: 圖案 152">
              <a:extLst>
                <a:ext uri="{FF2B5EF4-FFF2-40B4-BE49-F238E27FC236}">
                  <a16:creationId xmlns:a16="http://schemas.microsoft.com/office/drawing/2014/main" id="{38D00356-B148-4F9D-8D4C-972E43A21979}"/>
                </a:ext>
              </a:extLst>
            </p:cNvPr>
            <p:cNvSpPr/>
            <p:nvPr/>
          </p:nvSpPr>
          <p:spPr>
            <a:xfrm>
              <a:off x="1368334" y="2257048"/>
              <a:ext cx="82147" cy="87622"/>
            </a:xfrm>
            <a:custGeom>
              <a:avLst/>
              <a:gdLst>
                <a:gd name="connsiteX0" fmla="*/ 64069 w 67629"/>
                <a:gd name="connsiteY0" fmla="*/ 20516 h 72138"/>
                <a:gd name="connsiteX1" fmla="*/ 61544 w 67629"/>
                <a:gd name="connsiteY1" fmla="*/ 27459 h 72138"/>
                <a:gd name="connsiteX2" fmla="*/ 63438 w 67629"/>
                <a:gd name="connsiteY2" fmla="*/ 32509 h 72138"/>
                <a:gd name="connsiteX3" fmla="*/ 63438 w 67629"/>
                <a:gd name="connsiteY3" fmla="*/ 39452 h 72138"/>
                <a:gd name="connsiteX4" fmla="*/ 62762 w 67629"/>
                <a:gd name="connsiteY4" fmla="*/ 47658 h 72138"/>
                <a:gd name="connsiteX5" fmla="*/ 60282 w 67629"/>
                <a:gd name="connsiteY5" fmla="*/ 52707 h 72138"/>
                <a:gd name="connsiteX6" fmla="*/ 58388 w 67629"/>
                <a:gd name="connsiteY6" fmla="*/ 57126 h 72138"/>
                <a:gd name="connsiteX7" fmla="*/ 53970 w 67629"/>
                <a:gd name="connsiteY7" fmla="*/ 58388 h 72138"/>
                <a:gd name="connsiteX8" fmla="*/ 48289 w 67629"/>
                <a:gd name="connsiteY8" fmla="*/ 59020 h 72138"/>
                <a:gd name="connsiteX9" fmla="*/ 45133 w 67629"/>
                <a:gd name="connsiteY9" fmla="*/ 60913 h 72138"/>
                <a:gd name="connsiteX10" fmla="*/ 40083 w 67629"/>
                <a:gd name="connsiteY10" fmla="*/ 63438 h 72138"/>
                <a:gd name="connsiteX11" fmla="*/ 34402 w 67629"/>
                <a:gd name="connsiteY11" fmla="*/ 64069 h 72138"/>
                <a:gd name="connsiteX12" fmla="*/ 28676 w 67629"/>
                <a:gd name="connsiteY12" fmla="*/ 65963 h 72138"/>
                <a:gd name="connsiteX13" fmla="*/ 24258 w 67629"/>
                <a:gd name="connsiteY13" fmla="*/ 69750 h 72138"/>
                <a:gd name="connsiteX14" fmla="*/ 17314 w 67629"/>
                <a:gd name="connsiteY14" fmla="*/ 70381 h 72138"/>
                <a:gd name="connsiteX15" fmla="*/ 12896 w 67629"/>
                <a:gd name="connsiteY15" fmla="*/ 70381 h 72138"/>
                <a:gd name="connsiteX16" fmla="*/ 9109 w 67629"/>
                <a:gd name="connsiteY16" fmla="*/ 68488 h 72138"/>
                <a:gd name="connsiteX17" fmla="*/ 4104 w 67629"/>
                <a:gd name="connsiteY17" fmla="*/ 65963 h 72138"/>
                <a:gd name="connsiteX18" fmla="*/ 7215 w 67629"/>
                <a:gd name="connsiteY18" fmla="*/ 60913 h 72138"/>
                <a:gd name="connsiteX19" fmla="*/ 4104 w 67629"/>
                <a:gd name="connsiteY19" fmla="*/ 57126 h 72138"/>
                <a:gd name="connsiteX20" fmla="*/ 9785 w 67629"/>
                <a:gd name="connsiteY20" fmla="*/ 55863 h 72138"/>
                <a:gd name="connsiteX21" fmla="*/ 14158 w 67629"/>
                <a:gd name="connsiteY21" fmla="*/ 53339 h 72138"/>
                <a:gd name="connsiteX22" fmla="*/ 12310 w 67629"/>
                <a:gd name="connsiteY22" fmla="*/ 50183 h 72138"/>
                <a:gd name="connsiteX23" fmla="*/ 15421 w 67629"/>
                <a:gd name="connsiteY23" fmla="*/ 48920 h 72138"/>
                <a:gd name="connsiteX24" fmla="*/ 18577 w 67629"/>
                <a:gd name="connsiteY24" fmla="*/ 46395 h 72138"/>
                <a:gd name="connsiteX25" fmla="*/ 20471 w 67629"/>
                <a:gd name="connsiteY25" fmla="*/ 43870 h 72138"/>
                <a:gd name="connsiteX26" fmla="*/ 24258 w 67629"/>
                <a:gd name="connsiteY26" fmla="*/ 43239 h 72138"/>
                <a:gd name="connsiteX27" fmla="*/ 24258 w 67629"/>
                <a:gd name="connsiteY27" fmla="*/ 40083 h 72138"/>
                <a:gd name="connsiteX28" fmla="*/ 16097 w 67629"/>
                <a:gd name="connsiteY28" fmla="*/ 39452 h 72138"/>
                <a:gd name="connsiteX29" fmla="*/ 11679 w 67629"/>
                <a:gd name="connsiteY29" fmla="*/ 36927 h 72138"/>
                <a:gd name="connsiteX30" fmla="*/ 14158 w 67629"/>
                <a:gd name="connsiteY30" fmla="*/ 34402 h 72138"/>
                <a:gd name="connsiteX31" fmla="*/ 14158 w 67629"/>
                <a:gd name="connsiteY31" fmla="*/ 30615 h 72138"/>
                <a:gd name="connsiteX32" fmla="*/ 11679 w 67629"/>
                <a:gd name="connsiteY32" fmla="*/ 26828 h 72138"/>
                <a:gd name="connsiteX33" fmla="*/ 13527 w 67629"/>
                <a:gd name="connsiteY33" fmla="*/ 23040 h 72138"/>
                <a:gd name="connsiteX34" fmla="*/ 17991 w 67629"/>
                <a:gd name="connsiteY34" fmla="*/ 23040 h 72138"/>
                <a:gd name="connsiteX35" fmla="*/ 23041 w 67629"/>
                <a:gd name="connsiteY35" fmla="*/ 23040 h 72138"/>
                <a:gd name="connsiteX36" fmla="*/ 23672 w 67629"/>
                <a:gd name="connsiteY36" fmla="*/ 24934 h 72138"/>
                <a:gd name="connsiteX37" fmla="*/ 28090 w 67629"/>
                <a:gd name="connsiteY37" fmla="*/ 24303 h 72138"/>
                <a:gd name="connsiteX38" fmla="*/ 30570 w 67629"/>
                <a:gd name="connsiteY38" fmla="*/ 23040 h 72138"/>
                <a:gd name="connsiteX39" fmla="*/ 34402 w 67629"/>
                <a:gd name="connsiteY39" fmla="*/ 21147 h 72138"/>
                <a:gd name="connsiteX40" fmla="*/ 35033 w 67629"/>
                <a:gd name="connsiteY40" fmla="*/ 14835 h 72138"/>
                <a:gd name="connsiteX41" fmla="*/ 32464 w 67629"/>
                <a:gd name="connsiteY41" fmla="*/ 12941 h 72138"/>
                <a:gd name="connsiteX42" fmla="*/ 36927 w 67629"/>
                <a:gd name="connsiteY42" fmla="*/ 9785 h 72138"/>
                <a:gd name="connsiteX43" fmla="*/ 40083 w 67629"/>
                <a:gd name="connsiteY43" fmla="*/ 7891 h 72138"/>
                <a:gd name="connsiteX44" fmla="*/ 43825 w 67629"/>
                <a:gd name="connsiteY44" fmla="*/ 5998 h 72138"/>
                <a:gd name="connsiteX45" fmla="*/ 48289 w 67629"/>
                <a:gd name="connsiteY45" fmla="*/ 4104 h 72138"/>
                <a:gd name="connsiteX46" fmla="*/ 53339 w 67629"/>
                <a:gd name="connsiteY46" fmla="*/ 4104 h 72138"/>
                <a:gd name="connsiteX47" fmla="*/ 55818 w 67629"/>
                <a:gd name="connsiteY47" fmla="*/ 5367 h 72138"/>
                <a:gd name="connsiteX48" fmla="*/ 56495 w 67629"/>
                <a:gd name="connsiteY48" fmla="*/ 7260 h 72138"/>
                <a:gd name="connsiteX49" fmla="*/ 60913 w 67629"/>
                <a:gd name="connsiteY49" fmla="*/ 12941 h 7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629" h="72138">
                  <a:moveTo>
                    <a:pt x="64069" y="20516"/>
                  </a:moveTo>
                  <a:lnTo>
                    <a:pt x="61544" y="27459"/>
                  </a:lnTo>
                  <a:lnTo>
                    <a:pt x="63438" y="32509"/>
                  </a:lnTo>
                  <a:lnTo>
                    <a:pt x="63438" y="39452"/>
                  </a:lnTo>
                  <a:lnTo>
                    <a:pt x="62762" y="47658"/>
                  </a:lnTo>
                  <a:lnTo>
                    <a:pt x="60282" y="52707"/>
                  </a:lnTo>
                  <a:lnTo>
                    <a:pt x="58388" y="57126"/>
                  </a:lnTo>
                  <a:lnTo>
                    <a:pt x="53970" y="58388"/>
                  </a:lnTo>
                  <a:lnTo>
                    <a:pt x="48289" y="59020"/>
                  </a:lnTo>
                  <a:lnTo>
                    <a:pt x="45133" y="60913"/>
                  </a:lnTo>
                  <a:lnTo>
                    <a:pt x="40083" y="63438"/>
                  </a:lnTo>
                  <a:lnTo>
                    <a:pt x="34402" y="64069"/>
                  </a:lnTo>
                  <a:lnTo>
                    <a:pt x="28676" y="65963"/>
                  </a:lnTo>
                  <a:lnTo>
                    <a:pt x="24258" y="69750"/>
                  </a:lnTo>
                  <a:lnTo>
                    <a:pt x="17314" y="70381"/>
                  </a:lnTo>
                  <a:lnTo>
                    <a:pt x="12896" y="70381"/>
                  </a:lnTo>
                  <a:lnTo>
                    <a:pt x="9109" y="68488"/>
                  </a:lnTo>
                  <a:lnTo>
                    <a:pt x="4104" y="65963"/>
                  </a:lnTo>
                  <a:lnTo>
                    <a:pt x="7215" y="60913"/>
                  </a:lnTo>
                  <a:lnTo>
                    <a:pt x="4104" y="57126"/>
                  </a:lnTo>
                  <a:lnTo>
                    <a:pt x="9785" y="55863"/>
                  </a:lnTo>
                  <a:lnTo>
                    <a:pt x="14158" y="53339"/>
                  </a:lnTo>
                  <a:lnTo>
                    <a:pt x="12310" y="50183"/>
                  </a:lnTo>
                  <a:lnTo>
                    <a:pt x="15421" y="48920"/>
                  </a:lnTo>
                  <a:lnTo>
                    <a:pt x="18577" y="46395"/>
                  </a:lnTo>
                  <a:lnTo>
                    <a:pt x="20471" y="43870"/>
                  </a:lnTo>
                  <a:lnTo>
                    <a:pt x="24258" y="43239"/>
                  </a:lnTo>
                  <a:lnTo>
                    <a:pt x="24258" y="40083"/>
                  </a:lnTo>
                  <a:lnTo>
                    <a:pt x="16097" y="39452"/>
                  </a:lnTo>
                  <a:lnTo>
                    <a:pt x="11679" y="36927"/>
                  </a:lnTo>
                  <a:lnTo>
                    <a:pt x="14158" y="34402"/>
                  </a:lnTo>
                  <a:lnTo>
                    <a:pt x="14158" y="30615"/>
                  </a:lnTo>
                  <a:lnTo>
                    <a:pt x="11679" y="26828"/>
                  </a:lnTo>
                  <a:lnTo>
                    <a:pt x="13527" y="23040"/>
                  </a:lnTo>
                  <a:lnTo>
                    <a:pt x="17991" y="23040"/>
                  </a:lnTo>
                  <a:lnTo>
                    <a:pt x="23041" y="23040"/>
                  </a:lnTo>
                  <a:lnTo>
                    <a:pt x="23672" y="24934"/>
                  </a:lnTo>
                  <a:lnTo>
                    <a:pt x="28090" y="24303"/>
                  </a:lnTo>
                  <a:lnTo>
                    <a:pt x="30570" y="23040"/>
                  </a:lnTo>
                  <a:lnTo>
                    <a:pt x="34402" y="21147"/>
                  </a:lnTo>
                  <a:lnTo>
                    <a:pt x="35033" y="14835"/>
                  </a:lnTo>
                  <a:lnTo>
                    <a:pt x="32464" y="12941"/>
                  </a:lnTo>
                  <a:lnTo>
                    <a:pt x="36927" y="9785"/>
                  </a:lnTo>
                  <a:lnTo>
                    <a:pt x="40083" y="7891"/>
                  </a:lnTo>
                  <a:lnTo>
                    <a:pt x="43825" y="5998"/>
                  </a:lnTo>
                  <a:lnTo>
                    <a:pt x="48289" y="4104"/>
                  </a:lnTo>
                  <a:lnTo>
                    <a:pt x="53339" y="4104"/>
                  </a:lnTo>
                  <a:lnTo>
                    <a:pt x="55818" y="5367"/>
                  </a:lnTo>
                  <a:lnTo>
                    <a:pt x="56495" y="7260"/>
                  </a:lnTo>
                  <a:lnTo>
                    <a:pt x="60913" y="1294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4" name="手繪多邊形: 圖案 153">
              <a:extLst>
                <a:ext uri="{FF2B5EF4-FFF2-40B4-BE49-F238E27FC236}">
                  <a16:creationId xmlns:a16="http://schemas.microsoft.com/office/drawing/2014/main" id="{EB1DC7E4-2761-4356-BF22-CC7F03A8FBE5}"/>
                </a:ext>
              </a:extLst>
            </p:cNvPr>
            <p:cNvSpPr/>
            <p:nvPr/>
          </p:nvSpPr>
          <p:spPr>
            <a:xfrm>
              <a:off x="1412035" y="2258581"/>
              <a:ext cx="49288" cy="32858"/>
            </a:xfrm>
            <a:custGeom>
              <a:avLst/>
              <a:gdLst>
                <a:gd name="connsiteX0" fmla="*/ 12310 w 40577"/>
                <a:gd name="connsiteY0" fmla="*/ 24934 h 27051"/>
                <a:gd name="connsiteX1" fmla="*/ 14835 w 40577"/>
                <a:gd name="connsiteY1" fmla="*/ 21147 h 27051"/>
                <a:gd name="connsiteX2" fmla="*/ 17359 w 40577"/>
                <a:gd name="connsiteY2" fmla="*/ 19253 h 27051"/>
                <a:gd name="connsiteX3" fmla="*/ 19253 w 40577"/>
                <a:gd name="connsiteY3" fmla="*/ 20516 h 27051"/>
                <a:gd name="connsiteX4" fmla="*/ 21778 w 40577"/>
                <a:gd name="connsiteY4" fmla="*/ 23040 h 27051"/>
                <a:gd name="connsiteX5" fmla="*/ 23672 w 40577"/>
                <a:gd name="connsiteY5" fmla="*/ 25565 h 27051"/>
                <a:gd name="connsiteX6" fmla="*/ 27459 w 40577"/>
                <a:gd name="connsiteY6" fmla="*/ 24934 h 27051"/>
                <a:gd name="connsiteX7" fmla="*/ 29984 w 40577"/>
                <a:gd name="connsiteY7" fmla="*/ 24934 h 27051"/>
                <a:gd name="connsiteX8" fmla="*/ 34402 w 40577"/>
                <a:gd name="connsiteY8" fmla="*/ 23672 h 27051"/>
                <a:gd name="connsiteX9" fmla="*/ 36296 w 40577"/>
                <a:gd name="connsiteY9" fmla="*/ 19884 h 27051"/>
                <a:gd name="connsiteX10" fmla="*/ 38190 w 40577"/>
                <a:gd name="connsiteY10" fmla="*/ 17991 h 27051"/>
                <a:gd name="connsiteX11" fmla="*/ 37558 w 40577"/>
                <a:gd name="connsiteY11" fmla="*/ 16097 h 27051"/>
                <a:gd name="connsiteX12" fmla="*/ 34988 w 40577"/>
                <a:gd name="connsiteY12" fmla="*/ 11679 h 27051"/>
                <a:gd name="connsiteX13" fmla="*/ 32509 w 40577"/>
                <a:gd name="connsiteY13" fmla="*/ 9154 h 27051"/>
                <a:gd name="connsiteX14" fmla="*/ 32509 w 40577"/>
                <a:gd name="connsiteY14" fmla="*/ 5367 h 27051"/>
                <a:gd name="connsiteX15" fmla="*/ 25565 w 40577"/>
                <a:gd name="connsiteY15" fmla="*/ 4104 h 27051"/>
                <a:gd name="connsiteX16" fmla="*/ 22409 w 40577"/>
                <a:gd name="connsiteY16" fmla="*/ 4735 h 27051"/>
                <a:gd name="connsiteX17" fmla="*/ 20516 w 40577"/>
                <a:gd name="connsiteY17" fmla="*/ 5998 h 27051"/>
                <a:gd name="connsiteX18" fmla="*/ 14203 w 40577"/>
                <a:gd name="connsiteY18" fmla="*/ 7260 h 27051"/>
                <a:gd name="connsiteX19" fmla="*/ 12310 w 40577"/>
                <a:gd name="connsiteY19" fmla="*/ 11047 h 27051"/>
                <a:gd name="connsiteX20" fmla="*/ 9785 w 40577"/>
                <a:gd name="connsiteY20" fmla="*/ 13572 h 27051"/>
                <a:gd name="connsiteX21" fmla="*/ 6629 w 40577"/>
                <a:gd name="connsiteY21" fmla="*/ 16097 h 27051"/>
                <a:gd name="connsiteX22" fmla="*/ 4104 w 40577"/>
                <a:gd name="connsiteY22" fmla="*/ 17360 h 27051"/>
                <a:gd name="connsiteX23" fmla="*/ 5998 w 40577"/>
                <a:gd name="connsiteY23" fmla="*/ 20516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77" h="27051">
                  <a:moveTo>
                    <a:pt x="12310" y="24934"/>
                  </a:moveTo>
                  <a:lnTo>
                    <a:pt x="14835" y="21147"/>
                  </a:lnTo>
                  <a:lnTo>
                    <a:pt x="17359" y="19253"/>
                  </a:lnTo>
                  <a:lnTo>
                    <a:pt x="19253" y="20516"/>
                  </a:lnTo>
                  <a:lnTo>
                    <a:pt x="21778" y="23040"/>
                  </a:lnTo>
                  <a:lnTo>
                    <a:pt x="23672" y="25565"/>
                  </a:lnTo>
                  <a:lnTo>
                    <a:pt x="27459" y="24934"/>
                  </a:lnTo>
                  <a:lnTo>
                    <a:pt x="29984" y="24934"/>
                  </a:lnTo>
                  <a:lnTo>
                    <a:pt x="34402" y="23672"/>
                  </a:lnTo>
                  <a:lnTo>
                    <a:pt x="36296" y="19884"/>
                  </a:lnTo>
                  <a:lnTo>
                    <a:pt x="38190" y="17991"/>
                  </a:lnTo>
                  <a:lnTo>
                    <a:pt x="37558" y="16097"/>
                  </a:lnTo>
                  <a:lnTo>
                    <a:pt x="34988" y="11679"/>
                  </a:lnTo>
                  <a:lnTo>
                    <a:pt x="32509" y="9154"/>
                  </a:lnTo>
                  <a:lnTo>
                    <a:pt x="32509" y="5367"/>
                  </a:lnTo>
                  <a:lnTo>
                    <a:pt x="25565" y="4104"/>
                  </a:lnTo>
                  <a:lnTo>
                    <a:pt x="22409" y="4735"/>
                  </a:lnTo>
                  <a:lnTo>
                    <a:pt x="20516" y="5998"/>
                  </a:lnTo>
                  <a:lnTo>
                    <a:pt x="14203" y="7260"/>
                  </a:lnTo>
                  <a:lnTo>
                    <a:pt x="12310" y="11047"/>
                  </a:lnTo>
                  <a:lnTo>
                    <a:pt x="9785" y="13572"/>
                  </a:lnTo>
                  <a:lnTo>
                    <a:pt x="6629" y="16097"/>
                  </a:lnTo>
                  <a:lnTo>
                    <a:pt x="4104" y="17360"/>
                  </a:lnTo>
                  <a:lnTo>
                    <a:pt x="5998" y="205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5" name="手繪多邊形: 圖案 154">
              <a:extLst>
                <a:ext uri="{FF2B5EF4-FFF2-40B4-BE49-F238E27FC236}">
                  <a16:creationId xmlns:a16="http://schemas.microsoft.com/office/drawing/2014/main" id="{9C5CDDCC-84DC-426E-86C9-2CFAF1C90568}"/>
                </a:ext>
              </a:extLst>
            </p:cNvPr>
            <p:cNvSpPr/>
            <p:nvPr/>
          </p:nvSpPr>
          <p:spPr>
            <a:xfrm>
              <a:off x="1445770" y="2128244"/>
              <a:ext cx="10953" cy="10952"/>
            </a:xfrm>
            <a:custGeom>
              <a:avLst/>
              <a:gdLst>
                <a:gd name="connsiteX0" fmla="*/ 7892 w 9017"/>
                <a:gd name="connsiteY0" fmla="*/ 7260 h 9017"/>
                <a:gd name="connsiteX1" fmla="*/ 6629 w 9017"/>
                <a:gd name="connsiteY1" fmla="*/ 4104 h 9017"/>
                <a:gd name="connsiteX2" fmla="*/ 4104 w 9017"/>
                <a:gd name="connsiteY2" fmla="*/ 4735 h 9017"/>
                <a:gd name="connsiteX3" fmla="*/ 4104 w 9017"/>
                <a:gd name="connsiteY3" fmla="*/ 7891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7892" y="7260"/>
                  </a:moveTo>
                  <a:lnTo>
                    <a:pt x="6629" y="4104"/>
                  </a:lnTo>
                  <a:lnTo>
                    <a:pt x="4104" y="4735"/>
                  </a:lnTo>
                  <a:lnTo>
                    <a:pt x="4104" y="789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6" name="手繪多邊形: 圖案 155">
              <a:extLst>
                <a:ext uri="{FF2B5EF4-FFF2-40B4-BE49-F238E27FC236}">
                  <a16:creationId xmlns:a16="http://schemas.microsoft.com/office/drawing/2014/main" id="{6337B059-405C-4D6B-952B-0D70356DD8AA}"/>
                </a:ext>
              </a:extLst>
            </p:cNvPr>
            <p:cNvSpPr/>
            <p:nvPr/>
          </p:nvSpPr>
          <p:spPr>
            <a:xfrm>
              <a:off x="1441170" y="2115210"/>
              <a:ext cx="21906" cy="16429"/>
            </a:xfrm>
            <a:custGeom>
              <a:avLst/>
              <a:gdLst>
                <a:gd name="connsiteX0" fmla="*/ 13572 w 18034"/>
                <a:gd name="connsiteY0" fmla="*/ 11679 h 13525"/>
                <a:gd name="connsiteX1" fmla="*/ 14204 w 18034"/>
                <a:gd name="connsiteY1" fmla="*/ 7260 h 13525"/>
                <a:gd name="connsiteX2" fmla="*/ 16097 w 18034"/>
                <a:gd name="connsiteY2" fmla="*/ 4104 h 13525"/>
                <a:gd name="connsiteX3" fmla="*/ 11002 w 18034"/>
                <a:gd name="connsiteY3" fmla="*/ 4735 h 13525"/>
                <a:gd name="connsiteX4" fmla="*/ 8523 w 18034"/>
                <a:gd name="connsiteY4" fmla="*/ 4104 h 13525"/>
                <a:gd name="connsiteX5" fmla="*/ 4104 w 18034"/>
                <a:gd name="connsiteY5" fmla="*/ 5998 h 13525"/>
                <a:gd name="connsiteX6" fmla="*/ 7260 w 18034"/>
                <a:gd name="connsiteY6" fmla="*/ 978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34" h="13525">
                  <a:moveTo>
                    <a:pt x="13572" y="11679"/>
                  </a:moveTo>
                  <a:lnTo>
                    <a:pt x="14204" y="7260"/>
                  </a:lnTo>
                  <a:lnTo>
                    <a:pt x="16097" y="4104"/>
                  </a:lnTo>
                  <a:lnTo>
                    <a:pt x="11002" y="4735"/>
                  </a:lnTo>
                  <a:lnTo>
                    <a:pt x="8523" y="4104"/>
                  </a:lnTo>
                  <a:lnTo>
                    <a:pt x="4104" y="5998"/>
                  </a:lnTo>
                  <a:lnTo>
                    <a:pt x="7260" y="978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8" name="手繪多邊形: 圖案 157">
              <a:extLst>
                <a:ext uri="{FF2B5EF4-FFF2-40B4-BE49-F238E27FC236}">
                  <a16:creationId xmlns:a16="http://schemas.microsoft.com/office/drawing/2014/main" id="{42C2E7AE-E8F8-4E60-AB59-62F78338E1A5}"/>
                </a:ext>
              </a:extLst>
            </p:cNvPr>
            <p:cNvSpPr/>
            <p:nvPr/>
          </p:nvSpPr>
          <p:spPr>
            <a:xfrm>
              <a:off x="1721016" y="2239414"/>
              <a:ext cx="32859" cy="38335"/>
            </a:xfrm>
            <a:custGeom>
              <a:avLst/>
              <a:gdLst>
                <a:gd name="connsiteX0" fmla="*/ 8523 w 27051"/>
                <a:gd name="connsiteY0" fmla="*/ 29353 h 31560"/>
                <a:gd name="connsiteX1" fmla="*/ 13572 w 27051"/>
                <a:gd name="connsiteY1" fmla="*/ 30615 h 31560"/>
                <a:gd name="connsiteX2" fmla="*/ 17360 w 27051"/>
                <a:gd name="connsiteY2" fmla="*/ 30615 h 31560"/>
                <a:gd name="connsiteX3" fmla="*/ 22409 w 27051"/>
                <a:gd name="connsiteY3" fmla="*/ 28090 h 31560"/>
                <a:gd name="connsiteX4" fmla="*/ 22409 w 27051"/>
                <a:gd name="connsiteY4" fmla="*/ 23672 h 31560"/>
                <a:gd name="connsiteX5" fmla="*/ 23672 w 27051"/>
                <a:gd name="connsiteY5" fmla="*/ 20516 h 31560"/>
                <a:gd name="connsiteX6" fmla="*/ 24303 w 27051"/>
                <a:gd name="connsiteY6" fmla="*/ 16728 h 31560"/>
                <a:gd name="connsiteX7" fmla="*/ 25565 w 27051"/>
                <a:gd name="connsiteY7" fmla="*/ 14203 h 31560"/>
                <a:gd name="connsiteX8" fmla="*/ 26828 w 27051"/>
                <a:gd name="connsiteY8" fmla="*/ 12310 h 31560"/>
                <a:gd name="connsiteX9" fmla="*/ 26828 w 27051"/>
                <a:gd name="connsiteY9" fmla="*/ 7891 h 31560"/>
                <a:gd name="connsiteX10" fmla="*/ 24303 w 27051"/>
                <a:gd name="connsiteY10" fmla="*/ 4104 h 31560"/>
                <a:gd name="connsiteX11" fmla="*/ 19884 w 27051"/>
                <a:gd name="connsiteY11" fmla="*/ 7891 h 31560"/>
                <a:gd name="connsiteX12" fmla="*/ 16728 w 27051"/>
                <a:gd name="connsiteY12" fmla="*/ 9785 h 31560"/>
                <a:gd name="connsiteX13" fmla="*/ 14203 w 27051"/>
                <a:gd name="connsiteY13" fmla="*/ 8523 h 31560"/>
                <a:gd name="connsiteX14" fmla="*/ 10416 w 27051"/>
                <a:gd name="connsiteY14" fmla="*/ 11679 h 31560"/>
                <a:gd name="connsiteX15" fmla="*/ 4104 w 27051"/>
                <a:gd name="connsiteY15" fmla="*/ 11679 h 31560"/>
                <a:gd name="connsiteX16" fmla="*/ 5998 w 27051"/>
                <a:gd name="connsiteY16" fmla="*/ 14835 h 31560"/>
                <a:gd name="connsiteX17" fmla="*/ 6629 w 27051"/>
                <a:gd name="connsiteY17" fmla="*/ 17991 h 31560"/>
                <a:gd name="connsiteX18" fmla="*/ 11047 w 27051"/>
                <a:gd name="connsiteY18" fmla="*/ 20516 h 31560"/>
                <a:gd name="connsiteX19" fmla="*/ 14834 w 27051"/>
                <a:gd name="connsiteY19" fmla="*/ 21147 h 31560"/>
                <a:gd name="connsiteX20" fmla="*/ 16097 w 27051"/>
                <a:gd name="connsiteY20" fmla="*/ 25565 h 31560"/>
                <a:gd name="connsiteX21" fmla="*/ 12941 w 27051"/>
                <a:gd name="connsiteY21" fmla="*/ 28090 h 31560"/>
                <a:gd name="connsiteX22" fmla="*/ 9785 w 27051"/>
                <a:gd name="connsiteY22" fmla="*/ 26197 h 31560"/>
                <a:gd name="connsiteX23" fmla="*/ 6629 w 27051"/>
                <a:gd name="connsiteY23" fmla="*/ 28090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051" h="31560">
                  <a:moveTo>
                    <a:pt x="8523" y="29353"/>
                  </a:moveTo>
                  <a:lnTo>
                    <a:pt x="13572" y="30615"/>
                  </a:lnTo>
                  <a:lnTo>
                    <a:pt x="17360" y="30615"/>
                  </a:lnTo>
                  <a:lnTo>
                    <a:pt x="22409" y="28090"/>
                  </a:lnTo>
                  <a:lnTo>
                    <a:pt x="22409" y="23672"/>
                  </a:lnTo>
                  <a:lnTo>
                    <a:pt x="23672" y="20516"/>
                  </a:lnTo>
                  <a:lnTo>
                    <a:pt x="24303" y="16728"/>
                  </a:lnTo>
                  <a:lnTo>
                    <a:pt x="25565" y="14203"/>
                  </a:lnTo>
                  <a:lnTo>
                    <a:pt x="26828" y="12310"/>
                  </a:lnTo>
                  <a:lnTo>
                    <a:pt x="26828" y="7891"/>
                  </a:lnTo>
                  <a:lnTo>
                    <a:pt x="24303" y="4104"/>
                  </a:lnTo>
                  <a:lnTo>
                    <a:pt x="19884" y="7891"/>
                  </a:lnTo>
                  <a:lnTo>
                    <a:pt x="16728" y="9785"/>
                  </a:lnTo>
                  <a:lnTo>
                    <a:pt x="14203" y="8523"/>
                  </a:lnTo>
                  <a:lnTo>
                    <a:pt x="10416" y="11679"/>
                  </a:lnTo>
                  <a:lnTo>
                    <a:pt x="4104" y="11679"/>
                  </a:lnTo>
                  <a:lnTo>
                    <a:pt x="5998" y="14835"/>
                  </a:lnTo>
                  <a:lnTo>
                    <a:pt x="6629" y="17991"/>
                  </a:lnTo>
                  <a:lnTo>
                    <a:pt x="11047" y="20516"/>
                  </a:lnTo>
                  <a:lnTo>
                    <a:pt x="14834" y="21147"/>
                  </a:lnTo>
                  <a:lnTo>
                    <a:pt x="16097" y="25565"/>
                  </a:lnTo>
                  <a:lnTo>
                    <a:pt x="12941" y="28090"/>
                  </a:lnTo>
                  <a:lnTo>
                    <a:pt x="9785" y="26197"/>
                  </a:lnTo>
                  <a:lnTo>
                    <a:pt x="6629" y="280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9" name="手繪多邊形: 圖案 158">
              <a:extLst>
                <a:ext uri="{FF2B5EF4-FFF2-40B4-BE49-F238E27FC236}">
                  <a16:creationId xmlns:a16="http://schemas.microsoft.com/office/drawing/2014/main" id="{C1626CA6-6A86-4379-831B-AFCCDB38D5BA}"/>
                </a:ext>
              </a:extLst>
            </p:cNvPr>
            <p:cNvSpPr/>
            <p:nvPr/>
          </p:nvSpPr>
          <p:spPr>
            <a:xfrm>
              <a:off x="1837554" y="2203379"/>
              <a:ext cx="21906" cy="27382"/>
            </a:xfrm>
            <a:custGeom>
              <a:avLst/>
              <a:gdLst>
                <a:gd name="connsiteX0" fmla="*/ 6629 w 18034"/>
                <a:gd name="connsiteY0" fmla="*/ 19253 h 22543"/>
                <a:gd name="connsiteX1" fmla="*/ 11679 w 18034"/>
                <a:gd name="connsiteY1" fmla="*/ 16097 h 22543"/>
                <a:gd name="connsiteX2" fmla="*/ 11679 w 18034"/>
                <a:gd name="connsiteY2" fmla="*/ 11679 h 22543"/>
                <a:gd name="connsiteX3" fmla="*/ 14203 w 18034"/>
                <a:gd name="connsiteY3" fmla="*/ 7891 h 22543"/>
                <a:gd name="connsiteX4" fmla="*/ 10416 w 18034"/>
                <a:gd name="connsiteY4" fmla="*/ 4104 h 22543"/>
                <a:gd name="connsiteX5" fmla="*/ 7892 w 18034"/>
                <a:gd name="connsiteY5" fmla="*/ 5367 h 22543"/>
                <a:gd name="connsiteX6" fmla="*/ 4104 w 18034"/>
                <a:gd name="connsiteY6" fmla="*/ 9154 h 22543"/>
                <a:gd name="connsiteX7" fmla="*/ 4104 w 18034"/>
                <a:gd name="connsiteY7" fmla="*/ 14835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22543">
                  <a:moveTo>
                    <a:pt x="6629" y="19253"/>
                  </a:moveTo>
                  <a:lnTo>
                    <a:pt x="11679" y="16097"/>
                  </a:lnTo>
                  <a:lnTo>
                    <a:pt x="11679" y="11679"/>
                  </a:lnTo>
                  <a:lnTo>
                    <a:pt x="14203" y="7891"/>
                  </a:lnTo>
                  <a:lnTo>
                    <a:pt x="10416" y="4104"/>
                  </a:lnTo>
                  <a:lnTo>
                    <a:pt x="7892" y="5367"/>
                  </a:lnTo>
                  <a:lnTo>
                    <a:pt x="4104" y="9154"/>
                  </a:lnTo>
                  <a:lnTo>
                    <a:pt x="4104" y="1483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0" name="手繪多邊形: 圖案 159">
              <a:extLst>
                <a:ext uri="{FF2B5EF4-FFF2-40B4-BE49-F238E27FC236}">
                  <a16:creationId xmlns:a16="http://schemas.microsoft.com/office/drawing/2014/main" id="{B82772C9-661B-4D99-8E53-7B01311402D2}"/>
                </a:ext>
              </a:extLst>
            </p:cNvPr>
            <p:cNvSpPr/>
            <p:nvPr/>
          </p:nvSpPr>
          <p:spPr>
            <a:xfrm>
              <a:off x="1813020" y="2214879"/>
              <a:ext cx="10953" cy="32858"/>
            </a:xfrm>
            <a:custGeom>
              <a:avLst/>
              <a:gdLst>
                <a:gd name="connsiteX0" fmla="*/ 4735 w 9017"/>
                <a:gd name="connsiteY0" fmla="*/ 23040 h 27051"/>
                <a:gd name="connsiteX1" fmla="*/ 7260 w 9017"/>
                <a:gd name="connsiteY1" fmla="*/ 19884 h 27051"/>
                <a:gd name="connsiteX2" fmla="*/ 7891 w 9017"/>
                <a:gd name="connsiteY2" fmla="*/ 12310 h 27051"/>
                <a:gd name="connsiteX3" fmla="*/ 9154 w 9017"/>
                <a:gd name="connsiteY3" fmla="*/ 5998 h 27051"/>
                <a:gd name="connsiteX4" fmla="*/ 5998 w 9017"/>
                <a:gd name="connsiteY4" fmla="*/ 4104 h 27051"/>
                <a:gd name="connsiteX5" fmla="*/ 4735 w 9017"/>
                <a:gd name="connsiteY5" fmla="*/ 10416 h 27051"/>
                <a:gd name="connsiteX6" fmla="*/ 4104 w 9017"/>
                <a:gd name="connsiteY6" fmla="*/ 17360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7" h="27051">
                  <a:moveTo>
                    <a:pt x="4735" y="23040"/>
                  </a:moveTo>
                  <a:lnTo>
                    <a:pt x="7260" y="19884"/>
                  </a:lnTo>
                  <a:lnTo>
                    <a:pt x="7891" y="12310"/>
                  </a:lnTo>
                  <a:lnTo>
                    <a:pt x="9154" y="5998"/>
                  </a:lnTo>
                  <a:lnTo>
                    <a:pt x="5998" y="4104"/>
                  </a:lnTo>
                  <a:lnTo>
                    <a:pt x="4735" y="10416"/>
                  </a:lnTo>
                  <a:lnTo>
                    <a:pt x="4104" y="173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1" name="手繪多邊形: 圖案 160">
              <a:extLst>
                <a:ext uri="{FF2B5EF4-FFF2-40B4-BE49-F238E27FC236}">
                  <a16:creationId xmlns:a16="http://schemas.microsoft.com/office/drawing/2014/main" id="{8E1A740C-ACBC-4725-83AF-15BB4CB27305}"/>
                </a:ext>
              </a:extLst>
            </p:cNvPr>
            <p:cNvSpPr/>
            <p:nvPr/>
          </p:nvSpPr>
          <p:spPr>
            <a:xfrm>
              <a:off x="1894291" y="2189578"/>
              <a:ext cx="27382" cy="21906"/>
            </a:xfrm>
            <a:custGeom>
              <a:avLst/>
              <a:gdLst>
                <a:gd name="connsiteX0" fmla="*/ 9785 w 22543"/>
                <a:gd name="connsiteY0" fmla="*/ 15466 h 18034"/>
                <a:gd name="connsiteX1" fmla="*/ 12941 w 22543"/>
                <a:gd name="connsiteY1" fmla="*/ 12310 h 18034"/>
                <a:gd name="connsiteX2" fmla="*/ 17991 w 22543"/>
                <a:gd name="connsiteY2" fmla="*/ 9154 h 18034"/>
                <a:gd name="connsiteX3" fmla="*/ 21778 w 22543"/>
                <a:gd name="connsiteY3" fmla="*/ 6629 h 18034"/>
                <a:gd name="connsiteX4" fmla="*/ 22409 w 22543"/>
                <a:gd name="connsiteY4" fmla="*/ 4104 h 18034"/>
                <a:gd name="connsiteX5" fmla="*/ 19253 w 22543"/>
                <a:gd name="connsiteY5" fmla="*/ 4104 h 18034"/>
                <a:gd name="connsiteX6" fmla="*/ 13572 w 22543"/>
                <a:gd name="connsiteY6" fmla="*/ 4104 h 18034"/>
                <a:gd name="connsiteX7" fmla="*/ 11048 w 22543"/>
                <a:gd name="connsiteY7" fmla="*/ 4104 h 18034"/>
                <a:gd name="connsiteX8" fmla="*/ 5367 w 22543"/>
                <a:gd name="connsiteY8" fmla="*/ 4104 h 18034"/>
                <a:gd name="connsiteX9" fmla="*/ 4104 w 22543"/>
                <a:gd name="connsiteY9" fmla="*/ 9154 h 18034"/>
                <a:gd name="connsiteX10" fmla="*/ 5367 w 22543"/>
                <a:gd name="connsiteY10" fmla="*/ 11679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43" h="18034">
                  <a:moveTo>
                    <a:pt x="9785" y="15466"/>
                  </a:moveTo>
                  <a:lnTo>
                    <a:pt x="12941" y="12310"/>
                  </a:lnTo>
                  <a:lnTo>
                    <a:pt x="17991" y="9154"/>
                  </a:lnTo>
                  <a:lnTo>
                    <a:pt x="21778" y="6629"/>
                  </a:lnTo>
                  <a:lnTo>
                    <a:pt x="22409" y="4104"/>
                  </a:lnTo>
                  <a:lnTo>
                    <a:pt x="19253" y="4104"/>
                  </a:lnTo>
                  <a:lnTo>
                    <a:pt x="13572" y="4104"/>
                  </a:lnTo>
                  <a:lnTo>
                    <a:pt x="11048" y="4104"/>
                  </a:lnTo>
                  <a:lnTo>
                    <a:pt x="5367" y="4104"/>
                  </a:lnTo>
                  <a:lnTo>
                    <a:pt x="4104" y="9154"/>
                  </a:lnTo>
                  <a:lnTo>
                    <a:pt x="5367" y="1167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2" name="手繪多邊形: 圖案 161">
              <a:extLst>
                <a:ext uri="{FF2B5EF4-FFF2-40B4-BE49-F238E27FC236}">
                  <a16:creationId xmlns:a16="http://schemas.microsoft.com/office/drawing/2014/main" id="{5859A53A-A228-4E06-82C7-B290437E2CBE}"/>
                </a:ext>
              </a:extLst>
            </p:cNvPr>
            <p:cNvSpPr/>
            <p:nvPr/>
          </p:nvSpPr>
          <p:spPr>
            <a:xfrm>
              <a:off x="1899657" y="2181145"/>
              <a:ext cx="16429" cy="10952"/>
            </a:xfrm>
            <a:custGeom>
              <a:avLst/>
              <a:gdLst>
                <a:gd name="connsiteX0" fmla="*/ 11047 w 13525"/>
                <a:gd name="connsiteY0" fmla="*/ 5998 h 9017"/>
                <a:gd name="connsiteX1" fmla="*/ 9154 w 13525"/>
                <a:gd name="connsiteY1" fmla="*/ 4104 h 9017"/>
                <a:gd name="connsiteX2" fmla="*/ 4735 w 13525"/>
                <a:gd name="connsiteY2" fmla="*/ 5367 h 9017"/>
                <a:gd name="connsiteX3" fmla="*/ 4104 w 13525"/>
                <a:gd name="connsiteY3" fmla="*/ 8523 h 9017"/>
                <a:gd name="connsiteX4" fmla="*/ 9154 w 13525"/>
                <a:gd name="connsiteY4" fmla="*/ 915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9017">
                  <a:moveTo>
                    <a:pt x="11047" y="5998"/>
                  </a:moveTo>
                  <a:lnTo>
                    <a:pt x="9154" y="4104"/>
                  </a:lnTo>
                  <a:lnTo>
                    <a:pt x="4735" y="5367"/>
                  </a:lnTo>
                  <a:lnTo>
                    <a:pt x="4104" y="8523"/>
                  </a:lnTo>
                  <a:lnTo>
                    <a:pt x="9154" y="91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3" name="手繪多邊形: 圖案 162">
              <a:extLst>
                <a:ext uri="{FF2B5EF4-FFF2-40B4-BE49-F238E27FC236}">
                  <a16:creationId xmlns:a16="http://schemas.microsoft.com/office/drawing/2014/main" id="{88566C8E-5A9B-449B-AF96-F76CF0793309}"/>
                </a:ext>
              </a:extLst>
            </p:cNvPr>
            <p:cNvSpPr/>
            <p:nvPr/>
          </p:nvSpPr>
          <p:spPr>
            <a:xfrm>
              <a:off x="1749384" y="2001739"/>
              <a:ext cx="10953" cy="16429"/>
            </a:xfrm>
            <a:custGeom>
              <a:avLst/>
              <a:gdLst>
                <a:gd name="connsiteX0" fmla="*/ 4104 w 9017"/>
                <a:gd name="connsiteY0" fmla="*/ 10371 h 13525"/>
                <a:gd name="connsiteX1" fmla="*/ 7260 w 9017"/>
                <a:gd name="connsiteY1" fmla="*/ 7846 h 13525"/>
                <a:gd name="connsiteX2" fmla="*/ 5998 w 9017"/>
                <a:gd name="connsiteY2" fmla="*/ 410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13525">
                  <a:moveTo>
                    <a:pt x="4104" y="10371"/>
                  </a:moveTo>
                  <a:lnTo>
                    <a:pt x="7260" y="7846"/>
                  </a:lnTo>
                  <a:lnTo>
                    <a:pt x="5998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4" name="手繪多邊形: 圖案 163">
              <a:extLst>
                <a:ext uri="{FF2B5EF4-FFF2-40B4-BE49-F238E27FC236}">
                  <a16:creationId xmlns:a16="http://schemas.microsoft.com/office/drawing/2014/main" id="{5C05560E-4C09-456A-BE75-353BB1EC1D61}"/>
                </a:ext>
              </a:extLst>
            </p:cNvPr>
            <p:cNvSpPr/>
            <p:nvPr/>
          </p:nvSpPr>
          <p:spPr>
            <a:xfrm>
              <a:off x="1757817" y="1997850"/>
              <a:ext cx="16429" cy="16429"/>
            </a:xfrm>
            <a:custGeom>
              <a:avLst/>
              <a:gdLst>
                <a:gd name="connsiteX0" fmla="*/ 6629 w 13525"/>
                <a:gd name="connsiteY0" fmla="*/ 9830 h 13525"/>
                <a:gd name="connsiteX1" fmla="*/ 10416 w 13525"/>
                <a:gd name="connsiteY1" fmla="*/ 5998 h 13525"/>
                <a:gd name="connsiteX2" fmla="*/ 6629 w 13525"/>
                <a:gd name="connsiteY2" fmla="*/ 4104 h 13525"/>
                <a:gd name="connsiteX3" fmla="*/ 4104 w 13525"/>
                <a:gd name="connsiteY3" fmla="*/ 5998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3525">
                  <a:moveTo>
                    <a:pt x="6629" y="9830"/>
                  </a:moveTo>
                  <a:lnTo>
                    <a:pt x="10416" y="5998"/>
                  </a:lnTo>
                  <a:lnTo>
                    <a:pt x="6629" y="4104"/>
                  </a:lnTo>
                  <a:lnTo>
                    <a:pt x="4104" y="599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5" name="手繪多邊形: 圖案 164">
              <a:extLst>
                <a:ext uri="{FF2B5EF4-FFF2-40B4-BE49-F238E27FC236}">
                  <a16:creationId xmlns:a16="http://schemas.microsoft.com/office/drawing/2014/main" id="{5B9DC160-5072-4A48-BB2F-9F2177B31728}"/>
                </a:ext>
              </a:extLst>
            </p:cNvPr>
            <p:cNvSpPr/>
            <p:nvPr/>
          </p:nvSpPr>
          <p:spPr>
            <a:xfrm>
              <a:off x="1769318" y="1979504"/>
              <a:ext cx="38336" cy="27382"/>
            </a:xfrm>
            <a:custGeom>
              <a:avLst/>
              <a:gdLst>
                <a:gd name="connsiteX0" fmla="*/ 7260 w 31560"/>
                <a:gd name="connsiteY0" fmla="*/ 21733 h 22543"/>
                <a:gd name="connsiteX1" fmla="*/ 11679 w 31560"/>
                <a:gd name="connsiteY1" fmla="*/ 20516 h 22543"/>
                <a:gd name="connsiteX2" fmla="*/ 14835 w 31560"/>
                <a:gd name="connsiteY2" fmla="*/ 18577 h 22543"/>
                <a:gd name="connsiteX3" fmla="*/ 17991 w 31560"/>
                <a:gd name="connsiteY3" fmla="*/ 19884 h 22543"/>
                <a:gd name="connsiteX4" fmla="*/ 23672 w 31560"/>
                <a:gd name="connsiteY4" fmla="*/ 19208 h 22543"/>
                <a:gd name="connsiteX5" fmla="*/ 26828 w 31560"/>
                <a:gd name="connsiteY5" fmla="*/ 17360 h 22543"/>
                <a:gd name="connsiteX6" fmla="*/ 29984 w 31560"/>
                <a:gd name="connsiteY6" fmla="*/ 15466 h 22543"/>
                <a:gd name="connsiteX7" fmla="*/ 29984 w 31560"/>
                <a:gd name="connsiteY7" fmla="*/ 11634 h 22543"/>
                <a:gd name="connsiteX8" fmla="*/ 23672 w 31560"/>
                <a:gd name="connsiteY8" fmla="*/ 11634 h 22543"/>
                <a:gd name="connsiteX9" fmla="*/ 23041 w 31560"/>
                <a:gd name="connsiteY9" fmla="*/ 9154 h 22543"/>
                <a:gd name="connsiteX10" fmla="*/ 24303 w 31560"/>
                <a:gd name="connsiteY10" fmla="*/ 5953 h 22543"/>
                <a:gd name="connsiteX11" fmla="*/ 23041 w 31560"/>
                <a:gd name="connsiteY11" fmla="*/ 4104 h 22543"/>
                <a:gd name="connsiteX12" fmla="*/ 17360 w 31560"/>
                <a:gd name="connsiteY12" fmla="*/ 7260 h 22543"/>
                <a:gd name="connsiteX13" fmla="*/ 14204 w 31560"/>
                <a:gd name="connsiteY13" fmla="*/ 11002 h 22543"/>
                <a:gd name="connsiteX14" fmla="*/ 12310 w 31560"/>
                <a:gd name="connsiteY14" fmla="*/ 7846 h 22543"/>
                <a:gd name="connsiteX15" fmla="*/ 10416 w 31560"/>
                <a:gd name="connsiteY15" fmla="*/ 10371 h 22543"/>
                <a:gd name="connsiteX16" fmla="*/ 4735 w 31560"/>
                <a:gd name="connsiteY16" fmla="*/ 12896 h 22543"/>
                <a:gd name="connsiteX17" fmla="*/ 9154 w 31560"/>
                <a:gd name="connsiteY17" fmla="*/ 16052 h 22543"/>
                <a:gd name="connsiteX18" fmla="*/ 6629 w 31560"/>
                <a:gd name="connsiteY18" fmla="*/ 18577 h 22543"/>
                <a:gd name="connsiteX19" fmla="*/ 4104 w 31560"/>
                <a:gd name="connsiteY19" fmla="*/ 21733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560" h="22543">
                  <a:moveTo>
                    <a:pt x="7260" y="21733"/>
                  </a:moveTo>
                  <a:lnTo>
                    <a:pt x="11679" y="20516"/>
                  </a:lnTo>
                  <a:lnTo>
                    <a:pt x="14835" y="18577"/>
                  </a:lnTo>
                  <a:lnTo>
                    <a:pt x="17991" y="19884"/>
                  </a:lnTo>
                  <a:lnTo>
                    <a:pt x="23672" y="19208"/>
                  </a:lnTo>
                  <a:lnTo>
                    <a:pt x="26828" y="17360"/>
                  </a:lnTo>
                  <a:lnTo>
                    <a:pt x="29984" y="15466"/>
                  </a:lnTo>
                  <a:lnTo>
                    <a:pt x="29984" y="11634"/>
                  </a:lnTo>
                  <a:lnTo>
                    <a:pt x="23672" y="11634"/>
                  </a:lnTo>
                  <a:lnTo>
                    <a:pt x="23041" y="9154"/>
                  </a:lnTo>
                  <a:lnTo>
                    <a:pt x="24303" y="5953"/>
                  </a:lnTo>
                  <a:lnTo>
                    <a:pt x="23041" y="4104"/>
                  </a:lnTo>
                  <a:lnTo>
                    <a:pt x="17360" y="7260"/>
                  </a:lnTo>
                  <a:lnTo>
                    <a:pt x="14204" y="11002"/>
                  </a:lnTo>
                  <a:lnTo>
                    <a:pt x="12310" y="7846"/>
                  </a:lnTo>
                  <a:lnTo>
                    <a:pt x="10416" y="10371"/>
                  </a:lnTo>
                  <a:lnTo>
                    <a:pt x="4735" y="12896"/>
                  </a:lnTo>
                  <a:lnTo>
                    <a:pt x="9154" y="16052"/>
                  </a:lnTo>
                  <a:lnTo>
                    <a:pt x="6629" y="18577"/>
                  </a:lnTo>
                  <a:lnTo>
                    <a:pt x="4104" y="2173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6" name="手繪多邊形: 圖案 165">
              <a:extLst>
                <a:ext uri="{FF2B5EF4-FFF2-40B4-BE49-F238E27FC236}">
                  <a16:creationId xmlns:a16="http://schemas.microsoft.com/office/drawing/2014/main" id="{3CCA4A46-8AD6-4CAE-AF85-BC644D364A82}"/>
                </a:ext>
              </a:extLst>
            </p:cNvPr>
            <p:cNvSpPr/>
            <p:nvPr/>
          </p:nvSpPr>
          <p:spPr>
            <a:xfrm>
              <a:off x="1717182" y="1796210"/>
              <a:ext cx="186199" cy="60240"/>
            </a:xfrm>
            <a:custGeom>
              <a:avLst/>
              <a:gdLst>
                <a:gd name="connsiteX0" fmla="*/ 71012 w 153294"/>
                <a:gd name="connsiteY0" fmla="*/ 43870 h 49595"/>
                <a:gd name="connsiteX1" fmla="*/ 67225 w 153294"/>
                <a:gd name="connsiteY1" fmla="*/ 48920 h 49595"/>
                <a:gd name="connsiteX2" fmla="*/ 61544 w 153294"/>
                <a:gd name="connsiteY2" fmla="*/ 48920 h 49595"/>
                <a:gd name="connsiteX3" fmla="*/ 53970 w 153294"/>
                <a:gd name="connsiteY3" fmla="*/ 46395 h 49595"/>
                <a:gd name="connsiteX4" fmla="*/ 50814 w 153294"/>
                <a:gd name="connsiteY4" fmla="*/ 42608 h 49595"/>
                <a:gd name="connsiteX5" fmla="*/ 43239 w 153294"/>
                <a:gd name="connsiteY5" fmla="*/ 41346 h 49595"/>
                <a:gd name="connsiteX6" fmla="*/ 37558 w 153294"/>
                <a:gd name="connsiteY6" fmla="*/ 39452 h 49595"/>
                <a:gd name="connsiteX7" fmla="*/ 31877 w 153294"/>
                <a:gd name="connsiteY7" fmla="*/ 34402 h 49595"/>
                <a:gd name="connsiteX8" fmla="*/ 31877 w 153294"/>
                <a:gd name="connsiteY8" fmla="*/ 31877 h 49595"/>
                <a:gd name="connsiteX9" fmla="*/ 35033 w 153294"/>
                <a:gd name="connsiteY9" fmla="*/ 28721 h 49595"/>
                <a:gd name="connsiteX10" fmla="*/ 41346 w 153294"/>
                <a:gd name="connsiteY10" fmla="*/ 28090 h 49595"/>
                <a:gd name="connsiteX11" fmla="*/ 44501 w 153294"/>
                <a:gd name="connsiteY11" fmla="*/ 28090 h 49595"/>
                <a:gd name="connsiteX12" fmla="*/ 50182 w 153294"/>
                <a:gd name="connsiteY12" fmla="*/ 28090 h 49595"/>
                <a:gd name="connsiteX13" fmla="*/ 52076 w 153294"/>
                <a:gd name="connsiteY13" fmla="*/ 26197 h 49595"/>
                <a:gd name="connsiteX14" fmla="*/ 50814 w 153294"/>
                <a:gd name="connsiteY14" fmla="*/ 23040 h 49595"/>
                <a:gd name="connsiteX15" fmla="*/ 47026 w 153294"/>
                <a:gd name="connsiteY15" fmla="*/ 21147 h 49595"/>
                <a:gd name="connsiteX16" fmla="*/ 43239 w 153294"/>
                <a:gd name="connsiteY16" fmla="*/ 20516 h 49595"/>
                <a:gd name="connsiteX17" fmla="*/ 41346 w 153294"/>
                <a:gd name="connsiteY17" fmla="*/ 23672 h 49595"/>
                <a:gd name="connsiteX18" fmla="*/ 34402 w 153294"/>
                <a:gd name="connsiteY18" fmla="*/ 24934 h 49595"/>
                <a:gd name="connsiteX19" fmla="*/ 24303 w 153294"/>
                <a:gd name="connsiteY19" fmla="*/ 26197 h 49595"/>
                <a:gd name="connsiteX20" fmla="*/ 19253 w 153294"/>
                <a:gd name="connsiteY20" fmla="*/ 26197 h 49595"/>
                <a:gd name="connsiteX21" fmla="*/ 15466 w 153294"/>
                <a:gd name="connsiteY21" fmla="*/ 20516 h 49595"/>
                <a:gd name="connsiteX22" fmla="*/ 10416 w 153294"/>
                <a:gd name="connsiteY22" fmla="*/ 18622 h 49595"/>
                <a:gd name="connsiteX23" fmla="*/ 6629 w 153294"/>
                <a:gd name="connsiteY23" fmla="*/ 13572 h 49595"/>
                <a:gd name="connsiteX24" fmla="*/ 4104 w 153294"/>
                <a:gd name="connsiteY24" fmla="*/ 10416 h 49595"/>
                <a:gd name="connsiteX25" fmla="*/ 8523 w 153294"/>
                <a:gd name="connsiteY25" fmla="*/ 6629 h 49595"/>
                <a:gd name="connsiteX26" fmla="*/ 15466 w 153294"/>
                <a:gd name="connsiteY26" fmla="*/ 8523 h 49595"/>
                <a:gd name="connsiteX27" fmla="*/ 22409 w 153294"/>
                <a:gd name="connsiteY27" fmla="*/ 7891 h 49595"/>
                <a:gd name="connsiteX28" fmla="*/ 26828 w 153294"/>
                <a:gd name="connsiteY28" fmla="*/ 5998 h 49595"/>
                <a:gd name="connsiteX29" fmla="*/ 28721 w 153294"/>
                <a:gd name="connsiteY29" fmla="*/ 7260 h 49595"/>
                <a:gd name="connsiteX30" fmla="*/ 29984 w 153294"/>
                <a:gd name="connsiteY30" fmla="*/ 9785 h 49595"/>
                <a:gd name="connsiteX31" fmla="*/ 34402 w 153294"/>
                <a:gd name="connsiteY31" fmla="*/ 11679 h 49595"/>
                <a:gd name="connsiteX32" fmla="*/ 38190 w 153294"/>
                <a:gd name="connsiteY32" fmla="*/ 8523 h 49595"/>
                <a:gd name="connsiteX33" fmla="*/ 40714 w 153294"/>
                <a:gd name="connsiteY33" fmla="*/ 7260 h 49595"/>
                <a:gd name="connsiteX34" fmla="*/ 48289 w 153294"/>
                <a:gd name="connsiteY34" fmla="*/ 7891 h 49595"/>
                <a:gd name="connsiteX35" fmla="*/ 51445 w 153294"/>
                <a:gd name="connsiteY35" fmla="*/ 12310 h 49595"/>
                <a:gd name="connsiteX36" fmla="*/ 59019 w 153294"/>
                <a:gd name="connsiteY36" fmla="*/ 15466 h 49595"/>
                <a:gd name="connsiteX37" fmla="*/ 55863 w 153294"/>
                <a:gd name="connsiteY37" fmla="*/ 6629 h 49595"/>
                <a:gd name="connsiteX38" fmla="*/ 57126 w 153294"/>
                <a:gd name="connsiteY38" fmla="*/ 4104 h 49595"/>
                <a:gd name="connsiteX39" fmla="*/ 62807 w 153294"/>
                <a:gd name="connsiteY39" fmla="*/ 4104 h 49595"/>
                <a:gd name="connsiteX40" fmla="*/ 71012 w 153294"/>
                <a:gd name="connsiteY40" fmla="*/ 4735 h 49595"/>
                <a:gd name="connsiteX41" fmla="*/ 72906 w 153294"/>
                <a:gd name="connsiteY41" fmla="*/ 7891 h 49595"/>
                <a:gd name="connsiteX42" fmla="*/ 74168 w 153294"/>
                <a:gd name="connsiteY42" fmla="*/ 11047 h 49595"/>
                <a:gd name="connsiteX43" fmla="*/ 77325 w 153294"/>
                <a:gd name="connsiteY43" fmla="*/ 8523 h 49595"/>
                <a:gd name="connsiteX44" fmla="*/ 81112 w 153294"/>
                <a:gd name="connsiteY44" fmla="*/ 7260 h 49595"/>
                <a:gd name="connsiteX45" fmla="*/ 84268 w 153294"/>
                <a:gd name="connsiteY45" fmla="*/ 10416 h 49595"/>
                <a:gd name="connsiteX46" fmla="*/ 84899 w 153294"/>
                <a:gd name="connsiteY46" fmla="*/ 14835 h 49595"/>
                <a:gd name="connsiteX47" fmla="*/ 92474 w 153294"/>
                <a:gd name="connsiteY47" fmla="*/ 14835 h 49595"/>
                <a:gd name="connsiteX48" fmla="*/ 98155 w 153294"/>
                <a:gd name="connsiteY48" fmla="*/ 16728 h 49595"/>
                <a:gd name="connsiteX49" fmla="*/ 102573 w 153294"/>
                <a:gd name="connsiteY49" fmla="*/ 16728 h 49595"/>
                <a:gd name="connsiteX50" fmla="*/ 109516 w 153294"/>
                <a:gd name="connsiteY50" fmla="*/ 17360 h 49595"/>
                <a:gd name="connsiteX51" fmla="*/ 113935 w 153294"/>
                <a:gd name="connsiteY51" fmla="*/ 17991 h 49595"/>
                <a:gd name="connsiteX52" fmla="*/ 112672 w 153294"/>
                <a:gd name="connsiteY52" fmla="*/ 21778 h 49595"/>
                <a:gd name="connsiteX53" fmla="*/ 117722 w 153294"/>
                <a:gd name="connsiteY53" fmla="*/ 21778 h 49595"/>
                <a:gd name="connsiteX54" fmla="*/ 122141 w 153294"/>
                <a:gd name="connsiteY54" fmla="*/ 24303 h 49595"/>
                <a:gd name="connsiteX55" fmla="*/ 122772 w 153294"/>
                <a:gd name="connsiteY55" fmla="*/ 26197 h 49595"/>
                <a:gd name="connsiteX56" fmla="*/ 131609 w 153294"/>
                <a:gd name="connsiteY56" fmla="*/ 26828 h 49595"/>
                <a:gd name="connsiteX57" fmla="*/ 134134 w 153294"/>
                <a:gd name="connsiteY57" fmla="*/ 29984 h 49595"/>
                <a:gd name="connsiteX58" fmla="*/ 140446 w 153294"/>
                <a:gd name="connsiteY58" fmla="*/ 30615 h 49595"/>
                <a:gd name="connsiteX59" fmla="*/ 149283 w 153294"/>
                <a:gd name="connsiteY59" fmla="*/ 30615 h 49595"/>
                <a:gd name="connsiteX60" fmla="*/ 142339 w 153294"/>
                <a:gd name="connsiteY60" fmla="*/ 35665 h 49595"/>
                <a:gd name="connsiteX61" fmla="*/ 136027 w 153294"/>
                <a:gd name="connsiteY61" fmla="*/ 38190 h 49595"/>
                <a:gd name="connsiteX62" fmla="*/ 129084 w 153294"/>
                <a:gd name="connsiteY62" fmla="*/ 39452 h 49595"/>
                <a:gd name="connsiteX63" fmla="*/ 125928 w 153294"/>
                <a:gd name="connsiteY63" fmla="*/ 38821 h 49595"/>
                <a:gd name="connsiteX64" fmla="*/ 125928 w 153294"/>
                <a:gd name="connsiteY64" fmla="*/ 34402 h 49595"/>
                <a:gd name="connsiteX65" fmla="*/ 117091 w 153294"/>
                <a:gd name="connsiteY65" fmla="*/ 36927 h 49595"/>
                <a:gd name="connsiteX66" fmla="*/ 112041 w 153294"/>
                <a:gd name="connsiteY66" fmla="*/ 38190 h 49595"/>
                <a:gd name="connsiteX67" fmla="*/ 113935 w 153294"/>
                <a:gd name="connsiteY67" fmla="*/ 30615 h 49595"/>
                <a:gd name="connsiteX68" fmla="*/ 109516 w 153294"/>
                <a:gd name="connsiteY68" fmla="*/ 29984 h 49595"/>
                <a:gd name="connsiteX69" fmla="*/ 106992 w 153294"/>
                <a:gd name="connsiteY69" fmla="*/ 26197 h 49595"/>
                <a:gd name="connsiteX70" fmla="*/ 100048 w 153294"/>
                <a:gd name="connsiteY70" fmla="*/ 23040 h 49595"/>
                <a:gd name="connsiteX71" fmla="*/ 98155 w 153294"/>
                <a:gd name="connsiteY71" fmla="*/ 22409 h 49595"/>
                <a:gd name="connsiteX72" fmla="*/ 92474 w 153294"/>
                <a:gd name="connsiteY72" fmla="*/ 24303 h 49595"/>
                <a:gd name="connsiteX73" fmla="*/ 88687 w 153294"/>
                <a:gd name="connsiteY73" fmla="*/ 24303 h 49595"/>
                <a:gd name="connsiteX74" fmla="*/ 88687 w 153294"/>
                <a:gd name="connsiteY74" fmla="*/ 28721 h 49595"/>
                <a:gd name="connsiteX75" fmla="*/ 83006 w 153294"/>
                <a:gd name="connsiteY75" fmla="*/ 29353 h 49595"/>
                <a:gd name="connsiteX76" fmla="*/ 83006 w 153294"/>
                <a:gd name="connsiteY76" fmla="*/ 35665 h 49595"/>
                <a:gd name="connsiteX77" fmla="*/ 77956 w 153294"/>
                <a:gd name="connsiteY77" fmla="*/ 37558 h 49595"/>
                <a:gd name="connsiteX78" fmla="*/ 72906 w 153294"/>
                <a:gd name="connsiteY78" fmla="*/ 38821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3294" h="49595">
                  <a:moveTo>
                    <a:pt x="71012" y="43870"/>
                  </a:moveTo>
                  <a:lnTo>
                    <a:pt x="67225" y="48920"/>
                  </a:lnTo>
                  <a:lnTo>
                    <a:pt x="61544" y="48920"/>
                  </a:lnTo>
                  <a:lnTo>
                    <a:pt x="53970" y="46395"/>
                  </a:lnTo>
                  <a:lnTo>
                    <a:pt x="50814" y="42608"/>
                  </a:lnTo>
                  <a:lnTo>
                    <a:pt x="43239" y="41346"/>
                  </a:lnTo>
                  <a:lnTo>
                    <a:pt x="37558" y="39452"/>
                  </a:lnTo>
                  <a:lnTo>
                    <a:pt x="31877" y="34402"/>
                  </a:lnTo>
                  <a:lnTo>
                    <a:pt x="31877" y="31877"/>
                  </a:lnTo>
                  <a:lnTo>
                    <a:pt x="35033" y="28721"/>
                  </a:lnTo>
                  <a:lnTo>
                    <a:pt x="41346" y="28090"/>
                  </a:lnTo>
                  <a:lnTo>
                    <a:pt x="44501" y="28090"/>
                  </a:lnTo>
                  <a:lnTo>
                    <a:pt x="50182" y="28090"/>
                  </a:lnTo>
                  <a:lnTo>
                    <a:pt x="52076" y="26197"/>
                  </a:lnTo>
                  <a:lnTo>
                    <a:pt x="50814" y="23040"/>
                  </a:lnTo>
                  <a:lnTo>
                    <a:pt x="47026" y="21147"/>
                  </a:lnTo>
                  <a:lnTo>
                    <a:pt x="43239" y="20516"/>
                  </a:lnTo>
                  <a:lnTo>
                    <a:pt x="41346" y="23672"/>
                  </a:lnTo>
                  <a:lnTo>
                    <a:pt x="34402" y="24934"/>
                  </a:lnTo>
                  <a:lnTo>
                    <a:pt x="24303" y="26197"/>
                  </a:lnTo>
                  <a:lnTo>
                    <a:pt x="19253" y="26197"/>
                  </a:lnTo>
                  <a:lnTo>
                    <a:pt x="15466" y="20516"/>
                  </a:lnTo>
                  <a:lnTo>
                    <a:pt x="10416" y="18622"/>
                  </a:lnTo>
                  <a:lnTo>
                    <a:pt x="6629" y="13572"/>
                  </a:lnTo>
                  <a:lnTo>
                    <a:pt x="4104" y="10416"/>
                  </a:lnTo>
                  <a:lnTo>
                    <a:pt x="8523" y="6629"/>
                  </a:lnTo>
                  <a:lnTo>
                    <a:pt x="15466" y="8523"/>
                  </a:lnTo>
                  <a:lnTo>
                    <a:pt x="22409" y="7891"/>
                  </a:lnTo>
                  <a:lnTo>
                    <a:pt x="26828" y="5998"/>
                  </a:lnTo>
                  <a:lnTo>
                    <a:pt x="28721" y="7260"/>
                  </a:lnTo>
                  <a:lnTo>
                    <a:pt x="29984" y="9785"/>
                  </a:lnTo>
                  <a:lnTo>
                    <a:pt x="34402" y="11679"/>
                  </a:lnTo>
                  <a:lnTo>
                    <a:pt x="38190" y="8523"/>
                  </a:lnTo>
                  <a:lnTo>
                    <a:pt x="40714" y="7260"/>
                  </a:lnTo>
                  <a:lnTo>
                    <a:pt x="48289" y="7891"/>
                  </a:lnTo>
                  <a:lnTo>
                    <a:pt x="51445" y="12310"/>
                  </a:lnTo>
                  <a:lnTo>
                    <a:pt x="59019" y="15466"/>
                  </a:lnTo>
                  <a:lnTo>
                    <a:pt x="55863" y="6629"/>
                  </a:lnTo>
                  <a:lnTo>
                    <a:pt x="57126" y="4104"/>
                  </a:lnTo>
                  <a:lnTo>
                    <a:pt x="62807" y="4104"/>
                  </a:lnTo>
                  <a:lnTo>
                    <a:pt x="71012" y="4735"/>
                  </a:lnTo>
                  <a:lnTo>
                    <a:pt x="72906" y="7891"/>
                  </a:lnTo>
                  <a:lnTo>
                    <a:pt x="74168" y="11047"/>
                  </a:lnTo>
                  <a:lnTo>
                    <a:pt x="77325" y="8523"/>
                  </a:lnTo>
                  <a:lnTo>
                    <a:pt x="81112" y="7260"/>
                  </a:lnTo>
                  <a:lnTo>
                    <a:pt x="84268" y="10416"/>
                  </a:lnTo>
                  <a:lnTo>
                    <a:pt x="84899" y="14835"/>
                  </a:lnTo>
                  <a:lnTo>
                    <a:pt x="92474" y="14835"/>
                  </a:lnTo>
                  <a:lnTo>
                    <a:pt x="98155" y="16728"/>
                  </a:lnTo>
                  <a:lnTo>
                    <a:pt x="102573" y="16728"/>
                  </a:lnTo>
                  <a:lnTo>
                    <a:pt x="109516" y="17360"/>
                  </a:lnTo>
                  <a:lnTo>
                    <a:pt x="113935" y="17991"/>
                  </a:lnTo>
                  <a:lnTo>
                    <a:pt x="112672" y="21778"/>
                  </a:lnTo>
                  <a:lnTo>
                    <a:pt x="117722" y="21778"/>
                  </a:lnTo>
                  <a:lnTo>
                    <a:pt x="122141" y="24303"/>
                  </a:lnTo>
                  <a:lnTo>
                    <a:pt x="122772" y="26197"/>
                  </a:lnTo>
                  <a:lnTo>
                    <a:pt x="131609" y="26828"/>
                  </a:lnTo>
                  <a:lnTo>
                    <a:pt x="134134" y="29984"/>
                  </a:lnTo>
                  <a:lnTo>
                    <a:pt x="140446" y="30615"/>
                  </a:lnTo>
                  <a:lnTo>
                    <a:pt x="149283" y="30615"/>
                  </a:lnTo>
                  <a:lnTo>
                    <a:pt x="142339" y="35665"/>
                  </a:lnTo>
                  <a:lnTo>
                    <a:pt x="136027" y="38190"/>
                  </a:lnTo>
                  <a:lnTo>
                    <a:pt x="129084" y="39452"/>
                  </a:lnTo>
                  <a:lnTo>
                    <a:pt x="125928" y="38821"/>
                  </a:lnTo>
                  <a:lnTo>
                    <a:pt x="125928" y="34402"/>
                  </a:lnTo>
                  <a:lnTo>
                    <a:pt x="117091" y="36927"/>
                  </a:lnTo>
                  <a:lnTo>
                    <a:pt x="112041" y="38190"/>
                  </a:lnTo>
                  <a:lnTo>
                    <a:pt x="113935" y="30615"/>
                  </a:lnTo>
                  <a:lnTo>
                    <a:pt x="109516" y="29984"/>
                  </a:lnTo>
                  <a:lnTo>
                    <a:pt x="106992" y="26197"/>
                  </a:lnTo>
                  <a:lnTo>
                    <a:pt x="100048" y="23040"/>
                  </a:lnTo>
                  <a:lnTo>
                    <a:pt x="98155" y="22409"/>
                  </a:lnTo>
                  <a:lnTo>
                    <a:pt x="92474" y="24303"/>
                  </a:lnTo>
                  <a:lnTo>
                    <a:pt x="88687" y="24303"/>
                  </a:lnTo>
                  <a:lnTo>
                    <a:pt x="88687" y="28721"/>
                  </a:lnTo>
                  <a:lnTo>
                    <a:pt x="83006" y="29353"/>
                  </a:lnTo>
                  <a:lnTo>
                    <a:pt x="83006" y="35665"/>
                  </a:lnTo>
                  <a:lnTo>
                    <a:pt x="77956" y="37558"/>
                  </a:lnTo>
                  <a:lnTo>
                    <a:pt x="72906" y="3882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7" name="手繪多邊形: 圖案 166">
              <a:extLst>
                <a:ext uri="{FF2B5EF4-FFF2-40B4-BE49-F238E27FC236}">
                  <a16:creationId xmlns:a16="http://schemas.microsoft.com/office/drawing/2014/main" id="{5BD8BDCE-20D2-4D5C-BB01-E74846524C57}"/>
                </a:ext>
              </a:extLst>
            </p:cNvPr>
            <p:cNvSpPr/>
            <p:nvPr/>
          </p:nvSpPr>
          <p:spPr>
            <a:xfrm>
              <a:off x="1800753" y="1788543"/>
              <a:ext cx="120481" cy="27382"/>
            </a:xfrm>
            <a:custGeom>
              <a:avLst/>
              <a:gdLst>
                <a:gd name="connsiteX0" fmla="*/ 11047 w 99190"/>
                <a:gd name="connsiteY0" fmla="*/ 7260 h 22543"/>
                <a:gd name="connsiteX1" fmla="*/ 21147 w 99190"/>
                <a:gd name="connsiteY1" fmla="*/ 6629 h 22543"/>
                <a:gd name="connsiteX2" fmla="*/ 23040 w 99190"/>
                <a:gd name="connsiteY2" fmla="*/ 5367 h 22543"/>
                <a:gd name="connsiteX3" fmla="*/ 27459 w 99190"/>
                <a:gd name="connsiteY3" fmla="*/ 4104 h 22543"/>
                <a:gd name="connsiteX4" fmla="*/ 29984 w 99190"/>
                <a:gd name="connsiteY4" fmla="*/ 5367 h 22543"/>
                <a:gd name="connsiteX5" fmla="*/ 32509 w 99190"/>
                <a:gd name="connsiteY5" fmla="*/ 5998 h 22543"/>
                <a:gd name="connsiteX6" fmla="*/ 36927 w 99190"/>
                <a:gd name="connsiteY6" fmla="*/ 5998 h 22543"/>
                <a:gd name="connsiteX7" fmla="*/ 41977 w 99190"/>
                <a:gd name="connsiteY7" fmla="*/ 9154 h 22543"/>
                <a:gd name="connsiteX8" fmla="*/ 47658 w 99190"/>
                <a:gd name="connsiteY8" fmla="*/ 9785 h 22543"/>
                <a:gd name="connsiteX9" fmla="*/ 49551 w 99190"/>
                <a:gd name="connsiteY9" fmla="*/ 5367 h 22543"/>
                <a:gd name="connsiteX10" fmla="*/ 53339 w 99190"/>
                <a:gd name="connsiteY10" fmla="*/ 4735 h 22543"/>
                <a:gd name="connsiteX11" fmla="*/ 58388 w 99190"/>
                <a:gd name="connsiteY11" fmla="*/ 4104 h 22543"/>
                <a:gd name="connsiteX12" fmla="*/ 57757 w 99190"/>
                <a:gd name="connsiteY12" fmla="*/ 7891 h 22543"/>
                <a:gd name="connsiteX13" fmla="*/ 65331 w 99190"/>
                <a:gd name="connsiteY13" fmla="*/ 7891 h 22543"/>
                <a:gd name="connsiteX14" fmla="*/ 67856 w 99190"/>
                <a:gd name="connsiteY14" fmla="*/ 5367 h 22543"/>
                <a:gd name="connsiteX15" fmla="*/ 72906 w 99190"/>
                <a:gd name="connsiteY15" fmla="*/ 5367 h 22543"/>
                <a:gd name="connsiteX16" fmla="*/ 78587 w 99190"/>
                <a:gd name="connsiteY16" fmla="*/ 6629 h 22543"/>
                <a:gd name="connsiteX17" fmla="*/ 84899 w 99190"/>
                <a:gd name="connsiteY17" fmla="*/ 7260 h 22543"/>
                <a:gd name="connsiteX18" fmla="*/ 91211 w 99190"/>
                <a:gd name="connsiteY18" fmla="*/ 9154 h 22543"/>
                <a:gd name="connsiteX19" fmla="*/ 97523 w 99190"/>
                <a:gd name="connsiteY19" fmla="*/ 7891 h 22543"/>
                <a:gd name="connsiteX20" fmla="*/ 98786 w 99190"/>
                <a:gd name="connsiteY20" fmla="*/ 11679 h 22543"/>
                <a:gd name="connsiteX21" fmla="*/ 89318 w 99190"/>
                <a:gd name="connsiteY21" fmla="*/ 13572 h 22543"/>
                <a:gd name="connsiteX22" fmla="*/ 87424 w 99190"/>
                <a:gd name="connsiteY22" fmla="*/ 18622 h 22543"/>
                <a:gd name="connsiteX23" fmla="*/ 81112 w 99190"/>
                <a:gd name="connsiteY23" fmla="*/ 18622 h 22543"/>
                <a:gd name="connsiteX24" fmla="*/ 72275 w 99190"/>
                <a:gd name="connsiteY24" fmla="*/ 18622 h 22543"/>
                <a:gd name="connsiteX25" fmla="*/ 62807 w 99190"/>
                <a:gd name="connsiteY25" fmla="*/ 20516 h 22543"/>
                <a:gd name="connsiteX26" fmla="*/ 56495 w 99190"/>
                <a:gd name="connsiteY26" fmla="*/ 20516 h 22543"/>
                <a:gd name="connsiteX27" fmla="*/ 50182 w 99190"/>
                <a:gd name="connsiteY27" fmla="*/ 17991 h 22543"/>
                <a:gd name="connsiteX28" fmla="*/ 38821 w 99190"/>
                <a:gd name="connsiteY28" fmla="*/ 18622 h 22543"/>
                <a:gd name="connsiteX29" fmla="*/ 35033 w 99190"/>
                <a:gd name="connsiteY29" fmla="*/ 17360 h 22543"/>
                <a:gd name="connsiteX30" fmla="*/ 28721 w 99190"/>
                <a:gd name="connsiteY30" fmla="*/ 13572 h 22543"/>
                <a:gd name="connsiteX31" fmla="*/ 24303 w 99190"/>
                <a:gd name="connsiteY31" fmla="*/ 14835 h 22543"/>
                <a:gd name="connsiteX32" fmla="*/ 17991 w 99190"/>
                <a:gd name="connsiteY32" fmla="*/ 14204 h 22543"/>
                <a:gd name="connsiteX33" fmla="*/ 9154 w 99190"/>
                <a:gd name="connsiteY33" fmla="*/ 11679 h 22543"/>
                <a:gd name="connsiteX34" fmla="*/ 4104 w 99190"/>
                <a:gd name="connsiteY34" fmla="*/ 8523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190" h="22543">
                  <a:moveTo>
                    <a:pt x="11047" y="7260"/>
                  </a:moveTo>
                  <a:lnTo>
                    <a:pt x="21147" y="6629"/>
                  </a:lnTo>
                  <a:lnTo>
                    <a:pt x="23040" y="5367"/>
                  </a:lnTo>
                  <a:lnTo>
                    <a:pt x="27459" y="4104"/>
                  </a:lnTo>
                  <a:lnTo>
                    <a:pt x="29984" y="5367"/>
                  </a:lnTo>
                  <a:lnTo>
                    <a:pt x="32509" y="5998"/>
                  </a:lnTo>
                  <a:lnTo>
                    <a:pt x="36927" y="5998"/>
                  </a:lnTo>
                  <a:lnTo>
                    <a:pt x="41977" y="9154"/>
                  </a:lnTo>
                  <a:lnTo>
                    <a:pt x="47658" y="9785"/>
                  </a:lnTo>
                  <a:lnTo>
                    <a:pt x="49551" y="5367"/>
                  </a:lnTo>
                  <a:lnTo>
                    <a:pt x="53339" y="4735"/>
                  </a:lnTo>
                  <a:lnTo>
                    <a:pt x="58388" y="4104"/>
                  </a:lnTo>
                  <a:lnTo>
                    <a:pt x="57757" y="7891"/>
                  </a:lnTo>
                  <a:lnTo>
                    <a:pt x="65331" y="7891"/>
                  </a:lnTo>
                  <a:lnTo>
                    <a:pt x="67856" y="5367"/>
                  </a:lnTo>
                  <a:lnTo>
                    <a:pt x="72906" y="5367"/>
                  </a:lnTo>
                  <a:lnTo>
                    <a:pt x="78587" y="6629"/>
                  </a:lnTo>
                  <a:lnTo>
                    <a:pt x="84899" y="7260"/>
                  </a:lnTo>
                  <a:lnTo>
                    <a:pt x="91211" y="9154"/>
                  </a:lnTo>
                  <a:lnTo>
                    <a:pt x="97523" y="7891"/>
                  </a:lnTo>
                  <a:lnTo>
                    <a:pt x="98786" y="11679"/>
                  </a:lnTo>
                  <a:lnTo>
                    <a:pt x="89318" y="13572"/>
                  </a:lnTo>
                  <a:lnTo>
                    <a:pt x="87424" y="18622"/>
                  </a:lnTo>
                  <a:lnTo>
                    <a:pt x="81112" y="18622"/>
                  </a:lnTo>
                  <a:lnTo>
                    <a:pt x="72275" y="18622"/>
                  </a:lnTo>
                  <a:lnTo>
                    <a:pt x="62807" y="20516"/>
                  </a:lnTo>
                  <a:lnTo>
                    <a:pt x="56495" y="20516"/>
                  </a:lnTo>
                  <a:lnTo>
                    <a:pt x="50182" y="17991"/>
                  </a:lnTo>
                  <a:lnTo>
                    <a:pt x="38821" y="18622"/>
                  </a:lnTo>
                  <a:lnTo>
                    <a:pt x="35033" y="17360"/>
                  </a:lnTo>
                  <a:lnTo>
                    <a:pt x="28721" y="13572"/>
                  </a:lnTo>
                  <a:lnTo>
                    <a:pt x="24303" y="14835"/>
                  </a:lnTo>
                  <a:lnTo>
                    <a:pt x="17991" y="14204"/>
                  </a:lnTo>
                  <a:lnTo>
                    <a:pt x="9154" y="11679"/>
                  </a:lnTo>
                  <a:lnTo>
                    <a:pt x="4104" y="852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8" name="手繪多邊形: 圖案 167">
              <a:extLst>
                <a:ext uri="{FF2B5EF4-FFF2-40B4-BE49-F238E27FC236}">
                  <a16:creationId xmlns:a16="http://schemas.microsoft.com/office/drawing/2014/main" id="{693FC515-A40B-45E8-B775-FC2BCC7990B0}"/>
                </a:ext>
              </a:extLst>
            </p:cNvPr>
            <p:cNvSpPr/>
            <p:nvPr/>
          </p:nvSpPr>
          <p:spPr>
            <a:xfrm>
              <a:off x="2250807" y="1976438"/>
              <a:ext cx="32859" cy="21906"/>
            </a:xfrm>
            <a:custGeom>
              <a:avLst/>
              <a:gdLst>
                <a:gd name="connsiteX0" fmla="*/ 14835 w 27051"/>
                <a:gd name="connsiteY0" fmla="*/ 16683 h 18034"/>
                <a:gd name="connsiteX1" fmla="*/ 17991 w 27051"/>
                <a:gd name="connsiteY1" fmla="*/ 14158 h 18034"/>
                <a:gd name="connsiteX2" fmla="*/ 21147 w 27051"/>
                <a:gd name="connsiteY2" fmla="*/ 13527 h 18034"/>
                <a:gd name="connsiteX3" fmla="*/ 23041 w 27051"/>
                <a:gd name="connsiteY3" fmla="*/ 8478 h 18034"/>
                <a:gd name="connsiteX4" fmla="*/ 19253 w 27051"/>
                <a:gd name="connsiteY4" fmla="*/ 5953 h 18034"/>
                <a:gd name="connsiteX5" fmla="*/ 14203 w 27051"/>
                <a:gd name="connsiteY5" fmla="*/ 4104 h 18034"/>
                <a:gd name="connsiteX6" fmla="*/ 9785 w 27051"/>
                <a:gd name="connsiteY6" fmla="*/ 4104 h 18034"/>
                <a:gd name="connsiteX7" fmla="*/ 6629 w 27051"/>
                <a:gd name="connsiteY7" fmla="*/ 5953 h 18034"/>
                <a:gd name="connsiteX8" fmla="*/ 4104 w 27051"/>
                <a:gd name="connsiteY8" fmla="*/ 7215 h 18034"/>
                <a:gd name="connsiteX9" fmla="*/ 4104 w 27051"/>
                <a:gd name="connsiteY9" fmla="*/ 13527 h 18034"/>
                <a:gd name="connsiteX10" fmla="*/ 7260 w 27051"/>
                <a:gd name="connsiteY10" fmla="*/ 16052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51" h="18034">
                  <a:moveTo>
                    <a:pt x="14835" y="16683"/>
                  </a:moveTo>
                  <a:lnTo>
                    <a:pt x="17991" y="14158"/>
                  </a:lnTo>
                  <a:lnTo>
                    <a:pt x="21147" y="13527"/>
                  </a:lnTo>
                  <a:lnTo>
                    <a:pt x="23041" y="8478"/>
                  </a:lnTo>
                  <a:lnTo>
                    <a:pt x="19253" y="5953"/>
                  </a:lnTo>
                  <a:lnTo>
                    <a:pt x="14203" y="4104"/>
                  </a:lnTo>
                  <a:lnTo>
                    <a:pt x="9785" y="4104"/>
                  </a:lnTo>
                  <a:lnTo>
                    <a:pt x="6629" y="5953"/>
                  </a:lnTo>
                  <a:lnTo>
                    <a:pt x="4104" y="7215"/>
                  </a:lnTo>
                  <a:lnTo>
                    <a:pt x="4104" y="13527"/>
                  </a:lnTo>
                  <a:lnTo>
                    <a:pt x="7260" y="1605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9" name="手繪多邊形: 圖案 168">
              <a:extLst>
                <a:ext uri="{FF2B5EF4-FFF2-40B4-BE49-F238E27FC236}">
                  <a16:creationId xmlns:a16="http://schemas.microsoft.com/office/drawing/2014/main" id="{85DE7AB1-96A3-4DFF-8616-C53842B77F0B}"/>
                </a:ext>
              </a:extLst>
            </p:cNvPr>
            <p:cNvSpPr/>
            <p:nvPr/>
          </p:nvSpPr>
          <p:spPr>
            <a:xfrm>
              <a:off x="2386513" y="1957982"/>
              <a:ext cx="38336" cy="21906"/>
            </a:xfrm>
            <a:custGeom>
              <a:avLst/>
              <a:gdLst>
                <a:gd name="connsiteX0" fmla="*/ 22409 w 31560"/>
                <a:gd name="connsiteY0" fmla="*/ 16097 h 18034"/>
                <a:gd name="connsiteX1" fmla="*/ 15466 w 31560"/>
                <a:gd name="connsiteY1" fmla="*/ 13572 h 18034"/>
                <a:gd name="connsiteX2" fmla="*/ 9154 w 31560"/>
                <a:gd name="connsiteY2" fmla="*/ 11679 h 18034"/>
                <a:gd name="connsiteX3" fmla="*/ 5998 w 31560"/>
                <a:gd name="connsiteY3" fmla="*/ 9154 h 18034"/>
                <a:gd name="connsiteX4" fmla="*/ 4104 w 31560"/>
                <a:gd name="connsiteY4" fmla="*/ 5998 h 18034"/>
                <a:gd name="connsiteX5" fmla="*/ 5367 w 31560"/>
                <a:gd name="connsiteY5" fmla="*/ 4104 h 18034"/>
                <a:gd name="connsiteX6" fmla="*/ 9785 w 31560"/>
                <a:gd name="connsiteY6" fmla="*/ 4104 h 18034"/>
                <a:gd name="connsiteX7" fmla="*/ 14203 w 31560"/>
                <a:gd name="connsiteY7" fmla="*/ 6629 h 18034"/>
                <a:gd name="connsiteX8" fmla="*/ 19884 w 31560"/>
                <a:gd name="connsiteY8" fmla="*/ 9785 h 18034"/>
                <a:gd name="connsiteX9" fmla="*/ 23672 w 31560"/>
                <a:gd name="connsiteY9" fmla="*/ 9785 h 18034"/>
                <a:gd name="connsiteX10" fmla="*/ 28721 w 31560"/>
                <a:gd name="connsiteY10" fmla="*/ 14204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60" h="18034">
                  <a:moveTo>
                    <a:pt x="22409" y="16097"/>
                  </a:moveTo>
                  <a:lnTo>
                    <a:pt x="15466" y="13572"/>
                  </a:lnTo>
                  <a:lnTo>
                    <a:pt x="9154" y="11679"/>
                  </a:lnTo>
                  <a:lnTo>
                    <a:pt x="5998" y="9154"/>
                  </a:lnTo>
                  <a:lnTo>
                    <a:pt x="4104" y="5998"/>
                  </a:lnTo>
                  <a:lnTo>
                    <a:pt x="5367" y="4104"/>
                  </a:lnTo>
                  <a:lnTo>
                    <a:pt x="9785" y="4104"/>
                  </a:lnTo>
                  <a:lnTo>
                    <a:pt x="14203" y="6629"/>
                  </a:lnTo>
                  <a:lnTo>
                    <a:pt x="19884" y="9785"/>
                  </a:lnTo>
                  <a:lnTo>
                    <a:pt x="23672" y="9785"/>
                  </a:lnTo>
                  <a:lnTo>
                    <a:pt x="28721" y="142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0" name="手繪多邊形: 圖案 169">
              <a:extLst>
                <a:ext uri="{FF2B5EF4-FFF2-40B4-BE49-F238E27FC236}">
                  <a16:creationId xmlns:a16="http://schemas.microsoft.com/office/drawing/2014/main" id="{4DF468A3-E849-4707-91FC-55E0C42E160C}"/>
                </a:ext>
              </a:extLst>
            </p:cNvPr>
            <p:cNvSpPr/>
            <p:nvPr/>
          </p:nvSpPr>
          <p:spPr>
            <a:xfrm>
              <a:off x="2277642" y="1844511"/>
              <a:ext cx="191676" cy="120480"/>
            </a:xfrm>
            <a:custGeom>
              <a:avLst/>
              <a:gdLst>
                <a:gd name="connsiteX0" fmla="*/ 77956 w 157802"/>
                <a:gd name="connsiteY0" fmla="*/ 95630 h 99190"/>
                <a:gd name="connsiteX1" fmla="*/ 76062 w 157802"/>
                <a:gd name="connsiteY1" fmla="*/ 92474 h 99190"/>
                <a:gd name="connsiteX2" fmla="*/ 47658 w 157802"/>
                <a:gd name="connsiteY2" fmla="*/ 77325 h 99190"/>
                <a:gd name="connsiteX3" fmla="*/ 46395 w 157802"/>
                <a:gd name="connsiteY3" fmla="*/ 74169 h 99190"/>
                <a:gd name="connsiteX4" fmla="*/ 44502 w 157802"/>
                <a:gd name="connsiteY4" fmla="*/ 71013 h 99190"/>
                <a:gd name="connsiteX5" fmla="*/ 43239 w 157802"/>
                <a:gd name="connsiteY5" fmla="*/ 67225 h 99190"/>
                <a:gd name="connsiteX6" fmla="*/ 43870 w 157802"/>
                <a:gd name="connsiteY6" fmla="*/ 64700 h 99190"/>
                <a:gd name="connsiteX7" fmla="*/ 48289 w 157802"/>
                <a:gd name="connsiteY7" fmla="*/ 62807 h 99190"/>
                <a:gd name="connsiteX8" fmla="*/ 47027 w 157802"/>
                <a:gd name="connsiteY8" fmla="*/ 59651 h 99190"/>
                <a:gd name="connsiteX9" fmla="*/ 50814 w 157802"/>
                <a:gd name="connsiteY9" fmla="*/ 59651 h 99190"/>
                <a:gd name="connsiteX10" fmla="*/ 50814 w 157802"/>
                <a:gd name="connsiteY10" fmla="*/ 57126 h 99190"/>
                <a:gd name="connsiteX11" fmla="*/ 52708 w 157802"/>
                <a:gd name="connsiteY11" fmla="*/ 54601 h 99190"/>
                <a:gd name="connsiteX12" fmla="*/ 55864 w 157802"/>
                <a:gd name="connsiteY12" fmla="*/ 53970 h 99190"/>
                <a:gd name="connsiteX13" fmla="*/ 55864 w 157802"/>
                <a:gd name="connsiteY13" fmla="*/ 52076 h 99190"/>
                <a:gd name="connsiteX14" fmla="*/ 59651 w 157802"/>
                <a:gd name="connsiteY14" fmla="*/ 50814 h 99190"/>
                <a:gd name="connsiteX15" fmla="*/ 63438 w 157802"/>
                <a:gd name="connsiteY15" fmla="*/ 46395 h 99190"/>
                <a:gd name="connsiteX16" fmla="*/ 66594 w 157802"/>
                <a:gd name="connsiteY16" fmla="*/ 41977 h 99190"/>
                <a:gd name="connsiteX17" fmla="*/ 66594 w 157802"/>
                <a:gd name="connsiteY17" fmla="*/ 38821 h 99190"/>
                <a:gd name="connsiteX18" fmla="*/ 70381 w 157802"/>
                <a:gd name="connsiteY18" fmla="*/ 35665 h 99190"/>
                <a:gd name="connsiteX19" fmla="*/ 74800 w 157802"/>
                <a:gd name="connsiteY19" fmla="*/ 35665 h 99190"/>
                <a:gd name="connsiteX20" fmla="*/ 78587 w 157802"/>
                <a:gd name="connsiteY20" fmla="*/ 31877 h 99190"/>
                <a:gd name="connsiteX21" fmla="*/ 80481 w 157802"/>
                <a:gd name="connsiteY21" fmla="*/ 29353 h 99190"/>
                <a:gd name="connsiteX22" fmla="*/ 86793 w 157802"/>
                <a:gd name="connsiteY22" fmla="*/ 29353 h 99190"/>
                <a:gd name="connsiteX23" fmla="*/ 97524 w 157802"/>
                <a:gd name="connsiteY23" fmla="*/ 24934 h 99190"/>
                <a:gd name="connsiteX24" fmla="*/ 105098 w 157802"/>
                <a:gd name="connsiteY24" fmla="*/ 22409 h 99190"/>
                <a:gd name="connsiteX25" fmla="*/ 114566 w 157802"/>
                <a:gd name="connsiteY25" fmla="*/ 21778 h 99190"/>
                <a:gd name="connsiteX26" fmla="*/ 120247 w 157802"/>
                <a:gd name="connsiteY26" fmla="*/ 21147 h 99190"/>
                <a:gd name="connsiteX27" fmla="*/ 127822 w 157802"/>
                <a:gd name="connsiteY27" fmla="*/ 19884 h 99190"/>
                <a:gd name="connsiteX28" fmla="*/ 132871 w 157802"/>
                <a:gd name="connsiteY28" fmla="*/ 18622 h 99190"/>
                <a:gd name="connsiteX29" fmla="*/ 141708 w 157802"/>
                <a:gd name="connsiteY29" fmla="*/ 16097 h 99190"/>
                <a:gd name="connsiteX30" fmla="*/ 148021 w 157802"/>
                <a:gd name="connsiteY30" fmla="*/ 12310 h 99190"/>
                <a:gd name="connsiteX31" fmla="*/ 156857 w 157802"/>
                <a:gd name="connsiteY31" fmla="*/ 9154 h 99190"/>
                <a:gd name="connsiteX32" fmla="*/ 154964 w 157802"/>
                <a:gd name="connsiteY32" fmla="*/ 6629 h 99190"/>
                <a:gd name="connsiteX33" fmla="*/ 148652 w 157802"/>
                <a:gd name="connsiteY33" fmla="*/ 4735 h 99190"/>
                <a:gd name="connsiteX34" fmla="*/ 142340 w 157802"/>
                <a:gd name="connsiteY34" fmla="*/ 4104 h 99190"/>
                <a:gd name="connsiteX35" fmla="*/ 137290 w 157802"/>
                <a:gd name="connsiteY35" fmla="*/ 4104 h 99190"/>
                <a:gd name="connsiteX36" fmla="*/ 129084 w 157802"/>
                <a:gd name="connsiteY36" fmla="*/ 5367 h 99190"/>
                <a:gd name="connsiteX37" fmla="*/ 125297 w 157802"/>
                <a:gd name="connsiteY37" fmla="*/ 7260 h 99190"/>
                <a:gd name="connsiteX38" fmla="*/ 120878 w 157802"/>
                <a:gd name="connsiteY38" fmla="*/ 8523 h 99190"/>
                <a:gd name="connsiteX39" fmla="*/ 117091 w 157802"/>
                <a:gd name="connsiteY39" fmla="*/ 10416 h 99190"/>
                <a:gd name="connsiteX40" fmla="*/ 106360 w 157802"/>
                <a:gd name="connsiteY40" fmla="*/ 11047 h 99190"/>
                <a:gd name="connsiteX41" fmla="*/ 102573 w 157802"/>
                <a:gd name="connsiteY41" fmla="*/ 13572 h 99190"/>
                <a:gd name="connsiteX42" fmla="*/ 94999 w 157802"/>
                <a:gd name="connsiteY42" fmla="*/ 14835 h 99190"/>
                <a:gd name="connsiteX43" fmla="*/ 89949 w 157802"/>
                <a:gd name="connsiteY43" fmla="*/ 14204 h 99190"/>
                <a:gd name="connsiteX44" fmla="*/ 82375 w 157802"/>
                <a:gd name="connsiteY44" fmla="*/ 14204 h 99190"/>
                <a:gd name="connsiteX45" fmla="*/ 77325 w 157802"/>
                <a:gd name="connsiteY45" fmla="*/ 14204 h 99190"/>
                <a:gd name="connsiteX46" fmla="*/ 76694 w 157802"/>
                <a:gd name="connsiteY46" fmla="*/ 16728 h 99190"/>
                <a:gd name="connsiteX47" fmla="*/ 69750 w 157802"/>
                <a:gd name="connsiteY47" fmla="*/ 16728 h 99190"/>
                <a:gd name="connsiteX48" fmla="*/ 65963 w 157802"/>
                <a:gd name="connsiteY48" fmla="*/ 18622 h 99190"/>
                <a:gd name="connsiteX49" fmla="*/ 58388 w 157802"/>
                <a:gd name="connsiteY49" fmla="*/ 18622 h 99190"/>
                <a:gd name="connsiteX50" fmla="*/ 54601 w 157802"/>
                <a:gd name="connsiteY50" fmla="*/ 21147 h 99190"/>
                <a:gd name="connsiteX51" fmla="*/ 48920 w 157802"/>
                <a:gd name="connsiteY51" fmla="*/ 21778 h 99190"/>
                <a:gd name="connsiteX52" fmla="*/ 48920 w 157802"/>
                <a:gd name="connsiteY52" fmla="*/ 25565 h 99190"/>
                <a:gd name="connsiteX53" fmla="*/ 43870 w 157802"/>
                <a:gd name="connsiteY53" fmla="*/ 25565 h 99190"/>
                <a:gd name="connsiteX54" fmla="*/ 38821 w 157802"/>
                <a:gd name="connsiteY54" fmla="*/ 27459 h 99190"/>
                <a:gd name="connsiteX55" fmla="*/ 35665 w 157802"/>
                <a:gd name="connsiteY55" fmla="*/ 28721 h 99190"/>
                <a:gd name="connsiteX56" fmla="*/ 32509 w 157802"/>
                <a:gd name="connsiteY56" fmla="*/ 30615 h 99190"/>
                <a:gd name="connsiteX57" fmla="*/ 35034 w 157802"/>
                <a:gd name="connsiteY57" fmla="*/ 33771 h 99190"/>
                <a:gd name="connsiteX58" fmla="*/ 33771 w 157802"/>
                <a:gd name="connsiteY58" fmla="*/ 37558 h 99190"/>
                <a:gd name="connsiteX59" fmla="*/ 31246 w 157802"/>
                <a:gd name="connsiteY59" fmla="*/ 38190 h 99190"/>
                <a:gd name="connsiteX60" fmla="*/ 29353 w 157802"/>
                <a:gd name="connsiteY60" fmla="*/ 43239 h 99190"/>
                <a:gd name="connsiteX61" fmla="*/ 24934 w 157802"/>
                <a:gd name="connsiteY61" fmla="*/ 45133 h 99190"/>
                <a:gd name="connsiteX62" fmla="*/ 19884 w 157802"/>
                <a:gd name="connsiteY62" fmla="*/ 48289 h 99190"/>
                <a:gd name="connsiteX63" fmla="*/ 21778 w 157802"/>
                <a:gd name="connsiteY63" fmla="*/ 52076 h 99190"/>
                <a:gd name="connsiteX64" fmla="*/ 23672 w 157802"/>
                <a:gd name="connsiteY64" fmla="*/ 55863 h 99190"/>
                <a:gd name="connsiteX65" fmla="*/ 19253 w 157802"/>
                <a:gd name="connsiteY65" fmla="*/ 57757 h 99190"/>
                <a:gd name="connsiteX66" fmla="*/ 12310 w 157802"/>
                <a:gd name="connsiteY66" fmla="*/ 60282 h 99190"/>
                <a:gd name="connsiteX67" fmla="*/ 14203 w 157802"/>
                <a:gd name="connsiteY67" fmla="*/ 62807 h 99190"/>
                <a:gd name="connsiteX68" fmla="*/ 12941 w 157802"/>
                <a:gd name="connsiteY68" fmla="*/ 65963 h 99190"/>
                <a:gd name="connsiteX69" fmla="*/ 15466 w 157802"/>
                <a:gd name="connsiteY69" fmla="*/ 69750 h 99190"/>
                <a:gd name="connsiteX70" fmla="*/ 11048 w 157802"/>
                <a:gd name="connsiteY70" fmla="*/ 74169 h 99190"/>
                <a:gd name="connsiteX71" fmla="*/ 6629 w 157802"/>
                <a:gd name="connsiteY71" fmla="*/ 74800 h 99190"/>
                <a:gd name="connsiteX72" fmla="*/ 4104 w 157802"/>
                <a:gd name="connsiteY72" fmla="*/ 74169 h 99190"/>
                <a:gd name="connsiteX73" fmla="*/ 4104 w 157802"/>
                <a:gd name="connsiteY73" fmla="*/ 77956 h 99190"/>
                <a:gd name="connsiteX74" fmla="*/ 6629 w 157802"/>
                <a:gd name="connsiteY74" fmla="*/ 80481 h 99190"/>
                <a:gd name="connsiteX75" fmla="*/ 11679 w 157802"/>
                <a:gd name="connsiteY75" fmla="*/ 82374 h 99190"/>
                <a:gd name="connsiteX76" fmla="*/ 15466 w 157802"/>
                <a:gd name="connsiteY76" fmla="*/ 81112 h 99190"/>
                <a:gd name="connsiteX77" fmla="*/ 19884 w 157802"/>
                <a:gd name="connsiteY77" fmla="*/ 83637 h 99190"/>
                <a:gd name="connsiteX78" fmla="*/ 24934 w 157802"/>
                <a:gd name="connsiteY78" fmla="*/ 83006 h 99190"/>
                <a:gd name="connsiteX79" fmla="*/ 27459 w 157802"/>
                <a:gd name="connsiteY79" fmla="*/ 84268 h 99190"/>
                <a:gd name="connsiteX80" fmla="*/ 31246 w 157802"/>
                <a:gd name="connsiteY80" fmla="*/ 84268 h 99190"/>
                <a:gd name="connsiteX81" fmla="*/ 35034 w 157802"/>
                <a:gd name="connsiteY81" fmla="*/ 86793 h 99190"/>
                <a:gd name="connsiteX82" fmla="*/ 36927 w 157802"/>
                <a:gd name="connsiteY82" fmla="*/ 89318 h 99190"/>
                <a:gd name="connsiteX83" fmla="*/ 31246 w 157802"/>
                <a:gd name="connsiteY83" fmla="*/ 91843 h 99190"/>
                <a:gd name="connsiteX84" fmla="*/ 36927 w 157802"/>
                <a:gd name="connsiteY84" fmla="*/ 93105 h 99190"/>
                <a:gd name="connsiteX85" fmla="*/ 43870 w 157802"/>
                <a:gd name="connsiteY85" fmla="*/ 94367 h 99190"/>
                <a:gd name="connsiteX86" fmla="*/ 46395 w 157802"/>
                <a:gd name="connsiteY86" fmla="*/ 94999 h 99190"/>
                <a:gd name="connsiteX87" fmla="*/ 53970 w 157802"/>
                <a:gd name="connsiteY87" fmla="*/ 97523 h 99190"/>
                <a:gd name="connsiteX88" fmla="*/ 54601 w 157802"/>
                <a:gd name="connsiteY88" fmla="*/ 94367 h 99190"/>
                <a:gd name="connsiteX89" fmla="*/ 59019 w 157802"/>
                <a:gd name="connsiteY89" fmla="*/ 94367 h 99190"/>
                <a:gd name="connsiteX90" fmla="*/ 64700 w 157802"/>
                <a:gd name="connsiteY90" fmla="*/ 94367 h 99190"/>
                <a:gd name="connsiteX91" fmla="*/ 69750 w 157802"/>
                <a:gd name="connsiteY91" fmla="*/ 96261 h 99190"/>
                <a:gd name="connsiteX92" fmla="*/ 77956 w 157802"/>
                <a:gd name="connsiteY92" fmla="*/ 95630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57802" h="99190">
                  <a:moveTo>
                    <a:pt x="77956" y="95630"/>
                  </a:moveTo>
                  <a:lnTo>
                    <a:pt x="76062" y="92474"/>
                  </a:lnTo>
                  <a:cubicBezTo>
                    <a:pt x="76062" y="92474"/>
                    <a:pt x="54601" y="84899"/>
                    <a:pt x="47658" y="77325"/>
                  </a:cubicBezTo>
                  <a:lnTo>
                    <a:pt x="46395" y="74169"/>
                  </a:lnTo>
                  <a:lnTo>
                    <a:pt x="44502" y="71013"/>
                  </a:lnTo>
                  <a:lnTo>
                    <a:pt x="43239" y="67225"/>
                  </a:lnTo>
                  <a:lnTo>
                    <a:pt x="43870" y="64700"/>
                  </a:lnTo>
                  <a:lnTo>
                    <a:pt x="48289" y="62807"/>
                  </a:lnTo>
                  <a:lnTo>
                    <a:pt x="47027" y="59651"/>
                  </a:lnTo>
                  <a:lnTo>
                    <a:pt x="50814" y="59651"/>
                  </a:lnTo>
                  <a:lnTo>
                    <a:pt x="50814" y="57126"/>
                  </a:lnTo>
                  <a:lnTo>
                    <a:pt x="52708" y="54601"/>
                  </a:lnTo>
                  <a:lnTo>
                    <a:pt x="55864" y="53970"/>
                  </a:lnTo>
                  <a:lnTo>
                    <a:pt x="55864" y="52076"/>
                  </a:lnTo>
                  <a:lnTo>
                    <a:pt x="59651" y="50814"/>
                  </a:lnTo>
                  <a:lnTo>
                    <a:pt x="63438" y="46395"/>
                  </a:lnTo>
                  <a:lnTo>
                    <a:pt x="66594" y="41977"/>
                  </a:lnTo>
                  <a:lnTo>
                    <a:pt x="66594" y="38821"/>
                  </a:lnTo>
                  <a:lnTo>
                    <a:pt x="70381" y="35665"/>
                  </a:lnTo>
                  <a:lnTo>
                    <a:pt x="74800" y="35665"/>
                  </a:lnTo>
                  <a:lnTo>
                    <a:pt x="78587" y="31877"/>
                  </a:lnTo>
                  <a:lnTo>
                    <a:pt x="80481" y="29353"/>
                  </a:lnTo>
                  <a:lnTo>
                    <a:pt x="86793" y="29353"/>
                  </a:lnTo>
                  <a:lnTo>
                    <a:pt x="97524" y="24934"/>
                  </a:lnTo>
                  <a:lnTo>
                    <a:pt x="105098" y="22409"/>
                  </a:lnTo>
                  <a:lnTo>
                    <a:pt x="114566" y="21778"/>
                  </a:lnTo>
                  <a:lnTo>
                    <a:pt x="120247" y="21147"/>
                  </a:lnTo>
                  <a:lnTo>
                    <a:pt x="127822" y="19884"/>
                  </a:lnTo>
                  <a:lnTo>
                    <a:pt x="132871" y="18622"/>
                  </a:lnTo>
                  <a:lnTo>
                    <a:pt x="141708" y="16097"/>
                  </a:lnTo>
                  <a:lnTo>
                    <a:pt x="148021" y="12310"/>
                  </a:lnTo>
                  <a:lnTo>
                    <a:pt x="156857" y="9154"/>
                  </a:lnTo>
                  <a:lnTo>
                    <a:pt x="154964" y="6629"/>
                  </a:lnTo>
                  <a:lnTo>
                    <a:pt x="148652" y="4735"/>
                  </a:lnTo>
                  <a:lnTo>
                    <a:pt x="142340" y="4104"/>
                  </a:lnTo>
                  <a:lnTo>
                    <a:pt x="137290" y="4104"/>
                  </a:lnTo>
                  <a:lnTo>
                    <a:pt x="129084" y="5367"/>
                  </a:lnTo>
                  <a:lnTo>
                    <a:pt x="125297" y="7260"/>
                  </a:lnTo>
                  <a:lnTo>
                    <a:pt x="120878" y="8523"/>
                  </a:lnTo>
                  <a:lnTo>
                    <a:pt x="117091" y="10416"/>
                  </a:lnTo>
                  <a:lnTo>
                    <a:pt x="106360" y="11047"/>
                  </a:lnTo>
                  <a:lnTo>
                    <a:pt x="102573" y="13572"/>
                  </a:lnTo>
                  <a:lnTo>
                    <a:pt x="94999" y="14835"/>
                  </a:lnTo>
                  <a:lnTo>
                    <a:pt x="89949" y="14204"/>
                  </a:lnTo>
                  <a:lnTo>
                    <a:pt x="82375" y="14204"/>
                  </a:lnTo>
                  <a:lnTo>
                    <a:pt x="77325" y="14204"/>
                  </a:lnTo>
                  <a:lnTo>
                    <a:pt x="76694" y="16728"/>
                  </a:lnTo>
                  <a:lnTo>
                    <a:pt x="69750" y="16728"/>
                  </a:lnTo>
                  <a:lnTo>
                    <a:pt x="65963" y="18622"/>
                  </a:lnTo>
                  <a:lnTo>
                    <a:pt x="58388" y="18622"/>
                  </a:lnTo>
                  <a:lnTo>
                    <a:pt x="54601" y="21147"/>
                  </a:lnTo>
                  <a:lnTo>
                    <a:pt x="48920" y="21778"/>
                  </a:lnTo>
                  <a:lnTo>
                    <a:pt x="48920" y="25565"/>
                  </a:lnTo>
                  <a:lnTo>
                    <a:pt x="43870" y="25565"/>
                  </a:lnTo>
                  <a:lnTo>
                    <a:pt x="38821" y="27459"/>
                  </a:lnTo>
                  <a:lnTo>
                    <a:pt x="35665" y="28721"/>
                  </a:lnTo>
                  <a:lnTo>
                    <a:pt x="32509" y="30615"/>
                  </a:lnTo>
                  <a:lnTo>
                    <a:pt x="35034" y="33771"/>
                  </a:lnTo>
                  <a:lnTo>
                    <a:pt x="33771" y="37558"/>
                  </a:lnTo>
                  <a:lnTo>
                    <a:pt x="31246" y="38190"/>
                  </a:lnTo>
                  <a:lnTo>
                    <a:pt x="29353" y="43239"/>
                  </a:lnTo>
                  <a:lnTo>
                    <a:pt x="24934" y="45133"/>
                  </a:lnTo>
                  <a:lnTo>
                    <a:pt x="19884" y="48289"/>
                  </a:lnTo>
                  <a:lnTo>
                    <a:pt x="21778" y="52076"/>
                  </a:lnTo>
                  <a:lnTo>
                    <a:pt x="23672" y="55863"/>
                  </a:lnTo>
                  <a:lnTo>
                    <a:pt x="19253" y="57757"/>
                  </a:lnTo>
                  <a:lnTo>
                    <a:pt x="12310" y="60282"/>
                  </a:lnTo>
                  <a:lnTo>
                    <a:pt x="14203" y="62807"/>
                  </a:lnTo>
                  <a:lnTo>
                    <a:pt x="12941" y="65963"/>
                  </a:lnTo>
                  <a:lnTo>
                    <a:pt x="15466" y="69750"/>
                  </a:lnTo>
                  <a:lnTo>
                    <a:pt x="11048" y="74169"/>
                  </a:lnTo>
                  <a:lnTo>
                    <a:pt x="6629" y="74800"/>
                  </a:lnTo>
                  <a:lnTo>
                    <a:pt x="4104" y="74169"/>
                  </a:lnTo>
                  <a:lnTo>
                    <a:pt x="4104" y="77956"/>
                  </a:lnTo>
                  <a:lnTo>
                    <a:pt x="6629" y="80481"/>
                  </a:lnTo>
                  <a:lnTo>
                    <a:pt x="11679" y="82374"/>
                  </a:lnTo>
                  <a:lnTo>
                    <a:pt x="15466" y="81112"/>
                  </a:lnTo>
                  <a:lnTo>
                    <a:pt x="19884" y="83637"/>
                  </a:lnTo>
                  <a:lnTo>
                    <a:pt x="24934" y="83006"/>
                  </a:lnTo>
                  <a:lnTo>
                    <a:pt x="27459" y="84268"/>
                  </a:lnTo>
                  <a:lnTo>
                    <a:pt x="31246" y="84268"/>
                  </a:lnTo>
                  <a:lnTo>
                    <a:pt x="35034" y="86793"/>
                  </a:lnTo>
                  <a:lnTo>
                    <a:pt x="36927" y="89318"/>
                  </a:lnTo>
                  <a:lnTo>
                    <a:pt x="31246" y="91843"/>
                  </a:lnTo>
                  <a:lnTo>
                    <a:pt x="36927" y="93105"/>
                  </a:lnTo>
                  <a:lnTo>
                    <a:pt x="43870" y="94367"/>
                  </a:lnTo>
                  <a:lnTo>
                    <a:pt x="46395" y="94999"/>
                  </a:lnTo>
                  <a:lnTo>
                    <a:pt x="53970" y="97523"/>
                  </a:lnTo>
                  <a:lnTo>
                    <a:pt x="54601" y="94367"/>
                  </a:lnTo>
                  <a:lnTo>
                    <a:pt x="59019" y="94367"/>
                  </a:lnTo>
                  <a:lnTo>
                    <a:pt x="64700" y="94367"/>
                  </a:lnTo>
                  <a:lnTo>
                    <a:pt x="69750" y="96261"/>
                  </a:lnTo>
                  <a:lnTo>
                    <a:pt x="77956" y="9563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1" name="手繪多邊形: 圖案 170">
              <a:extLst>
                <a:ext uri="{FF2B5EF4-FFF2-40B4-BE49-F238E27FC236}">
                  <a16:creationId xmlns:a16="http://schemas.microsoft.com/office/drawing/2014/main" id="{55F15A3B-E691-46A3-89B4-1FE78A0368AE}"/>
                </a:ext>
              </a:extLst>
            </p:cNvPr>
            <p:cNvSpPr/>
            <p:nvPr/>
          </p:nvSpPr>
          <p:spPr>
            <a:xfrm>
              <a:off x="2340511" y="1775509"/>
              <a:ext cx="32859" cy="16429"/>
            </a:xfrm>
            <a:custGeom>
              <a:avLst/>
              <a:gdLst>
                <a:gd name="connsiteX0" fmla="*/ 10416 w 27051"/>
                <a:gd name="connsiteY0" fmla="*/ 12310 h 13525"/>
                <a:gd name="connsiteX1" fmla="*/ 16097 w 27051"/>
                <a:gd name="connsiteY1" fmla="*/ 12310 h 13525"/>
                <a:gd name="connsiteX2" fmla="*/ 21778 w 27051"/>
                <a:gd name="connsiteY2" fmla="*/ 11679 h 13525"/>
                <a:gd name="connsiteX3" fmla="*/ 26828 w 27051"/>
                <a:gd name="connsiteY3" fmla="*/ 6629 h 13525"/>
                <a:gd name="connsiteX4" fmla="*/ 21147 w 27051"/>
                <a:gd name="connsiteY4" fmla="*/ 4104 h 13525"/>
                <a:gd name="connsiteX5" fmla="*/ 13572 w 27051"/>
                <a:gd name="connsiteY5" fmla="*/ 5998 h 13525"/>
                <a:gd name="connsiteX6" fmla="*/ 5998 w 27051"/>
                <a:gd name="connsiteY6" fmla="*/ 6629 h 13525"/>
                <a:gd name="connsiteX7" fmla="*/ 4104 w 27051"/>
                <a:gd name="connsiteY7" fmla="*/ 1041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51" h="13525">
                  <a:moveTo>
                    <a:pt x="10416" y="12310"/>
                  </a:moveTo>
                  <a:lnTo>
                    <a:pt x="16097" y="12310"/>
                  </a:lnTo>
                  <a:lnTo>
                    <a:pt x="21778" y="11679"/>
                  </a:lnTo>
                  <a:lnTo>
                    <a:pt x="26828" y="6629"/>
                  </a:lnTo>
                  <a:lnTo>
                    <a:pt x="21147" y="4104"/>
                  </a:lnTo>
                  <a:lnTo>
                    <a:pt x="13572" y="5998"/>
                  </a:lnTo>
                  <a:lnTo>
                    <a:pt x="5998" y="6629"/>
                  </a:lnTo>
                  <a:lnTo>
                    <a:pt x="4104" y="104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2" name="手繪多邊形: 圖案 171">
              <a:extLst>
                <a:ext uri="{FF2B5EF4-FFF2-40B4-BE49-F238E27FC236}">
                  <a16:creationId xmlns:a16="http://schemas.microsoft.com/office/drawing/2014/main" id="{A61A05A3-5F29-4DCA-9BDD-47FBC5E47E53}"/>
                </a:ext>
              </a:extLst>
            </p:cNvPr>
            <p:cNvSpPr/>
            <p:nvPr/>
          </p:nvSpPr>
          <p:spPr>
            <a:xfrm>
              <a:off x="2296809" y="1778576"/>
              <a:ext cx="38336" cy="16429"/>
            </a:xfrm>
            <a:custGeom>
              <a:avLst/>
              <a:gdLst>
                <a:gd name="connsiteX0" fmla="*/ 26828 w 31560"/>
                <a:gd name="connsiteY0" fmla="*/ 12941 h 13525"/>
                <a:gd name="connsiteX1" fmla="*/ 29984 w 31560"/>
                <a:gd name="connsiteY1" fmla="*/ 9785 h 13525"/>
                <a:gd name="connsiteX2" fmla="*/ 26197 w 31560"/>
                <a:gd name="connsiteY2" fmla="*/ 7260 h 13525"/>
                <a:gd name="connsiteX3" fmla="*/ 24303 w 31560"/>
                <a:gd name="connsiteY3" fmla="*/ 4104 h 13525"/>
                <a:gd name="connsiteX4" fmla="*/ 16097 w 31560"/>
                <a:gd name="connsiteY4" fmla="*/ 5367 h 13525"/>
                <a:gd name="connsiteX5" fmla="*/ 11679 w 31560"/>
                <a:gd name="connsiteY5" fmla="*/ 7891 h 13525"/>
                <a:gd name="connsiteX6" fmla="*/ 4104 w 31560"/>
                <a:gd name="connsiteY6" fmla="*/ 9785 h 13525"/>
                <a:gd name="connsiteX7" fmla="*/ 5998 w 31560"/>
                <a:gd name="connsiteY7" fmla="*/ 13572 h 13525"/>
                <a:gd name="connsiteX8" fmla="*/ 14835 w 31560"/>
                <a:gd name="connsiteY8" fmla="*/ 13572 h 13525"/>
                <a:gd name="connsiteX9" fmla="*/ 19253 w 31560"/>
                <a:gd name="connsiteY9" fmla="*/ 1231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60" h="13525">
                  <a:moveTo>
                    <a:pt x="26828" y="12941"/>
                  </a:moveTo>
                  <a:lnTo>
                    <a:pt x="29984" y="9785"/>
                  </a:lnTo>
                  <a:lnTo>
                    <a:pt x="26197" y="7260"/>
                  </a:lnTo>
                  <a:lnTo>
                    <a:pt x="24303" y="4104"/>
                  </a:lnTo>
                  <a:lnTo>
                    <a:pt x="16097" y="5367"/>
                  </a:lnTo>
                  <a:lnTo>
                    <a:pt x="11679" y="7891"/>
                  </a:lnTo>
                  <a:lnTo>
                    <a:pt x="4104" y="9785"/>
                  </a:lnTo>
                  <a:lnTo>
                    <a:pt x="5998" y="13572"/>
                  </a:lnTo>
                  <a:lnTo>
                    <a:pt x="14835" y="13572"/>
                  </a:lnTo>
                  <a:lnTo>
                    <a:pt x="19253" y="123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3" name="手繪多邊形: 圖案 172">
              <a:extLst>
                <a:ext uri="{FF2B5EF4-FFF2-40B4-BE49-F238E27FC236}">
                  <a16:creationId xmlns:a16="http://schemas.microsoft.com/office/drawing/2014/main" id="{CE83A6CE-54AA-4275-A5AE-8066D86E0C9A}"/>
                </a:ext>
              </a:extLst>
            </p:cNvPr>
            <p:cNvSpPr/>
            <p:nvPr/>
          </p:nvSpPr>
          <p:spPr>
            <a:xfrm>
              <a:off x="2301409" y="1793143"/>
              <a:ext cx="16429" cy="10952"/>
            </a:xfrm>
            <a:custGeom>
              <a:avLst/>
              <a:gdLst>
                <a:gd name="connsiteX0" fmla="*/ 7891 w 13525"/>
                <a:gd name="connsiteY0" fmla="*/ 8523 h 9017"/>
                <a:gd name="connsiteX1" fmla="*/ 4104 w 13525"/>
                <a:gd name="connsiteY1" fmla="*/ 7891 h 9017"/>
                <a:gd name="connsiteX2" fmla="*/ 6629 w 13525"/>
                <a:gd name="connsiteY2" fmla="*/ 4104 h 9017"/>
                <a:gd name="connsiteX3" fmla="*/ 12310 w 13525"/>
                <a:gd name="connsiteY3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9017">
                  <a:moveTo>
                    <a:pt x="7891" y="8523"/>
                  </a:moveTo>
                  <a:lnTo>
                    <a:pt x="4104" y="7891"/>
                  </a:lnTo>
                  <a:lnTo>
                    <a:pt x="6629" y="4104"/>
                  </a:lnTo>
                  <a:lnTo>
                    <a:pt x="12310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4" name="手繪多邊形: 圖案 173">
              <a:extLst>
                <a:ext uri="{FF2B5EF4-FFF2-40B4-BE49-F238E27FC236}">
                  <a16:creationId xmlns:a16="http://schemas.microsoft.com/office/drawing/2014/main" id="{7CD29341-1E42-4A28-9A5A-A4948804EF94}"/>
                </a:ext>
              </a:extLst>
            </p:cNvPr>
            <p:cNvSpPr/>
            <p:nvPr/>
          </p:nvSpPr>
          <p:spPr>
            <a:xfrm>
              <a:off x="2260774" y="1787775"/>
              <a:ext cx="43811" cy="16429"/>
            </a:xfrm>
            <a:custGeom>
              <a:avLst/>
              <a:gdLst>
                <a:gd name="connsiteX0" fmla="*/ 25565 w 36069"/>
                <a:gd name="connsiteY0" fmla="*/ 10416 h 13525"/>
                <a:gd name="connsiteX1" fmla="*/ 16728 w 36069"/>
                <a:gd name="connsiteY1" fmla="*/ 10416 h 13525"/>
                <a:gd name="connsiteX2" fmla="*/ 10416 w 36069"/>
                <a:gd name="connsiteY2" fmla="*/ 11047 h 13525"/>
                <a:gd name="connsiteX3" fmla="*/ 4104 w 36069"/>
                <a:gd name="connsiteY3" fmla="*/ 7891 h 13525"/>
                <a:gd name="connsiteX4" fmla="*/ 9154 w 36069"/>
                <a:gd name="connsiteY4" fmla="*/ 6629 h 13525"/>
                <a:gd name="connsiteX5" fmla="*/ 15466 w 36069"/>
                <a:gd name="connsiteY5" fmla="*/ 6629 h 13525"/>
                <a:gd name="connsiteX6" fmla="*/ 20515 w 36069"/>
                <a:gd name="connsiteY6" fmla="*/ 4104 h 13525"/>
                <a:gd name="connsiteX7" fmla="*/ 26828 w 36069"/>
                <a:gd name="connsiteY7" fmla="*/ 4104 h 13525"/>
                <a:gd name="connsiteX8" fmla="*/ 35665 w 36069"/>
                <a:gd name="connsiteY8" fmla="*/ 5998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69" h="13525">
                  <a:moveTo>
                    <a:pt x="25565" y="10416"/>
                  </a:moveTo>
                  <a:lnTo>
                    <a:pt x="16728" y="10416"/>
                  </a:lnTo>
                  <a:lnTo>
                    <a:pt x="10416" y="11047"/>
                  </a:lnTo>
                  <a:lnTo>
                    <a:pt x="4104" y="7891"/>
                  </a:lnTo>
                  <a:lnTo>
                    <a:pt x="9154" y="6629"/>
                  </a:lnTo>
                  <a:lnTo>
                    <a:pt x="15466" y="6629"/>
                  </a:lnTo>
                  <a:lnTo>
                    <a:pt x="20515" y="4104"/>
                  </a:lnTo>
                  <a:lnTo>
                    <a:pt x="26828" y="4104"/>
                  </a:lnTo>
                  <a:lnTo>
                    <a:pt x="35665" y="599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5" name="手繪多邊形: 圖案 174">
              <a:extLst>
                <a:ext uri="{FF2B5EF4-FFF2-40B4-BE49-F238E27FC236}">
                  <a16:creationId xmlns:a16="http://schemas.microsoft.com/office/drawing/2014/main" id="{48524ED8-2F47-4EC5-8029-946F4AC3DEBE}"/>
                </a:ext>
              </a:extLst>
            </p:cNvPr>
            <p:cNvSpPr/>
            <p:nvPr/>
          </p:nvSpPr>
          <p:spPr>
            <a:xfrm>
              <a:off x="2218605" y="1789309"/>
              <a:ext cx="21906" cy="10952"/>
            </a:xfrm>
            <a:custGeom>
              <a:avLst/>
              <a:gdLst>
                <a:gd name="connsiteX0" fmla="*/ 16097 w 18034"/>
                <a:gd name="connsiteY0" fmla="*/ 7891 h 9017"/>
                <a:gd name="connsiteX1" fmla="*/ 8523 w 18034"/>
                <a:gd name="connsiteY1" fmla="*/ 7891 h 9017"/>
                <a:gd name="connsiteX2" fmla="*/ 4104 w 18034"/>
                <a:gd name="connsiteY2" fmla="*/ 6629 h 9017"/>
                <a:gd name="connsiteX3" fmla="*/ 9154 w 18034"/>
                <a:gd name="connsiteY3" fmla="*/ 4104 h 9017"/>
                <a:gd name="connsiteX4" fmla="*/ 15466 w 18034"/>
                <a:gd name="connsiteY4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" h="9017">
                  <a:moveTo>
                    <a:pt x="16097" y="7891"/>
                  </a:moveTo>
                  <a:lnTo>
                    <a:pt x="8523" y="7891"/>
                  </a:lnTo>
                  <a:lnTo>
                    <a:pt x="4104" y="6629"/>
                  </a:lnTo>
                  <a:lnTo>
                    <a:pt x="9154" y="4104"/>
                  </a:lnTo>
                  <a:lnTo>
                    <a:pt x="15466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6" name="手繪多邊形: 圖案 175">
              <a:extLst>
                <a:ext uri="{FF2B5EF4-FFF2-40B4-BE49-F238E27FC236}">
                  <a16:creationId xmlns:a16="http://schemas.microsoft.com/office/drawing/2014/main" id="{E21C0298-52DE-4050-9128-34C573229B02}"/>
                </a:ext>
              </a:extLst>
            </p:cNvPr>
            <p:cNvSpPr/>
            <p:nvPr/>
          </p:nvSpPr>
          <p:spPr>
            <a:xfrm>
              <a:off x="2237773" y="1770142"/>
              <a:ext cx="49288" cy="21906"/>
            </a:xfrm>
            <a:custGeom>
              <a:avLst/>
              <a:gdLst>
                <a:gd name="connsiteX0" fmla="*/ 7891 w 40577"/>
                <a:gd name="connsiteY0" fmla="*/ 14835 h 18034"/>
                <a:gd name="connsiteX1" fmla="*/ 4104 w 40577"/>
                <a:gd name="connsiteY1" fmla="*/ 14204 h 18034"/>
                <a:gd name="connsiteX2" fmla="*/ 7260 w 40577"/>
                <a:gd name="connsiteY2" fmla="*/ 11047 h 18034"/>
                <a:gd name="connsiteX3" fmla="*/ 12310 w 40577"/>
                <a:gd name="connsiteY3" fmla="*/ 12310 h 18034"/>
                <a:gd name="connsiteX4" fmla="*/ 14835 w 40577"/>
                <a:gd name="connsiteY4" fmla="*/ 9154 h 18034"/>
                <a:gd name="connsiteX5" fmla="*/ 21147 w 40577"/>
                <a:gd name="connsiteY5" fmla="*/ 9785 h 18034"/>
                <a:gd name="connsiteX6" fmla="*/ 24303 w 40577"/>
                <a:gd name="connsiteY6" fmla="*/ 7260 h 18034"/>
                <a:gd name="connsiteX7" fmla="*/ 28721 w 40577"/>
                <a:gd name="connsiteY7" fmla="*/ 7260 h 18034"/>
                <a:gd name="connsiteX8" fmla="*/ 31877 w 40577"/>
                <a:gd name="connsiteY8" fmla="*/ 4735 h 18034"/>
                <a:gd name="connsiteX9" fmla="*/ 37558 w 40577"/>
                <a:gd name="connsiteY9" fmla="*/ 4104 h 18034"/>
                <a:gd name="connsiteX10" fmla="*/ 31877 w 40577"/>
                <a:gd name="connsiteY10" fmla="*/ 9154 h 18034"/>
                <a:gd name="connsiteX11" fmla="*/ 36927 w 40577"/>
                <a:gd name="connsiteY11" fmla="*/ 10416 h 18034"/>
                <a:gd name="connsiteX12" fmla="*/ 33771 w 40577"/>
                <a:gd name="connsiteY12" fmla="*/ 14204 h 18034"/>
                <a:gd name="connsiteX13" fmla="*/ 39452 w 40577"/>
                <a:gd name="connsiteY13" fmla="*/ 14204 h 18034"/>
                <a:gd name="connsiteX14" fmla="*/ 33771 w 40577"/>
                <a:gd name="connsiteY14" fmla="*/ 17360 h 18034"/>
                <a:gd name="connsiteX15" fmla="*/ 23672 w 40577"/>
                <a:gd name="connsiteY15" fmla="*/ 17360 h 18034"/>
                <a:gd name="connsiteX16" fmla="*/ 16728 w 40577"/>
                <a:gd name="connsiteY16" fmla="*/ 16097 h 18034"/>
                <a:gd name="connsiteX17" fmla="*/ 12941 w 40577"/>
                <a:gd name="connsiteY17" fmla="*/ 1609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577" h="18034">
                  <a:moveTo>
                    <a:pt x="7891" y="14835"/>
                  </a:moveTo>
                  <a:lnTo>
                    <a:pt x="4104" y="14204"/>
                  </a:lnTo>
                  <a:lnTo>
                    <a:pt x="7260" y="11047"/>
                  </a:lnTo>
                  <a:lnTo>
                    <a:pt x="12310" y="12310"/>
                  </a:lnTo>
                  <a:lnTo>
                    <a:pt x="14835" y="9154"/>
                  </a:lnTo>
                  <a:lnTo>
                    <a:pt x="21147" y="9785"/>
                  </a:lnTo>
                  <a:lnTo>
                    <a:pt x="24303" y="7260"/>
                  </a:lnTo>
                  <a:lnTo>
                    <a:pt x="28721" y="7260"/>
                  </a:lnTo>
                  <a:lnTo>
                    <a:pt x="31877" y="4735"/>
                  </a:lnTo>
                  <a:lnTo>
                    <a:pt x="37558" y="4104"/>
                  </a:lnTo>
                  <a:lnTo>
                    <a:pt x="31877" y="9154"/>
                  </a:lnTo>
                  <a:lnTo>
                    <a:pt x="36927" y="10416"/>
                  </a:lnTo>
                  <a:lnTo>
                    <a:pt x="33771" y="14204"/>
                  </a:lnTo>
                  <a:lnTo>
                    <a:pt x="39452" y="14204"/>
                  </a:lnTo>
                  <a:lnTo>
                    <a:pt x="33771" y="17360"/>
                  </a:lnTo>
                  <a:lnTo>
                    <a:pt x="23672" y="17360"/>
                  </a:lnTo>
                  <a:lnTo>
                    <a:pt x="16728" y="16097"/>
                  </a:lnTo>
                  <a:lnTo>
                    <a:pt x="12941" y="1609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7" name="手繪多邊形: 圖案 176">
              <a:extLst>
                <a:ext uri="{FF2B5EF4-FFF2-40B4-BE49-F238E27FC236}">
                  <a16:creationId xmlns:a16="http://schemas.microsoft.com/office/drawing/2014/main" id="{4A5E89FF-F6BF-419D-9E64-5E8F62230472}"/>
                </a:ext>
              </a:extLst>
            </p:cNvPr>
            <p:cNvSpPr/>
            <p:nvPr/>
          </p:nvSpPr>
          <p:spPr>
            <a:xfrm>
              <a:off x="2138868" y="1781643"/>
              <a:ext cx="71193" cy="21906"/>
            </a:xfrm>
            <a:custGeom>
              <a:avLst/>
              <a:gdLst>
                <a:gd name="connsiteX0" fmla="*/ 28090 w 58612"/>
                <a:gd name="connsiteY0" fmla="*/ 15466 h 18034"/>
                <a:gd name="connsiteX1" fmla="*/ 21778 w 58612"/>
                <a:gd name="connsiteY1" fmla="*/ 12941 h 18034"/>
                <a:gd name="connsiteX2" fmla="*/ 14835 w 58612"/>
                <a:gd name="connsiteY2" fmla="*/ 12310 h 18034"/>
                <a:gd name="connsiteX3" fmla="*/ 21147 w 58612"/>
                <a:gd name="connsiteY3" fmla="*/ 10416 h 18034"/>
                <a:gd name="connsiteX4" fmla="*/ 14203 w 58612"/>
                <a:gd name="connsiteY4" fmla="*/ 9154 h 18034"/>
                <a:gd name="connsiteX5" fmla="*/ 6629 w 58612"/>
                <a:gd name="connsiteY5" fmla="*/ 10416 h 18034"/>
                <a:gd name="connsiteX6" fmla="*/ 4104 w 58612"/>
                <a:gd name="connsiteY6" fmla="*/ 9154 h 18034"/>
                <a:gd name="connsiteX7" fmla="*/ 9154 w 58612"/>
                <a:gd name="connsiteY7" fmla="*/ 7891 h 18034"/>
                <a:gd name="connsiteX8" fmla="*/ 13572 w 58612"/>
                <a:gd name="connsiteY8" fmla="*/ 5998 h 18034"/>
                <a:gd name="connsiteX9" fmla="*/ 27459 w 58612"/>
                <a:gd name="connsiteY9" fmla="*/ 5998 h 18034"/>
                <a:gd name="connsiteX10" fmla="*/ 32509 w 58612"/>
                <a:gd name="connsiteY10" fmla="*/ 9154 h 18034"/>
                <a:gd name="connsiteX11" fmla="*/ 35033 w 58612"/>
                <a:gd name="connsiteY11" fmla="*/ 7260 h 18034"/>
                <a:gd name="connsiteX12" fmla="*/ 38190 w 58612"/>
                <a:gd name="connsiteY12" fmla="*/ 4104 h 18034"/>
                <a:gd name="connsiteX13" fmla="*/ 45133 w 58612"/>
                <a:gd name="connsiteY13" fmla="*/ 4104 h 18034"/>
                <a:gd name="connsiteX14" fmla="*/ 50182 w 58612"/>
                <a:gd name="connsiteY14" fmla="*/ 4735 h 18034"/>
                <a:gd name="connsiteX15" fmla="*/ 57757 w 58612"/>
                <a:gd name="connsiteY15" fmla="*/ 6629 h 18034"/>
                <a:gd name="connsiteX16" fmla="*/ 51445 w 58612"/>
                <a:gd name="connsiteY16" fmla="*/ 11047 h 18034"/>
                <a:gd name="connsiteX17" fmla="*/ 43239 w 58612"/>
                <a:gd name="connsiteY17" fmla="*/ 7260 h 18034"/>
                <a:gd name="connsiteX18" fmla="*/ 38190 w 58612"/>
                <a:gd name="connsiteY18" fmla="*/ 11679 h 18034"/>
                <a:gd name="connsiteX19" fmla="*/ 34402 w 58612"/>
                <a:gd name="connsiteY19" fmla="*/ 13572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612" h="18034">
                  <a:moveTo>
                    <a:pt x="28090" y="15466"/>
                  </a:moveTo>
                  <a:lnTo>
                    <a:pt x="21778" y="12941"/>
                  </a:lnTo>
                  <a:lnTo>
                    <a:pt x="14835" y="12310"/>
                  </a:lnTo>
                  <a:lnTo>
                    <a:pt x="21147" y="10416"/>
                  </a:lnTo>
                  <a:lnTo>
                    <a:pt x="14203" y="9154"/>
                  </a:lnTo>
                  <a:lnTo>
                    <a:pt x="6629" y="10416"/>
                  </a:lnTo>
                  <a:lnTo>
                    <a:pt x="4104" y="9154"/>
                  </a:lnTo>
                  <a:lnTo>
                    <a:pt x="9154" y="7891"/>
                  </a:lnTo>
                  <a:lnTo>
                    <a:pt x="13572" y="5998"/>
                  </a:lnTo>
                  <a:lnTo>
                    <a:pt x="27459" y="5998"/>
                  </a:lnTo>
                  <a:lnTo>
                    <a:pt x="32509" y="9154"/>
                  </a:lnTo>
                  <a:lnTo>
                    <a:pt x="35033" y="7260"/>
                  </a:lnTo>
                  <a:lnTo>
                    <a:pt x="38190" y="4104"/>
                  </a:lnTo>
                  <a:lnTo>
                    <a:pt x="45133" y="4104"/>
                  </a:lnTo>
                  <a:lnTo>
                    <a:pt x="50182" y="4735"/>
                  </a:lnTo>
                  <a:lnTo>
                    <a:pt x="57757" y="6629"/>
                  </a:lnTo>
                  <a:lnTo>
                    <a:pt x="51445" y="11047"/>
                  </a:lnTo>
                  <a:lnTo>
                    <a:pt x="43239" y="7260"/>
                  </a:lnTo>
                  <a:lnTo>
                    <a:pt x="38190" y="11679"/>
                  </a:lnTo>
                  <a:lnTo>
                    <a:pt x="34402" y="135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8" name="手繪多邊形: 圖案 177">
              <a:extLst>
                <a:ext uri="{FF2B5EF4-FFF2-40B4-BE49-F238E27FC236}">
                  <a16:creationId xmlns:a16="http://schemas.microsoft.com/office/drawing/2014/main" id="{4D928D18-FE5A-4C46-B1B4-52D2F7890554}"/>
                </a:ext>
              </a:extLst>
            </p:cNvPr>
            <p:cNvSpPr/>
            <p:nvPr/>
          </p:nvSpPr>
          <p:spPr>
            <a:xfrm>
              <a:off x="2515812" y="1901795"/>
              <a:ext cx="27382" cy="16429"/>
            </a:xfrm>
            <a:custGeom>
              <a:avLst/>
              <a:gdLst>
                <a:gd name="connsiteX0" fmla="*/ 4104 w 22543"/>
                <a:gd name="connsiteY0" fmla="*/ 8297 h 13525"/>
                <a:gd name="connsiteX1" fmla="*/ 8342 w 22543"/>
                <a:gd name="connsiteY1" fmla="*/ 4104 h 13525"/>
                <a:gd name="connsiteX2" fmla="*/ 13392 w 22543"/>
                <a:gd name="connsiteY2" fmla="*/ 4104 h 13525"/>
                <a:gd name="connsiteX3" fmla="*/ 16774 w 22543"/>
                <a:gd name="connsiteY3" fmla="*/ 7441 h 13525"/>
                <a:gd name="connsiteX4" fmla="*/ 21823 w 22543"/>
                <a:gd name="connsiteY4" fmla="*/ 9965 h 13525"/>
                <a:gd name="connsiteX5" fmla="*/ 15917 w 22543"/>
                <a:gd name="connsiteY5" fmla="*/ 11679 h 13525"/>
                <a:gd name="connsiteX6" fmla="*/ 8342 w 22543"/>
                <a:gd name="connsiteY6" fmla="*/ 1334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43" h="13525">
                  <a:moveTo>
                    <a:pt x="4104" y="8297"/>
                  </a:moveTo>
                  <a:lnTo>
                    <a:pt x="8342" y="4104"/>
                  </a:lnTo>
                  <a:lnTo>
                    <a:pt x="13392" y="4104"/>
                  </a:lnTo>
                  <a:lnTo>
                    <a:pt x="16774" y="7441"/>
                  </a:lnTo>
                  <a:lnTo>
                    <a:pt x="21823" y="9965"/>
                  </a:lnTo>
                  <a:lnTo>
                    <a:pt x="15917" y="11679"/>
                  </a:lnTo>
                  <a:lnTo>
                    <a:pt x="8342" y="133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9" name="手繪多邊形: 圖案 178">
              <a:extLst>
                <a:ext uri="{FF2B5EF4-FFF2-40B4-BE49-F238E27FC236}">
                  <a16:creationId xmlns:a16="http://schemas.microsoft.com/office/drawing/2014/main" id="{FB33F47A-0231-4A51-9795-3758B7FA6B25}"/>
                </a:ext>
              </a:extLst>
            </p:cNvPr>
            <p:cNvSpPr/>
            <p:nvPr/>
          </p:nvSpPr>
          <p:spPr>
            <a:xfrm>
              <a:off x="2827641" y="1805684"/>
              <a:ext cx="71193" cy="32858"/>
            </a:xfrm>
            <a:custGeom>
              <a:avLst/>
              <a:gdLst>
                <a:gd name="connsiteX0" fmla="*/ 11679 w 58612"/>
                <a:gd name="connsiteY0" fmla="*/ 23446 h 27051"/>
                <a:gd name="connsiteX1" fmla="*/ 18397 w 58612"/>
                <a:gd name="connsiteY1" fmla="*/ 21778 h 27051"/>
                <a:gd name="connsiteX2" fmla="*/ 23446 w 58612"/>
                <a:gd name="connsiteY2" fmla="*/ 18397 h 27051"/>
                <a:gd name="connsiteX3" fmla="*/ 28541 w 58612"/>
                <a:gd name="connsiteY3" fmla="*/ 18397 h 27051"/>
                <a:gd name="connsiteX4" fmla="*/ 36071 w 58612"/>
                <a:gd name="connsiteY4" fmla="*/ 20110 h 27051"/>
                <a:gd name="connsiteX5" fmla="*/ 47027 w 58612"/>
                <a:gd name="connsiteY5" fmla="*/ 20110 h 27051"/>
                <a:gd name="connsiteX6" fmla="*/ 57126 w 58612"/>
                <a:gd name="connsiteY6" fmla="*/ 17585 h 27051"/>
                <a:gd name="connsiteX7" fmla="*/ 55458 w 58612"/>
                <a:gd name="connsiteY7" fmla="*/ 12535 h 27051"/>
                <a:gd name="connsiteX8" fmla="*/ 46170 w 58612"/>
                <a:gd name="connsiteY8" fmla="*/ 9154 h 27051"/>
                <a:gd name="connsiteX9" fmla="*/ 41165 w 58612"/>
                <a:gd name="connsiteY9" fmla="*/ 7486 h 27051"/>
                <a:gd name="connsiteX10" fmla="*/ 35259 w 58612"/>
                <a:gd name="connsiteY10" fmla="*/ 5772 h 27051"/>
                <a:gd name="connsiteX11" fmla="*/ 27685 w 58612"/>
                <a:gd name="connsiteY11" fmla="*/ 10010 h 27051"/>
                <a:gd name="connsiteX12" fmla="*/ 24303 w 58612"/>
                <a:gd name="connsiteY12" fmla="*/ 10822 h 27051"/>
                <a:gd name="connsiteX13" fmla="*/ 24303 w 58612"/>
                <a:gd name="connsiteY13" fmla="*/ 7486 h 27051"/>
                <a:gd name="connsiteX14" fmla="*/ 21778 w 58612"/>
                <a:gd name="connsiteY14" fmla="*/ 4104 h 27051"/>
                <a:gd name="connsiteX15" fmla="*/ 16729 w 58612"/>
                <a:gd name="connsiteY15" fmla="*/ 4104 h 27051"/>
                <a:gd name="connsiteX16" fmla="*/ 12536 w 58612"/>
                <a:gd name="connsiteY16" fmla="*/ 4104 h 27051"/>
                <a:gd name="connsiteX17" fmla="*/ 7486 w 58612"/>
                <a:gd name="connsiteY17" fmla="*/ 4104 h 27051"/>
                <a:gd name="connsiteX18" fmla="*/ 6629 w 58612"/>
                <a:gd name="connsiteY18" fmla="*/ 11679 h 27051"/>
                <a:gd name="connsiteX19" fmla="*/ 4104 w 58612"/>
                <a:gd name="connsiteY19" fmla="*/ 15060 h 27051"/>
                <a:gd name="connsiteX20" fmla="*/ 6629 w 58612"/>
                <a:gd name="connsiteY20" fmla="*/ 16728 h 27051"/>
                <a:gd name="connsiteX21" fmla="*/ 4104 w 58612"/>
                <a:gd name="connsiteY21" fmla="*/ 21778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12" h="27051">
                  <a:moveTo>
                    <a:pt x="11679" y="23446"/>
                  </a:moveTo>
                  <a:lnTo>
                    <a:pt x="18397" y="21778"/>
                  </a:lnTo>
                  <a:lnTo>
                    <a:pt x="23446" y="18397"/>
                  </a:lnTo>
                  <a:lnTo>
                    <a:pt x="28541" y="18397"/>
                  </a:lnTo>
                  <a:lnTo>
                    <a:pt x="36071" y="20110"/>
                  </a:lnTo>
                  <a:lnTo>
                    <a:pt x="47027" y="20110"/>
                  </a:lnTo>
                  <a:lnTo>
                    <a:pt x="57126" y="17585"/>
                  </a:lnTo>
                  <a:lnTo>
                    <a:pt x="55458" y="12535"/>
                  </a:lnTo>
                  <a:lnTo>
                    <a:pt x="46170" y="9154"/>
                  </a:lnTo>
                  <a:lnTo>
                    <a:pt x="41165" y="7486"/>
                  </a:lnTo>
                  <a:lnTo>
                    <a:pt x="35259" y="5772"/>
                  </a:lnTo>
                  <a:lnTo>
                    <a:pt x="27685" y="10010"/>
                  </a:lnTo>
                  <a:lnTo>
                    <a:pt x="24303" y="10822"/>
                  </a:lnTo>
                  <a:lnTo>
                    <a:pt x="24303" y="7486"/>
                  </a:lnTo>
                  <a:lnTo>
                    <a:pt x="21778" y="4104"/>
                  </a:lnTo>
                  <a:lnTo>
                    <a:pt x="16729" y="4104"/>
                  </a:lnTo>
                  <a:lnTo>
                    <a:pt x="12536" y="4104"/>
                  </a:lnTo>
                  <a:lnTo>
                    <a:pt x="7486" y="4104"/>
                  </a:lnTo>
                  <a:lnTo>
                    <a:pt x="6629" y="11679"/>
                  </a:lnTo>
                  <a:lnTo>
                    <a:pt x="4104" y="15060"/>
                  </a:lnTo>
                  <a:lnTo>
                    <a:pt x="6629" y="16728"/>
                  </a:lnTo>
                  <a:lnTo>
                    <a:pt x="4104" y="2177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0" name="手繪多邊形: 圖案 179">
              <a:extLst>
                <a:ext uri="{FF2B5EF4-FFF2-40B4-BE49-F238E27FC236}">
                  <a16:creationId xmlns:a16="http://schemas.microsoft.com/office/drawing/2014/main" id="{65851CA6-9270-4CAE-8E4D-32BFA353C2A6}"/>
                </a:ext>
              </a:extLst>
            </p:cNvPr>
            <p:cNvSpPr/>
            <p:nvPr/>
          </p:nvSpPr>
          <p:spPr>
            <a:xfrm>
              <a:off x="2691660" y="1777043"/>
              <a:ext cx="131435" cy="43811"/>
            </a:xfrm>
            <a:custGeom>
              <a:avLst/>
              <a:gdLst>
                <a:gd name="connsiteX0" fmla="*/ 56314 w 108207"/>
                <a:gd name="connsiteY0" fmla="*/ 31066 h 36069"/>
                <a:gd name="connsiteX1" fmla="*/ 62220 w 108207"/>
                <a:gd name="connsiteY1" fmla="*/ 31877 h 36069"/>
                <a:gd name="connsiteX2" fmla="*/ 70607 w 108207"/>
                <a:gd name="connsiteY2" fmla="*/ 31877 h 36069"/>
                <a:gd name="connsiteX3" fmla="*/ 79849 w 108207"/>
                <a:gd name="connsiteY3" fmla="*/ 32734 h 36069"/>
                <a:gd name="connsiteX4" fmla="*/ 88281 w 108207"/>
                <a:gd name="connsiteY4" fmla="*/ 34402 h 36069"/>
                <a:gd name="connsiteX5" fmla="*/ 94998 w 108207"/>
                <a:gd name="connsiteY5" fmla="*/ 35259 h 36069"/>
                <a:gd name="connsiteX6" fmla="*/ 101761 w 108207"/>
                <a:gd name="connsiteY6" fmla="*/ 35259 h 36069"/>
                <a:gd name="connsiteX7" fmla="*/ 105098 w 108207"/>
                <a:gd name="connsiteY7" fmla="*/ 32734 h 36069"/>
                <a:gd name="connsiteX8" fmla="*/ 99237 w 108207"/>
                <a:gd name="connsiteY8" fmla="*/ 28541 h 36069"/>
                <a:gd name="connsiteX9" fmla="*/ 96712 w 108207"/>
                <a:gd name="connsiteY9" fmla="*/ 25160 h 36069"/>
                <a:gd name="connsiteX10" fmla="*/ 93330 w 108207"/>
                <a:gd name="connsiteY10" fmla="*/ 20110 h 36069"/>
                <a:gd name="connsiteX11" fmla="*/ 86612 w 108207"/>
                <a:gd name="connsiteY11" fmla="*/ 20110 h 36069"/>
                <a:gd name="connsiteX12" fmla="*/ 83231 w 108207"/>
                <a:gd name="connsiteY12" fmla="*/ 19253 h 36069"/>
                <a:gd name="connsiteX13" fmla="*/ 77325 w 108207"/>
                <a:gd name="connsiteY13" fmla="*/ 21778 h 36069"/>
                <a:gd name="connsiteX14" fmla="*/ 70607 w 108207"/>
                <a:gd name="connsiteY14" fmla="*/ 23491 h 36069"/>
                <a:gd name="connsiteX15" fmla="*/ 70607 w 108207"/>
                <a:gd name="connsiteY15" fmla="*/ 20966 h 36069"/>
                <a:gd name="connsiteX16" fmla="*/ 65557 w 108207"/>
                <a:gd name="connsiteY16" fmla="*/ 16728 h 36069"/>
                <a:gd name="connsiteX17" fmla="*/ 60507 w 108207"/>
                <a:gd name="connsiteY17" fmla="*/ 17585 h 36069"/>
                <a:gd name="connsiteX18" fmla="*/ 55457 w 108207"/>
                <a:gd name="connsiteY18" fmla="*/ 13392 h 36069"/>
                <a:gd name="connsiteX19" fmla="*/ 61364 w 108207"/>
                <a:gd name="connsiteY19" fmla="*/ 10867 h 36069"/>
                <a:gd name="connsiteX20" fmla="*/ 54601 w 108207"/>
                <a:gd name="connsiteY20" fmla="*/ 8342 h 36069"/>
                <a:gd name="connsiteX21" fmla="*/ 47026 w 108207"/>
                <a:gd name="connsiteY21" fmla="*/ 8342 h 36069"/>
                <a:gd name="connsiteX22" fmla="*/ 35259 w 108207"/>
                <a:gd name="connsiteY22" fmla="*/ 4104 h 36069"/>
                <a:gd name="connsiteX23" fmla="*/ 25159 w 108207"/>
                <a:gd name="connsiteY23" fmla="*/ 5817 h 36069"/>
                <a:gd name="connsiteX24" fmla="*/ 17585 w 108207"/>
                <a:gd name="connsiteY24" fmla="*/ 6629 h 36069"/>
                <a:gd name="connsiteX25" fmla="*/ 10010 w 108207"/>
                <a:gd name="connsiteY25" fmla="*/ 9154 h 36069"/>
                <a:gd name="connsiteX26" fmla="*/ 15917 w 108207"/>
                <a:gd name="connsiteY26" fmla="*/ 11679 h 36069"/>
                <a:gd name="connsiteX27" fmla="*/ 9154 w 108207"/>
                <a:gd name="connsiteY27" fmla="*/ 15060 h 36069"/>
                <a:gd name="connsiteX28" fmla="*/ 16728 w 108207"/>
                <a:gd name="connsiteY28" fmla="*/ 15917 h 36069"/>
                <a:gd name="connsiteX29" fmla="*/ 4104 w 108207"/>
                <a:gd name="connsiteY29" fmla="*/ 18442 h 36069"/>
                <a:gd name="connsiteX30" fmla="*/ 7486 w 108207"/>
                <a:gd name="connsiteY30" fmla="*/ 20966 h 36069"/>
                <a:gd name="connsiteX31" fmla="*/ 13392 w 108207"/>
                <a:gd name="connsiteY31" fmla="*/ 22635 h 36069"/>
                <a:gd name="connsiteX32" fmla="*/ 20110 w 108207"/>
                <a:gd name="connsiteY32" fmla="*/ 22635 h 36069"/>
                <a:gd name="connsiteX33" fmla="*/ 25159 w 108207"/>
                <a:gd name="connsiteY33" fmla="*/ 22635 h 36069"/>
                <a:gd name="connsiteX34" fmla="*/ 28541 w 108207"/>
                <a:gd name="connsiteY34" fmla="*/ 19253 h 36069"/>
                <a:gd name="connsiteX35" fmla="*/ 36115 w 108207"/>
                <a:gd name="connsiteY35" fmla="*/ 19253 h 36069"/>
                <a:gd name="connsiteX36" fmla="*/ 40308 w 108207"/>
                <a:gd name="connsiteY36" fmla="*/ 19253 h 36069"/>
                <a:gd name="connsiteX37" fmla="*/ 36927 w 108207"/>
                <a:gd name="connsiteY37" fmla="*/ 24303 h 36069"/>
                <a:gd name="connsiteX38" fmla="*/ 35259 w 108207"/>
                <a:gd name="connsiteY38" fmla="*/ 27684 h 36069"/>
                <a:gd name="connsiteX39" fmla="*/ 40308 w 108207"/>
                <a:gd name="connsiteY39" fmla="*/ 25160 h 36069"/>
                <a:gd name="connsiteX40" fmla="*/ 48740 w 108207"/>
                <a:gd name="connsiteY40" fmla="*/ 28541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8207" h="36069">
                  <a:moveTo>
                    <a:pt x="56314" y="31066"/>
                  </a:moveTo>
                  <a:lnTo>
                    <a:pt x="62220" y="31877"/>
                  </a:lnTo>
                  <a:lnTo>
                    <a:pt x="70607" y="31877"/>
                  </a:lnTo>
                  <a:lnTo>
                    <a:pt x="79849" y="32734"/>
                  </a:lnTo>
                  <a:lnTo>
                    <a:pt x="88281" y="34402"/>
                  </a:lnTo>
                  <a:lnTo>
                    <a:pt x="94998" y="35259"/>
                  </a:lnTo>
                  <a:lnTo>
                    <a:pt x="101761" y="35259"/>
                  </a:lnTo>
                  <a:lnTo>
                    <a:pt x="105098" y="32734"/>
                  </a:lnTo>
                  <a:lnTo>
                    <a:pt x="99237" y="28541"/>
                  </a:lnTo>
                  <a:lnTo>
                    <a:pt x="96712" y="25160"/>
                  </a:lnTo>
                  <a:lnTo>
                    <a:pt x="93330" y="20110"/>
                  </a:lnTo>
                  <a:lnTo>
                    <a:pt x="86612" y="20110"/>
                  </a:lnTo>
                  <a:lnTo>
                    <a:pt x="83231" y="19253"/>
                  </a:lnTo>
                  <a:lnTo>
                    <a:pt x="77325" y="21778"/>
                  </a:lnTo>
                  <a:lnTo>
                    <a:pt x="70607" y="23491"/>
                  </a:lnTo>
                  <a:lnTo>
                    <a:pt x="70607" y="20966"/>
                  </a:lnTo>
                  <a:lnTo>
                    <a:pt x="65557" y="16728"/>
                  </a:lnTo>
                  <a:lnTo>
                    <a:pt x="60507" y="17585"/>
                  </a:lnTo>
                  <a:lnTo>
                    <a:pt x="55457" y="13392"/>
                  </a:lnTo>
                  <a:lnTo>
                    <a:pt x="61364" y="10867"/>
                  </a:lnTo>
                  <a:lnTo>
                    <a:pt x="54601" y="8342"/>
                  </a:lnTo>
                  <a:lnTo>
                    <a:pt x="47026" y="8342"/>
                  </a:lnTo>
                  <a:lnTo>
                    <a:pt x="35259" y="4104"/>
                  </a:lnTo>
                  <a:lnTo>
                    <a:pt x="25159" y="5817"/>
                  </a:lnTo>
                  <a:lnTo>
                    <a:pt x="17585" y="6629"/>
                  </a:lnTo>
                  <a:lnTo>
                    <a:pt x="10010" y="9154"/>
                  </a:lnTo>
                  <a:lnTo>
                    <a:pt x="15917" y="11679"/>
                  </a:lnTo>
                  <a:lnTo>
                    <a:pt x="9154" y="15060"/>
                  </a:lnTo>
                  <a:lnTo>
                    <a:pt x="16728" y="15917"/>
                  </a:lnTo>
                  <a:lnTo>
                    <a:pt x="4104" y="18442"/>
                  </a:lnTo>
                  <a:lnTo>
                    <a:pt x="7486" y="20966"/>
                  </a:lnTo>
                  <a:lnTo>
                    <a:pt x="13392" y="22635"/>
                  </a:lnTo>
                  <a:lnTo>
                    <a:pt x="20110" y="22635"/>
                  </a:lnTo>
                  <a:lnTo>
                    <a:pt x="25159" y="22635"/>
                  </a:lnTo>
                  <a:lnTo>
                    <a:pt x="28541" y="19253"/>
                  </a:lnTo>
                  <a:lnTo>
                    <a:pt x="36115" y="19253"/>
                  </a:lnTo>
                  <a:lnTo>
                    <a:pt x="40308" y="19253"/>
                  </a:lnTo>
                  <a:lnTo>
                    <a:pt x="36927" y="24303"/>
                  </a:lnTo>
                  <a:lnTo>
                    <a:pt x="35259" y="27684"/>
                  </a:lnTo>
                  <a:lnTo>
                    <a:pt x="40308" y="25160"/>
                  </a:lnTo>
                  <a:lnTo>
                    <a:pt x="48740" y="2854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1" name="手繪多邊形: 圖案 180">
              <a:extLst>
                <a:ext uri="{FF2B5EF4-FFF2-40B4-BE49-F238E27FC236}">
                  <a16:creationId xmlns:a16="http://schemas.microsoft.com/office/drawing/2014/main" id="{DCF2E4B2-8EA8-4BB3-A8F4-70A13BFFCD68}"/>
                </a:ext>
              </a:extLst>
            </p:cNvPr>
            <p:cNvSpPr/>
            <p:nvPr/>
          </p:nvSpPr>
          <p:spPr>
            <a:xfrm>
              <a:off x="3058692" y="1884379"/>
              <a:ext cx="27382" cy="16429"/>
            </a:xfrm>
            <a:custGeom>
              <a:avLst/>
              <a:gdLst>
                <a:gd name="connsiteX0" fmla="*/ 14204 w 22543"/>
                <a:gd name="connsiteY0" fmla="*/ 10867 h 13525"/>
                <a:gd name="connsiteX1" fmla="*/ 4961 w 22543"/>
                <a:gd name="connsiteY1" fmla="*/ 9154 h 13525"/>
                <a:gd name="connsiteX2" fmla="*/ 4104 w 22543"/>
                <a:gd name="connsiteY2" fmla="*/ 4104 h 13525"/>
                <a:gd name="connsiteX3" fmla="*/ 12535 w 22543"/>
                <a:gd name="connsiteY3" fmla="*/ 4104 h 13525"/>
                <a:gd name="connsiteX4" fmla="*/ 20110 w 22543"/>
                <a:gd name="connsiteY4" fmla="*/ 6629 h 13525"/>
                <a:gd name="connsiteX5" fmla="*/ 18397 w 22543"/>
                <a:gd name="connsiteY5" fmla="*/ 1086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3" h="13525">
                  <a:moveTo>
                    <a:pt x="14204" y="10867"/>
                  </a:moveTo>
                  <a:lnTo>
                    <a:pt x="4961" y="9154"/>
                  </a:lnTo>
                  <a:lnTo>
                    <a:pt x="4104" y="4104"/>
                  </a:lnTo>
                  <a:lnTo>
                    <a:pt x="12535" y="4104"/>
                  </a:lnTo>
                  <a:lnTo>
                    <a:pt x="20110" y="6629"/>
                  </a:lnTo>
                  <a:lnTo>
                    <a:pt x="18397" y="1086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2" name="手繪多邊形: 圖案 181">
              <a:extLst>
                <a:ext uri="{FF2B5EF4-FFF2-40B4-BE49-F238E27FC236}">
                  <a16:creationId xmlns:a16="http://schemas.microsoft.com/office/drawing/2014/main" id="{684CB18D-60C0-45A5-9992-FD2BC2D70D0E}"/>
                </a:ext>
              </a:extLst>
            </p:cNvPr>
            <p:cNvSpPr/>
            <p:nvPr/>
          </p:nvSpPr>
          <p:spPr>
            <a:xfrm>
              <a:off x="3339852" y="1858860"/>
              <a:ext cx="16429" cy="16429"/>
            </a:xfrm>
            <a:custGeom>
              <a:avLst/>
              <a:gdLst>
                <a:gd name="connsiteX0" fmla="*/ 7440 w 13525"/>
                <a:gd name="connsiteY0" fmla="*/ 13347 h 13525"/>
                <a:gd name="connsiteX1" fmla="*/ 4104 w 13525"/>
                <a:gd name="connsiteY1" fmla="*/ 4104 h 13525"/>
                <a:gd name="connsiteX2" fmla="*/ 11679 w 13525"/>
                <a:gd name="connsiteY2" fmla="*/ 9154 h 13525"/>
                <a:gd name="connsiteX3" fmla="*/ 12490 w 13525"/>
                <a:gd name="connsiteY3" fmla="*/ 1249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3525">
                  <a:moveTo>
                    <a:pt x="7440" y="13347"/>
                  </a:moveTo>
                  <a:lnTo>
                    <a:pt x="4104" y="4104"/>
                  </a:lnTo>
                  <a:lnTo>
                    <a:pt x="11679" y="9154"/>
                  </a:lnTo>
                  <a:lnTo>
                    <a:pt x="12490" y="124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3" name="手繪多邊形: 圖案 182">
              <a:extLst>
                <a:ext uri="{FF2B5EF4-FFF2-40B4-BE49-F238E27FC236}">
                  <a16:creationId xmlns:a16="http://schemas.microsoft.com/office/drawing/2014/main" id="{598B0FB9-4B1F-4CB8-A9B6-CE2FCC997B08}"/>
                </a:ext>
              </a:extLst>
            </p:cNvPr>
            <p:cNvSpPr/>
            <p:nvPr/>
          </p:nvSpPr>
          <p:spPr>
            <a:xfrm>
              <a:off x="3441056" y="1888487"/>
              <a:ext cx="21906" cy="16429"/>
            </a:xfrm>
            <a:custGeom>
              <a:avLst/>
              <a:gdLst>
                <a:gd name="connsiteX0" fmla="*/ 8297 w 18034"/>
                <a:gd name="connsiteY0" fmla="*/ 10010 h 13525"/>
                <a:gd name="connsiteX1" fmla="*/ 4104 w 18034"/>
                <a:gd name="connsiteY1" fmla="*/ 6629 h 13525"/>
                <a:gd name="connsiteX2" fmla="*/ 9965 w 18034"/>
                <a:gd name="connsiteY2" fmla="*/ 4104 h 13525"/>
                <a:gd name="connsiteX3" fmla="*/ 13347 w 18034"/>
                <a:gd name="connsiteY3" fmla="*/ 6629 h 13525"/>
                <a:gd name="connsiteX4" fmla="*/ 14203 w 18034"/>
                <a:gd name="connsiteY4" fmla="*/ 1001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" h="13525">
                  <a:moveTo>
                    <a:pt x="8297" y="10010"/>
                  </a:moveTo>
                  <a:lnTo>
                    <a:pt x="4104" y="6629"/>
                  </a:lnTo>
                  <a:lnTo>
                    <a:pt x="9965" y="4104"/>
                  </a:lnTo>
                  <a:lnTo>
                    <a:pt x="13347" y="6629"/>
                  </a:lnTo>
                  <a:lnTo>
                    <a:pt x="14203" y="100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4" name="手繪多邊形: 圖案 183">
              <a:extLst>
                <a:ext uri="{FF2B5EF4-FFF2-40B4-BE49-F238E27FC236}">
                  <a16:creationId xmlns:a16="http://schemas.microsoft.com/office/drawing/2014/main" id="{D625C96B-246F-4DB4-9CBD-C80B392F5E86}"/>
                </a:ext>
              </a:extLst>
            </p:cNvPr>
            <p:cNvSpPr/>
            <p:nvPr/>
          </p:nvSpPr>
          <p:spPr>
            <a:xfrm>
              <a:off x="3459457" y="1893580"/>
              <a:ext cx="49288" cy="21906"/>
            </a:xfrm>
            <a:custGeom>
              <a:avLst/>
              <a:gdLst>
                <a:gd name="connsiteX0" fmla="*/ 4104 w 40577"/>
                <a:gd name="connsiteY0" fmla="*/ 12535 h 18034"/>
                <a:gd name="connsiteX1" fmla="*/ 4104 w 40577"/>
                <a:gd name="connsiteY1" fmla="*/ 5817 h 18034"/>
                <a:gd name="connsiteX2" fmla="*/ 8297 w 40577"/>
                <a:gd name="connsiteY2" fmla="*/ 4104 h 18034"/>
                <a:gd name="connsiteX3" fmla="*/ 14203 w 40577"/>
                <a:gd name="connsiteY3" fmla="*/ 6629 h 18034"/>
                <a:gd name="connsiteX4" fmla="*/ 20065 w 40577"/>
                <a:gd name="connsiteY4" fmla="*/ 7486 h 18034"/>
                <a:gd name="connsiteX5" fmla="*/ 25971 w 40577"/>
                <a:gd name="connsiteY5" fmla="*/ 7486 h 18034"/>
                <a:gd name="connsiteX6" fmla="*/ 32689 w 40577"/>
                <a:gd name="connsiteY6" fmla="*/ 10867 h 18034"/>
                <a:gd name="connsiteX7" fmla="*/ 39452 w 40577"/>
                <a:gd name="connsiteY7" fmla="*/ 13392 h 18034"/>
                <a:gd name="connsiteX8" fmla="*/ 38595 w 40577"/>
                <a:gd name="connsiteY8" fmla="*/ 17585 h 18034"/>
                <a:gd name="connsiteX9" fmla="*/ 29352 w 40577"/>
                <a:gd name="connsiteY9" fmla="*/ 16728 h 18034"/>
                <a:gd name="connsiteX10" fmla="*/ 21778 w 40577"/>
                <a:gd name="connsiteY10" fmla="*/ 13392 h 18034"/>
                <a:gd name="connsiteX11" fmla="*/ 15015 w 40577"/>
                <a:gd name="connsiteY11" fmla="*/ 14204 h 18034"/>
                <a:gd name="connsiteX12" fmla="*/ 7440 w 40577"/>
                <a:gd name="connsiteY12" fmla="*/ 13392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77" h="18034">
                  <a:moveTo>
                    <a:pt x="4104" y="12535"/>
                  </a:moveTo>
                  <a:lnTo>
                    <a:pt x="4104" y="5817"/>
                  </a:lnTo>
                  <a:lnTo>
                    <a:pt x="8297" y="4104"/>
                  </a:lnTo>
                  <a:lnTo>
                    <a:pt x="14203" y="6629"/>
                  </a:lnTo>
                  <a:lnTo>
                    <a:pt x="20065" y="7486"/>
                  </a:lnTo>
                  <a:lnTo>
                    <a:pt x="25971" y="7486"/>
                  </a:lnTo>
                  <a:lnTo>
                    <a:pt x="32689" y="10867"/>
                  </a:lnTo>
                  <a:lnTo>
                    <a:pt x="39452" y="13392"/>
                  </a:lnTo>
                  <a:lnTo>
                    <a:pt x="38595" y="17585"/>
                  </a:lnTo>
                  <a:lnTo>
                    <a:pt x="29352" y="16728"/>
                  </a:lnTo>
                  <a:lnTo>
                    <a:pt x="21778" y="13392"/>
                  </a:lnTo>
                  <a:lnTo>
                    <a:pt x="15015" y="14204"/>
                  </a:lnTo>
                  <a:lnTo>
                    <a:pt x="7440" y="1339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5" name="手繪多邊形: 圖案 184">
              <a:extLst>
                <a:ext uri="{FF2B5EF4-FFF2-40B4-BE49-F238E27FC236}">
                  <a16:creationId xmlns:a16="http://schemas.microsoft.com/office/drawing/2014/main" id="{5384DCEC-7CC3-4464-A8AE-D0C4767B19E5}"/>
                </a:ext>
              </a:extLst>
            </p:cNvPr>
            <p:cNvSpPr/>
            <p:nvPr/>
          </p:nvSpPr>
          <p:spPr>
            <a:xfrm>
              <a:off x="3489085" y="1869046"/>
              <a:ext cx="71193" cy="21906"/>
            </a:xfrm>
            <a:custGeom>
              <a:avLst/>
              <a:gdLst>
                <a:gd name="connsiteX0" fmla="*/ 15060 w 58612"/>
                <a:gd name="connsiteY0" fmla="*/ 12535 h 18034"/>
                <a:gd name="connsiteX1" fmla="*/ 8297 w 58612"/>
                <a:gd name="connsiteY1" fmla="*/ 10010 h 18034"/>
                <a:gd name="connsiteX2" fmla="*/ 4104 w 58612"/>
                <a:gd name="connsiteY2" fmla="*/ 4104 h 18034"/>
                <a:gd name="connsiteX3" fmla="*/ 10010 w 58612"/>
                <a:gd name="connsiteY3" fmla="*/ 4961 h 18034"/>
                <a:gd name="connsiteX4" fmla="*/ 16728 w 58612"/>
                <a:gd name="connsiteY4" fmla="*/ 4961 h 18034"/>
                <a:gd name="connsiteX5" fmla="*/ 25159 w 58612"/>
                <a:gd name="connsiteY5" fmla="*/ 4961 h 18034"/>
                <a:gd name="connsiteX6" fmla="*/ 31877 w 58612"/>
                <a:gd name="connsiteY6" fmla="*/ 6629 h 18034"/>
                <a:gd name="connsiteX7" fmla="*/ 41977 w 58612"/>
                <a:gd name="connsiteY7" fmla="*/ 7486 h 18034"/>
                <a:gd name="connsiteX8" fmla="*/ 49551 w 58612"/>
                <a:gd name="connsiteY8" fmla="*/ 7486 h 18034"/>
                <a:gd name="connsiteX9" fmla="*/ 55458 w 58612"/>
                <a:gd name="connsiteY9" fmla="*/ 9154 h 18034"/>
                <a:gd name="connsiteX10" fmla="*/ 57983 w 58612"/>
                <a:gd name="connsiteY10" fmla="*/ 13392 h 18034"/>
                <a:gd name="connsiteX11" fmla="*/ 52933 w 58612"/>
                <a:gd name="connsiteY11" fmla="*/ 14204 h 18034"/>
                <a:gd name="connsiteX12" fmla="*/ 44502 w 58612"/>
                <a:gd name="connsiteY12" fmla="*/ 15060 h 18034"/>
                <a:gd name="connsiteX13" fmla="*/ 31021 w 58612"/>
                <a:gd name="connsiteY13" fmla="*/ 12535 h 18034"/>
                <a:gd name="connsiteX14" fmla="*/ 25971 w 58612"/>
                <a:gd name="connsiteY14" fmla="*/ 12535 h 18034"/>
                <a:gd name="connsiteX15" fmla="*/ 19253 w 58612"/>
                <a:gd name="connsiteY15" fmla="*/ 1086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612" h="18034">
                  <a:moveTo>
                    <a:pt x="15060" y="12535"/>
                  </a:moveTo>
                  <a:lnTo>
                    <a:pt x="8297" y="10010"/>
                  </a:lnTo>
                  <a:lnTo>
                    <a:pt x="4104" y="4104"/>
                  </a:lnTo>
                  <a:lnTo>
                    <a:pt x="10010" y="4961"/>
                  </a:lnTo>
                  <a:lnTo>
                    <a:pt x="16728" y="4961"/>
                  </a:lnTo>
                  <a:lnTo>
                    <a:pt x="25159" y="4961"/>
                  </a:lnTo>
                  <a:lnTo>
                    <a:pt x="31877" y="6629"/>
                  </a:lnTo>
                  <a:lnTo>
                    <a:pt x="41977" y="7486"/>
                  </a:lnTo>
                  <a:lnTo>
                    <a:pt x="49551" y="7486"/>
                  </a:lnTo>
                  <a:lnTo>
                    <a:pt x="55458" y="9154"/>
                  </a:lnTo>
                  <a:lnTo>
                    <a:pt x="57983" y="13392"/>
                  </a:lnTo>
                  <a:lnTo>
                    <a:pt x="52933" y="14204"/>
                  </a:lnTo>
                  <a:lnTo>
                    <a:pt x="44502" y="15060"/>
                  </a:lnTo>
                  <a:lnTo>
                    <a:pt x="31021" y="12535"/>
                  </a:lnTo>
                  <a:lnTo>
                    <a:pt x="25971" y="12535"/>
                  </a:lnTo>
                  <a:lnTo>
                    <a:pt x="19253" y="1086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6" name="手繪多邊形: 圖案 185">
              <a:extLst>
                <a:ext uri="{FF2B5EF4-FFF2-40B4-BE49-F238E27FC236}">
                  <a16:creationId xmlns:a16="http://schemas.microsoft.com/office/drawing/2014/main" id="{703D9657-1EC6-4AD8-8B3E-B6412FF85ED0}"/>
                </a:ext>
              </a:extLst>
            </p:cNvPr>
            <p:cNvSpPr/>
            <p:nvPr/>
          </p:nvSpPr>
          <p:spPr>
            <a:xfrm>
              <a:off x="3361319" y="1857819"/>
              <a:ext cx="87622" cy="32858"/>
            </a:xfrm>
            <a:custGeom>
              <a:avLst/>
              <a:gdLst>
                <a:gd name="connsiteX0" fmla="*/ 23446 w 72138"/>
                <a:gd name="connsiteY0" fmla="*/ 20921 h 27051"/>
                <a:gd name="connsiteX1" fmla="*/ 10822 w 72138"/>
                <a:gd name="connsiteY1" fmla="*/ 15872 h 27051"/>
                <a:gd name="connsiteX2" fmla="*/ 4104 w 72138"/>
                <a:gd name="connsiteY2" fmla="*/ 10822 h 27051"/>
                <a:gd name="connsiteX3" fmla="*/ 4916 w 72138"/>
                <a:gd name="connsiteY3" fmla="*/ 8297 h 27051"/>
                <a:gd name="connsiteX4" fmla="*/ 5772 w 72138"/>
                <a:gd name="connsiteY4" fmla="*/ 4961 h 27051"/>
                <a:gd name="connsiteX5" fmla="*/ 9154 w 72138"/>
                <a:gd name="connsiteY5" fmla="*/ 4961 h 27051"/>
                <a:gd name="connsiteX6" fmla="*/ 17540 w 72138"/>
                <a:gd name="connsiteY6" fmla="*/ 4104 h 27051"/>
                <a:gd name="connsiteX7" fmla="*/ 23446 w 72138"/>
                <a:gd name="connsiteY7" fmla="*/ 8297 h 27051"/>
                <a:gd name="connsiteX8" fmla="*/ 31021 w 72138"/>
                <a:gd name="connsiteY8" fmla="*/ 8297 h 27051"/>
                <a:gd name="connsiteX9" fmla="*/ 39452 w 72138"/>
                <a:gd name="connsiteY9" fmla="*/ 9154 h 27051"/>
                <a:gd name="connsiteX10" fmla="*/ 43645 w 72138"/>
                <a:gd name="connsiteY10" fmla="*/ 10010 h 27051"/>
                <a:gd name="connsiteX11" fmla="*/ 40264 w 72138"/>
                <a:gd name="connsiteY11" fmla="*/ 4961 h 27051"/>
                <a:gd name="connsiteX12" fmla="*/ 47838 w 72138"/>
                <a:gd name="connsiteY12" fmla="*/ 4961 h 27051"/>
                <a:gd name="connsiteX13" fmla="*/ 56269 w 72138"/>
                <a:gd name="connsiteY13" fmla="*/ 5772 h 27051"/>
                <a:gd name="connsiteX14" fmla="*/ 58794 w 72138"/>
                <a:gd name="connsiteY14" fmla="*/ 10822 h 27051"/>
                <a:gd name="connsiteX15" fmla="*/ 62987 w 72138"/>
                <a:gd name="connsiteY15" fmla="*/ 15060 h 27051"/>
                <a:gd name="connsiteX16" fmla="*/ 70562 w 72138"/>
                <a:gd name="connsiteY16" fmla="*/ 16728 h 27051"/>
                <a:gd name="connsiteX17" fmla="*/ 67225 w 72138"/>
                <a:gd name="connsiteY17" fmla="*/ 20110 h 27051"/>
                <a:gd name="connsiteX18" fmla="*/ 58794 w 72138"/>
                <a:gd name="connsiteY18" fmla="*/ 20921 h 27051"/>
                <a:gd name="connsiteX19" fmla="*/ 52888 w 72138"/>
                <a:gd name="connsiteY19" fmla="*/ 20110 h 27051"/>
                <a:gd name="connsiteX20" fmla="*/ 48695 w 72138"/>
                <a:gd name="connsiteY20" fmla="*/ 20110 h 27051"/>
                <a:gd name="connsiteX21" fmla="*/ 48695 w 72138"/>
                <a:gd name="connsiteY21" fmla="*/ 24303 h 27051"/>
                <a:gd name="connsiteX22" fmla="*/ 38595 w 72138"/>
                <a:gd name="connsiteY22" fmla="*/ 23446 h 27051"/>
                <a:gd name="connsiteX23" fmla="*/ 31878 w 72138"/>
                <a:gd name="connsiteY23" fmla="*/ 21778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138" h="27051">
                  <a:moveTo>
                    <a:pt x="23446" y="20921"/>
                  </a:moveTo>
                  <a:lnTo>
                    <a:pt x="10822" y="15872"/>
                  </a:lnTo>
                  <a:lnTo>
                    <a:pt x="4104" y="10822"/>
                  </a:lnTo>
                  <a:lnTo>
                    <a:pt x="4916" y="8297"/>
                  </a:lnTo>
                  <a:lnTo>
                    <a:pt x="5772" y="4961"/>
                  </a:lnTo>
                  <a:lnTo>
                    <a:pt x="9154" y="4961"/>
                  </a:lnTo>
                  <a:lnTo>
                    <a:pt x="17540" y="4104"/>
                  </a:lnTo>
                  <a:lnTo>
                    <a:pt x="23446" y="8297"/>
                  </a:lnTo>
                  <a:lnTo>
                    <a:pt x="31021" y="8297"/>
                  </a:lnTo>
                  <a:lnTo>
                    <a:pt x="39452" y="9154"/>
                  </a:lnTo>
                  <a:lnTo>
                    <a:pt x="43645" y="10010"/>
                  </a:lnTo>
                  <a:lnTo>
                    <a:pt x="40264" y="4961"/>
                  </a:lnTo>
                  <a:lnTo>
                    <a:pt x="47838" y="4961"/>
                  </a:lnTo>
                  <a:lnTo>
                    <a:pt x="56269" y="5772"/>
                  </a:lnTo>
                  <a:lnTo>
                    <a:pt x="58794" y="10822"/>
                  </a:lnTo>
                  <a:lnTo>
                    <a:pt x="62987" y="15060"/>
                  </a:lnTo>
                  <a:lnTo>
                    <a:pt x="70562" y="16728"/>
                  </a:lnTo>
                  <a:lnTo>
                    <a:pt x="67225" y="20110"/>
                  </a:lnTo>
                  <a:lnTo>
                    <a:pt x="58794" y="20921"/>
                  </a:lnTo>
                  <a:lnTo>
                    <a:pt x="52888" y="20110"/>
                  </a:lnTo>
                  <a:lnTo>
                    <a:pt x="48695" y="20110"/>
                  </a:lnTo>
                  <a:lnTo>
                    <a:pt x="48695" y="24303"/>
                  </a:lnTo>
                  <a:lnTo>
                    <a:pt x="38595" y="23446"/>
                  </a:lnTo>
                  <a:lnTo>
                    <a:pt x="31878" y="2177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7" name="手繪多邊形: 圖案 186">
              <a:extLst>
                <a:ext uri="{FF2B5EF4-FFF2-40B4-BE49-F238E27FC236}">
                  <a16:creationId xmlns:a16="http://schemas.microsoft.com/office/drawing/2014/main" id="{8FF5EE89-76ED-4F51-B86D-FC4552C70129}"/>
                </a:ext>
              </a:extLst>
            </p:cNvPr>
            <p:cNvSpPr/>
            <p:nvPr/>
          </p:nvSpPr>
          <p:spPr>
            <a:xfrm>
              <a:off x="3438976" y="1864992"/>
              <a:ext cx="43811" cy="21906"/>
            </a:xfrm>
            <a:custGeom>
              <a:avLst/>
              <a:gdLst>
                <a:gd name="connsiteX0" fmla="*/ 14204 w 36069"/>
                <a:gd name="connsiteY0" fmla="*/ 15872 h 18034"/>
                <a:gd name="connsiteX1" fmla="*/ 22635 w 36069"/>
                <a:gd name="connsiteY1" fmla="*/ 16728 h 18034"/>
                <a:gd name="connsiteX2" fmla="*/ 29353 w 36069"/>
                <a:gd name="connsiteY2" fmla="*/ 15872 h 18034"/>
                <a:gd name="connsiteX3" fmla="*/ 34402 w 36069"/>
                <a:gd name="connsiteY3" fmla="*/ 12490 h 18034"/>
                <a:gd name="connsiteX4" fmla="*/ 29353 w 36069"/>
                <a:gd name="connsiteY4" fmla="*/ 9965 h 18034"/>
                <a:gd name="connsiteX5" fmla="*/ 26828 w 36069"/>
                <a:gd name="connsiteY5" fmla="*/ 4916 h 18034"/>
                <a:gd name="connsiteX6" fmla="*/ 20967 w 36069"/>
                <a:gd name="connsiteY6" fmla="*/ 4916 h 18034"/>
                <a:gd name="connsiteX7" fmla="*/ 14204 w 36069"/>
                <a:gd name="connsiteY7" fmla="*/ 4916 h 18034"/>
                <a:gd name="connsiteX8" fmla="*/ 8342 w 36069"/>
                <a:gd name="connsiteY8" fmla="*/ 4104 h 18034"/>
                <a:gd name="connsiteX9" fmla="*/ 4104 w 36069"/>
                <a:gd name="connsiteY9" fmla="*/ 4916 h 18034"/>
                <a:gd name="connsiteX10" fmla="*/ 6629 w 36069"/>
                <a:gd name="connsiteY10" fmla="*/ 10822 h 18034"/>
                <a:gd name="connsiteX11" fmla="*/ 9154 w 36069"/>
                <a:gd name="connsiteY11" fmla="*/ 15015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69" h="18034">
                  <a:moveTo>
                    <a:pt x="14204" y="15872"/>
                  </a:moveTo>
                  <a:lnTo>
                    <a:pt x="22635" y="16728"/>
                  </a:lnTo>
                  <a:lnTo>
                    <a:pt x="29353" y="15872"/>
                  </a:lnTo>
                  <a:lnTo>
                    <a:pt x="34402" y="12490"/>
                  </a:lnTo>
                  <a:lnTo>
                    <a:pt x="29353" y="9965"/>
                  </a:lnTo>
                  <a:lnTo>
                    <a:pt x="26828" y="4916"/>
                  </a:lnTo>
                  <a:lnTo>
                    <a:pt x="20967" y="4916"/>
                  </a:lnTo>
                  <a:lnTo>
                    <a:pt x="14204" y="4916"/>
                  </a:lnTo>
                  <a:lnTo>
                    <a:pt x="8342" y="4104"/>
                  </a:lnTo>
                  <a:lnTo>
                    <a:pt x="4104" y="4916"/>
                  </a:lnTo>
                  <a:lnTo>
                    <a:pt x="6629" y="10822"/>
                  </a:lnTo>
                  <a:lnTo>
                    <a:pt x="9154" y="1501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8" name="手繪多邊形: 圖案 187">
              <a:extLst>
                <a:ext uri="{FF2B5EF4-FFF2-40B4-BE49-F238E27FC236}">
                  <a16:creationId xmlns:a16="http://schemas.microsoft.com/office/drawing/2014/main" id="{940559B8-8DDE-4B58-90D0-14B2E530EBF0}"/>
                </a:ext>
              </a:extLst>
            </p:cNvPr>
            <p:cNvSpPr/>
            <p:nvPr/>
          </p:nvSpPr>
          <p:spPr>
            <a:xfrm>
              <a:off x="4045218" y="1938596"/>
              <a:ext cx="60241" cy="21906"/>
            </a:xfrm>
            <a:custGeom>
              <a:avLst/>
              <a:gdLst>
                <a:gd name="connsiteX0" fmla="*/ 20110 w 49595"/>
                <a:gd name="connsiteY0" fmla="*/ 15015 h 18034"/>
                <a:gd name="connsiteX1" fmla="*/ 13347 w 49595"/>
                <a:gd name="connsiteY1" fmla="*/ 15015 h 18034"/>
                <a:gd name="connsiteX2" fmla="*/ 7486 w 49595"/>
                <a:gd name="connsiteY2" fmla="*/ 11679 h 18034"/>
                <a:gd name="connsiteX3" fmla="*/ 4104 w 49595"/>
                <a:gd name="connsiteY3" fmla="*/ 8297 h 18034"/>
                <a:gd name="connsiteX4" fmla="*/ 6629 w 49595"/>
                <a:gd name="connsiteY4" fmla="*/ 4104 h 18034"/>
                <a:gd name="connsiteX5" fmla="*/ 14203 w 49595"/>
                <a:gd name="connsiteY5" fmla="*/ 4104 h 18034"/>
                <a:gd name="connsiteX6" fmla="*/ 19253 w 49595"/>
                <a:gd name="connsiteY6" fmla="*/ 4104 h 18034"/>
                <a:gd name="connsiteX7" fmla="*/ 26828 w 49595"/>
                <a:gd name="connsiteY7" fmla="*/ 4104 h 18034"/>
                <a:gd name="connsiteX8" fmla="*/ 35259 w 49595"/>
                <a:gd name="connsiteY8" fmla="*/ 4104 h 18034"/>
                <a:gd name="connsiteX9" fmla="*/ 46170 w 49595"/>
                <a:gd name="connsiteY9" fmla="*/ 9965 h 18034"/>
                <a:gd name="connsiteX10" fmla="*/ 38595 w 49595"/>
                <a:gd name="connsiteY10" fmla="*/ 12535 h 18034"/>
                <a:gd name="connsiteX11" fmla="*/ 31021 w 49595"/>
                <a:gd name="connsiteY11" fmla="*/ 1334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95" h="18034">
                  <a:moveTo>
                    <a:pt x="20110" y="15015"/>
                  </a:moveTo>
                  <a:lnTo>
                    <a:pt x="13347" y="15015"/>
                  </a:lnTo>
                  <a:lnTo>
                    <a:pt x="7486" y="11679"/>
                  </a:lnTo>
                  <a:lnTo>
                    <a:pt x="4104" y="8297"/>
                  </a:lnTo>
                  <a:lnTo>
                    <a:pt x="6629" y="4104"/>
                  </a:lnTo>
                  <a:lnTo>
                    <a:pt x="14203" y="4104"/>
                  </a:lnTo>
                  <a:lnTo>
                    <a:pt x="19253" y="4104"/>
                  </a:lnTo>
                  <a:lnTo>
                    <a:pt x="26828" y="4104"/>
                  </a:lnTo>
                  <a:lnTo>
                    <a:pt x="35259" y="4104"/>
                  </a:lnTo>
                  <a:lnTo>
                    <a:pt x="46170" y="9965"/>
                  </a:lnTo>
                  <a:lnTo>
                    <a:pt x="38595" y="12535"/>
                  </a:lnTo>
                  <a:lnTo>
                    <a:pt x="31021" y="133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9" name="手繪多邊形: 圖案 188">
              <a:extLst>
                <a:ext uri="{FF2B5EF4-FFF2-40B4-BE49-F238E27FC236}">
                  <a16:creationId xmlns:a16="http://schemas.microsoft.com/office/drawing/2014/main" id="{C5D5FCDA-C9CC-45C5-9D4A-6BCCF90075B5}"/>
                </a:ext>
              </a:extLst>
            </p:cNvPr>
            <p:cNvSpPr/>
            <p:nvPr/>
          </p:nvSpPr>
          <p:spPr>
            <a:xfrm>
              <a:off x="4163782" y="2353652"/>
              <a:ext cx="16429" cy="21906"/>
            </a:xfrm>
            <a:custGeom>
              <a:avLst/>
              <a:gdLst>
                <a:gd name="connsiteX0" fmla="*/ 10010 w 13525"/>
                <a:gd name="connsiteY0" fmla="*/ 15015 h 18034"/>
                <a:gd name="connsiteX1" fmla="*/ 12535 w 13525"/>
                <a:gd name="connsiteY1" fmla="*/ 11679 h 18034"/>
                <a:gd name="connsiteX2" fmla="*/ 11679 w 13525"/>
                <a:gd name="connsiteY2" fmla="*/ 6629 h 18034"/>
                <a:gd name="connsiteX3" fmla="*/ 7486 w 13525"/>
                <a:gd name="connsiteY3" fmla="*/ 4104 h 18034"/>
                <a:gd name="connsiteX4" fmla="*/ 6629 w 13525"/>
                <a:gd name="connsiteY4" fmla="*/ 9965 h 18034"/>
                <a:gd name="connsiteX5" fmla="*/ 4104 w 13525"/>
                <a:gd name="connsiteY5" fmla="*/ 15015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8034">
                  <a:moveTo>
                    <a:pt x="10010" y="15015"/>
                  </a:moveTo>
                  <a:lnTo>
                    <a:pt x="12535" y="11679"/>
                  </a:lnTo>
                  <a:lnTo>
                    <a:pt x="11679" y="6629"/>
                  </a:lnTo>
                  <a:lnTo>
                    <a:pt x="7486" y="4104"/>
                  </a:lnTo>
                  <a:lnTo>
                    <a:pt x="6629" y="9965"/>
                  </a:lnTo>
                  <a:lnTo>
                    <a:pt x="4104" y="1501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1" name="手繪多邊形: 圖案 200">
              <a:extLst>
                <a:ext uri="{FF2B5EF4-FFF2-40B4-BE49-F238E27FC236}">
                  <a16:creationId xmlns:a16="http://schemas.microsoft.com/office/drawing/2014/main" id="{477C65BD-2BA3-4D83-9E70-609BF38C32E5}"/>
                </a:ext>
              </a:extLst>
            </p:cNvPr>
            <p:cNvSpPr/>
            <p:nvPr/>
          </p:nvSpPr>
          <p:spPr>
            <a:xfrm>
              <a:off x="4110661" y="2466082"/>
              <a:ext cx="27382" cy="27382"/>
            </a:xfrm>
            <a:custGeom>
              <a:avLst/>
              <a:gdLst>
                <a:gd name="connsiteX0" fmla="*/ 7440 w 22543"/>
                <a:gd name="connsiteY0" fmla="*/ 21778 h 22543"/>
                <a:gd name="connsiteX1" fmla="*/ 9154 w 22543"/>
                <a:gd name="connsiteY1" fmla="*/ 18397 h 22543"/>
                <a:gd name="connsiteX2" fmla="*/ 13347 w 22543"/>
                <a:gd name="connsiteY2" fmla="*/ 14204 h 22543"/>
                <a:gd name="connsiteX3" fmla="*/ 16728 w 22543"/>
                <a:gd name="connsiteY3" fmla="*/ 10010 h 22543"/>
                <a:gd name="connsiteX4" fmla="*/ 20921 w 22543"/>
                <a:gd name="connsiteY4" fmla="*/ 6629 h 22543"/>
                <a:gd name="connsiteX5" fmla="*/ 19253 w 22543"/>
                <a:gd name="connsiteY5" fmla="*/ 4104 h 22543"/>
                <a:gd name="connsiteX6" fmla="*/ 14203 w 22543"/>
                <a:gd name="connsiteY6" fmla="*/ 6629 h 22543"/>
                <a:gd name="connsiteX7" fmla="*/ 9154 w 22543"/>
                <a:gd name="connsiteY7" fmla="*/ 6629 h 22543"/>
                <a:gd name="connsiteX8" fmla="*/ 6629 w 22543"/>
                <a:gd name="connsiteY8" fmla="*/ 11679 h 22543"/>
                <a:gd name="connsiteX9" fmla="*/ 4104 w 22543"/>
                <a:gd name="connsiteY9" fmla="*/ 20110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43" h="22543">
                  <a:moveTo>
                    <a:pt x="7440" y="21778"/>
                  </a:moveTo>
                  <a:lnTo>
                    <a:pt x="9154" y="18397"/>
                  </a:lnTo>
                  <a:lnTo>
                    <a:pt x="13347" y="14204"/>
                  </a:lnTo>
                  <a:lnTo>
                    <a:pt x="16728" y="10010"/>
                  </a:lnTo>
                  <a:lnTo>
                    <a:pt x="20921" y="6629"/>
                  </a:lnTo>
                  <a:lnTo>
                    <a:pt x="19253" y="4104"/>
                  </a:lnTo>
                  <a:lnTo>
                    <a:pt x="14203" y="6629"/>
                  </a:lnTo>
                  <a:lnTo>
                    <a:pt x="9154" y="6629"/>
                  </a:lnTo>
                  <a:lnTo>
                    <a:pt x="6629" y="11679"/>
                  </a:lnTo>
                  <a:lnTo>
                    <a:pt x="4104" y="201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2" name="手繪多邊形: 圖案 201">
              <a:extLst>
                <a:ext uri="{FF2B5EF4-FFF2-40B4-BE49-F238E27FC236}">
                  <a16:creationId xmlns:a16="http://schemas.microsoft.com/office/drawing/2014/main" id="{454B05F2-D753-4AFF-B67D-25EF7128F700}"/>
                </a:ext>
              </a:extLst>
            </p:cNvPr>
            <p:cNvSpPr/>
            <p:nvPr/>
          </p:nvSpPr>
          <p:spPr>
            <a:xfrm>
              <a:off x="4096312" y="2488590"/>
              <a:ext cx="16429" cy="21906"/>
            </a:xfrm>
            <a:custGeom>
              <a:avLst/>
              <a:gdLst>
                <a:gd name="connsiteX0" fmla="*/ 7486 w 13525"/>
                <a:gd name="connsiteY0" fmla="*/ 13347 h 18034"/>
                <a:gd name="connsiteX1" fmla="*/ 10010 w 13525"/>
                <a:gd name="connsiteY1" fmla="*/ 9154 h 18034"/>
                <a:gd name="connsiteX2" fmla="*/ 10010 w 13525"/>
                <a:gd name="connsiteY2" fmla="*/ 4104 h 18034"/>
                <a:gd name="connsiteX3" fmla="*/ 5817 w 13525"/>
                <a:gd name="connsiteY3" fmla="*/ 4104 h 18034"/>
                <a:gd name="connsiteX4" fmla="*/ 4104 w 13525"/>
                <a:gd name="connsiteY4" fmla="*/ 13347 h 18034"/>
                <a:gd name="connsiteX5" fmla="*/ 6629 w 13525"/>
                <a:gd name="connsiteY5" fmla="*/ 16728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8034">
                  <a:moveTo>
                    <a:pt x="7486" y="13347"/>
                  </a:moveTo>
                  <a:lnTo>
                    <a:pt x="10010" y="9154"/>
                  </a:lnTo>
                  <a:lnTo>
                    <a:pt x="10010" y="4104"/>
                  </a:lnTo>
                  <a:lnTo>
                    <a:pt x="5817" y="4104"/>
                  </a:lnTo>
                  <a:lnTo>
                    <a:pt x="4104" y="13347"/>
                  </a:lnTo>
                  <a:lnTo>
                    <a:pt x="6629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3" name="手繪多邊形: 圖案 202">
              <a:extLst>
                <a:ext uri="{FF2B5EF4-FFF2-40B4-BE49-F238E27FC236}">
                  <a16:creationId xmlns:a16="http://schemas.microsoft.com/office/drawing/2014/main" id="{E5DA2DCE-54C0-4A87-B3CB-44B602B0E8B4}"/>
                </a:ext>
              </a:extLst>
            </p:cNvPr>
            <p:cNvSpPr/>
            <p:nvPr/>
          </p:nvSpPr>
          <p:spPr>
            <a:xfrm>
              <a:off x="4140288" y="2451789"/>
              <a:ext cx="16429" cy="21906"/>
            </a:xfrm>
            <a:custGeom>
              <a:avLst/>
              <a:gdLst>
                <a:gd name="connsiteX0" fmla="*/ 9154 w 13525"/>
                <a:gd name="connsiteY0" fmla="*/ 13347 h 18034"/>
                <a:gd name="connsiteX1" fmla="*/ 11679 w 13525"/>
                <a:gd name="connsiteY1" fmla="*/ 7441 h 18034"/>
                <a:gd name="connsiteX2" fmla="*/ 10010 w 13525"/>
                <a:gd name="connsiteY2" fmla="*/ 4104 h 18034"/>
                <a:gd name="connsiteX3" fmla="*/ 4104 w 13525"/>
                <a:gd name="connsiteY3" fmla="*/ 8297 h 18034"/>
                <a:gd name="connsiteX4" fmla="*/ 4104 w 13525"/>
                <a:gd name="connsiteY4" fmla="*/ 16728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18034">
                  <a:moveTo>
                    <a:pt x="9154" y="13347"/>
                  </a:moveTo>
                  <a:lnTo>
                    <a:pt x="11679" y="7441"/>
                  </a:lnTo>
                  <a:lnTo>
                    <a:pt x="10010" y="4104"/>
                  </a:lnTo>
                  <a:lnTo>
                    <a:pt x="4104" y="8297"/>
                  </a:lnTo>
                  <a:lnTo>
                    <a:pt x="4104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4" name="手繪多邊形: 圖案 203">
              <a:extLst>
                <a:ext uri="{FF2B5EF4-FFF2-40B4-BE49-F238E27FC236}">
                  <a16:creationId xmlns:a16="http://schemas.microsoft.com/office/drawing/2014/main" id="{F8EFC284-0CF7-4C97-BAB1-CD109FDE83FC}"/>
                </a:ext>
              </a:extLst>
            </p:cNvPr>
            <p:cNvSpPr/>
            <p:nvPr/>
          </p:nvSpPr>
          <p:spPr>
            <a:xfrm>
              <a:off x="4159730" y="2430321"/>
              <a:ext cx="10953" cy="16429"/>
            </a:xfrm>
            <a:custGeom>
              <a:avLst/>
              <a:gdLst>
                <a:gd name="connsiteX0" fmla="*/ 5772 w 9017"/>
                <a:gd name="connsiteY0" fmla="*/ 9965 h 13525"/>
                <a:gd name="connsiteX1" fmla="*/ 9154 w 9017"/>
                <a:gd name="connsiteY1" fmla="*/ 8297 h 13525"/>
                <a:gd name="connsiteX2" fmla="*/ 4104 w 9017"/>
                <a:gd name="connsiteY2" fmla="*/ 410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13525">
                  <a:moveTo>
                    <a:pt x="5772" y="9965"/>
                  </a:moveTo>
                  <a:lnTo>
                    <a:pt x="9154" y="8297"/>
                  </a:lnTo>
                  <a:lnTo>
                    <a:pt x="4104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5" name="手繪多邊形: 圖案 204">
              <a:extLst>
                <a:ext uri="{FF2B5EF4-FFF2-40B4-BE49-F238E27FC236}">
                  <a16:creationId xmlns:a16="http://schemas.microsoft.com/office/drawing/2014/main" id="{D35775F7-19A2-4B88-BF14-E9BC06CBC158}"/>
                </a:ext>
              </a:extLst>
            </p:cNvPr>
            <p:cNvSpPr/>
            <p:nvPr/>
          </p:nvSpPr>
          <p:spPr>
            <a:xfrm>
              <a:off x="4166849" y="2407813"/>
              <a:ext cx="10953" cy="10952"/>
            </a:xfrm>
            <a:custGeom>
              <a:avLst/>
              <a:gdLst>
                <a:gd name="connsiteX0" fmla="*/ 4104 w 9017"/>
                <a:gd name="connsiteY0" fmla="*/ 8297 h 9017"/>
                <a:gd name="connsiteX1" fmla="*/ 4961 w 9017"/>
                <a:gd name="connsiteY1" fmla="*/ 4104 h 9017"/>
                <a:gd name="connsiteX2" fmla="*/ 8342 w 9017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4104" y="8297"/>
                  </a:moveTo>
                  <a:lnTo>
                    <a:pt x="4961" y="4104"/>
                  </a:lnTo>
                  <a:lnTo>
                    <a:pt x="8342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6" name="手繪多邊形: 圖案 205">
              <a:extLst>
                <a:ext uri="{FF2B5EF4-FFF2-40B4-BE49-F238E27FC236}">
                  <a16:creationId xmlns:a16="http://schemas.microsoft.com/office/drawing/2014/main" id="{20B3B56B-D7C7-4356-9964-50BF49D138C1}"/>
                </a:ext>
              </a:extLst>
            </p:cNvPr>
            <p:cNvSpPr/>
            <p:nvPr/>
          </p:nvSpPr>
          <p:spPr>
            <a:xfrm>
              <a:off x="4169916" y="2377146"/>
              <a:ext cx="10953" cy="16429"/>
            </a:xfrm>
            <a:custGeom>
              <a:avLst/>
              <a:gdLst>
                <a:gd name="connsiteX0" fmla="*/ 4104 w 9017"/>
                <a:gd name="connsiteY0" fmla="*/ 11679 h 13525"/>
                <a:gd name="connsiteX1" fmla="*/ 4104 w 9017"/>
                <a:gd name="connsiteY1" fmla="*/ 4104 h 13525"/>
                <a:gd name="connsiteX2" fmla="*/ 8342 w 9017"/>
                <a:gd name="connsiteY2" fmla="*/ 1001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13525">
                  <a:moveTo>
                    <a:pt x="4104" y="11679"/>
                  </a:moveTo>
                  <a:lnTo>
                    <a:pt x="4104" y="4104"/>
                  </a:lnTo>
                  <a:lnTo>
                    <a:pt x="8342" y="100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7" name="手繪多邊形: 圖案 206">
              <a:extLst>
                <a:ext uri="{FF2B5EF4-FFF2-40B4-BE49-F238E27FC236}">
                  <a16:creationId xmlns:a16="http://schemas.microsoft.com/office/drawing/2014/main" id="{5D87668C-0092-4D9C-984F-9896B996C42D}"/>
                </a:ext>
              </a:extLst>
            </p:cNvPr>
            <p:cNvSpPr/>
            <p:nvPr/>
          </p:nvSpPr>
          <p:spPr>
            <a:xfrm>
              <a:off x="3807046" y="2912846"/>
              <a:ext cx="32859" cy="71194"/>
            </a:xfrm>
            <a:custGeom>
              <a:avLst/>
              <a:gdLst>
                <a:gd name="connsiteX0" fmla="*/ 5772 w 27051"/>
                <a:gd name="connsiteY0" fmla="*/ 44502 h 58612"/>
                <a:gd name="connsiteX1" fmla="*/ 4104 w 27051"/>
                <a:gd name="connsiteY1" fmla="*/ 36927 h 58612"/>
                <a:gd name="connsiteX2" fmla="*/ 4104 w 27051"/>
                <a:gd name="connsiteY2" fmla="*/ 31021 h 58612"/>
                <a:gd name="connsiteX3" fmla="*/ 6584 w 27051"/>
                <a:gd name="connsiteY3" fmla="*/ 24303 h 58612"/>
                <a:gd name="connsiteX4" fmla="*/ 7440 w 27051"/>
                <a:gd name="connsiteY4" fmla="*/ 15015 h 58612"/>
                <a:gd name="connsiteX5" fmla="*/ 13347 w 27051"/>
                <a:gd name="connsiteY5" fmla="*/ 9965 h 58612"/>
                <a:gd name="connsiteX6" fmla="*/ 15872 w 27051"/>
                <a:gd name="connsiteY6" fmla="*/ 4104 h 58612"/>
                <a:gd name="connsiteX7" fmla="*/ 21778 w 27051"/>
                <a:gd name="connsiteY7" fmla="*/ 7486 h 58612"/>
                <a:gd name="connsiteX8" fmla="*/ 25971 w 27051"/>
                <a:gd name="connsiteY8" fmla="*/ 6629 h 58612"/>
                <a:gd name="connsiteX9" fmla="*/ 26828 w 27051"/>
                <a:gd name="connsiteY9" fmla="*/ 13347 h 58612"/>
                <a:gd name="connsiteX10" fmla="*/ 26828 w 27051"/>
                <a:gd name="connsiteY10" fmla="*/ 20065 h 58612"/>
                <a:gd name="connsiteX11" fmla="*/ 26828 w 27051"/>
                <a:gd name="connsiteY11" fmla="*/ 24303 h 58612"/>
                <a:gd name="connsiteX12" fmla="*/ 25114 w 27051"/>
                <a:gd name="connsiteY12" fmla="*/ 30164 h 58612"/>
                <a:gd name="connsiteX13" fmla="*/ 26828 w 27051"/>
                <a:gd name="connsiteY13" fmla="*/ 38595 h 58612"/>
                <a:gd name="connsiteX14" fmla="*/ 25114 w 27051"/>
                <a:gd name="connsiteY14" fmla="*/ 45358 h 58612"/>
                <a:gd name="connsiteX15" fmla="*/ 21778 w 27051"/>
                <a:gd name="connsiteY15" fmla="*/ 49551 h 58612"/>
                <a:gd name="connsiteX16" fmla="*/ 20065 w 27051"/>
                <a:gd name="connsiteY16" fmla="*/ 53744 h 58612"/>
                <a:gd name="connsiteX17" fmla="*/ 17540 w 27051"/>
                <a:gd name="connsiteY17" fmla="*/ 58794 h 58612"/>
                <a:gd name="connsiteX18" fmla="*/ 12490 w 27051"/>
                <a:gd name="connsiteY18" fmla="*/ 51220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051" h="58612">
                  <a:moveTo>
                    <a:pt x="5772" y="44502"/>
                  </a:moveTo>
                  <a:lnTo>
                    <a:pt x="4104" y="36927"/>
                  </a:lnTo>
                  <a:lnTo>
                    <a:pt x="4104" y="31021"/>
                  </a:lnTo>
                  <a:lnTo>
                    <a:pt x="6584" y="24303"/>
                  </a:lnTo>
                  <a:lnTo>
                    <a:pt x="7440" y="15015"/>
                  </a:lnTo>
                  <a:lnTo>
                    <a:pt x="13347" y="9965"/>
                  </a:lnTo>
                  <a:lnTo>
                    <a:pt x="15872" y="4104"/>
                  </a:lnTo>
                  <a:lnTo>
                    <a:pt x="21778" y="7486"/>
                  </a:lnTo>
                  <a:lnTo>
                    <a:pt x="25971" y="6629"/>
                  </a:lnTo>
                  <a:lnTo>
                    <a:pt x="26828" y="13347"/>
                  </a:lnTo>
                  <a:lnTo>
                    <a:pt x="26828" y="20065"/>
                  </a:lnTo>
                  <a:lnTo>
                    <a:pt x="26828" y="24303"/>
                  </a:lnTo>
                  <a:lnTo>
                    <a:pt x="25114" y="30164"/>
                  </a:lnTo>
                  <a:lnTo>
                    <a:pt x="26828" y="38595"/>
                  </a:lnTo>
                  <a:lnTo>
                    <a:pt x="25114" y="45358"/>
                  </a:lnTo>
                  <a:lnTo>
                    <a:pt x="21778" y="49551"/>
                  </a:lnTo>
                  <a:lnTo>
                    <a:pt x="20065" y="53744"/>
                  </a:lnTo>
                  <a:lnTo>
                    <a:pt x="17540" y="58794"/>
                  </a:lnTo>
                  <a:lnTo>
                    <a:pt x="12490" y="5122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8" name="手繪多邊形: 圖案 207">
              <a:extLst>
                <a:ext uri="{FF2B5EF4-FFF2-40B4-BE49-F238E27FC236}">
                  <a16:creationId xmlns:a16="http://schemas.microsoft.com/office/drawing/2014/main" id="{6D9ED7CB-33CA-47A8-B50E-46244DF8E3C1}"/>
                </a:ext>
              </a:extLst>
            </p:cNvPr>
            <p:cNvSpPr/>
            <p:nvPr/>
          </p:nvSpPr>
          <p:spPr>
            <a:xfrm>
              <a:off x="3605623" y="3028343"/>
              <a:ext cx="49288" cy="49288"/>
            </a:xfrm>
            <a:custGeom>
              <a:avLst/>
              <a:gdLst>
                <a:gd name="connsiteX0" fmla="*/ 23446 w 40577"/>
                <a:gd name="connsiteY0" fmla="*/ 35259 h 40577"/>
                <a:gd name="connsiteX1" fmla="*/ 27685 w 40577"/>
                <a:gd name="connsiteY1" fmla="*/ 30209 h 40577"/>
                <a:gd name="connsiteX2" fmla="*/ 32734 w 40577"/>
                <a:gd name="connsiteY2" fmla="*/ 27684 h 40577"/>
                <a:gd name="connsiteX3" fmla="*/ 32734 w 40577"/>
                <a:gd name="connsiteY3" fmla="*/ 25160 h 40577"/>
                <a:gd name="connsiteX4" fmla="*/ 32734 w 40577"/>
                <a:gd name="connsiteY4" fmla="*/ 20967 h 40577"/>
                <a:gd name="connsiteX5" fmla="*/ 34402 w 40577"/>
                <a:gd name="connsiteY5" fmla="*/ 16728 h 40577"/>
                <a:gd name="connsiteX6" fmla="*/ 37784 w 40577"/>
                <a:gd name="connsiteY6" fmla="*/ 13392 h 40577"/>
                <a:gd name="connsiteX7" fmla="*/ 36071 w 40577"/>
                <a:gd name="connsiteY7" fmla="*/ 7486 h 40577"/>
                <a:gd name="connsiteX8" fmla="*/ 34402 w 40577"/>
                <a:gd name="connsiteY8" fmla="*/ 4104 h 40577"/>
                <a:gd name="connsiteX9" fmla="*/ 26828 w 40577"/>
                <a:gd name="connsiteY9" fmla="*/ 4104 h 40577"/>
                <a:gd name="connsiteX10" fmla="*/ 23446 w 40577"/>
                <a:gd name="connsiteY10" fmla="*/ 4104 h 40577"/>
                <a:gd name="connsiteX11" fmla="*/ 15060 w 40577"/>
                <a:gd name="connsiteY11" fmla="*/ 4961 h 40577"/>
                <a:gd name="connsiteX12" fmla="*/ 9154 w 40577"/>
                <a:gd name="connsiteY12" fmla="*/ 7486 h 40577"/>
                <a:gd name="connsiteX13" fmla="*/ 4104 w 40577"/>
                <a:gd name="connsiteY13" fmla="*/ 13392 h 40577"/>
                <a:gd name="connsiteX14" fmla="*/ 4104 w 40577"/>
                <a:gd name="connsiteY14" fmla="*/ 19253 h 40577"/>
                <a:gd name="connsiteX15" fmla="*/ 4104 w 40577"/>
                <a:gd name="connsiteY15" fmla="*/ 26016 h 40577"/>
                <a:gd name="connsiteX16" fmla="*/ 5773 w 40577"/>
                <a:gd name="connsiteY16" fmla="*/ 31066 h 40577"/>
                <a:gd name="connsiteX17" fmla="*/ 7486 w 40577"/>
                <a:gd name="connsiteY17" fmla="*/ 34402 h 40577"/>
                <a:gd name="connsiteX18" fmla="*/ 15872 w 40577"/>
                <a:gd name="connsiteY18" fmla="*/ 36927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77" h="40577">
                  <a:moveTo>
                    <a:pt x="23446" y="35259"/>
                  </a:moveTo>
                  <a:lnTo>
                    <a:pt x="27685" y="30209"/>
                  </a:lnTo>
                  <a:lnTo>
                    <a:pt x="32734" y="27684"/>
                  </a:lnTo>
                  <a:lnTo>
                    <a:pt x="32734" y="25160"/>
                  </a:lnTo>
                  <a:lnTo>
                    <a:pt x="32734" y="20967"/>
                  </a:lnTo>
                  <a:lnTo>
                    <a:pt x="34402" y="16728"/>
                  </a:lnTo>
                  <a:lnTo>
                    <a:pt x="37784" y="13392"/>
                  </a:lnTo>
                  <a:lnTo>
                    <a:pt x="36071" y="7486"/>
                  </a:lnTo>
                  <a:lnTo>
                    <a:pt x="34402" y="4104"/>
                  </a:lnTo>
                  <a:lnTo>
                    <a:pt x="26828" y="4104"/>
                  </a:lnTo>
                  <a:lnTo>
                    <a:pt x="23446" y="4104"/>
                  </a:lnTo>
                  <a:lnTo>
                    <a:pt x="15060" y="4961"/>
                  </a:lnTo>
                  <a:lnTo>
                    <a:pt x="9154" y="7486"/>
                  </a:lnTo>
                  <a:lnTo>
                    <a:pt x="4104" y="13392"/>
                  </a:lnTo>
                  <a:lnTo>
                    <a:pt x="4104" y="19253"/>
                  </a:lnTo>
                  <a:lnTo>
                    <a:pt x="4104" y="26016"/>
                  </a:lnTo>
                  <a:lnTo>
                    <a:pt x="5773" y="31066"/>
                  </a:lnTo>
                  <a:lnTo>
                    <a:pt x="7486" y="34402"/>
                  </a:lnTo>
                  <a:lnTo>
                    <a:pt x="15872" y="3692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9" name="手繪多邊形: 圖案 208">
              <a:extLst>
                <a:ext uri="{FF2B5EF4-FFF2-40B4-BE49-F238E27FC236}">
                  <a16:creationId xmlns:a16="http://schemas.microsoft.com/office/drawing/2014/main" id="{2CB8E78C-0C0A-4B06-9C9C-5B1E926DBA4B}"/>
                </a:ext>
              </a:extLst>
            </p:cNvPr>
            <p:cNvSpPr/>
            <p:nvPr/>
          </p:nvSpPr>
          <p:spPr>
            <a:xfrm>
              <a:off x="3825447" y="3061093"/>
              <a:ext cx="104052" cy="142386"/>
            </a:xfrm>
            <a:custGeom>
              <a:avLst/>
              <a:gdLst>
                <a:gd name="connsiteX0" fmla="*/ 14203 w 85664"/>
                <a:gd name="connsiteY0" fmla="*/ 38595 h 117225"/>
                <a:gd name="connsiteX1" fmla="*/ 14203 w 85664"/>
                <a:gd name="connsiteY1" fmla="*/ 33546 h 117225"/>
                <a:gd name="connsiteX2" fmla="*/ 13347 w 85664"/>
                <a:gd name="connsiteY2" fmla="*/ 25971 h 117225"/>
                <a:gd name="connsiteX3" fmla="*/ 10822 w 85664"/>
                <a:gd name="connsiteY3" fmla="*/ 21778 h 117225"/>
                <a:gd name="connsiteX4" fmla="*/ 10822 w 85664"/>
                <a:gd name="connsiteY4" fmla="*/ 15872 h 117225"/>
                <a:gd name="connsiteX5" fmla="*/ 10822 w 85664"/>
                <a:gd name="connsiteY5" fmla="*/ 6629 h 117225"/>
                <a:gd name="connsiteX6" fmla="*/ 15015 w 85664"/>
                <a:gd name="connsiteY6" fmla="*/ 4104 h 117225"/>
                <a:gd name="connsiteX7" fmla="*/ 20922 w 85664"/>
                <a:gd name="connsiteY7" fmla="*/ 4916 h 117225"/>
                <a:gd name="connsiteX8" fmla="*/ 29353 w 85664"/>
                <a:gd name="connsiteY8" fmla="*/ 8297 h 117225"/>
                <a:gd name="connsiteX9" fmla="*/ 35214 w 85664"/>
                <a:gd name="connsiteY9" fmla="*/ 8297 h 117225"/>
                <a:gd name="connsiteX10" fmla="*/ 36071 w 85664"/>
                <a:gd name="connsiteY10" fmla="*/ 7170 h 117225"/>
                <a:gd name="connsiteX11" fmla="*/ 37739 w 85664"/>
                <a:gd name="connsiteY11" fmla="*/ 4916 h 117225"/>
                <a:gd name="connsiteX12" fmla="*/ 38595 w 85664"/>
                <a:gd name="connsiteY12" fmla="*/ 15015 h 117225"/>
                <a:gd name="connsiteX13" fmla="*/ 38595 w 85664"/>
                <a:gd name="connsiteY13" fmla="*/ 24303 h 117225"/>
                <a:gd name="connsiteX14" fmla="*/ 44502 w 85664"/>
                <a:gd name="connsiteY14" fmla="*/ 25971 h 117225"/>
                <a:gd name="connsiteX15" fmla="*/ 47838 w 85664"/>
                <a:gd name="connsiteY15" fmla="*/ 31877 h 117225"/>
                <a:gd name="connsiteX16" fmla="*/ 43645 w 85664"/>
                <a:gd name="connsiteY16" fmla="*/ 39452 h 117225"/>
                <a:gd name="connsiteX17" fmla="*/ 43645 w 85664"/>
                <a:gd name="connsiteY17" fmla="*/ 46170 h 117225"/>
                <a:gd name="connsiteX18" fmla="*/ 36927 w 85664"/>
                <a:gd name="connsiteY18" fmla="*/ 49551 h 117225"/>
                <a:gd name="connsiteX19" fmla="*/ 36927 w 85664"/>
                <a:gd name="connsiteY19" fmla="*/ 57126 h 117225"/>
                <a:gd name="connsiteX20" fmla="*/ 32689 w 85664"/>
                <a:gd name="connsiteY20" fmla="*/ 62987 h 117225"/>
                <a:gd name="connsiteX21" fmla="*/ 37739 w 85664"/>
                <a:gd name="connsiteY21" fmla="*/ 71418 h 117225"/>
                <a:gd name="connsiteX22" fmla="*/ 41977 w 85664"/>
                <a:gd name="connsiteY22" fmla="*/ 83186 h 117225"/>
                <a:gd name="connsiteX23" fmla="*/ 46170 w 85664"/>
                <a:gd name="connsiteY23" fmla="*/ 86567 h 117225"/>
                <a:gd name="connsiteX24" fmla="*/ 52076 w 85664"/>
                <a:gd name="connsiteY24" fmla="*/ 84042 h 117225"/>
                <a:gd name="connsiteX25" fmla="*/ 58794 w 85664"/>
                <a:gd name="connsiteY25" fmla="*/ 83186 h 117225"/>
                <a:gd name="connsiteX26" fmla="*/ 62130 w 85664"/>
                <a:gd name="connsiteY26" fmla="*/ 86567 h 117225"/>
                <a:gd name="connsiteX27" fmla="*/ 66369 w 85664"/>
                <a:gd name="connsiteY27" fmla="*/ 90760 h 117225"/>
                <a:gd name="connsiteX28" fmla="*/ 70562 w 85664"/>
                <a:gd name="connsiteY28" fmla="*/ 85711 h 117225"/>
                <a:gd name="connsiteX29" fmla="*/ 73943 w 85664"/>
                <a:gd name="connsiteY29" fmla="*/ 88236 h 117225"/>
                <a:gd name="connsiteX30" fmla="*/ 78136 w 85664"/>
                <a:gd name="connsiteY30" fmla="*/ 90760 h 117225"/>
                <a:gd name="connsiteX31" fmla="*/ 82374 w 85664"/>
                <a:gd name="connsiteY31" fmla="*/ 85711 h 117225"/>
                <a:gd name="connsiteX32" fmla="*/ 84899 w 85664"/>
                <a:gd name="connsiteY32" fmla="*/ 89949 h 117225"/>
                <a:gd name="connsiteX33" fmla="*/ 81518 w 85664"/>
                <a:gd name="connsiteY33" fmla="*/ 94999 h 117225"/>
                <a:gd name="connsiteX34" fmla="*/ 77325 w 85664"/>
                <a:gd name="connsiteY34" fmla="*/ 93285 h 117225"/>
                <a:gd name="connsiteX35" fmla="*/ 73943 w 85664"/>
                <a:gd name="connsiteY35" fmla="*/ 94142 h 117225"/>
                <a:gd name="connsiteX36" fmla="*/ 76468 w 85664"/>
                <a:gd name="connsiteY36" fmla="*/ 100860 h 117225"/>
                <a:gd name="connsiteX37" fmla="*/ 82374 w 85664"/>
                <a:gd name="connsiteY37" fmla="*/ 104241 h 117225"/>
                <a:gd name="connsiteX38" fmla="*/ 83186 w 85664"/>
                <a:gd name="connsiteY38" fmla="*/ 113484 h 117225"/>
                <a:gd name="connsiteX39" fmla="*/ 77325 w 85664"/>
                <a:gd name="connsiteY39" fmla="*/ 110959 h 117225"/>
                <a:gd name="connsiteX40" fmla="*/ 70562 w 85664"/>
                <a:gd name="connsiteY40" fmla="*/ 105098 h 117225"/>
                <a:gd name="connsiteX41" fmla="*/ 68037 w 85664"/>
                <a:gd name="connsiteY41" fmla="*/ 100860 h 117225"/>
                <a:gd name="connsiteX42" fmla="*/ 65512 w 85664"/>
                <a:gd name="connsiteY42" fmla="*/ 96667 h 117225"/>
                <a:gd name="connsiteX43" fmla="*/ 59651 w 85664"/>
                <a:gd name="connsiteY43" fmla="*/ 92474 h 117225"/>
                <a:gd name="connsiteX44" fmla="*/ 54601 w 85664"/>
                <a:gd name="connsiteY44" fmla="*/ 89949 h 117225"/>
                <a:gd name="connsiteX45" fmla="*/ 56269 w 85664"/>
                <a:gd name="connsiteY45" fmla="*/ 95810 h 117225"/>
                <a:gd name="connsiteX46" fmla="*/ 52888 w 85664"/>
                <a:gd name="connsiteY46" fmla="*/ 95810 h 117225"/>
                <a:gd name="connsiteX47" fmla="*/ 45313 w 85664"/>
                <a:gd name="connsiteY47" fmla="*/ 91617 h 117225"/>
                <a:gd name="connsiteX48" fmla="*/ 40264 w 85664"/>
                <a:gd name="connsiteY48" fmla="*/ 93285 h 117225"/>
                <a:gd name="connsiteX49" fmla="*/ 30164 w 85664"/>
                <a:gd name="connsiteY49" fmla="*/ 91617 h 117225"/>
                <a:gd name="connsiteX50" fmla="*/ 25115 w 85664"/>
                <a:gd name="connsiteY50" fmla="*/ 89092 h 117225"/>
                <a:gd name="connsiteX51" fmla="*/ 25115 w 85664"/>
                <a:gd name="connsiteY51" fmla="*/ 83186 h 117225"/>
                <a:gd name="connsiteX52" fmla="*/ 28496 w 85664"/>
                <a:gd name="connsiteY52" fmla="*/ 77325 h 117225"/>
                <a:gd name="connsiteX53" fmla="*/ 23446 w 85664"/>
                <a:gd name="connsiteY53" fmla="*/ 72275 h 117225"/>
                <a:gd name="connsiteX54" fmla="*/ 20922 w 85664"/>
                <a:gd name="connsiteY54" fmla="*/ 77325 h 117225"/>
                <a:gd name="connsiteX55" fmla="*/ 16728 w 85664"/>
                <a:gd name="connsiteY55" fmla="*/ 72275 h 117225"/>
                <a:gd name="connsiteX56" fmla="*/ 10822 w 85664"/>
                <a:gd name="connsiteY56" fmla="*/ 64700 h 117225"/>
                <a:gd name="connsiteX57" fmla="*/ 7440 w 85664"/>
                <a:gd name="connsiteY57" fmla="*/ 57937 h 117225"/>
                <a:gd name="connsiteX58" fmla="*/ 4104 w 85664"/>
                <a:gd name="connsiteY58" fmla="*/ 49551 h 117225"/>
                <a:gd name="connsiteX59" fmla="*/ 6629 w 85664"/>
                <a:gd name="connsiteY59" fmla="*/ 43645 h 117225"/>
                <a:gd name="connsiteX60" fmla="*/ 10822 w 85664"/>
                <a:gd name="connsiteY60" fmla="*/ 47026 h 117225"/>
                <a:gd name="connsiteX61" fmla="*/ 15015 w 85664"/>
                <a:gd name="connsiteY61" fmla="*/ 47026 h 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5664" h="117225">
                  <a:moveTo>
                    <a:pt x="14203" y="38595"/>
                  </a:moveTo>
                  <a:lnTo>
                    <a:pt x="14203" y="33546"/>
                  </a:lnTo>
                  <a:lnTo>
                    <a:pt x="13347" y="25971"/>
                  </a:lnTo>
                  <a:lnTo>
                    <a:pt x="10822" y="21778"/>
                  </a:lnTo>
                  <a:lnTo>
                    <a:pt x="10822" y="15872"/>
                  </a:lnTo>
                  <a:lnTo>
                    <a:pt x="10822" y="6629"/>
                  </a:lnTo>
                  <a:lnTo>
                    <a:pt x="15015" y="4104"/>
                  </a:lnTo>
                  <a:lnTo>
                    <a:pt x="20922" y="4916"/>
                  </a:lnTo>
                  <a:lnTo>
                    <a:pt x="29353" y="8297"/>
                  </a:lnTo>
                  <a:lnTo>
                    <a:pt x="35214" y="8297"/>
                  </a:lnTo>
                  <a:lnTo>
                    <a:pt x="36071" y="7170"/>
                  </a:lnTo>
                  <a:lnTo>
                    <a:pt x="37739" y="4916"/>
                  </a:lnTo>
                  <a:lnTo>
                    <a:pt x="38595" y="15015"/>
                  </a:lnTo>
                  <a:lnTo>
                    <a:pt x="38595" y="24303"/>
                  </a:lnTo>
                  <a:lnTo>
                    <a:pt x="44502" y="25971"/>
                  </a:lnTo>
                  <a:lnTo>
                    <a:pt x="47838" y="31877"/>
                  </a:lnTo>
                  <a:lnTo>
                    <a:pt x="43645" y="39452"/>
                  </a:lnTo>
                  <a:lnTo>
                    <a:pt x="43645" y="46170"/>
                  </a:lnTo>
                  <a:lnTo>
                    <a:pt x="36927" y="49551"/>
                  </a:lnTo>
                  <a:lnTo>
                    <a:pt x="36927" y="57126"/>
                  </a:lnTo>
                  <a:lnTo>
                    <a:pt x="32689" y="62987"/>
                  </a:lnTo>
                  <a:lnTo>
                    <a:pt x="37739" y="71418"/>
                  </a:lnTo>
                  <a:lnTo>
                    <a:pt x="41977" y="83186"/>
                  </a:lnTo>
                  <a:lnTo>
                    <a:pt x="46170" y="86567"/>
                  </a:lnTo>
                  <a:lnTo>
                    <a:pt x="52076" y="84042"/>
                  </a:lnTo>
                  <a:lnTo>
                    <a:pt x="58794" y="83186"/>
                  </a:lnTo>
                  <a:lnTo>
                    <a:pt x="62130" y="86567"/>
                  </a:lnTo>
                  <a:lnTo>
                    <a:pt x="66369" y="90760"/>
                  </a:lnTo>
                  <a:lnTo>
                    <a:pt x="70562" y="85711"/>
                  </a:lnTo>
                  <a:lnTo>
                    <a:pt x="73943" y="88236"/>
                  </a:lnTo>
                  <a:lnTo>
                    <a:pt x="78136" y="90760"/>
                  </a:lnTo>
                  <a:lnTo>
                    <a:pt x="82374" y="85711"/>
                  </a:lnTo>
                  <a:lnTo>
                    <a:pt x="84899" y="89949"/>
                  </a:lnTo>
                  <a:lnTo>
                    <a:pt x="81518" y="94999"/>
                  </a:lnTo>
                  <a:lnTo>
                    <a:pt x="77325" y="93285"/>
                  </a:lnTo>
                  <a:lnTo>
                    <a:pt x="73943" y="94142"/>
                  </a:lnTo>
                  <a:lnTo>
                    <a:pt x="76468" y="100860"/>
                  </a:lnTo>
                  <a:lnTo>
                    <a:pt x="82374" y="104241"/>
                  </a:lnTo>
                  <a:lnTo>
                    <a:pt x="83186" y="113484"/>
                  </a:lnTo>
                  <a:lnTo>
                    <a:pt x="77325" y="110959"/>
                  </a:lnTo>
                  <a:lnTo>
                    <a:pt x="70562" y="105098"/>
                  </a:lnTo>
                  <a:lnTo>
                    <a:pt x="68037" y="100860"/>
                  </a:lnTo>
                  <a:lnTo>
                    <a:pt x="65512" y="96667"/>
                  </a:lnTo>
                  <a:lnTo>
                    <a:pt x="59651" y="92474"/>
                  </a:lnTo>
                  <a:lnTo>
                    <a:pt x="54601" y="89949"/>
                  </a:lnTo>
                  <a:lnTo>
                    <a:pt x="56269" y="95810"/>
                  </a:lnTo>
                  <a:lnTo>
                    <a:pt x="52888" y="95810"/>
                  </a:lnTo>
                  <a:lnTo>
                    <a:pt x="45313" y="91617"/>
                  </a:lnTo>
                  <a:lnTo>
                    <a:pt x="40264" y="93285"/>
                  </a:lnTo>
                  <a:lnTo>
                    <a:pt x="30164" y="91617"/>
                  </a:lnTo>
                  <a:lnTo>
                    <a:pt x="25115" y="89092"/>
                  </a:lnTo>
                  <a:lnTo>
                    <a:pt x="25115" y="83186"/>
                  </a:lnTo>
                  <a:lnTo>
                    <a:pt x="28496" y="77325"/>
                  </a:lnTo>
                  <a:lnTo>
                    <a:pt x="23446" y="72275"/>
                  </a:lnTo>
                  <a:lnTo>
                    <a:pt x="20922" y="77325"/>
                  </a:lnTo>
                  <a:lnTo>
                    <a:pt x="16728" y="72275"/>
                  </a:lnTo>
                  <a:lnTo>
                    <a:pt x="10822" y="64700"/>
                  </a:lnTo>
                  <a:lnTo>
                    <a:pt x="7440" y="57937"/>
                  </a:lnTo>
                  <a:lnTo>
                    <a:pt x="4104" y="49551"/>
                  </a:lnTo>
                  <a:lnTo>
                    <a:pt x="6629" y="43645"/>
                  </a:lnTo>
                  <a:lnTo>
                    <a:pt x="10822" y="47026"/>
                  </a:lnTo>
                  <a:lnTo>
                    <a:pt x="15015" y="4702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0" name="手繪多邊形: 圖案 209">
              <a:extLst>
                <a:ext uri="{FF2B5EF4-FFF2-40B4-BE49-F238E27FC236}">
                  <a16:creationId xmlns:a16="http://schemas.microsoft.com/office/drawing/2014/main" id="{8C6A5D09-A071-4540-BD1B-1948710A8B27}"/>
                </a:ext>
              </a:extLst>
            </p:cNvPr>
            <p:cNvSpPr/>
            <p:nvPr/>
          </p:nvSpPr>
          <p:spPr>
            <a:xfrm>
              <a:off x="3841767" y="3174563"/>
              <a:ext cx="38336" cy="32858"/>
            </a:xfrm>
            <a:custGeom>
              <a:avLst/>
              <a:gdLst>
                <a:gd name="connsiteX0" fmla="*/ 15917 w 31560"/>
                <a:gd name="connsiteY0" fmla="*/ 16728 h 27051"/>
                <a:gd name="connsiteX1" fmla="*/ 12535 w 31560"/>
                <a:gd name="connsiteY1" fmla="*/ 9965 h 27051"/>
                <a:gd name="connsiteX2" fmla="*/ 4104 w 31560"/>
                <a:gd name="connsiteY2" fmla="*/ 4916 h 27051"/>
                <a:gd name="connsiteX3" fmla="*/ 16728 w 31560"/>
                <a:gd name="connsiteY3" fmla="*/ 4104 h 27051"/>
                <a:gd name="connsiteX4" fmla="*/ 26016 w 31560"/>
                <a:gd name="connsiteY4" fmla="*/ 4916 h 27051"/>
                <a:gd name="connsiteX5" fmla="*/ 28541 w 31560"/>
                <a:gd name="connsiteY5" fmla="*/ 12490 h 27051"/>
                <a:gd name="connsiteX6" fmla="*/ 28541 w 31560"/>
                <a:gd name="connsiteY6" fmla="*/ 20065 h 27051"/>
                <a:gd name="connsiteX7" fmla="*/ 24303 w 31560"/>
                <a:gd name="connsiteY7" fmla="*/ 26828 h 27051"/>
                <a:gd name="connsiteX8" fmla="*/ 19253 w 31560"/>
                <a:gd name="connsiteY8" fmla="*/ 22590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60" h="27051">
                  <a:moveTo>
                    <a:pt x="15917" y="16728"/>
                  </a:moveTo>
                  <a:lnTo>
                    <a:pt x="12535" y="9965"/>
                  </a:lnTo>
                  <a:lnTo>
                    <a:pt x="4104" y="4916"/>
                  </a:lnTo>
                  <a:lnTo>
                    <a:pt x="16728" y="4104"/>
                  </a:lnTo>
                  <a:lnTo>
                    <a:pt x="26016" y="4916"/>
                  </a:lnTo>
                  <a:lnTo>
                    <a:pt x="28541" y="12490"/>
                  </a:lnTo>
                  <a:lnTo>
                    <a:pt x="28541" y="20065"/>
                  </a:lnTo>
                  <a:lnTo>
                    <a:pt x="24303" y="26828"/>
                  </a:lnTo>
                  <a:lnTo>
                    <a:pt x="19253" y="225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1" name="手繪多邊形: 圖案 210">
              <a:extLst>
                <a:ext uri="{FF2B5EF4-FFF2-40B4-BE49-F238E27FC236}">
                  <a16:creationId xmlns:a16="http://schemas.microsoft.com/office/drawing/2014/main" id="{C0731991-2B14-410A-94DE-144BA0C7DB74}"/>
                </a:ext>
              </a:extLst>
            </p:cNvPr>
            <p:cNvSpPr/>
            <p:nvPr/>
          </p:nvSpPr>
          <p:spPr>
            <a:xfrm>
              <a:off x="3795766" y="3218483"/>
              <a:ext cx="54765" cy="76669"/>
            </a:xfrm>
            <a:custGeom>
              <a:avLst/>
              <a:gdLst>
                <a:gd name="connsiteX0" fmla="*/ 34402 w 45086"/>
                <a:gd name="connsiteY0" fmla="*/ 4104 h 63121"/>
                <a:gd name="connsiteX1" fmla="*/ 34402 w 45086"/>
                <a:gd name="connsiteY1" fmla="*/ 12535 h 63121"/>
                <a:gd name="connsiteX2" fmla="*/ 32734 w 45086"/>
                <a:gd name="connsiteY2" fmla="*/ 16728 h 63121"/>
                <a:gd name="connsiteX3" fmla="*/ 26828 w 45086"/>
                <a:gd name="connsiteY3" fmla="*/ 23491 h 63121"/>
                <a:gd name="connsiteX4" fmla="*/ 22635 w 45086"/>
                <a:gd name="connsiteY4" fmla="*/ 31066 h 63121"/>
                <a:gd name="connsiteX5" fmla="*/ 18442 w 45086"/>
                <a:gd name="connsiteY5" fmla="*/ 37784 h 63121"/>
                <a:gd name="connsiteX6" fmla="*/ 15060 w 45086"/>
                <a:gd name="connsiteY6" fmla="*/ 40309 h 63121"/>
                <a:gd name="connsiteX7" fmla="*/ 10010 w 45086"/>
                <a:gd name="connsiteY7" fmla="*/ 46215 h 63121"/>
                <a:gd name="connsiteX8" fmla="*/ 7215 w 45086"/>
                <a:gd name="connsiteY8" fmla="*/ 52482 h 63121"/>
                <a:gd name="connsiteX9" fmla="*/ 6629 w 45086"/>
                <a:gd name="connsiteY9" fmla="*/ 53789 h 63121"/>
                <a:gd name="connsiteX10" fmla="*/ 4104 w 45086"/>
                <a:gd name="connsiteY10" fmla="*/ 59651 h 63121"/>
                <a:gd name="connsiteX11" fmla="*/ 18442 w 45086"/>
                <a:gd name="connsiteY11" fmla="*/ 46215 h 63121"/>
                <a:gd name="connsiteX12" fmla="*/ 22635 w 45086"/>
                <a:gd name="connsiteY12" fmla="*/ 41977 h 63121"/>
                <a:gd name="connsiteX13" fmla="*/ 25159 w 45086"/>
                <a:gd name="connsiteY13" fmla="*/ 34402 h 63121"/>
                <a:gd name="connsiteX14" fmla="*/ 29352 w 45086"/>
                <a:gd name="connsiteY14" fmla="*/ 28541 h 63121"/>
                <a:gd name="connsiteX15" fmla="*/ 34402 w 45086"/>
                <a:gd name="connsiteY15" fmla="*/ 23491 h 63121"/>
                <a:gd name="connsiteX16" fmla="*/ 41165 w 45086"/>
                <a:gd name="connsiteY16" fmla="*/ 20110 h 63121"/>
                <a:gd name="connsiteX17" fmla="*/ 37784 w 45086"/>
                <a:gd name="connsiteY17" fmla="*/ 15060 h 6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86" h="63121">
                  <a:moveTo>
                    <a:pt x="34402" y="4104"/>
                  </a:moveTo>
                  <a:lnTo>
                    <a:pt x="34402" y="12535"/>
                  </a:lnTo>
                  <a:lnTo>
                    <a:pt x="32734" y="16728"/>
                  </a:lnTo>
                  <a:lnTo>
                    <a:pt x="26828" y="23491"/>
                  </a:lnTo>
                  <a:lnTo>
                    <a:pt x="22635" y="31066"/>
                  </a:lnTo>
                  <a:lnTo>
                    <a:pt x="18442" y="37784"/>
                  </a:lnTo>
                  <a:lnTo>
                    <a:pt x="15060" y="40309"/>
                  </a:lnTo>
                  <a:lnTo>
                    <a:pt x="10010" y="46215"/>
                  </a:lnTo>
                  <a:lnTo>
                    <a:pt x="7215" y="52482"/>
                  </a:lnTo>
                  <a:lnTo>
                    <a:pt x="6629" y="53789"/>
                  </a:lnTo>
                  <a:lnTo>
                    <a:pt x="4104" y="59651"/>
                  </a:lnTo>
                  <a:lnTo>
                    <a:pt x="18442" y="46215"/>
                  </a:lnTo>
                  <a:lnTo>
                    <a:pt x="22635" y="41977"/>
                  </a:lnTo>
                  <a:lnTo>
                    <a:pt x="25159" y="34402"/>
                  </a:lnTo>
                  <a:lnTo>
                    <a:pt x="29352" y="28541"/>
                  </a:lnTo>
                  <a:lnTo>
                    <a:pt x="34402" y="23491"/>
                  </a:lnTo>
                  <a:lnTo>
                    <a:pt x="41165" y="20110"/>
                  </a:lnTo>
                  <a:lnTo>
                    <a:pt x="37784" y="150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2" name="手繪多邊形: 圖案 211">
              <a:extLst>
                <a:ext uri="{FF2B5EF4-FFF2-40B4-BE49-F238E27FC236}">
                  <a16:creationId xmlns:a16="http://schemas.microsoft.com/office/drawing/2014/main" id="{145DE26F-29A9-41C1-A9F8-C07DDCF98279}"/>
                </a:ext>
              </a:extLst>
            </p:cNvPr>
            <p:cNvSpPr/>
            <p:nvPr/>
          </p:nvSpPr>
          <p:spPr>
            <a:xfrm>
              <a:off x="3882677" y="3210324"/>
              <a:ext cx="27382" cy="38335"/>
            </a:xfrm>
            <a:custGeom>
              <a:avLst/>
              <a:gdLst>
                <a:gd name="connsiteX0" fmla="*/ 9154 w 22543"/>
                <a:gd name="connsiteY0" fmla="*/ 26828 h 31560"/>
                <a:gd name="connsiteX1" fmla="*/ 13347 w 22543"/>
                <a:gd name="connsiteY1" fmla="*/ 22635 h 31560"/>
                <a:gd name="connsiteX2" fmla="*/ 15015 w 22543"/>
                <a:gd name="connsiteY2" fmla="*/ 20110 h 31560"/>
                <a:gd name="connsiteX3" fmla="*/ 20110 w 22543"/>
                <a:gd name="connsiteY3" fmla="*/ 15872 h 31560"/>
                <a:gd name="connsiteX4" fmla="*/ 22635 w 22543"/>
                <a:gd name="connsiteY4" fmla="*/ 8297 h 31560"/>
                <a:gd name="connsiteX5" fmla="*/ 17585 w 22543"/>
                <a:gd name="connsiteY5" fmla="*/ 7486 h 31560"/>
                <a:gd name="connsiteX6" fmla="*/ 11679 w 22543"/>
                <a:gd name="connsiteY6" fmla="*/ 7486 h 31560"/>
                <a:gd name="connsiteX7" fmla="*/ 4104 w 22543"/>
                <a:gd name="connsiteY7" fmla="*/ 4104 h 31560"/>
                <a:gd name="connsiteX8" fmla="*/ 4961 w 22543"/>
                <a:gd name="connsiteY8" fmla="*/ 10010 h 31560"/>
                <a:gd name="connsiteX9" fmla="*/ 4961 w 22543"/>
                <a:gd name="connsiteY9" fmla="*/ 15872 h 31560"/>
                <a:gd name="connsiteX10" fmla="*/ 4104 w 22543"/>
                <a:gd name="connsiteY10" fmla="*/ 27684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43" h="31560">
                  <a:moveTo>
                    <a:pt x="9154" y="26828"/>
                  </a:moveTo>
                  <a:lnTo>
                    <a:pt x="13347" y="22635"/>
                  </a:lnTo>
                  <a:lnTo>
                    <a:pt x="15015" y="20110"/>
                  </a:lnTo>
                  <a:lnTo>
                    <a:pt x="20110" y="15872"/>
                  </a:lnTo>
                  <a:lnTo>
                    <a:pt x="22635" y="8297"/>
                  </a:lnTo>
                  <a:lnTo>
                    <a:pt x="17585" y="7486"/>
                  </a:lnTo>
                  <a:lnTo>
                    <a:pt x="11679" y="7486"/>
                  </a:lnTo>
                  <a:lnTo>
                    <a:pt x="4104" y="4104"/>
                  </a:lnTo>
                  <a:lnTo>
                    <a:pt x="4961" y="10010"/>
                  </a:lnTo>
                  <a:lnTo>
                    <a:pt x="4961" y="15872"/>
                  </a:lnTo>
                  <a:lnTo>
                    <a:pt x="4104" y="2768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3" name="手繪多邊形: 圖案 212">
              <a:extLst>
                <a:ext uri="{FF2B5EF4-FFF2-40B4-BE49-F238E27FC236}">
                  <a16:creationId xmlns:a16="http://schemas.microsoft.com/office/drawing/2014/main" id="{E5A530C8-D888-4C17-99D5-1A497FA8434E}"/>
                </a:ext>
              </a:extLst>
            </p:cNvPr>
            <p:cNvSpPr/>
            <p:nvPr/>
          </p:nvSpPr>
          <p:spPr>
            <a:xfrm>
              <a:off x="3904144" y="3192964"/>
              <a:ext cx="21906" cy="21906"/>
            </a:xfrm>
            <a:custGeom>
              <a:avLst/>
              <a:gdLst>
                <a:gd name="connsiteX0" fmla="*/ 18397 w 18034"/>
                <a:gd name="connsiteY0" fmla="*/ 18397 h 18034"/>
                <a:gd name="connsiteX1" fmla="*/ 17585 w 18034"/>
                <a:gd name="connsiteY1" fmla="*/ 15015 h 18034"/>
                <a:gd name="connsiteX2" fmla="*/ 11679 w 18034"/>
                <a:gd name="connsiteY2" fmla="*/ 9154 h 18034"/>
                <a:gd name="connsiteX3" fmla="*/ 8297 w 18034"/>
                <a:gd name="connsiteY3" fmla="*/ 4104 h 18034"/>
                <a:gd name="connsiteX4" fmla="*/ 4104 w 18034"/>
                <a:gd name="connsiteY4" fmla="*/ 4104 h 18034"/>
                <a:gd name="connsiteX5" fmla="*/ 4104 w 18034"/>
                <a:gd name="connsiteY5" fmla="*/ 9154 h 18034"/>
                <a:gd name="connsiteX6" fmla="*/ 4104 w 18034"/>
                <a:gd name="connsiteY6" fmla="*/ 17540 h 18034"/>
                <a:gd name="connsiteX7" fmla="*/ 8297 w 18034"/>
                <a:gd name="connsiteY7" fmla="*/ 13347 h 18034"/>
                <a:gd name="connsiteX8" fmla="*/ 10822 w 18034"/>
                <a:gd name="connsiteY8" fmla="*/ 15872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18397" y="18397"/>
                  </a:moveTo>
                  <a:lnTo>
                    <a:pt x="17585" y="15015"/>
                  </a:lnTo>
                  <a:lnTo>
                    <a:pt x="11679" y="9154"/>
                  </a:lnTo>
                  <a:lnTo>
                    <a:pt x="8297" y="4104"/>
                  </a:lnTo>
                  <a:lnTo>
                    <a:pt x="4104" y="4104"/>
                  </a:lnTo>
                  <a:lnTo>
                    <a:pt x="4104" y="9154"/>
                  </a:lnTo>
                  <a:lnTo>
                    <a:pt x="4104" y="17540"/>
                  </a:lnTo>
                  <a:lnTo>
                    <a:pt x="8297" y="13347"/>
                  </a:lnTo>
                  <a:lnTo>
                    <a:pt x="10822" y="158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4" name="手繪多邊形: 圖案 213">
              <a:extLst>
                <a:ext uri="{FF2B5EF4-FFF2-40B4-BE49-F238E27FC236}">
                  <a16:creationId xmlns:a16="http://schemas.microsoft.com/office/drawing/2014/main" id="{C516AC04-9C5E-41BB-8ED3-AE852EAA767D}"/>
                </a:ext>
              </a:extLst>
            </p:cNvPr>
            <p:cNvSpPr/>
            <p:nvPr/>
          </p:nvSpPr>
          <p:spPr>
            <a:xfrm>
              <a:off x="3926652" y="3192964"/>
              <a:ext cx="38336" cy="65717"/>
            </a:xfrm>
            <a:custGeom>
              <a:avLst/>
              <a:gdLst>
                <a:gd name="connsiteX0" fmla="*/ 5772 w 31560"/>
                <a:gd name="connsiteY0" fmla="*/ 9965 h 54103"/>
                <a:gd name="connsiteX1" fmla="*/ 4104 w 31560"/>
                <a:gd name="connsiteY1" fmla="*/ 4104 h 54103"/>
                <a:gd name="connsiteX2" fmla="*/ 9154 w 31560"/>
                <a:gd name="connsiteY2" fmla="*/ 5772 h 54103"/>
                <a:gd name="connsiteX3" fmla="*/ 15015 w 31560"/>
                <a:gd name="connsiteY3" fmla="*/ 5772 h 54103"/>
                <a:gd name="connsiteX4" fmla="*/ 20065 w 31560"/>
                <a:gd name="connsiteY4" fmla="*/ 5772 h 54103"/>
                <a:gd name="connsiteX5" fmla="*/ 21778 w 31560"/>
                <a:gd name="connsiteY5" fmla="*/ 11679 h 54103"/>
                <a:gd name="connsiteX6" fmla="*/ 23446 w 31560"/>
                <a:gd name="connsiteY6" fmla="*/ 18397 h 54103"/>
                <a:gd name="connsiteX7" fmla="*/ 27639 w 31560"/>
                <a:gd name="connsiteY7" fmla="*/ 26828 h 54103"/>
                <a:gd name="connsiteX8" fmla="*/ 25114 w 31560"/>
                <a:gd name="connsiteY8" fmla="*/ 31021 h 54103"/>
                <a:gd name="connsiteX9" fmla="*/ 17540 w 31560"/>
                <a:gd name="connsiteY9" fmla="*/ 26828 h 54103"/>
                <a:gd name="connsiteX10" fmla="*/ 18396 w 31560"/>
                <a:gd name="connsiteY10" fmla="*/ 36070 h 54103"/>
                <a:gd name="connsiteX11" fmla="*/ 21778 w 31560"/>
                <a:gd name="connsiteY11" fmla="*/ 44502 h 54103"/>
                <a:gd name="connsiteX12" fmla="*/ 21778 w 31560"/>
                <a:gd name="connsiteY12" fmla="*/ 50363 h 54103"/>
                <a:gd name="connsiteX13" fmla="*/ 15015 w 31560"/>
                <a:gd name="connsiteY13" fmla="*/ 48695 h 54103"/>
                <a:gd name="connsiteX14" fmla="*/ 12490 w 31560"/>
                <a:gd name="connsiteY14" fmla="*/ 42788 h 54103"/>
                <a:gd name="connsiteX15" fmla="*/ 12490 w 31560"/>
                <a:gd name="connsiteY15" fmla="*/ 36927 h 54103"/>
                <a:gd name="connsiteX16" fmla="*/ 8297 w 31560"/>
                <a:gd name="connsiteY16" fmla="*/ 33546 h 54103"/>
                <a:gd name="connsiteX17" fmla="*/ 4104 w 31560"/>
                <a:gd name="connsiteY17" fmla="*/ 31877 h 54103"/>
                <a:gd name="connsiteX18" fmla="*/ 4104 w 31560"/>
                <a:gd name="connsiteY18" fmla="*/ 25114 h 54103"/>
                <a:gd name="connsiteX19" fmla="*/ 7440 w 31560"/>
                <a:gd name="connsiteY19" fmla="*/ 20921 h 54103"/>
                <a:gd name="connsiteX20" fmla="*/ 10822 w 31560"/>
                <a:gd name="connsiteY20" fmla="*/ 25971 h 54103"/>
                <a:gd name="connsiteX21" fmla="*/ 14203 w 31560"/>
                <a:gd name="connsiteY21" fmla="*/ 22590 h 54103"/>
                <a:gd name="connsiteX22" fmla="*/ 12490 w 31560"/>
                <a:gd name="connsiteY22" fmla="*/ 15872 h 5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560" h="54103">
                  <a:moveTo>
                    <a:pt x="5772" y="9965"/>
                  </a:moveTo>
                  <a:lnTo>
                    <a:pt x="4104" y="4104"/>
                  </a:lnTo>
                  <a:lnTo>
                    <a:pt x="9154" y="5772"/>
                  </a:lnTo>
                  <a:lnTo>
                    <a:pt x="15015" y="5772"/>
                  </a:lnTo>
                  <a:lnTo>
                    <a:pt x="20065" y="5772"/>
                  </a:lnTo>
                  <a:lnTo>
                    <a:pt x="21778" y="11679"/>
                  </a:lnTo>
                  <a:lnTo>
                    <a:pt x="23446" y="18397"/>
                  </a:lnTo>
                  <a:lnTo>
                    <a:pt x="27639" y="26828"/>
                  </a:lnTo>
                  <a:lnTo>
                    <a:pt x="25114" y="31021"/>
                  </a:lnTo>
                  <a:lnTo>
                    <a:pt x="17540" y="26828"/>
                  </a:lnTo>
                  <a:lnTo>
                    <a:pt x="18396" y="36070"/>
                  </a:lnTo>
                  <a:lnTo>
                    <a:pt x="21778" y="44502"/>
                  </a:lnTo>
                  <a:lnTo>
                    <a:pt x="21778" y="50363"/>
                  </a:lnTo>
                  <a:lnTo>
                    <a:pt x="15015" y="48695"/>
                  </a:lnTo>
                  <a:lnTo>
                    <a:pt x="12490" y="42788"/>
                  </a:lnTo>
                  <a:lnTo>
                    <a:pt x="12490" y="36927"/>
                  </a:lnTo>
                  <a:lnTo>
                    <a:pt x="8297" y="33546"/>
                  </a:lnTo>
                  <a:lnTo>
                    <a:pt x="4104" y="31877"/>
                  </a:lnTo>
                  <a:lnTo>
                    <a:pt x="4104" y="25114"/>
                  </a:lnTo>
                  <a:lnTo>
                    <a:pt x="7440" y="20921"/>
                  </a:lnTo>
                  <a:lnTo>
                    <a:pt x="10822" y="25971"/>
                  </a:lnTo>
                  <a:lnTo>
                    <a:pt x="14203" y="22590"/>
                  </a:lnTo>
                  <a:lnTo>
                    <a:pt x="12490" y="158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5" name="手繪多邊形: 圖案 214">
              <a:extLst>
                <a:ext uri="{FF2B5EF4-FFF2-40B4-BE49-F238E27FC236}">
                  <a16:creationId xmlns:a16="http://schemas.microsoft.com/office/drawing/2014/main" id="{3A20F724-FA2F-406C-B353-B4783806FE3A}"/>
                </a:ext>
              </a:extLst>
            </p:cNvPr>
            <p:cNvSpPr/>
            <p:nvPr/>
          </p:nvSpPr>
          <p:spPr>
            <a:xfrm>
              <a:off x="3894943" y="3229765"/>
              <a:ext cx="21906" cy="49288"/>
            </a:xfrm>
            <a:custGeom>
              <a:avLst/>
              <a:gdLst>
                <a:gd name="connsiteX0" fmla="*/ 11679 w 18034"/>
                <a:gd name="connsiteY0" fmla="*/ 36070 h 40577"/>
                <a:gd name="connsiteX1" fmla="*/ 7486 w 18034"/>
                <a:gd name="connsiteY1" fmla="*/ 31877 h 40577"/>
                <a:gd name="connsiteX2" fmla="*/ 4104 w 18034"/>
                <a:gd name="connsiteY2" fmla="*/ 25114 h 40577"/>
                <a:gd name="connsiteX3" fmla="*/ 5772 w 18034"/>
                <a:gd name="connsiteY3" fmla="*/ 21778 h 40577"/>
                <a:gd name="connsiteX4" fmla="*/ 8297 w 18034"/>
                <a:gd name="connsiteY4" fmla="*/ 17540 h 40577"/>
                <a:gd name="connsiteX5" fmla="*/ 8297 w 18034"/>
                <a:gd name="connsiteY5" fmla="*/ 10822 h 40577"/>
                <a:gd name="connsiteX6" fmla="*/ 10010 w 18034"/>
                <a:gd name="connsiteY6" fmla="*/ 4104 h 40577"/>
                <a:gd name="connsiteX7" fmla="*/ 15060 w 18034"/>
                <a:gd name="connsiteY7" fmla="*/ 4104 h 40577"/>
                <a:gd name="connsiteX8" fmla="*/ 18396 w 18034"/>
                <a:gd name="connsiteY8" fmla="*/ 8297 h 40577"/>
                <a:gd name="connsiteX9" fmla="*/ 15872 w 18034"/>
                <a:gd name="connsiteY9" fmla="*/ 16728 h 40577"/>
                <a:gd name="connsiteX10" fmla="*/ 14203 w 18034"/>
                <a:gd name="connsiteY10" fmla="*/ 25114 h 40577"/>
                <a:gd name="connsiteX11" fmla="*/ 18396 w 18034"/>
                <a:gd name="connsiteY11" fmla="*/ 31877 h 40577"/>
                <a:gd name="connsiteX12" fmla="*/ 15060 w 18034"/>
                <a:gd name="connsiteY12" fmla="*/ 37739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34" h="40577">
                  <a:moveTo>
                    <a:pt x="11679" y="36070"/>
                  </a:moveTo>
                  <a:lnTo>
                    <a:pt x="7486" y="31877"/>
                  </a:lnTo>
                  <a:lnTo>
                    <a:pt x="4104" y="25114"/>
                  </a:lnTo>
                  <a:lnTo>
                    <a:pt x="5772" y="21778"/>
                  </a:lnTo>
                  <a:lnTo>
                    <a:pt x="8297" y="17540"/>
                  </a:lnTo>
                  <a:lnTo>
                    <a:pt x="8297" y="10822"/>
                  </a:lnTo>
                  <a:lnTo>
                    <a:pt x="10010" y="4104"/>
                  </a:lnTo>
                  <a:lnTo>
                    <a:pt x="15060" y="4104"/>
                  </a:lnTo>
                  <a:lnTo>
                    <a:pt x="18396" y="8297"/>
                  </a:lnTo>
                  <a:lnTo>
                    <a:pt x="15872" y="16728"/>
                  </a:lnTo>
                  <a:lnTo>
                    <a:pt x="14203" y="25114"/>
                  </a:lnTo>
                  <a:lnTo>
                    <a:pt x="18396" y="31877"/>
                  </a:lnTo>
                  <a:lnTo>
                    <a:pt x="15060" y="3773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6" name="手繪多邊形: 圖案 215">
              <a:extLst>
                <a:ext uri="{FF2B5EF4-FFF2-40B4-BE49-F238E27FC236}">
                  <a16:creationId xmlns:a16="http://schemas.microsoft.com/office/drawing/2014/main" id="{54846C2E-D5D8-42F3-9D28-74FCBAED6842}"/>
                </a:ext>
              </a:extLst>
            </p:cNvPr>
            <p:cNvSpPr/>
            <p:nvPr/>
          </p:nvSpPr>
          <p:spPr>
            <a:xfrm>
              <a:off x="3919478" y="3247126"/>
              <a:ext cx="21906" cy="21906"/>
            </a:xfrm>
            <a:custGeom>
              <a:avLst/>
              <a:gdLst>
                <a:gd name="connsiteX0" fmla="*/ 10010 w 18034"/>
                <a:gd name="connsiteY0" fmla="*/ 15060 h 18034"/>
                <a:gd name="connsiteX1" fmla="*/ 15060 w 18034"/>
                <a:gd name="connsiteY1" fmla="*/ 14203 h 18034"/>
                <a:gd name="connsiteX2" fmla="*/ 15872 w 18034"/>
                <a:gd name="connsiteY2" fmla="*/ 8297 h 18034"/>
                <a:gd name="connsiteX3" fmla="*/ 11679 w 18034"/>
                <a:gd name="connsiteY3" fmla="*/ 4104 h 18034"/>
                <a:gd name="connsiteX4" fmla="*/ 8297 w 18034"/>
                <a:gd name="connsiteY4" fmla="*/ 7486 h 18034"/>
                <a:gd name="connsiteX5" fmla="*/ 4104 w 18034"/>
                <a:gd name="connsiteY5" fmla="*/ 10822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34" h="18034">
                  <a:moveTo>
                    <a:pt x="10010" y="15060"/>
                  </a:moveTo>
                  <a:lnTo>
                    <a:pt x="15060" y="14203"/>
                  </a:lnTo>
                  <a:lnTo>
                    <a:pt x="15872" y="8297"/>
                  </a:lnTo>
                  <a:lnTo>
                    <a:pt x="11679" y="4104"/>
                  </a:lnTo>
                  <a:lnTo>
                    <a:pt x="8297" y="7486"/>
                  </a:lnTo>
                  <a:lnTo>
                    <a:pt x="4104" y="1082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7" name="手繪多邊形: 圖案 216">
              <a:extLst>
                <a:ext uri="{FF2B5EF4-FFF2-40B4-BE49-F238E27FC236}">
                  <a16:creationId xmlns:a16="http://schemas.microsoft.com/office/drawing/2014/main" id="{5F51FBFC-9430-4598-8896-1648C73C86F6}"/>
                </a:ext>
              </a:extLst>
            </p:cNvPr>
            <p:cNvSpPr/>
            <p:nvPr/>
          </p:nvSpPr>
          <p:spPr>
            <a:xfrm>
              <a:off x="3912304" y="3222591"/>
              <a:ext cx="16429" cy="38335"/>
            </a:xfrm>
            <a:custGeom>
              <a:avLst/>
              <a:gdLst>
                <a:gd name="connsiteX0" fmla="*/ 6629 w 13525"/>
                <a:gd name="connsiteY0" fmla="*/ 31877 h 31560"/>
                <a:gd name="connsiteX1" fmla="*/ 6629 w 13525"/>
                <a:gd name="connsiteY1" fmla="*/ 25160 h 31560"/>
                <a:gd name="connsiteX2" fmla="*/ 10011 w 13525"/>
                <a:gd name="connsiteY2" fmla="*/ 21778 h 31560"/>
                <a:gd name="connsiteX3" fmla="*/ 12536 w 13525"/>
                <a:gd name="connsiteY3" fmla="*/ 15060 h 31560"/>
                <a:gd name="connsiteX4" fmla="*/ 12536 w 13525"/>
                <a:gd name="connsiteY4" fmla="*/ 4104 h 31560"/>
                <a:gd name="connsiteX5" fmla="*/ 7486 w 13525"/>
                <a:gd name="connsiteY5" fmla="*/ 15060 h 31560"/>
                <a:gd name="connsiteX6" fmla="*/ 4104 w 13525"/>
                <a:gd name="connsiteY6" fmla="*/ 23446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" h="31560">
                  <a:moveTo>
                    <a:pt x="6629" y="31877"/>
                  </a:moveTo>
                  <a:lnTo>
                    <a:pt x="6629" y="25160"/>
                  </a:lnTo>
                  <a:lnTo>
                    <a:pt x="10011" y="21778"/>
                  </a:lnTo>
                  <a:lnTo>
                    <a:pt x="12536" y="15060"/>
                  </a:lnTo>
                  <a:lnTo>
                    <a:pt x="12536" y="4104"/>
                  </a:lnTo>
                  <a:lnTo>
                    <a:pt x="7486" y="15060"/>
                  </a:lnTo>
                  <a:lnTo>
                    <a:pt x="4104" y="2344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8" name="手繪多邊形: 圖案 217">
              <a:extLst>
                <a:ext uri="{FF2B5EF4-FFF2-40B4-BE49-F238E27FC236}">
                  <a16:creationId xmlns:a16="http://schemas.microsoft.com/office/drawing/2014/main" id="{6E785680-87AD-4034-8533-0BB146455214}"/>
                </a:ext>
              </a:extLst>
            </p:cNvPr>
            <p:cNvSpPr/>
            <p:nvPr/>
          </p:nvSpPr>
          <p:spPr>
            <a:xfrm>
              <a:off x="3885744" y="3254299"/>
              <a:ext cx="98576" cy="98575"/>
            </a:xfrm>
            <a:custGeom>
              <a:avLst/>
              <a:gdLst>
                <a:gd name="connsiteX0" fmla="*/ 8297 w 81155"/>
                <a:gd name="connsiteY0" fmla="*/ 58794 h 81155"/>
                <a:gd name="connsiteX1" fmla="*/ 4104 w 81155"/>
                <a:gd name="connsiteY1" fmla="*/ 50363 h 81155"/>
                <a:gd name="connsiteX2" fmla="*/ 9154 w 81155"/>
                <a:gd name="connsiteY2" fmla="*/ 42788 h 81155"/>
                <a:gd name="connsiteX3" fmla="*/ 10822 w 81155"/>
                <a:gd name="connsiteY3" fmla="*/ 35214 h 81155"/>
                <a:gd name="connsiteX4" fmla="*/ 15060 w 81155"/>
                <a:gd name="connsiteY4" fmla="*/ 34402 h 81155"/>
                <a:gd name="connsiteX5" fmla="*/ 20921 w 81155"/>
                <a:gd name="connsiteY5" fmla="*/ 34402 h 81155"/>
                <a:gd name="connsiteX6" fmla="*/ 24303 w 81155"/>
                <a:gd name="connsiteY6" fmla="*/ 28496 h 81155"/>
                <a:gd name="connsiteX7" fmla="*/ 28496 w 81155"/>
                <a:gd name="connsiteY7" fmla="*/ 24303 h 81155"/>
                <a:gd name="connsiteX8" fmla="*/ 35259 w 81155"/>
                <a:gd name="connsiteY8" fmla="*/ 26828 h 81155"/>
                <a:gd name="connsiteX9" fmla="*/ 36927 w 81155"/>
                <a:gd name="connsiteY9" fmla="*/ 34402 h 81155"/>
                <a:gd name="connsiteX10" fmla="*/ 39452 w 81155"/>
                <a:gd name="connsiteY10" fmla="*/ 30164 h 81155"/>
                <a:gd name="connsiteX11" fmla="*/ 43645 w 81155"/>
                <a:gd name="connsiteY11" fmla="*/ 26828 h 81155"/>
                <a:gd name="connsiteX12" fmla="*/ 50408 w 81155"/>
                <a:gd name="connsiteY12" fmla="*/ 27684 h 81155"/>
                <a:gd name="connsiteX13" fmla="*/ 49551 w 81155"/>
                <a:gd name="connsiteY13" fmla="*/ 20921 h 81155"/>
                <a:gd name="connsiteX14" fmla="*/ 52076 w 81155"/>
                <a:gd name="connsiteY14" fmla="*/ 19253 h 81155"/>
                <a:gd name="connsiteX15" fmla="*/ 58794 w 81155"/>
                <a:gd name="connsiteY15" fmla="*/ 16728 h 81155"/>
                <a:gd name="connsiteX16" fmla="*/ 61319 w 81155"/>
                <a:gd name="connsiteY16" fmla="*/ 13347 h 81155"/>
                <a:gd name="connsiteX17" fmla="*/ 59651 w 81155"/>
                <a:gd name="connsiteY17" fmla="*/ 4104 h 81155"/>
                <a:gd name="connsiteX18" fmla="*/ 67225 w 81155"/>
                <a:gd name="connsiteY18" fmla="*/ 9154 h 81155"/>
                <a:gd name="connsiteX19" fmla="*/ 72275 w 81155"/>
                <a:gd name="connsiteY19" fmla="*/ 14203 h 81155"/>
                <a:gd name="connsiteX20" fmla="*/ 73943 w 81155"/>
                <a:gd name="connsiteY20" fmla="*/ 20921 h 81155"/>
                <a:gd name="connsiteX21" fmla="*/ 71418 w 81155"/>
                <a:gd name="connsiteY21" fmla="*/ 25971 h 81155"/>
                <a:gd name="connsiteX22" fmla="*/ 75656 w 81155"/>
                <a:gd name="connsiteY22" fmla="*/ 27684 h 81155"/>
                <a:gd name="connsiteX23" fmla="*/ 75656 w 81155"/>
                <a:gd name="connsiteY23" fmla="*/ 32689 h 81155"/>
                <a:gd name="connsiteX24" fmla="*/ 78993 w 81155"/>
                <a:gd name="connsiteY24" fmla="*/ 36927 h 81155"/>
                <a:gd name="connsiteX25" fmla="*/ 80706 w 81155"/>
                <a:gd name="connsiteY25" fmla="*/ 42788 h 81155"/>
                <a:gd name="connsiteX26" fmla="*/ 80706 w 81155"/>
                <a:gd name="connsiteY26" fmla="*/ 48695 h 81155"/>
                <a:gd name="connsiteX27" fmla="*/ 77325 w 81155"/>
                <a:gd name="connsiteY27" fmla="*/ 52888 h 81155"/>
                <a:gd name="connsiteX28" fmla="*/ 75656 w 81155"/>
                <a:gd name="connsiteY28" fmla="*/ 61319 h 81155"/>
                <a:gd name="connsiteX29" fmla="*/ 75656 w 81155"/>
                <a:gd name="connsiteY29" fmla="*/ 68037 h 81155"/>
                <a:gd name="connsiteX30" fmla="*/ 73132 w 81155"/>
                <a:gd name="connsiteY30" fmla="*/ 58794 h 81155"/>
                <a:gd name="connsiteX31" fmla="*/ 70607 w 81155"/>
                <a:gd name="connsiteY31" fmla="*/ 52888 h 81155"/>
                <a:gd name="connsiteX32" fmla="*/ 68082 w 81155"/>
                <a:gd name="connsiteY32" fmla="*/ 51219 h 81155"/>
                <a:gd name="connsiteX33" fmla="*/ 63844 w 81155"/>
                <a:gd name="connsiteY33" fmla="*/ 57937 h 81155"/>
                <a:gd name="connsiteX34" fmla="*/ 62176 w 81155"/>
                <a:gd name="connsiteY34" fmla="*/ 63844 h 81155"/>
                <a:gd name="connsiteX35" fmla="*/ 67225 w 81155"/>
                <a:gd name="connsiteY35" fmla="*/ 68037 h 81155"/>
                <a:gd name="connsiteX36" fmla="*/ 65557 w 81155"/>
                <a:gd name="connsiteY36" fmla="*/ 75611 h 81155"/>
                <a:gd name="connsiteX37" fmla="*/ 61319 w 81155"/>
                <a:gd name="connsiteY37" fmla="*/ 80661 h 81155"/>
                <a:gd name="connsiteX38" fmla="*/ 61319 w 81155"/>
                <a:gd name="connsiteY38" fmla="*/ 73943 h 81155"/>
                <a:gd name="connsiteX39" fmla="*/ 57983 w 81155"/>
                <a:gd name="connsiteY39" fmla="*/ 72275 h 81155"/>
                <a:gd name="connsiteX40" fmla="*/ 54601 w 81155"/>
                <a:gd name="connsiteY40" fmla="*/ 76468 h 81155"/>
                <a:gd name="connsiteX41" fmla="*/ 44502 w 81155"/>
                <a:gd name="connsiteY41" fmla="*/ 70607 h 81155"/>
                <a:gd name="connsiteX42" fmla="*/ 41120 w 81155"/>
                <a:gd name="connsiteY42" fmla="*/ 64700 h 81155"/>
                <a:gd name="connsiteX43" fmla="*/ 41120 w 81155"/>
                <a:gd name="connsiteY43" fmla="*/ 56269 h 81155"/>
                <a:gd name="connsiteX44" fmla="*/ 41120 w 81155"/>
                <a:gd name="connsiteY44" fmla="*/ 50363 h 81155"/>
                <a:gd name="connsiteX45" fmla="*/ 39452 w 81155"/>
                <a:gd name="connsiteY45" fmla="*/ 45313 h 81155"/>
                <a:gd name="connsiteX46" fmla="*/ 34402 w 81155"/>
                <a:gd name="connsiteY46" fmla="*/ 42788 h 81155"/>
                <a:gd name="connsiteX47" fmla="*/ 30209 w 81155"/>
                <a:gd name="connsiteY47" fmla="*/ 46170 h 81155"/>
                <a:gd name="connsiteX48" fmla="*/ 24303 w 81155"/>
                <a:gd name="connsiteY48" fmla="*/ 42788 h 81155"/>
                <a:gd name="connsiteX49" fmla="*/ 18396 w 81155"/>
                <a:gd name="connsiteY49" fmla="*/ 46170 h 81155"/>
                <a:gd name="connsiteX50" fmla="*/ 15872 w 81155"/>
                <a:gd name="connsiteY50" fmla="*/ 42788 h 81155"/>
                <a:gd name="connsiteX51" fmla="*/ 13347 w 81155"/>
                <a:gd name="connsiteY51" fmla="*/ 49551 h 81155"/>
                <a:gd name="connsiteX52" fmla="*/ 12490 w 81155"/>
                <a:gd name="connsiteY52" fmla="*/ 55458 h 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1155" h="81155">
                  <a:moveTo>
                    <a:pt x="8297" y="58794"/>
                  </a:moveTo>
                  <a:lnTo>
                    <a:pt x="4104" y="50363"/>
                  </a:lnTo>
                  <a:lnTo>
                    <a:pt x="9154" y="42788"/>
                  </a:lnTo>
                  <a:lnTo>
                    <a:pt x="10822" y="35214"/>
                  </a:lnTo>
                  <a:lnTo>
                    <a:pt x="15060" y="34402"/>
                  </a:lnTo>
                  <a:lnTo>
                    <a:pt x="20921" y="34402"/>
                  </a:lnTo>
                  <a:lnTo>
                    <a:pt x="24303" y="28496"/>
                  </a:lnTo>
                  <a:lnTo>
                    <a:pt x="28496" y="24303"/>
                  </a:lnTo>
                  <a:lnTo>
                    <a:pt x="35259" y="26828"/>
                  </a:lnTo>
                  <a:lnTo>
                    <a:pt x="36927" y="34402"/>
                  </a:lnTo>
                  <a:lnTo>
                    <a:pt x="39452" y="30164"/>
                  </a:lnTo>
                  <a:lnTo>
                    <a:pt x="43645" y="26828"/>
                  </a:lnTo>
                  <a:lnTo>
                    <a:pt x="50408" y="27684"/>
                  </a:lnTo>
                  <a:lnTo>
                    <a:pt x="49551" y="20921"/>
                  </a:lnTo>
                  <a:lnTo>
                    <a:pt x="52076" y="19253"/>
                  </a:lnTo>
                  <a:lnTo>
                    <a:pt x="58794" y="16728"/>
                  </a:lnTo>
                  <a:lnTo>
                    <a:pt x="61319" y="13347"/>
                  </a:lnTo>
                  <a:lnTo>
                    <a:pt x="59651" y="4104"/>
                  </a:lnTo>
                  <a:lnTo>
                    <a:pt x="67225" y="9154"/>
                  </a:lnTo>
                  <a:lnTo>
                    <a:pt x="72275" y="14203"/>
                  </a:lnTo>
                  <a:lnTo>
                    <a:pt x="73943" y="20921"/>
                  </a:lnTo>
                  <a:lnTo>
                    <a:pt x="71418" y="25971"/>
                  </a:lnTo>
                  <a:lnTo>
                    <a:pt x="75656" y="27684"/>
                  </a:lnTo>
                  <a:lnTo>
                    <a:pt x="75656" y="32689"/>
                  </a:lnTo>
                  <a:lnTo>
                    <a:pt x="78993" y="36927"/>
                  </a:lnTo>
                  <a:lnTo>
                    <a:pt x="80706" y="42788"/>
                  </a:lnTo>
                  <a:lnTo>
                    <a:pt x="80706" y="48695"/>
                  </a:lnTo>
                  <a:lnTo>
                    <a:pt x="77325" y="52888"/>
                  </a:lnTo>
                  <a:lnTo>
                    <a:pt x="75656" y="61319"/>
                  </a:lnTo>
                  <a:lnTo>
                    <a:pt x="75656" y="68037"/>
                  </a:lnTo>
                  <a:lnTo>
                    <a:pt x="73132" y="58794"/>
                  </a:lnTo>
                  <a:lnTo>
                    <a:pt x="70607" y="52888"/>
                  </a:lnTo>
                  <a:lnTo>
                    <a:pt x="68082" y="51219"/>
                  </a:lnTo>
                  <a:lnTo>
                    <a:pt x="63844" y="57937"/>
                  </a:lnTo>
                  <a:lnTo>
                    <a:pt x="62176" y="63844"/>
                  </a:lnTo>
                  <a:lnTo>
                    <a:pt x="67225" y="68037"/>
                  </a:lnTo>
                  <a:lnTo>
                    <a:pt x="65557" y="75611"/>
                  </a:lnTo>
                  <a:lnTo>
                    <a:pt x="61319" y="80661"/>
                  </a:lnTo>
                  <a:lnTo>
                    <a:pt x="61319" y="73943"/>
                  </a:lnTo>
                  <a:lnTo>
                    <a:pt x="57983" y="72275"/>
                  </a:lnTo>
                  <a:lnTo>
                    <a:pt x="54601" y="76468"/>
                  </a:lnTo>
                  <a:lnTo>
                    <a:pt x="44502" y="70607"/>
                  </a:lnTo>
                  <a:lnTo>
                    <a:pt x="41120" y="64700"/>
                  </a:lnTo>
                  <a:lnTo>
                    <a:pt x="41120" y="56269"/>
                  </a:lnTo>
                  <a:lnTo>
                    <a:pt x="41120" y="50363"/>
                  </a:lnTo>
                  <a:lnTo>
                    <a:pt x="39452" y="45313"/>
                  </a:lnTo>
                  <a:lnTo>
                    <a:pt x="34402" y="42788"/>
                  </a:lnTo>
                  <a:lnTo>
                    <a:pt x="30209" y="46170"/>
                  </a:lnTo>
                  <a:lnTo>
                    <a:pt x="24303" y="42788"/>
                  </a:lnTo>
                  <a:lnTo>
                    <a:pt x="18396" y="46170"/>
                  </a:lnTo>
                  <a:lnTo>
                    <a:pt x="15872" y="42788"/>
                  </a:lnTo>
                  <a:lnTo>
                    <a:pt x="13347" y="49551"/>
                  </a:lnTo>
                  <a:lnTo>
                    <a:pt x="12490" y="5545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9" name="手繪多邊形: 圖案 218">
              <a:extLst>
                <a:ext uri="{FF2B5EF4-FFF2-40B4-BE49-F238E27FC236}">
                  <a16:creationId xmlns:a16="http://schemas.microsoft.com/office/drawing/2014/main" id="{1376F84E-A892-4E74-AE9E-65315FD15561}"/>
                </a:ext>
              </a:extLst>
            </p:cNvPr>
            <p:cNvSpPr/>
            <p:nvPr/>
          </p:nvSpPr>
          <p:spPr>
            <a:xfrm>
              <a:off x="3738263" y="3364923"/>
              <a:ext cx="21906" cy="21906"/>
            </a:xfrm>
            <a:custGeom>
              <a:avLst/>
              <a:gdLst>
                <a:gd name="connsiteX0" fmla="*/ 9154 w 18034"/>
                <a:gd name="connsiteY0" fmla="*/ 14249 h 18034"/>
                <a:gd name="connsiteX1" fmla="*/ 12310 w 18034"/>
                <a:gd name="connsiteY1" fmla="*/ 16728 h 18034"/>
                <a:gd name="connsiteX2" fmla="*/ 15466 w 18034"/>
                <a:gd name="connsiteY2" fmla="*/ 14249 h 18034"/>
                <a:gd name="connsiteX3" fmla="*/ 14835 w 18034"/>
                <a:gd name="connsiteY3" fmla="*/ 9785 h 18034"/>
                <a:gd name="connsiteX4" fmla="*/ 13572 w 18034"/>
                <a:gd name="connsiteY4" fmla="*/ 4104 h 18034"/>
                <a:gd name="connsiteX5" fmla="*/ 8523 w 18034"/>
                <a:gd name="connsiteY5" fmla="*/ 5367 h 18034"/>
                <a:gd name="connsiteX6" fmla="*/ 5366 w 18034"/>
                <a:gd name="connsiteY6" fmla="*/ 7892 h 18034"/>
                <a:gd name="connsiteX7" fmla="*/ 4104 w 18034"/>
                <a:gd name="connsiteY7" fmla="*/ 7892 h 18034"/>
                <a:gd name="connsiteX8" fmla="*/ 6629 w 18034"/>
                <a:gd name="connsiteY8" fmla="*/ 10416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9154" y="14249"/>
                  </a:moveTo>
                  <a:lnTo>
                    <a:pt x="12310" y="16728"/>
                  </a:lnTo>
                  <a:lnTo>
                    <a:pt x="15466" y="14249"/>
                  </a:lnTo>
                  <a:lnTo>
                    <a:pt x="14835" y="9785"/>
                  </a:lnTo>
                  <a:lnTo>
                    <a:pt x="13572" y="4104"/>
                  </a:lnTo>
                  <a:lnTo>
                    <a:pt x="8523" y="5367"/>
                  </a:lnTo>
                  <a:lnTo>
                    <a:pt x="5366" y="7892"/>
                  </a:lnTo>
                  <a:lnTo>
                    <a:pt x="4104" y="7892"/>
                  </a:lnTo>
                  <a:lnTo>
                    <a:pt x="6629" y="104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0" name="手繪多邊形: 圖案 219">
              <a:extLst>
                <a:ext uri="{FF2B5EF4-FFF2-40B4-BE49-F238E27FC236}">
                  <a16:creationId xmlns:a16="http://schemas.microsoft.com/office/drawing/2014/main" id="{C5EE8A74-43A3-4AD3-9AA0-41B18BCB49F1}"/>
                </a:ext>
              </a:extLst>
            </p:cNvPr>
            <p:cNvSpPr/>
            <p:nvPr/>
          </p:nvSpPr>
          <p:spPr>
            <a:xfrm>
              <a:off x="3749764" y="3361089"/>
              <a:ext cx="21906" cy="16429"/>
            </a:xfrm>
            <a:custGeom>
              <a:avLst/>
              <a:gdLst>
                <a:gd name="connsiteX0" fmla="*/ 10416 w 18034"/>
                <a:gd name="connsiteY0" fmla="*/ 13572 h 13525"/>
                <a:gd name="connsiteX1" fmla="*/ 14204 w 18034"/>
                <a:gd name="connsiteY1" fmla="*/ 13572 h 13525"/>
                <a:gd name="connsiteX2" fmla="*/ 13572 w 18034"/>
                <a:gd name="connsiteY2" fmla="*/ 9199 h 13525"/>
                <a:gd name="connsiteX3" fmla="*/ 13572 w 18034"/>
                <a:gd name="connsiteY3" fmla="*/ 4104 h 13525"/>
                <a:gd name="connsiteX4" fmla="*/ 8523 w 18034"/>
                <a:gd name="connsiteY4" fmla="*/ 4104 h 13525"/>
                <a:gd name="connsiteX5" fmla="*/ 5998 w 18034"/>
                <a:gd name="connsiteY5" fmla="*/ 4735 h 13525"/>
                <a:gd name="connsiteX6" fmla="*/ 4104 w 18034"/>
                <a:gd name="connsiteY6" fmla="*/ 7260 h 13525"/>
                <a:gd name="connsiteX7" fmla="*/ 8523 w 18034"/>
                <a:gd name="connsiteY7" fmla="*/ 8523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13525">
                  <a:moveTo>
                    <a:pt x="10416" y="13572"/>
                  </a:moveTo>
                  <a:lnTo>
                    <a:pt x="14204" y="13572"/>
                  </a:lnTo>
                  <a:lnTo>
                    <a:pt x="13572" y="9199"/>
                  </a:lnTo>
                  <a:lnTo>
                    <a:pt x="13572" y="4104"/>
                  </a:lnTo>
                  <a:lnTo>
                    <a:pt x="8523" y="4104"/>
                  </a:lnTo>
                  <a:lnTo>
                    <a:pt x="5998" y="4735"/>
                  </a:lnTo>
                  <a:lnTo>
                    <a:pt x="4104" y="7260"/>
                  </a:lnTo>
                  <a:lnTo>
                    <a:pt x="8523" y="852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1" name="手繪多邊形: 圖案 220">
              <a:extLst>
                <a:ext uri="{FF2B5EF4-FFF2-40B4-BE49-F238E27FC236}">
                  <a16:creationId xmlns:a16="http://schemas.microsoft.com/office/drawing/2014/main" id="{072B1F9B-41E0-4B56-BC41-12DF42CFC7B3}"/>
                </a:ext>
              </a:extLst>
            </p:cNvPr>
            <p:cNvSpPr/>
            <p:nvPr/>
          </p:nvSpPr>
          <p:spPr>
            <a:xfrm>
              <a:off x="3637059" y="3374122"/>
              <a:ext cx="202628" cy="197151"/>
            </a:xfrm>
            <a:custGeom>
              <a:avLst/>
              <a:gdLst>
                <a:gd name="connsiteX0" fmla="*/ 148652 w 166820"/>
                <a:gd name="connsiteY0" fmla="*/ 7260 h 162311"/>
                <a:gd name="connsiteX1" fmla="*/ 145495 w 166820"/>
                <a:gd name="connsiteY1" fmla="*/ 7260 h 162311"/>
                <a:gd name="connsiteX2" fmla="*/ 141708 w 166820"/>
                <a:gd name="connsiteY2" fmla="*/ 5412 h 162311"/>
                <a:gd name="connsiteX3" fmla="*/ 136658 w 166820"/>
                <a:gd name="connsiteY3" fmla="*/ 4735 h 162311"/>
                <a:gd name="connsiteX4" fmla="*/ 130977 w 166820"/>
                <a:gd name="connsiteY4" fmla="*/ 4735 h 162311"/>
                <a:gd name="connsiteX5" fmla="*/ 125297 w 166820"/>
                <a:gd name="connsiteY5" fmla="*/ 4104 h 162311"/>
                <a:gd name="connsiteX6" fmla="*/ 118985 w 166820"/>
                <a:gd name="connsiteY6" fmla="*/ 5412 h 162311"/>
                <a:gd name="connsiteX7" fmla="*/ 114566 w 166820"/>
                <a:gd name="connsiteY7" fmla="*/ 6674 h 162311"/>
                <a:gd name="connsiteX8" fmla="*/ 113304 w 166820"/>
                <a:gd name="connsiteY8" fmla="*/ 11679 h 162311"/>
                <a:gd name="connsiteX9" fmla="*/ 112672 w 166820"/>
                <a:gd name="connsiteY9" fmla="*/ 19298 h 162311"/>
                <a:gd name="connsiteX10" fmla="*/ 112672 w 166820"/>
                <a:gd name="connsiteY10" fmla="*/ 24303 h 162311"/>
                <a:gd name="connsiteX11" fmla="*/ 110779 w 166820"/>
                <a:gd name="connsiteY11" fmla="*/ 29352 h 162311"/>
                <a:gd name="connsiteX12" fmla="*/ 105729 w 166820"/>
                <a:gd name="connsiteY12" fmla="*/ 29984 h 162311"/>
                <a:gd name="connsiteX13" fmla="*/ 103836 w 166820"/>
                <a:gd name="connsiteY13" fmla="*/ 33140 h 162311"/>
                <a:gd name="connsiteX14" fmla="*/ 106992 w 166820"/>
                <a:gd name="connsiteY14" fmla="*/ 40083 h 162311"/>
                <a:gd name="connsiteX15" fmla="*/ 101311 w 166820"/>
                <a:gd name="connsiteY15" fmla="*/ 43239 h 162311"/>
                <a:gd name="connsiteX16" fmla="*/ 101311 w 166820"/>
                <a:gd name="connsiteY16" fmla="*/ 45764 h 162311"/>
                <a:gd name="connsiteX17" fmla="*/ 100679 w 166820"/>
                <a:gd name="connsiteY17" fmla="*/ 50183 h 162311"/>
                <a:gd name="connsiteX18" fmla="*/ 100048 w 166820"/>
                <a:gd name="connsiteY18" fmla="*/ 55232 h 162311"/>
                <a:gd name="connsiteX19" fmla="*/ 94998 w 166820"/>
                <a:gd name="connsiteY19" fmla="*/ 58388 h 162311"/>
                <a:gd name="connsiteX20" fmla="*/ 88686 w 166820"/>
                <a:gd name="connsiteY20" fmla="*/ 58388 h 162311"/>
                <a:gd name="connsiteX21" fmla="*/ 85530 w 166820"/>
                <a:gd name="connsiteY21" fmla="*/ 60282 h 162311"/>
                <a:gd name="connsiteX22" fmla="*/ 79218 w 166820"/>
                <a:gd name="connsiteY22" fmla="*/ 62175 h 162311"/>
                <a:gd name="connsiteX23" fmla="*/ 75431 w 166820"/>
                <a:gd name="connsiteY23" fmla="*/ 59065 h 162311"/>
                <a:gd name="connsiteX24" fmla="*/ 72906 w 166820"/>
                <a:gd name="connsiteY24" fmla="*/ 55863 h 162311"/>
                <a:gd name="connsiteX25" fmla="*/ 65331 w 166820"/>
                <a:gd name="connsiteY25" fmla="*/ 57126 h 162311"/>
                <a:gd name="connsiteX26" fmla="*/ 59651 w 166820"/>
                <a:gd name="connsiteY26" fmla="*/ 57757 h 162311"/>
                <a:gd name="connsiteX27" fmla="*/ 58388 w 166820"/>
                <a:gd name="connsiteY27" fmla="*/ 60913 h 162311"/>
                <a:gd name="connsiteX28" fmla="*/ 55863 w 166820"/>
                <a:gd name="connsiteY28" fmla="*/ 65332 h 162311"/>
                <a:gd name="connsiteX29" fmla="*/ 50182 w 166820"/>
                <a:gd name="connsiteY29" fmla="*/ 66594 h 162311"/>
                <a:gd name="connsiteX30" fmla="*/ 45764 w 166820"/>
                <a:gd name="connsiteY30" fmla="*/ 65332 h 162311"/>
                <a:gd name="connsiteX31" fmla="*/ 39452 w 166820"/>
                <a:gd name="connsiteY31" fmla="*/ 64700 h 162311"/>
                <a:gd name="connsiteX32" fmla="*/ 36296 w 166820"/>
                <a:gd name="connsiteY32" fmla="*/ 67856 h 162311"/>
                <a:gd name="connsiteX33" fmla="*/ 31246 w 166820"/>
                <a:gd name="connsiteY33" fmla="*/ 67856 h 162311"/>
                <a:gd name="connsiteX34" fmla="*/ 26828 w 166820"/>
                <a:gd name="connsiteY34" fmla="*/ 65332 h 162311"/>
                <a:gd name="connsiteX35" fmla="*/ 21147 w 166820"/>
                <a:gd name="connsiteY35" fmla="*/ 59065 h 162311"/>
                <a:gd name="connsiteX36" fmla="*/ 18622 w 166820"/>
                <a:gd name="connsiteY36" fmla="*/ 55232 h 162311"/>
                <a:gd name="connsiteX37" fmla="*/ 16683 w 166820"/>
                <a:gd name="connsiteY37" fmla="*/ 49867 h 162311"/>
                <a:gd name="connsiteX38" fmla="*/ 14203 w 166820"/>
                <a:gd name="connsiteY38" fmla="*/ 48920 h 162311"/>
                <a:gd name="connsiteX39" fmla="*/ 11047 w 166820"/>
                <a:gd name="connsiteY39" fmla="*/ 53384 h 162311"/>
                <a:gd name="connsiteX40" fmla="*/ 8523 w 166820"/>
                <a:gd name="connsiteY40" fmla="*/ 57126 h 162311"/>
                <a:gd name="connsiteX41" fmla="*/ 6629 w 166820"/>
                <a:gd name="connsiteY41" fmla="*/ 62175 h 162311"/>
                <a:gd name="connsiteX42" fmla="*/ 6629 w 166820"/>
                <a:gd name="connsiteY42" fmla="*/ 67225 h 162311"/>
                <a:gd name="connsiteX43" fmla="*/ 4104 w 166820"/>
                <a:gd name="connsiteY43" fmla="*/ 71013 h 162311"/>
                <a:gd name="connsiteX44" fmla="*/ 6629 w 166820"/>
                <a:gd name="connsiteY44" fmla="*/ 75476 h 162311"/>
                <a:gd name="connsiteX45" fmla="*/ 6629 w 166820"/>
                <a:gd name="connsiteY45" fmla="*/ 81112 h 162311"/>
                <a:gd name="connsiteX46" fmla="*/ 10416 w 166820"/>
                <a:gd name="connsiteY46" fmla="*/ 84268 h 162311"/>
                <a:gd name="connsiteX47" fmla="*/ 9785 w 166820"/>
                <a:gd name="connsiteY47" fmla="*/ 89949 h 162311"/>
                <a:gd name="connsiteX48" fmla="*/ 9154 w 166820"/>
                <a:gd name="connsiteY48" fmla="*/ 94367 h 162311"/>
                <a:gd name="connsiteX49" fmla="*/ 12310 w 166820"/>
                <a:gd name="connsiteY49" fmla="*/ 95630 h 162311"/>
                <a:gd name="connsiteX50" fmla="*/ 11047 w 166820"/>
                <a:gd name="connsiteY50" fmla="*/ 98831 h 162311"/>
                <a:gd name="connsiteX51" fmla="*/ 16097 w 166820"/>
                <a:gd name="connsiteY51" fmla="*/ 101942 h 162311"/>
                <a:gd name="connsiteX52" fmla="*/ 15466 w 166820"/>
                <a:gd name="connsiteY52" fmla="*/ 105098 h 162311"/>
                <a:gd name="connsiteX53" fmla="*/ 16097 w 166820"/>
                <a:gd name="connsiteY53" fmla="*/ 107623 h 162311"/>
                <a:gd name="connsiteX54" fmla="*/ 21147 w 166820"/>
                <a:gd name="connsiteY54" fmla="*/ 103836 h 162311"/>
                <a:gd name="connsiteX55" fmla="*/ 22409 w 166820"/>
                <a:gd name="connsiteY55" fmla="*/ 106360 h 162311"/>
                <a:gd name="connsiteX56" fmla="*/ 24303 w 166820"/>
                <a:gd name="connsiteY56" fmla="*/ 110779 h 162311"/>
                <a:gd name="connsiteX57" fmla="*/ 23040 w 166820"/>
                <a:gd name="connsiteY57" fmla="*/ 114566 h 162311"/>
                <a:gd name="connsiteX58" fmla="*/ 18622 w 166820"/>
                <a:gd name="connsiteY58" fmla="*/ 115242 h 162311"/>
                <a:gd name="connsiteX59" fmla="*/ 23672 w 166820"/>
                <a:gd name="connsiteY59" fmla="*/ 121509 h 162311"/>
                <a:gd name="connsiteX60" fmla="*/ 25565 w 166820"/>
                <a:gd name="connsiteY60" fmla="*/ 127190 h 162311"/>
                <a:gd name="connsiteX61" fmla="*/ 25565 w 166820"/>
                <a:gd name="connsiteY61" fmla="*/ 132916 h 162311"/>
                <a:gd name="connsiteX62" fmla="*/ 26196 w 166820"/>
                <a:gd name="connsiteY62" fmla="*/ 139183 h 162311"/>
                <a:gd name="connsiteX63" fmla="*/ 33140 w 166820"/>
                <a:gd name="connsiteY63" fmla="*/ 137921 h 162311"/>
                <a:gd name="connsiteX64" fmla="*/ 36927 w 166820"/>
                <a:gd name="connsiteY64" fmla="*/ 139860 h 162311"/>
                <a:gd name="connsiteX65" fmla="*/ 42608 w 166820"/>
                <a:gd name="connsiteY65" fmla="*/ 138597 h 162311"/>
                <a:gd name="connsiteX66" fmla="*/ 46395 w 166820"/>
                <a:gd name="connsiteY66" fmla="*/ 139860 h 162311"/>
                <a:gd name="connsiteX67" fmla="*/ 49551 w 166820"/>
                <a:gd name="connsiteY67" fmla="*/ 136659 h 162311"/>
                <a:gd name="connsiteX68" fmla="*/ 52707 w 166820"/>
                <a:gd name="connsiteY68" fmla="*/ 143016 h 162311"/>
                <a:gd name="connsiteX69" fmla="*/ 52707 w 166820"/>
                <a:gd name="connsiteY69" fmla="*/ 148697 h 162311"/>
                <a:gd name="connsiteX70" fmla="*/ 58388 w 166820"/>
                <a:gd name="connsiteY70" fmla="*/ 144278 h 162311"/>
                <a:gd name="connsiteX71" fmla="*/ 63438 w 166820"/>
                <a:gd name="connsiteY71" fmla="*/ 145541 h 162311"/>
                <a:gd name="connsiteX72" fmla="*/ 69119 w 166820"/>
                <a:gd name="connsiteY72" fmla="*/ 143602 h 162311"/>
                <a:gd name="connsiteX73" fmla="*/ 71012 w 166820"/>
                <a:gd name="connsiteY73" fmla="*/ 137921 h 162311"/>
                <a:gd name="connsiteX74" fmla="*/ 76693 w 166820"/>
                <a:gd name="connsiteY74" fmla="*/ 143016 h 162311"/>
                <a:gd name="connsiteX75" fmla="*/ 81112 w 166820"/>
                <a:gd name="connsiteY75" fmla="*/ 143016 h 162311"/>
                <a:gd name="connsiteX76" fmla="*/ 83006 w 166820"/>
                <a:gd name="connsiteY76" fmla="*/ 146803 h 162311"/>
                <a:gd name="connsiteX77" fmla="*/ 88686 w 166820"/>
                <a:gd name="connsiteY77" fmla="*/ 145541 h 162311"/>
                <a:gd name="connsiteX78" fmla="*/ 91842 w 166820"/>
                <a:gd name="connsiteY78" fmla="*/ 146803 h 162311"/>
                <a:gd name="connsiteX79" fmla="*/ 94367 w 166820"/>
                <a:gd name="connsiteY79" fmla="*/ 148697 h 162311"/>
                <a:gd name="connsiteX80" fmla="*/ 96261 w 166820"/>
                <a:gd name="connsiteY80" fmla="*/ 154964 h 162311"/>
                <a:gd name="connsiteX81" fmla="*/ 96261 w 166820"/>
                <a:gd name="connsiteY81" fmla="*/ 160013 h 162311"/>
                <a:gd name="connsiteX82" fmla="*/ 105098 w 166820"/>
                <a:gd name="connsiteY82" fmla="*/ 156271 h 162311"/>
                <a:gd name="connsiteX83" fmla="*/ 113304 w 166820"/>
                <a:gd name="connsiteY83" fmla="*/ 151221 h 162311"/>
                <a:gd name="connsiteX84" fmla="*/ 118353 w 166820"/>
                <a:gd name="connsiteY84" fmla="*/ 152484 h 162311"/>
                <a:gd name="connsiteX85" fmla="*/ 120878 w 166820"/>
                <a:gd name="connsiteY85" fmla="*/ 155640 h 162311"/>
                <a:gd name="connsiteX86" fmla="*/ 124665 w 166820"/>
                <a:gd name="connsiteY86" fmla="*/ 150545 h 162311"/>
                <a:gd name="connsiteX87" fmla="*/ 124034 w 166820"/>
                <a:gd name="connsiteY87" fmla="*/ 143016 h 162311"/>
                <a:gd name="connsiteX88" fmla="*/ 124034 w 166820"/>
                <a:gd name="connsiteY88" fmla="*/ 135396 h 162311"/>
                <a:gd name="connsiteX89" fmla="*/ 125928 w 166820"/>
                <a:gd name="connsiteY89" fmla="*/ 130978 h 162311"/>
                <a:gd name="connsiteX90" fmla="*/ 127822 w 166820"/>
                <a:gd name="connsiteY90" fmla="*/ 124034 h 162311"/>
                <a:gd name="connsiteX91" fmla="*/ 125297 w 166820"/>
                <a:gd name="connsiteY91" fmla="*/ 122772 h 162311"/>
                <a:gd name="connsiteX92" fmla="*/ 127190 w 166820"/>
                <a:gd name="connsiteY92" fmla="*/ 116505 h 162311"/>
                <a:gd name="connsiteX93" fmla="*/ 127822 w 166820"/>
                <a:gd name="connsiteY93" fmla="*/ 110193 h 162311"/>
                <a:gd name="connsiteX94" fmla="*/ 132871 w 166820"/>
                <a:gd name="connsiteY94" fmla="*/ 107623 h 162311"/>
                <a:gd name="connsiteX95" fmla="*/ 139183 w 166820"/>
                <a:gd name="connsiteY95" fmla="*/ 101942 h 162311"/>
                <a:gd name="connsiteX96" fmla="*/ 142339 w 166820"/>
                <a:gd name="connsiteY96" fmla="*/ 99417 h 162311"/>
                <a:gd name="connsiteX97" fmla="*/ 143602 w 166820"/>
                <a:gd name="connsiteY97" fmla="*/ 94999 h 162311"/>
                <a:gd name="connsiteX98" fmla="*/ 144233 w 166820"/>
                <a:gd name="connsiteY98" fmla="*/ 90625 h 162311"/>
                <a:gd name="connsiteX99" fmla="*/ 143602 w 166820"/>
                <a:gd name="connsiteY99" fmla="*/ 84899 h 162311"/>
                <a:gd name="connsiteX100" fmla="*/ 144233 w 166820"/>
                <a:gd name="connsiteY100" fmla="*/ 78587 h 162311"/>
                <a:gd name="connsiteX101" fmla="*/ 147389 w 166820"/>
                <a:gd name="connsiteY101" fmla="*/ 73537 h 162311"/>
                <a:gd name="connsiteX102" fmla="*/ 152439 w 166820"/>
                <a:gd name="connsiteY102" fmla="*/ 69750 h 162311"/>
                <a:gd name="connsiteX103" fmla="*/ 158751 w 166820"/>
                <a:gd name="connsiteY103" fmla="*/ 69119 h 162311"/>
                <a:gd name="connsiteX104" fmla="*/ 166957 w 166820"/>
                <a:gd name="connsiteY104" fmla="*/ 68533 h 162311"/>
                <a:gd name="connsiteX105" fmla="*/ 166957 w 166820"/>
                <a:gd name="connsiteY105" fmla="*/ 62807 h 162311"/>
                <a:gd name="connsiteX106" fmla="*/ 163169 w 166820"/>
                <a:gd name="connsiteY106" fmla="*/ 58388 h 162311"/>
                <a:gd name="connsiteX107" fmla="*/ 158751 w 166820"/>
                <a:gd name="connsiteY107" fmla="*/ 54601 h 162311"/>
                <a:gd name="connsiteX108" fmla="*/ 153070 w 166820"/>
                <a:gd name="connsiteY108" fmla="*/ 52121 h 162311"/>
                <a:gd name="connsiteX109" fmla="*/ 149914 w 166820"/>
                <a:gd name="connsiteY109" fmla="*/ 47658 h 162311"/>
                <a:gd name="connsiteX110" fmla="*/ 150545 w 166820"/>
                <a:gd name="connsiteY110" fmla="*/ 43239 h 162311"/>
                <a:gd name="connsiteX111" fmla="*/ 153070 w 166820"/>
                <a:gd name="connsiteY111" fmla="*/ 39452 h 162311"/>
                <a:gd name="connsiteX112" fmla="*/ 148652 w 166820"/>
                <a:gd name="connsiteY112" fmla="*/ 35033 h 162311"/>
                <a:gd name="connsiteX113" fmla="*/ 144864 w 166820"/>
                <a:gd name="connsiteY113" fmla="*/ 28090 h 162311"/>
                <a:gd name="connsiteX114" fmla="*/ 139814 w 166820"/>
                <a:gd name="connsiteY114" fmla="*/ 24303 h 162311"/>
                <a:gd name="connsiteX115" fmla="*/ 142971 w 166820"/>
                <a:gd name="connsiteY115" fmla="*/ 22409 h 162311"/>
                <a:gd name="connsiteX116" fmla="*/ 139814 w 166820"/>
                <a:gd name="connsiteY116" fmla="*/ 17991 h 162311"/>
                <a:gd name="connsiteX117" fmla="*/ 144864 w 166820"/>
                <a:gd name="connsiteY117" fmla="*/ 16728 h 162311"/>
                <a:gd name="connsiteX118" fmla="*/ 144233 w 166820"/>
                <a:gd name="connsiteY118" fmla="*/ 11047 h 162311"/>
                <a:gd name="connsiteX119" fmla="*/ 146758 w 166820"/>
                <a:gd name="connsiteY119" fmla="*/ 9154 h 16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66820" h="162311">
                  <a:moveTo>
                    <a:pt x="148652" y="7260"/>
                  </a:moveTo>
                  <a:lnTo>
                    <a:pt x="145495" y="7260"/>
                  </a:lnTo>
                  <a:lnTo>
                    <a:pt x="141708" y="5412"/>
                  </a:lnTo>
                  <a:lnTo>
                    <a:pt x="136658" y="4735"/>
                  </a:lnTo>
                  <a:lnTo>
                    <a:pt x="130977" y="4735"/>
                  </a:lnTo>
                  <a:lnTo>
                    <a:pt x="125297" y="4104"/>
                  </a:lnTo>
                  <a:lnTo>
                    <a:pt x="118985" y="5412"/>
                  </a:lnTo>
                  <a:lnTo>
                    <a:pt x="114566" y="6674"/>
                  </a:lnTo>
                  <a:lnTo>
                    <a:pt x="113304" y="11679"/>
                  </a:lnTo>
                  <a:lnTo>
                    <a:pt x="112672" y="19298"/>
                  </a:lnTo>
                  <a:lnTo>
                    <a:pt x="112672" y="24303"/>
                  </a:lnTo>
                  <a:lnTo>
                    <a:pt x="110779" y="29352"/>
                  </a:lnTo>
                  <a:lnTo>
                    <a:pt x="105729" y="29984"/>
                  </a:lnTo>
                  <a:lnTo>
                    <a:pt x="103836" y="33140"/>
                  </a:lnTo>
                  <a:lnTo>
                    <a:pt x="106992" y="40083"/>
                  </a:lnTo>
                  <a:lnTo>
                    <a:pt x="101311" y="43239"/>
                  </a:lnTo>
                  <a:lnTo>
                    <a:pt x="101311" y="45764"/>
                  </a:lnTo>
                  <a:lnTo>
                    <a:pt x="100679" y="50183"/>
                  </a:lnTo>
                  <a:lnTo>
                    <a:pt x="100048" y="55232"/>
                  </a:lnTo>
                  <a:lnTo>
                    <a:pt x="94998" y="58388"/>
                  </a:lnTo>
                  <a:lnTo>
                    <a:pt x="88686" y="58388"/>
                  </a:lnTo>
                  <a:lnTo>
                    <a:pt x="85530" y="60282"/>
                  </a:lnTo>
                  <a:lnTo>
                    <a:pt x="79218" y="62175"/>
                  </a:lnTo>
                  <a:lnTo>
                    <a:pt x="75431" y="59065"/>
                  </a:lnTo>
                  <a:lnTo>
                    <a:pt x="72906" y="55863"/>
                  </a:lnTo>
                  <a:lnTo>
                    <a:pt x="65331" y="57126"/>
                  </a:lnTo>
                  <a:lnTo>
                    <a:pt x="59651" y="57757"/>
                  </a:lnTo>
                  <a:lnTo>
                    <a:pt x="58388" y="60913"/>
                  </a:lnTo>
                  <a:lnTo>
                    <a:pt x="55863" y="65332"/>
                  </a:lnTo>
                  <a:lnTo>
                    <a:pt x="50182" y="66594"/>
                  </a:lnTo>
                  <a:lnTo>
                    <a:pt x="45764" y="65332"/>
                  </a:lnTo>
                  <a:lnTo>
                    <a:pt x="39452" y="64700"/>
                  </a:lnTo>
                  <a:lnTo>
                    <a:pt x="36296" y="67856"/>
                  </a:lnTo>
                  <a:lnTo>
                    <a:pt x="31246" y="67856"/>
                  </a:lnTo>
                  <a:lnTo>
                    <a:pt x="26828" y="65332"/>
                  </a:lnTo>
                  <a:lnTo>
                    <a:pt x="21147" y="59065"/>
                  </a:lnTo>
                  <a:lnTo>
                    <a:pt x="18622" y="55232"/>
                  </a:lnTo>
                  <a:lnTo>
                    <a:pt x="16683" y="49867"/>
                  </a:lnTo>
                  <a:lnTo>
                    <a:pt x="14203" y="48920"/>
                  </a:lnTo>
                  <a:lnTo>
                    <a:pt x="11047" y="53384"/>
                  </a:lnTo>
                  <a:lnTo>
                    <a:pt x="8523" y="57126"/>
                  </a:lnTo>
                  <a:lnTo>
                    <a:pt x="6629" y="62175"/>
                  </a:lnTo>
                  <a:lnTo>
                    <a:pt x="6629" y="67225"/>
                  </a:lnTo>
                  <a:lnTo>
                    <a:pt x="4104" y="71013"/>
                  </a:lnTo>
                  <a:lnTo>
                    <a:pt x="6629" y="75476"/>
                  </a:lnTo>
                  <a:lnTo>
                    <a:pt x="6629" y="81112"/>
                  </a:lnTo>
                  <a:lnTo>
                    <a:pt x="10416" y="84268"/>
                  </a:lnTo>
                  <a:lnTo>
                    <a:pt x="9785" y="89949"/>
                  </a:lnTo>
                  <a:lnTo>
                    <a:pt x="9154" y="94367"/>
                  </a:lnTo>
                  <a:lnTo>
                    <a:pt x="12310" y="95630"/>
                  </a:lnTo>
                  <a:lnTo>
                    <a:pt x="11047" y="98831"/>
                  </a:lnTo>
                  <a:lnTo>
                    <a:pt x="16097" y="101942"/>
                  </a:lnTo>
                  <a:lnTo>
                    <a:pt x="15466" y="105098"/>
                  </a:lnTo>
                  <a:lnTo>
                    <a:pt x="16097" y="107623"/>
                  </a:lnTo>
                  <a:lnTo>
                    <a:pt x="21147" y="103836"/>
                  </a:lnTo>
                  <a:lnTo>
                    <a:pt x="22409" y="106360"/>
                  </a:lnTo>
                  <a:lnTo>
                    <a:pt x="24303" y="110779"/>
                  </a:lnTo>
                  <a:lnTo>
                    <a:pt x="23040" y="114566"/>
                  </a:lnTo>
                  <a:lnTo>
                    <a:pt x="18622" y="115242"/>
                  </a:lnTo>
                  <a:lnTo>
                    <a:pt x="23672" y="121509"/>
                  </a:lnTo>
                  <a:lnTo>
                    <a:pt x="25565" y="127190"/>
                  </a:lnTo>
                  <a:lnTo>
                    <a:pt x="25565" y="132916"/>
                  </a:lnTo>
                  <a:lnTo>
                    <a:pt x="26196" y="139183"/>
                  </a:lnTo>
                  <a:lnTo>
                    <a:pt x="33140" y="137921"/>
                  </a:lnTo>
                  <a:lnTo>
                    <a:pt x="36927" y="139860"/>
                  </a:lnTo>
                  <a:lnTo>
                    <a:pt x="42608" y="138597"/>
                  </a:lnTo>
                  <a:lnTo>
                    <a:pt x="46395" y="139860"/>
                  </a:lnTo>
                  <a:lnTo>
                    <a:pt x="49551" y="136659"/>
                  </a:lnTo>
                  <a:lnTo>
                    <a:pt x="52707" y="143016"/>
                  </a:lnTo>
                  <a:lnTo>
                    <a:pt x="52707" y="148697"/>
                  </a:lnTo>
                  <a:lnTo>
                    <a:pt x="58388" y="144278"/>
                  </a:lnTo>
                  <a:lnTo>
                    <a:pt x="63438" y="145541"/>
                  </a:lnTo>
                  <a:lnTo>
                    <a:pt x="69119" y="143602"/>
                  </a:lnTo>
                  <a:lnTo>
                    <a:pt x="71012" y="137921"/>
                  </a:lnTo>
                  <a:lnTo>
                    <a:pt x="76693" y="143016"/>
                  </a:lnTo>
                  <a:lnTo>
                    <a:pt x="81112" y="143016"/>
                  </a:lnTo>
                  <a:lnTo>
                    <a:pt x="83006" y="146803"/>
                  </a:lnTo>
                  <a:lnTo>
                    <a:pt x="88686" y="145541"/>
                  </a:lnTo>
                  <a:lnTo>
                    <a:pt x="91842" y="146803"/>
                  </a:lnTo>
                  <a:lnTo>
                    <a:pt x="94367" y="148697"/>
                  </a:lnTo>
                  <a:lnTo>
                    <a:pt x="96261" y="154964"/>
                  </a:lnTo>
                  <a:lnTo>
                    <a:pt x="96261" y="160013"/>
                  </a:lnTo>
                  <a:lnTo>
                    <a:pt x="105098" y="156271"/>
                  </a:lnTo>
                  <a:lnTo>
                    <a:pt x="113304" y="151221"/>
                  </a:lnTo>
                  <a:lnTo>
                    <a:pt x="118353" y="152484"/>
                  </a:lnTo>
                  <a:lnTo>
                    <a:pt x="120878" y="155640"/>
                  </a:lnTo>
                  <a:lnTo>
                    <a:pt x="124665" y="150545"/>
                  </a:lnTo>
                  <a:lnTo>
                    <a:pt x="124034" y="143016"/>
                  </a:lnTo>
                  <a:lnTo>
                    <a:pt x="124034" y="135396"/>
                  </a:lnTo>
                  <a:lnTo>
                    <a:pt x="125928" y="130978"/>
                  </a:lnTo>
                  <a:lnTo>
                    <a:pt x="127822" y="124034"/>
                  </a:lnTo>
                  <a:lnTo>
                    <a:pt x="125297" y="122772"/>
                  </a:lnTo>
                  <a:lnTo>
                    <a:pt x="127190" y="116505"/>
                  </a:lnTo>
                  <a:lnTo>
                    <a:pt x="127822" y="110193"/>
                  </a:lnTo>
                  <a:lnTo>
                    <a:pt x="132871" y="107623"/>
                  </a:lnTo>
                  <a:lnTo>
                    <a:pt x="139183" y="101942"/>
                  </a:lnTo>
                  <a:lnTo>
                    <a:pt x="142339" y="99417"/>
                  </a:lnTo>
                  <a:lnTo>
                    <a:pt x="143602" y="94999"/>
                  </a:lnTo>
                  <a:lnTo>
                    <a:pt x="144233" y="90625"/>
                  </a:lnTo>
                  <a:lnTo>
                    <a:pt x="143602" y="84899"/>
                  </a:lnTo>
                  <a:lnTo>
                    <a:pt x="144233" y="78587"/>
                  </a:lnTo>
                  <a:lnTo>
                    <a:pt x="147389" y="73537"/>
                  </a:lnTo>
                  <a:lnTo>
                    <a:pt x="152439" y="69750"/>
                  </a:lnTo>
                  <a:lnTo>
                    <a:pt x="158751" y="69119"/>
                  </a:lnTo>
                  <a:lnTo>
                    <a:pt x="166957" y="68533"/>
                  </a:lnTo>
                  <a:lnTo>
                    <a:pt x="166957" y="62807"/>
                  </a:lnTo>
                  <a:lnTo>
                    <a:pt x="163169" y="58388"/>
                  </a:lnTo>
                  <a:lnTo>
                    <a:pt x="158751" y="54601"/>
                  </a:lnTo>
                  <a:lnTo>
                    <a:pt x="153070" y="52121"/>
                  </a:lnTo>
                  <a:lnTo>
                    <a:pt x="149914" y="47658"/>
                  </a:lnTo>
                  <a:lnTo>
                    <a:pt x="150545" y="43239"/>
                  </a:lnTo>
                  <a:lnTo>
                    <a:pt x="153070" y="39452"/>
                  </a:lnTo>
                  <a:lnTo>
                    <a:pt x="148652" y="35033"/>
                  </a:lnTo>
                  <a:lnTo>
                    <a:pt x="144864" y="28090"/>
                  </a:lnTo>
                  <a:lnTo>
                    <a:pt x="139814" y="24303"/>
                  </a:lnTo>
                  <a:lnTo>
                    <a:pt x="142971" y="22409"/>
                  </a:lnTo>
                  <a:lnTo>
                    <a:pt x="139814" y="17991"/>
                  </a:lnTo>
                  <a:lnTo>
                    <a:pt x="144864" y="16728"/>
                  </a:lnTo>
                  <a:lnTo>
                    <a:pt x="144233" y="11047"/>
                  </a:lnTo>
                  <a:lnTo>
                    <a:pt x="146758" y="91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2" name="手繪多邊形: 圖案 221">
              <a:extLst>
                <a:ext uri="{FF2B5EF4-FFF2-40B4-BE49-F238E27FC236}">
                  <a16:creationId xmlns:a16="http://schemas.microsoft.com/office/drawing/2014/main" id="{439A5447-5399-4D05-8F01-6EE5D8B64492}"/>
                </a:ext>
              </a:extLst>
            </p:cNvPr>
            <p:cNvSpPr/>
            <p:nvPr/>
          </p:nvSpPr>
          <p:spPr>
            <a:xfrm>
              <a:off x="3652338" y="3315854"/>
              <a:ext cx="197152" cy="142386"/>
            </a:xfrm>
            <a:custGeom>
              <a:avLst/>
              <a:gdLst>
                <a:gd name="connsiteX0" fmla="*/ 8568 w 162311"/>
                <a:gd name="connsiteY0" fmla="*/ 107037 h 117225"/>
                <a:gd name="connsiteX1" fmla="*/ 14249 w 162311"/>
                <a:gd name="connsiteY1" fmla="*/ 113304 h 117225"/>
                <a:gd name="connsiteX2" fmla="*/ 18667 w 162311"/>
                <a:gd name="connsiteY2" fmla="*/ 115829 h 117225"/>
                <a:gd name="connsiteX3" fmla="*/ 23717 w 162311"/>
                <a:gd name="connsiteY3" fmla="*/ 115829 h 117225"/>
                <a:gd name="connsiteX4" fmla="*/ 26873 w 162311"/>
                <a:gd name="connsiteY4" fmla="*/ 112673 h 117225"/>
                <a:gd name="connsiteX5" fmla="*/ 33185 w 162311"/>
                <a:gd name="connsiteY5" fmla="*/ 113304 h 117225"/>
                <a:gd name="connsiteX6" fmla="*/ 37603 w 162311"/>
                <a:gd name="connsiteY6" fmla="*/ 114566 h 117225"/>
                <a:gd name="connsiteX7" fmla="*/ 43284 w 162311"/>
                <a:gd name="connsiteY7" fmla="*/ 113304 h 117225"/>
                <a:gd name="connsiteX8" fmla="*/ 45809 w 162311"/>
                <a:gd name="connsiteY8" fmla="*/ 108885 h 117225"/>
                <a:gd name="connsiteX9" fmla="*/ 47072 w 162311"/>
                <a:gd name="connsiteY9" fmla="*/ 105729 h 117225"/>
                <a:gd name="connsiteX10" fmla="*/ 52752 w 162311"/>
                <a:gd name="connsiteY10" fmla="*/ 105098 h 117225"/>
                <a:gd name="connsiteX11" fmla="*/ 60327 w 162311"/>
                <a:gd name="connsiteY11" fmla="*/ 103836 h 117225"/>
                <a:gd name="connsiteX12" fmla="*/ 62852 w 162311"/>
                <a:gd name="connsiteY12" fmla="*/ 107037 h 117225"/>
                <a:gd name="connsiteX13" fmla="*/ 66639 w 162311"/>
                <a:gd name="connsiteY13" fmla="*/ 110148 h 117225"/>
                <a:gd name="connsiteX14" fmla="*/ 72951 w 162311"/>
                <a:gd name="connsiteY14" fmla="*/ 108254 h 117225"/>
                <a:gd name="connsiteX15" fmla="*/ 76107 w 162311"/>
                <a:gd name="connsiteY15" fmla="*/ 106360 h 117225"/>
                <a:gd name="connsiteX16" fmla="*/ 82419 w 162311"/>
                <a:gd name="connsiteY16" fmla="*/ 106360 h 117225"/>
                <a:gd name="connsiteX17" fmla="*/ 87469 w 162311"/>
                <a:gd name="connsiteY17" fmla="*/ 103204 h 117225"/>
                <a:gd name="connsiteX18" fmla="*/ 88100 w 162311"/>
                <a:gd name="connsiteY18" fmla="*/ 98155 h 117225"/>
                <a:gd name="connsiteX19" fmla="*/ 88732 w 162311"/>
                <a:gd name="connsiteY19" fmla="*/ 93736 h 117225"/>
                <a:gd name="connsiteX20" fmla="*/ 88732 w 162311"/>
                <a:gd name="connsiteY20" fmla="*/ 91211 h 117225"/>
                <a:gd name="connsiteX21" fmla="*/ 94413 w 162311"/>
                <a:gd name="connsiteY21" fmla="*/ 88055 h 117225"/>
                <a:gd name="connsiteX22" fmla="*/ 91256 w 162311"/>
                <a:gd name="connsiteY22" fmla="*/ 81112 h 117225"/>
                <a:gd name="connsiteX23" fmla="*/ 93150 w 162311"/>
                <a:gd name="connsiteY23" fmla="*/ 77956 h 117225"/>
                <a:gd name="connsiteX24" fmla="*/ 98200 w 162311"/>
                <a:gd name="connsiteY24" fmla="*/ 77325 h 117225"/>
                <a:gd name="connsiteX25" fmla="*/ 100093 w 162311"/>
                <a:gd name="connsiteY25" fmla="*/ 72275 h 117225"/>
                <a:gd name="connsiteX26" fmla="*/ 100093 w 162311"/>
                <a:gd name="connsiteY26" fmla="*/ 67270 h 117225"/>
                <a:gd name="connsiteX27" fmla="*/ 100725 w 162311"/>
                <a:gd name="connsiteY27" fmla="*/ 59651 h 117225"/>
                <a:gd name="connsiteX28" fmla="*/ 101987 w 162311"/>
                <a:gd name="connsiteY28" fmla="*/ 54646 h 117225"/>
                <a:gd name="connsiteX29" fmla="*/ 106405 w 162311"/>
                <a:gd name="connsiteY29" fmla="*/ 53384 h 117225"/>
                <a:gd name="connsiteX30" fmla="*/ 112718 w 162311"/>
                <a:gd name="connsiteY30" fmla="*/ 52076 h 117225"/>
                <a:gd name="connsiteX31" fmla="*/ 118398 w 162311"/>
                <a:gd name="connsiteY31" fmla="*/ 52707 h 117225"/>
                <a:gd name="connsiteX32" fmla="*/ 124079 w 162311"/>
                <a:gd name="connsiteY32" fmla="*/ 52707 h 117225"/>
                <a:gd name="connsiteX33" fmla="*/ 129129 w 162311"/>
                <a:gd name="connsiteY33" fmla="*/ 53384 h 117225"/>
                <a:gd name="connsiteX34" fmla="*/ 132916 w 162311"/>
                <a:gd name="connsiteY34" fmla="*/ 55232 h 117225"/>
                <a:gd name="connsiteX35" fmla="*/ 136073 w 162311"/>
                <a:gd name="connsiteY35" fmla="*/ 55232 h 117225"/>
                <a:gd name="connsiteX36" fmla="*/ 136704 w 162311"/>
                <a:gd name="connsiteY36" fmla="*/ 54646 h 117225"/>
                <a:gd name="connsiteX37" fmla="*/ 144278 w 162311"/>
                <a:gd name="connsiteY37" fmla="*/ 53970 h 117225"/>
                <a:gd name="connsiteX38" fmla="*/ 148697 w 162311"/>
                <a:gd name="connsiteY38" fmla="*/ 52707 h 117225"/>
                <a:gd name="connsiteX39" fmla="*/ 146803 w 162311"/>
                <a:gd name="connsiteY39" fmla="*/ 48289 h 117225"/>
                <a:gd name="connsiteX40" fmla="*/ 141753 w 162311"/>
                <a:gd name="connsiteY40" fmla="*/ 47026 h 117225"/>
                <a:gd name="connsiteX41" fmla="*/ 139860 w 162311"/>
                <a:gd name="connsiteY41" fmla="*/ 43870 h 117225"/>
                <a:gd name="connsiteX42" fmla="*/ 142384 w 162311"/>
                <a:gd name="connsiteY42" fmla="*/ 40714 h 117225"/>
                <a:gd name="connsiteX43" fmla="*/ 147434 w 162311"/>
                <a:gd name="connsiteY43" fmla="*/ 41977 h 117225"/>
                <a:gd name="connsiteX44" fmla="*/ 151222 w 162311"/>
                <a:gd name="connsiteY44" fmla="*/ 40714 h 117225"/>
                <a:gd name="connsiteX45" fmla="*/ 157534 w 162311"/>
                <a:gd name="connsiteY45" fmla="*/ 38821 h 117225"/>
                <a:gd name="connsiteX46" fmla="*/ 158796 w 162311"/>
                <a:gd name="connsiteY46" fmla="*/ 33771 h 117225"/>
                <a:gd name="connsiteX47" fmla="*/ 149328 w 162311"/>
                <a:gd name="connsiteY47" fmla="*/ 33140 h 117225"/>
                <a:gd name="connsiteX48" fmla="*/ 144278 w 162311"/>
                <a:gd name="connsiteY48" fmla="*/ 28721 h 117225"/>
                <a:gd name="connsiteX49" fmla="*/ 139228 w 162311"/>
                <a:gd name="connsiteY49" fmla="*/ 26828 h 117225"/>
                <a:gd name="connsiteX50" fmla="*/ 136704 w 162311"/>
                <a:gd name="connsiteY50" fmla="*/ 29353 h 117225"/>
                <a:gd name="connsiteX51" fmla="*/ 136704 w 162311"/>
                <a:gd name="connsiteY51" fmla="*/ 23672 h 117225"/>
                <a:gd name="connsiteX52" fmla="*/ 134179 w 162311"/>
                <a:gd name="connsiteY52" fmla="*/ 22409 h 117225"/>
                <a:gd name="connsiteX53" fmla="*/ 131023 w 162311"/>
                <a:gd name="connsiteY53" fmla="*/ 25565 h 117225"/>
                <a:gd name="connsiteX54" fmla="*/ 131023 w 162311"/>
                <a:gd name="connsiteY54" fmla="*/ 21147 h 117225"/>
                <a:gd name="connsiteX55" fmla="*/ 131023 w 162311"/>
                <a:gd name="connsiteY55" fmla="*/ 14835 h 117225"/>
                <a:gd name="connsiteX56" fmla="*/ 127867 w 162311"/>
                <a:gd name="connsiteY56" fmla="*/ 12941 h 117225"/>
                <a:gd name="connsiteX57" fmla="*/ 126604 w 162311"/>
                <a:gd name="connsiteY57" fmla="*/ 10416 h 117225"/>
                <a:gd name="connsiteX58" fmla="*/ 123448 w 162311"/>
                <a:gd name="connsiteY58" fmla="*/ 8523 h 117225"/>
                <a:gd name="connsiteX59" fmla="*/ 121554 w 162311"/>
                <a:gd name="connsiteY59" fmla="*/ 5367 h 117225"/>
                <a:gd name="connsiteX60" fmla="*/ 117136 w 162311"/>
                <a:gd name="connsiteY60" fmla="*/ 9154 h 117225"/>
                <a:gd name="connsiteX61" fmla="*/ 117136 w 162311"/>
                <a:gd name="connsiteY61" fmla="*/ 4104 h 117225"/>
                <a:gd name="connsiteX62" fmla="*/ 113980 w 162311"/>
                <a:gd name="connsiteY62" fmla="*/ 9154 h 117225"/>
                <a:gd name="connsiteX63" fmla="*/ 111455 w 162311"/>
                <a:gd name="connsiteY63" fmla="*/ 13572 h 117225"/>
                <a:gd name="connsiteX64" fmla="*/ 107668 w 162311"/>
                <a:gd name="connsiteY64" fmla="*/ 17360 h 117225"/>
                <a:gd name="connsiteX65" fmla="*/ 105774 w 162311"/>
                <a:gd name="connsiteY65" fmla="*/ 20516 h 117225"/>
                <a:gd name="connsiteX66" fmla="*/ 102618 w 162311"/>
                <a:gd name="connsiteY66" fmla="*/ 24934 h 117225"/>
                <a:gd name="connsiteX67" fmla="*/ 102618 w 162311"/>
                <a:gd name="connsiteY67" fmla="*/ 29353 h 117225"/>
                <a:gd name="connsiteX68" fmla="*/ 98831 w 162311"/>
                <a:gd name="connsiteY68" fmla="*/ 31246 h 117225"/>
                <a:gd name="connsiteX69" fmla="*/ 95044 w 162311"/>
                <a:gd name="connsiteY69" fmla="*/ 31877 h 117225"/>
                <a:gd name="connsiteX70" fmla="*/ 94413 w 162311"/>
                <a:gd name="connsiteY70" fmla="*/ 35034 h 117225"/>
                <a:gd name="connsiteX71" fmla="*/ 96937 w 162311"/>
                <a:gd name="connsiteY71" fmla="*/ 38821 h 117225"/>
                <a:gd name="connsiteX72" fmla="*/ 93781 w 162311"/>
                <a:gd name="connsiteY72" fmla="*/ 41346 h 117225"/>
                <a:gd name="connsiteX73" fmla="*/ 93781 w 162311"/>
                <a:gd name="connsiteY73" fmla="*/ 46440 h 117225"/>
                <a:gd name="connsiteX74" fmla="*/ 94413 w 162311"/>
                <a:gd name="connsiteY74" fmla="*/ 50814 h 117225"/>
                <a:gd name="connsiteX75" fmla="*/ 90625 w 162311"/>
                <a:gd name="connsiteY75" fmla="*/ 50814 h 117225"/>
                <a:gd name="connsiteX76" fmla="*/ 88732 w 162311"/>
                <a:gd name="connsiteY76" fmla="*/ 45764 h 117225"/>
                <a:gd name="connsiteX77" fmla="*/ 84313 w 162311"/>
                <a:gd name="connsiteY77" fmla="*/ 44502 h 117225"/>
                <a:gd name="connsiteX78" fmla="*/ 85576 w 162311"/>
                <a:gd name="connsiteY78" fmla="*/ 50183 h 117225"/>
                <a:gd name="connsiteX79" fmla="*/ 86207 w 162311"/>
                <a:gd name="connsiteY79" fmla="*/ 54646 h 117225"/>
                <a:gd name="connsiteX80" fmla="*/ 83051 w 162311"/>
                <a:gd name="connsiteY80" fmla="*/ 57126 h 117225"/>
                <a:gd name="connsiteX81" fmla="*/ 79895 w 162311"/>
                <a:gd name="connsiteY81" fmla="*/ 54646 h 117225"/>
                <a:gd name="connsiteX82" fmla="*/ 77370 w 162311"/>
                <a:gd name="connsiteY82" fmla="*/ 50814 h 117225"/>
                <a:gd name="connsiteX83" fmla="*/ 74845 w 162311"/>
                <a:gd name="connsiteY83" fmla="*/ 48289 h 117225"/>
                <a:gd name="connsiteX84" fmla="*/ 71689 w 162311"/>
                <a:gd name="connsiteY84" fmla="*/ 48289 h 117225"/>
                <a:gd name="connsiteX85" fmla="*/ 71689 w 162311"/>
                <a:gd name="connsiteY85" fmla="*/ 55232 h 117225"/>
                <a:gd name="connsiteX86" fmla="*/ 68533 w 162311"/>
                <a:gd name="connsiteY86" fmla="*/ 60913 h 117225"/>
                <a:gd name="connsiteX87" fmla="*/ 64114 w 162311"/>
                <a:gd name="connsiteY87" fmla="*/ 64069 h 117225"/>
                <a:gd name="connsiteX88" fmla="*/ 60958 w 162311"/>
                <a:gd name="connsiteY88" fmla="*/ 70381 h 117225"/>
                <a:gd name="connsiteX89" fmla="*/ 56540 w 162311"/>
                <a:gd name="connsiteY89" fmla="*/ 75431 h 117225"/>
                <a:gd name="connsiteX90" fmla="*/ 51490 w 162311"/>
                <a:gd name="connsiteY90" fmla="*/ 76062 h 117225"/>
                <a:gd name="connsiteX91" fmla="*/ 47072 w 162311"/>
                <a:gd name="connsiteY91" fmla="*/ 79218 h 117225"/>
                <a:gd name="connsiteX92" fmla="*/ 42653 w 162311"/>
                <a:gd name="connsiteY92" fmla="*/ 80481 h 117225"/>
                <a:gd name="connsiteX93" fmla="*/ 38235 w 162311"/>
                <a:gd name="connsiteY93" fmla="*/ 80481 h 117225"/>
                <a:gd name="connsiteX94" fmla="*/ 32554 w 162311"/>
                <a:gd name="connsiteY94" fmla="*/ 81743 h 117225"/>
                <a:gd name="connsiteX95" fmla="*/ 31922 w 162311"/>
                <a:gd name="connsiteY95" fmla="*/ 84899 h 117225"/>
                <a:gd name="connsiteX96" fmla="*/ 30660 w 162311"/>
                <a:gd name="connsiteY96" fmla="*/ 88055 h 117225"/>
                <a:gd name="connsiteX97" fmla="*/ 28135 w 162311"/>
                <a:gd name="connsiteY97" fmla="*/ 91211 h 117225"/>
                <a:gd name="connsiteX98" fmla="*/ 30660 w 162311"/>
                <a:gd name="connsiteY98" fmla="*/ 94999 h 117225"/>
                <a:gd name="connsiteX99" fmla="*/ 29398 w 162311"/>
                <a:gd name="connsiteY99" fmla="*/ 98786 h 117225"/>
                <a:gd name="connsiteX100" fmla="*/ 24348 w 162311"/>
                <a:gd name="connsiteY100" fmla="*/ 102573 h 117225"/>
                <a:gd name="connsiteX101" fmla="*/ 21192 w 162311"/>
                <a:gd name="connsiteY101" fmla="*/ 101942 h 117225"/>
                <a:gd name="connsiteX102" fmla="*/ 17405 w 162311"/>
                <a:gd name="connsiteY102" fmla="*/ 100680 h 117225"/>
                <a:gd name="connsiteX103" fmla="*/ 11724 w 162311"/>
                <a:gd name="connsiteY103" fmla="*/ 100680 h 117225"/>
                <a:gd name="connsiteX104" fmla="*/ 6674 w 162311"/>
                <a:gd name="connsiteY104" fmla="*/ 98786 h 117225"/>
                <a:gd name="connsiteX105" fmla="*/ 4104 w 162311"/>
                <a:gd name="connsiteY105" fmla="*/ 97839 h 117225"/>
                <a:gd name="connsiteX106" fmla="*/ 6043 w 162311"/>
                <a:gd name="connsiteY106" fmla="*/ 103204 h 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62311" h="117225">
                  <a:moveTo>
                    <a:pt x="8568" y="107037"/>
                  </a:moveTo>
                  <a:lnTo>
                    <a:pt x="14249" y="113304"/>
                  </a:lnTo>
                  <a:lnTo>
                    <a:pt x="18667" y="115829"/>
                  </a:lnTo>
                  <a:lnTo>
                    <a:pt x="23717" y="115829"/>
                  </a:lnTo>
                  <a:lnTo>
                    <a:pt x="26873" y="112673"/>
                  </a:lnTo>
                  <a:lnTo>
                    <a:pt x="33185" y="113304"/>
                  </a:lnTo>
                  <a:lnTo>
                    <a:pt x="37603" y="114566"/>
                  </a:lnTo>
                  <a:lnTo>
                    <a:pt x="43284" y="113304"/>
                  </a:lnTo>
                  <a:lnTo>
                    <a:pt x="45809" y="108885"/>
                  </a:lnTo>
                  <a:lnTo>
                    <a:pt x="47072" y="105729"/>
                  </a:lnTo>
                  <a:lnTo>
                    <a:pt x="52752" y="105098"/>
                  </a:lnTo>
                  <a:lnTo>
                    <a:pt x="60327" y="103836"/>
                  </a:lnTo>
                  <a:lnTo>
                    <a:pt x="62852" y="107037"/>
                  </a:lnTo>
                  <a:lnTo>
                    <a:pt x="66639" y="110148"/>
                  </a:lnTo>
                  <a:lnTo>
                    <a:pt x="72951" y="108254"/>
                  </a:lnTo>
                  <a:lnTo>
                    <a:pt x="76107" y="106360"/>
                  </a:lnTo>
                  <a:lnTo>
                    <a:pt x="82419" y="106360"/>
                  </a:lnTo>
                  <a:lnTo>
                    <a:pt x="87469" y="103204"/>
                  </a:lnTo>
                  <a:lnTo>
                    <a:pt x="88100" y="98155"/>
                  </a:lnTo>
                  <a:lnTo>
                    <a:pt x="88732" y="93736"/>
                  </a:lnTo>
                  <a:lnTo>
                    <a:pt x="88732" y="91211"/>
                  </a:lnTo>
                  <a:lnTo>
                    <a:pt x="94413" y="88055"/>
                  </a:lnTo>
                  <a:lnTo>
                    <a:pt x="91256" y="81112"/>
                  </a:lnTo>
                  <a:lnTo>
                    <a:pt x="93150" y="77956"/>
                  </a:lnTo>
                  <a:lnTo>
                    <a:pt x="98200" y="77325"/>
                  </a:lnTo>
                  <a:lnTo>
                    <a:pt x="100093" y="72275"/>
                  </a:lnTo>
                  <a:lnTo>
                    <a:pt x="100093" y="67270"/>
                  </a:lnTo>
                  <a:lnTo>
                    <a:pt x="100725" y="59651"/>
                  </a:lnTo>
                  <a:lnTo>
                    <a:pt x="101987" y="54646"/>
                  </a:lnTo>
                  <a:lnTo>
                    <a:pt x="106405" y="53384"/>
                  </a:lnTo>
                  <a:lnTo>
                    <a:pt x="112718" y="52076"/>
                  </a:lnTo>
                  <a:lnTo>
                    <a:pt x="118398" y="52707"/>
                  </a:lnTo>
                  <a:lnTo>
                    <a:pt x="124079" y="52707"/>
                  </a:lnTo>
                  <a:lnTo>
                    <a:pt x="129129" y="53384"/>
                  </a:lnTo>
                  <a:lnTo>
                    <a:pt x="132916" y="55232"/>
                  </a:lnTo>
                  <a:lnTo>
                    <a:pt x="136073" y="55232"/>
                  </a:lnTo>
                  <a:lnTo>
                    <a:pt x="136704" y="54646"/>
                  </a:lnTo>
                  <a:lnTo>
                    <a:pt x="144278" y="53970"/>
                  </a:lnTo>
                  <a:lnTo>
                    <a:pt x="148697" y="52707"/>
                  </a:lnTo>
                  <a:lnTo>
                    <a:pt x="146803" y="48289"/>
                  </a:lnTo>
                  <a:lnTo>
                    <a:pt x="141753" y="47026"/>
                  </a:lnTo>
                  <a:lnTo>
                    <a:pt x="139860" y="43870"/>
                  </a:lnTo>
                  <a:lnTo>
                    <a:pt x="142384" y="40714"/>
                  </a:lnTo>
                  <a:lnTo>
                    <a:pt x="147434" y="41977"/>
                  </a:lnTo>
                  <a:lnTo>
                    <a:pt x="151222" y="40714"/>
                  </a:lnTo>
                  <a:lnTo>
                    <a:pt x="157534" y="38821"/>
                  </a:lnTo>
                  <a:lnTo>
                    <a:pt x="158796" y="33771"/>
                  </a:lnTo>
                  <a:lnTo>
                    <a:pt x="149328" y="33140"/>
                  </a:lnTo>
                  <a:lnTo>
                    <a:pt x="144278" y="28721"/>
                  </a:lnTo>
                  <a:lnTo>
                    <a:pt x="139228" y="26828"/>
                  </a:lnTo>
                  <a:lnTo>
                    <a:pt x="136704" y="29353"/>
                  </a:lnTo>
                  <a:lnTo>
                    <a:pt x="136704" y="23672"/>
                  </a:lnTo>
                  <a:lnTo>
                    <a:pt x="134179" y="22409"/>
                  </a:lnTo>
                  <a:lnTo>
                    <a:pt x="131023" y="25565"/>
                  </a:lnTo>
                  <a:lnTo>
                    <a:pt x="131023" y="21147"/>
                  </a:lnTo>
                  <a:lnTo>
                    <a:pt x="131023" y="14835"/>
                  </a:lnTo>
                  <a:lnTo>
                    <a:pt x="127867" y="12941"/>
                  </a:lnTo>
                  <a:lnTo>
                    <a:pt x="126604" y="10416"/>
                  </a:lnTo>
                  <a:lnTo>
                    <a:pt x="123448" y="8523"/>
                  </a:lnTo>
                  <a:lnTo>
                    <a:pt x="121554" y="5367"/>
                  </a:lnTo>
                  <a:lnTo>
                    <a:pt x="117136" y="9154"/>
                  </a:lnTo>
                  <a:lnTo>
                    <a:pt x="117136" y="4104"/>
                  </a:lnTo>
                  <a:lnTo>
                    <a:pt x="113980" y="9154"/>
                  </a:lnTo>
                  <a:lnTo>
                    <a:pt x="111455" y="13572"/>
                  </a:lnTo>
                  <a:lnTo>
                    <a:pt x="107668" y="17360"/>
                  </a:lnTo>
                  <a:lnTo>
                    <a:pt x="105774" y="20516"/>
                  </a:lnTo>
                  <a:lnTo>
                    <a:pt x="102618" y="24934"/>
                  </a:lnTo>
                  <a:lnTo>
                    <a:pt x="102618" y="29353"/>
                  </a:lnTo>
                  <a:lnTo>
                    <a:pt x="98831" y="31246"/>
                  </a:lnTo>
                  <a:lnTo>
                    <a:pt x="95044" y="31877"/>
                  </a:lnTo>
                  <a:lnTo>
                    <a:pt x="94413" y="35034"/>
                  </a:lnTo>
                  <a:lnTo>
                    <a:pt x="96937" y="38821"/>
                  </a:lnTo>
                  <a:lnTo>
                    <a:pt x="93781" y="41346"/>
                  </a:lnTo>
                  <a:lnTo>
                    <a:pt x="93781" y="46440"/>
                  </a:lnTo>
                  <a:lnTo>
                    <a:pt x="94413" y="50814"/>
                  </a:lnTo>
                  <a:lnTo>
                    <a:pt x="90625" y="50814"/>
                  </a:lnTo>
                  <a:lnTo>
                    <a:pt x="88732" y="45764"/>
                  </a:lnTo>
                  <a:lnTo>
                    <a:pt x="84313" y="44502"/>
                  </a:lnTo>
                  <a:lnTo>
                    <a:pt x="85576" y="50183"/>
                  </a:lnTo>
                  <a:lnTo>
                    <a:pt x="86207" y="54646"/>
                  </a:lnTo>
                  <a:lnTo>
                    <a:pt x="83051" y="57126"/>
                  </a:lnTo>
                  <a:lnTo>
                    <a:pt x="79895" y="54646"/>
                  </a:lnTo>
                  <a:lnTo>
                    <a:pt x="77370" y="50814"/>
                  </a:lnTo>
                  <a:lnTo>
                    <a:pt x="74845" y="48289"/>
                  </a:lnTo>
                  <a:lnTo>
                    <a:pt x="71689" y="48289"/>
                  </a:lnTo>
                  <a:lnTo>
                    <a:pt x="71689" y="55232"/>
                  </a:lnTo>
                  <a:lnTo>
                    <a:pt x="68533" y="60913"/>
                  </a:lnTo>
                  <a:lnTo>
                    <a:pt x="64114" y="64069"/>
                  </a:lnTo>
                  <a:lnTo>
                    <a:pt x="60958" y="70381"/>
                  </a:lnTo>
                  <a:lnTo>
                    <a:pt x="56540" y="75431"/>
                  </a:lnTo>
                  <a:lnTo>
                    <a:pt x="51490" y="76062"/>
                  </a:lnTo>
                  <a:lnTo>
                    <a:pt x="47072" y="79218"/>
                  </a:lnTo>
                  <a:lnTo>
                    <a:pt x="42653" y="80481"/>
                  </a:lnTo>
                  <a:lnTo>
                    <a:pt x="38235" y="80481"/>
                  </a:lnTo>
                  <a:lnTo>
                    <a:pt x="32554" y="81743"/>
                  </a:lnTo>
                  <a:lnTo>
                    <a:pt x="31922" y="84899"/>
                  </a:lnTo>
                  <a:lnTo>
                    <a:pt x="30660" y="88055"/>
                  </a:lnTo>
                  <a:lnTo>
                    <a:pt x="28135" y="91211"/>
                  </a:lnTo>
                  <a:lnTo>
                    <a:pt x="30660" y="94999"/>
                  </a:lnTo>
                  <a:lnTo>
                    <a:pt x="29398" y="98786"/>
                  </a:lnTo>
                  <a:lnTo>
                    <a:pt x="24348" y="102573"/>
                  </a:lnTo>
                  <a:lnTo>
                    <a:pt x="21192" y="101942"/>
                  </a:lnTo>
                  <a:lnTo>
                    <a:pt x="17405" y="100680"/>
                  </a:lnTo>
                  <a:lnTo>
                    <a:pt x="11724" y="100680"/>
                  </a:lnTo>
                  <a:lnTo>
                    <a:pt x="6674" y="98786"/>
                  </a:lnTo>
                  <a:lnTo>
                    <a:pt x="4104" y="97839"/>
                  </a:lnTo>
                  <a:lnTo>
                    <a:pt x="6043" y="1032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3" name="手繪多邊形: 圖案 222">
              <a:extLst>
                <a:ext uri="{FF2B5EF4-FFF2-40B4-BE49-F238E27FC236}">
                  <a16:creationId xmlns:a16="http://schemas.microsoft.com/office/drawing/2014/main" id="{FE6B23BD-509B-4753-8C38-DD521D48AF70}"/>
                </a:ext>
              </a:extLst>
            </p:cNvPr>
            <p:cNvSpPr/>
            <p:nvPr/>
          </p:nvSpPr>
          <p:spPr>
            <a:xfrm>
              <a:off x="3368713" y="3348055"/>
              <a:ext cx="219057" cy="262866"/>
            </a:xfrm>
            <a:custGeom>
              <a:avLst/>
              <a:gdLst>
                <a:gd name="connsiteX0" fmla="*/ 9785 w 180346"/>
                <a:gd name="connsiteY0" fmla="*/ 18622 h 216415"/>
                <a:gd name="connsiteX1" fmla="*/ 5366 w 180346"/>
                <a:gd name="connsiteY1" fmla="*/ 11679 h 216415"/>
                <a:gd name="connsiteX2" fmla="*/ 4104 w 180346"/>
                <a:gd name="connsiteY2" fmla="*/ 8523 h 216415"/>
                <a:gd name="connsiteX3" fmla="*/ 4104 w 180346"/>
                <a:gd name="connsiteY3" fmla="*/ 6043 h 216415"/>
                <a:gd name="connsiteX4" fmla="*/ 7891 w 180346"/>
                <a:gd name="connsiteY4" fmla="*/ 4104 h 216415"/>
                <a:gd name="connsiteX5" fmla="*/ 11679 w 180346"/>
                <a:gd name="connsiteY5" fmla="*/ 4104 h 216415"/>
                <a:gd name="connsiteX6" fmla="*/ 16097 w 180346"/>
                <a:gd name="connsiteY6" fmla="*/ 7891 h 216415"/>
                <a:gd name="connsiteX7" fmla="*/ 22409 w 180346"/>
                <a:gd name="connsiteY7" fmla="*/ 10416 h 216415"/>
                <a:gd name="connsiteX8" fmla="*/ 28090 w 180346"/>
                <a:gd name="connsiteY8" fmla="*/ 10416 h 216415"/>
                <a:gd name="connsiteX9" fmla="*/ 33771 w 180346"/>
                <a:gd name="connsiteY9" fmla="*/ 9154 h 216415"/>
                <a:gd name="connsiteX10" fmla="*/ 36927 w 180346"/>
                <a:gd name="connsiteY10" fmla="*/ 12310 h 216415"/>
                <a:gd name="connsiteX11" fmla="*/ 41345 w 180346"/>
                <a:gd name="connsiteY11" fmla="*/ 10416 h 216415"/>
                <a:gd name="connsiteX12" fmla="*/ 47026 w 180346"/>
                <a:gd name="connsiteY12" fmla="*/ 12986 h 216415"/>
                <a:gd name="connsiteX13" fmla="*/ 47026 w 180346"/>
                <a:gd name="connsiteY13" fmla="*/ 18622 h 216415"/>
                <a:gd name="connsiteX14" fmla="*/ 50182 w 180346"/>
                <a:gd name="connsiteY14" fmla="*/ 22409 h 216415"/>
                <a:gd name="connsiteX15" fmla="*/ 55232 w 180346"/>
                <a:gd name="connsiteY15" fmla="*/ 24934 h 216415"/>
                <a:gd name="connsiteX16" fmla="*/ 54601 w 180346"/>
                <a:gd name="connsiteY16" fmla="*/ 31246 h 216415"/>
                <a:gd name="connsiteX17" fmla="*/ 58388 w 180346"/>
                <a:gd name="connsiteY17" fmla="*/ 34402 h 216415"/>
                <a:gd name="connsiteX18" fmla="*/ 65963 w 180346"/>
                <a:gd name="connsiteY18" fmla="*/ 38190 h 216415"/>
                <a:gd name="connsiteX19" fmla="*/ 71644 w 180346"/>
                <a:gd name="connsiteY19" fmla="*/ 41977 h 216415"/>
                <a:gd name="connsiteX20" fmla="*/ 78587 w 180346"/>
                <a:gd name="connsiteY20" fmla="*/ 48289 h 216415"/>
                <a:gd name="connsiteX21" fmla="*/ 83006 w 180346"/>
                <a:gd name="connsiteY21" fmla="*/ 54601 h 216415"/>
                <a:gd name="connsiteX22" fmla="*/ 87424 w 180346"/>
                <a:gd name="connsiteY22" fmla="*/ 58388 h 216415"/>
                <a:gd name="connsiteX23" fmla="*/ 91211 w 180346"/>
                <a:gd name="connsiteY23" fmla="*/ 64114 h 216415"/>
                <a:gd name="connsiteX24" fmla="*/ 94367 w 180346"/>
                <a:gd name="connsiteY24" fmla="*/ 67225 h 216415"/>
                <a:gd name="connsiteX25" fmla="*/ 97523 w 180346"/>
                <a:gd name="connsiteY25" fmla="*/ 70381 h 216415"/>
                <a:gd name="connsiteX26" fmla="*/ 97523 w 180346"/>
                <a:gd name="connsiteY26" fmla="*/ 65963 h 216415"/>
                <a:gd name="connsiteX27" fmla="*/ 102573 w 180346"/>
                <a:gd name="connsiteY27" fmla="*/ 65963 h 216415"/>
                <a:gd name="connsiteX28" fmla="*/ 106360 w 180346"/>
                <a:gd name="connsiteY28" fmla="*/ 68488 h 216415"/>
                <a:gd name="connsiteX29" fmla="*/ 110779 w 180346"/>
                <a:gd name="connsiteY29" fmla="*/ 67856 h 216415"/>
                <a:gd name="connsiteX30" fmla="*/ 111410 w 180346"/>
                <a:gd name="connsiteY30" fmla="*/ 71058 h 216415"/>
                <a:gd name="connsiteX31" fmla="*/ 112041 w 180346"/>
                <a:gd name="connsiteY31" fmla="*/ 74845 h 216415"/>
                <a:gd name="connsiteX32" fmla="*/ 116460 w 180346"/>
                <a:gd name="connsiteY32" fmla="*/ 78587 h 216415"/>
                <a:gd name="connsiteX33" fmla="*/ 120247 w 180346"/>
                <a:gd name="connsiteY33" fmla="*/ 76693 h 216415"/>
                <a:gd name="connsiteX34" fmla="*/ 122772 w 180346"/>
                <a:gd name="connsiteY34" fmla="*/ 79218 h 216415"/>
                <a:gd name="connsiteX35" fmla="*/ 124034 w 180346"/>
                <a:gd name="connsiteY35" fmla="*/ 84268 h 216415"/>
                <a:gd name="connsiteX36" fmla="*/ 127822 w 180346"/>
                <a:gd name="connsiteY36" fmla="*/ 84268 h 216415"/>
                <a:gd name="connsiteX37" fmla="*/ 133502 w 180346"/>
                <a:gd name="connsiteY37" fmla="*/ 86162 h 216415"/>
                <a:gd name="connsiteX38" fmla="*/ 134134 w 180346"/>
                <a:gd name="connsiteY38" fmla="*/ 92474 h 216415"/>
                <a:gd name="connsiteX39" fmla="*/ 136027 w 180346"/>
                <a:gd name="connsiteY39" fmla="*/ 94999 h 216415"/>
                <a:gd name="connsiteX40" fmla="*/ 140446 w 180346"/>
                <a:gd name="connsiteY40" fmla="*/ 99417 h 216415"/>
                <a:gd name="connsiteX41" fmla="*/ 144233 w 180346"/>
                <a:gd name="connsiteY41" fmla="*/ 101942 h 216415"/>
                <a:gd name="connsiteX42" fmla="*/ 142971 w 180346"/>
                <a:gd name="connsiteY42" fmla="*/ 106992 h 216415"/>
                <a:gd name="connsiteX43" fmla="*/ 139183 w 180346"/>
                <a:gd name="connsiteY43" fmla="*/ 110148 h 216415"/>
                <a:gd name="connsiteX44" fmla="*/ 139183 w 180346"/>
                <a:gd name="connsiteY44" fmla="*/ 115197 h 216415"/>
                <a:gd name="connsiteX45" fmla="*/ 141708 w 180346"/>
                <a:gd name="connsiteY45" fmla="*/ 120292 h 216415"/>
                <a:gd name="connsiteX46" fmla="*/ 146758 w 180346"/>
                <a:gd name="connsiteY46" fmla="*/ 124711 h 216415"/>
                <a:gd name="connsiteX47" fmla="*/ 153701 w 180346"/>
                <a:gd name="connsiteY47" fmla="*/ 125297 h 216415"/>
                <a:gd name="connsiteX48" fmla="*/ 154332 w 180346"/>
                <a:gd name="connsiteY48" fmla="*/ 129084 h 216415"/>
                <a:gd name="connsiteX49" fmla="*/ 154964 w 180346"/>
                <a:gd name="connsiteY49" fmla="*/ 136027 h 216415"/>
                <a:gd name="connsiteX50" fmla="*/ 158120 w 180346"/>
                <a:gd name="connsiteY50" fmla="*/ 141122 h 216415"/>
                <a:gd name="connsiteX51" fmla="*/ 161907 w 180346"/>
                <a:gd name="connsiteY51" fmla="*/ 142971 h 216415"/>
                <a:gd name="connsiteX52" fmla="*/ 162538 w 180346"/>
                <a:gd name="connsiteY52" fmla="*/ 149914 h 216415"/>
                <a:gd name="connsiteX53" fmla="*/ 166325 w 180346"/>
                <a:gd name="connsiteY53" fmla="*/ 149914 h 216415"/>
                <a:gd name="connsiteX54" fmla="*/ 173900 w 180346"/>
                <a:gd name="connsiteY54" fmla="*/ 149914 h 216415"/>
                <a:gd name="connsiteX55" fmla="*/ 173900 w 180346"/>
                <a:gd name="connsiteY55" fmla="*/ 154378 h 216415"/>
                <a:gd name="connsiteX56" fmla="*/ 177687 w 180346"/>
                <a:gd name="connsiteY56" fmla="*/ 157534 h 216415"/>
                <a:gd name="connsiteX57" fmla="*/ 178950 w 180346"/>
                <a:gd name="connsiteY57" fmla="*/ 161321 h 216415"/>
                <a:gd name="connsiteX58" fmla="*/ 177056 w 180346"/>
                <a:gd name="connsiteY58" fmla="*/ 168895 h 216415"/>
                <a:gd name="connsiteX59" fmla="*/ 176425 w 180346"/>
                <a:gd name="connsiteY59" fmla="*/ 174531 h 216415"/>
                <a:gd name="connsiteX60" fmla="*/ 176425 w 180346"/>
                <a:gd name="connsiteY60" fmla="*/ 180888 h 216415"/>
                <a:gd name="connsiteX61" fmla="*/ 176425 w 180346"/>
                <a:gd name="connsiteY61" fmla="*/ 188418 h 216415"/>
                <a:gd name="connsiteX62" fmla="*/ 175793 w 180346"/>
                <a:gd name="connsiteY62" fmla="*/ 196038 h 216415"/>
                <a:gd name="connsiteX63" fmla="*/ 176425 w 180346"/>
                <a:gd name="connsiteY63" fmla="*/ 204243 h 216415"/>
                <a:gd name="connsiteX64" fmla="*/ 172638 w 180346"/>
                <a:gd name="connsiteY64" fmla="*/ 210510 h 216415"/>
                <a:gd name="connsiteX65" fmla="*/ 168219 w 180346"/>
                <a:gd name="connsiteY65" fmla="*/ 206137 h 216415"/>
                <a:gd name="connsiteX66" fmla="*/ 164432 w 180346"/>
                <a:gd name="connsiteY66" fmla="*/ 208662 h 216415"/>
                <a:gd name="connsiteX67" fmla="*/ 158751 w 180346"/>
                <a:gd name="connsiteY67" fmla="*/ 208662 h 216415"/>
                <a:gd name="connsiteX68" fmla="*/ 156857 w 180346"/>
                <a:gd name="connsiteY68" fmla="*/ 212449 h 216415"/>
                <a:gd name="connsiteX69" fmla="*/ 148652 w 180346"/>
                <a:gd name="connsiteY69" fmla="*/ 205506 h 216415"/>
                <a:gd name="connsiteX70" fmla="*/ 140446 w 180346"/>
                <a:gd name="connsiteY70" fmla="*/ 195361 h 216415"/>
                <a:gd name="connsiteX71" fmla="*/ 130977 w 180346"/>
                <a:gd name="connsiteY71" fmla="*/ 189094 h 216415"/>
                <a:gd name="connsiteX72" fmla="*/ 123403 w 180346"/>
                <a:gd name="connsiteY72" fmla="*/ 184676 h 216415"/>
                <a:gd name="connsiteX73" fmla="*/ 118353 w 180346"/>
                <a:gd name="connsiteY73" fmla="*/ 176425 h 216415"/>
                <a:gd name="connsiteX74" fmla="*/ 115828 w 180346"/>
                <a:gd name="connsiteY74" fmla="*/ 169482 h 216415"/>
                <a:gd name="connsiteX75" fmla="*/ 110147 w 180346"/>
                <a:gd name="connsiteY75" fmla="*/ 165739 h 216415"/>
                <a:gd name="connsiteX76" fmla="*/ 105729 w 180346"/>
                <a:gd name="connsiteY76" fmla="*/ 158796 h 216415"/>
                <a:gd name="connsiteX77" fmla="*/ 101311 w 180346"/>
                <a:gd name="connsiteY77" fmla="*/ 153070 h 216415"/>
                <a:gd name="connsiteX78" fmla="*/ 97523 w 180346"/>
                <a:gd name="connsiteY78" fmla="*/ 148065 h 216415"/>
                <a:gd name="connsiteX79" fmla="*/ 96892 w 180346"/>
                <a:gd name="connsiteY79" fmla="*/ 141708 h 216415"/>
                <a:gd name="connsiteX80" fmla="*/ 92474 w 180346"/>
                <a:gd name="connsiteY80" fmla="*/ 135441 h 216415"/>
                <a:gd name="connsiteX81" fmla="*/ 91842 w 180346"/>
                <a:gd name="connsiteY81" fmla="*/ 129715 h 216415"/>
                <a:gd name="connsiteX82" fmla="*/ 88686 w 180346"/>
                <a:gd name="connsiteY82" fmla="*/ 120292 h 216415"/>
                <a:gd name="connsiteX83" fmla="*/ 82374 w 180346"/>
                <a:gd name="connsiteY83" fmla="*/ 112086 h 216415"/>
                <a:gd name="connsiteX84" fmla="*/ 79218 w 180346"/>
                <a:gd name="connsiteY84" fmla="*/ 106360 h 216415"/>
                <a:gd name="connsiteX85" fmla="*/ 74800 w 180346"/>
                <a:gd name="connsiteY85" fmla="*/ 101942 h 216415"/>
                <a:gd name="connsiteX86" fmla="*/ 69119 w 180346"/>
                <a:gd name="connsiteY86" fmla="*/ 98786 h 216415"/>
                <a:gd name="connsiteX87" fmla="*/ 68488 w 180346"/>
                <a:gd name="connsiteY87" fmla="*/ 93105 h 216415"/>
                <a:gd name="connsiteX88" fmla="*/ 64700 w 180346"/>
                <a:gd name="connsiteY88" fmla="*/ 83637 h 216415"/>
                <a:gd name="connsiteX89" fmla="*/ 64069 w 180346"/>
                <a:gd name="connsiteY89" fmla="*/ 77325 h 216415"/>
                <a:gd name="connsiteX90" fmla="*/ 61544 w 180346"/>
                <a:gd name="connsiteY90" fmla="*/ 71644 h 216415"/>
                <a:gd name="connsiteX91" fmla="*/ 55232 w 180346"/>
                <a:gd name="connsiteY91" fmla="*/ 67856 h 216415"/>
                <a:gd name="connsiteX92" fmla="*/ 47026 w 180346"/>
                <a:gd name="connsiteY92" fmla="*/ 64700 h 216415"/>
                <a:gd name="connsiteX93" fmla="*/ 45133 w 180346"/>
                <a:gd name="connsiteY93" fmla="*/ 56495 h 216415"/>
                <a:gd name="connsiteX94" fmla="*/ 39452 w 180346"/>
                <a:gd name="connsiteY94" fmla="*/ 47658 h 216415"/>
                <a:gd name="connsiteX95" fmla="*/ 32509 w 180346"/>
                <a:gd name="connsiteY95" fmla="*/ 40083 h 216415"/>
                <a:gd name="connsiteX96" fmla="*/ 27459 w 180346"/>
                <a:gd name="connsiteY96" fmla="*/ 36341 h 216415"/>
                <a:gd name="connsiteX97" fmla="*/ 20515 w 180346"/>
                <a:gd name="connsiteY97" fmla="*/ 30615 h 216415"/>
                <a:gd name="connsiteX98" fmla="*/ 14835 w 180346"/>
                <a:gd name="connsiteY98" fmla="*/ 24934 h 216415"/>
                <a:gd name="connsiteX99" fmla="*/ 11047 w 180346"/>
                <a:gd name="connsiteY99" fmla="*/ 20516 h 21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80346" h="216415">
                  <a:moveTo>
                    <a:pt x="9785" y="18622"/>
                  </a:moveTo>
                  <a:lnTo>
                    <a:pt x="5366" y="11679"/>
                  </a:lnTo>
                  <a:lnTo>
                    <a:pt x="4104" y="8523"/>
                  </a:lnTo>
                  <a:lnTo>
                    <a:pt x="4104" y="6043"/>
                  </a:lnTo>
                  <a:lnTo>
                    <a:pt x="7891" y="4104"/>
                  </a:lnTo>
                  <a:lnTo>
                    <a:pt x="11679" y="4104"/>
                  </a:lnTo>
                  <a:lnTo>
                    <a:pt x="16097" y="7891"/>
                  </a:lnTo>
                  <a:lnTo>
                    <a:pt x="22409" y="10416"/>
                  </a:lnTo>
                  <a:lnTo>
                    <a:pt x="28090" y="10416"/>
                  </a:lnTo>
                  <a:lnTo>
                    <a:pt x="33771" y="9154"/>
                  </a:lnTo>
                  <a:lnTo>
                    <a:pt x="36927" y="12310"/>
                  </a:lnTo>
                  <a:lnTo>
                    <a:pt x="41345" y="10416"/>
                  </a:lnTo>
                  <a:lnTo>
                    <a:pt x="47026" y="12986"/>
                  </a:lnTo>
                  <a:lnTo>
                    <a:pt x="47026" y="18622"/>
                  </a:lnTo>
                  <a:lnTo>
                    <a:pt x="50182" y="22409"/>
                  </a:lnTo>
                  <a:lnTo>
                    <a:pt x="55232" y="24934"/>
                  </a:lnTo>
                  <a:lnTo>
                    <a:pt x="54601" y="31246"/>
                  </a:lnTo>
                  <a:lnTo>
                    <a:pt x="58388" y="34402"/>
                  </a:lnTo>
                  <a:lnTo>
                    <a:pt x="65963" y="38190"/>
                  </a:lnTo>
                  <a:lnTo>
                    <a:pt x="71644" y="41977"/>
                  </a:lnTo>
                  <a:lnTo>
                    <a:pt x="78587" y="48289"/>
                  </a:lnTo>
                  <a:lnTo>
                    <a:pt x="83006" y="54601"/>
                  </a:lnTo>
                  <a:lnTo>
                    <a:pt x="87424" y="58388"/>
                  </a:lnTo>
                  <a:lnTo>
                    <a:pt x="91211" y="64114"/>
                  </a:lnTo>
                  <a:lnTo>
                    <a:pt x="94367" y="67225"/>
                  </a:lnTo>
                  <a:lnTo>
                    <a:pt x="97523" y="70381"/>
                  </a:lnTo>
                  <a:lnTo>
                    <a:pt x="97523" y="65963"/>
                  </a:lnTo>
                  <a:lnTo>
                    <a:pt x="102573" y="65963"/>
                  </a:lnTo>
                  <a:lnTo>
                    <a:pt x="106360" y="68488"/>
                  </a:lnTo>
                  <a:lnTo>
                    <a:pt x="110779" y="67856"/>
                  </a:lnTo>
                  <a:lnTo>
                    <a:pt x="111410" y="71058"/>
                  </a:lnTo>
                  <a:lnTo>
                    <a:pt x="112041" y="74845"/>
                  </a:lnTo>
                  <a:lnTo>
                    <a:pt x="116460" y="78587"/>
                  </a:lnTo>
                  <a:lnTo>
                    <a:pt x="120247" y="76693"/>
                  </a:lnTo>
                  <a:lnTo>
                    <a:pt x="122772" y="79218"/>
                  </a:lnTo>
                  <a:lnTo>
                    <a:pt x="124034" y="84268"/>
                  </a:lnTo>
                  <a:lnTo>
                    <a:pt x="127822" y="84268"/>
                  </a:lnTo>
                  <a:lnTo>
                    <a:pt x="133502" y="86162"/>
                  </a:lnTo>
                  <a:lnTo>
                    <a:pt x="134134" y="92474"/>
                  </a:lnTo>
                  <a:lnTo>
                    <a:pt x="136027" y="94999"/>
                  </a:lnTo>
                  <a:lnTo>
                    <a:pt x="140446" y="99417"/>
                  </a:lnTo>
                  <a:lnTo>
                    <a:pt x="144233" y="101942"/>
                  </a:lnTo>
                  <a:lnTo>
                    <a:pt x="142971" y="106992"/>
                  </a:lnTo>
                  <a:lnTo>
                    <a:pt x="139183" y="110148"/>
                  </a:lnTo>
                  <a:lnTo>
                    <a:pt x="139183" y="115197"/>
                  </a:lnTo>
                  <a:lnTo>
                    <a:pt x="141708" y="120292"/>
                  </a:lnTo>
                  <a:lnTo>
                    <a:pt x="146758" y="124711"/>
                  </a:lnTo>
                  <a:lnTo>
                    <a:pt x="153701" y="125297"/>
                  </a:lnTo>
                  <a:lnTo>
                    <a:pt x="154332" y="129084"/>
                  </a:lnTo>
                  <a:lnTo>
                    <a:pt x="154964" y="136027"/>
                  </a:lnTo>
                  <a:lnTo>
                    <a:pt x="158120" y="141122"/>
                  </a:lnTo>
                  <a:lnTo>
                    <a:pt x="161907" y="142971"/>
                  </a:lnTo>
                  <a:lnTo>
                    <a:pt x="162538" y="149914"/>
                  </a:lnTo>
                  <a:lnTo>
                    <a:pt x="166325" y="149914"/>
                  </a:lnTo>
                  <a:lnTo>
                    <a:pt x="173900" y="149914"/>
                  </a:lnTo>
                  <a:lnTo>
                    <a:pt x="173900" y="154378"/>
                  </a:lnTo>
                  <a:lnTo>
                    <a:pt x="177687" y="157534"/>
                  </a:lnTo>
                  <a:lnTo>
                    <a:pt x="178950" y="161321"/>
                  </a:lnTo>
                  <a:lnTo>
                    <a:pt x="177056" y="168895"/>
                  </a:lnTo>
                  <a:lnTo>
                    <a:pt x="176425" y="174531"/>
                  </a:lnTo>
                  <a:lnTo>
                    <a:pt x="176425" y="180888"/>
                  </a:lnTo>
                  <a:lnTo>
                    <a:pt x="176425" y="188418"/>
                  </a:lnTo>
                  <a:lnTo>
                    <a:pt x="175793" y="196038"/>
                  </a:lnTo>
                  <a:lnTo>
                    <a:pt x="176425" y="204243"/>
                  </a:lnTo>
                  <a:lnTo>
                    <a:pt x="172638" y="210510"/>
                  </a:lnTo>
                  <a:lnTo>
                    <a:pt x="168219" y="206137"/>
                  </a:lnTo>
                  <a:lnTo>
                    <a:pt x="164432" y="208662"/>
                  </a:lnTo>
                  <a:lnTo>
                    <a:pt x="158751" y="208662"/>
                  </a:lnTo>
                  <a:lnTo>
                    <a:pt x="156857" y="212449"/>
                  </a:lnTo>
                  <a:lnTo>
                    <a:pt x="148652" y="205506"/>
                  </a:lnTo>
                  <a:lnTo>
                    <a:pt x="140446" y="195361"/>
                  </a:lnTo>
                  <a:lnTo>
                    <a:pt x="130977" y="189094"/>
                  </a:lnTo>
                  <a:lnTo>
                    <a:pt x="123403" y="184676"/>
                  </a:lnTo>
                  <a:lnTo>
                    <a:pt x="118353" y="176425"/>
                  </a:lnTo>
                  <a:lnTo>
                    <a:pt x="115828" y="169482"/>
                  </a:lnTo>
                  <a:lnTo>
                    <a:pt x="110147" y="165739"/>
                  </a:lnTo>
                  <a:lnTo>
                    <a:pt x="105729" y="158796"/>
                  </a:lnTo>
                  <a:lnTo>
                    <a:pt x="101311" y="153070"/>
                  </a:lnTo>
                  <a:lnTo>
                    <a:pt x="97523" y="148065"/>
                  </a:lnTo>
                  <a:lnTo>
                    <a:pt x="96892" y="141708"/>
                  </a:lnTo>
                  <a:lnTo>
                    <a:pt x="92474" y="135441"/>
                  </a:lnTo>
                  <a:lnTo>
                    <a:pt x="91842" y="129715"/>
                  </a:lnTo>
                  <a:lnTo>
                    <a:pt x="88686" y="120292"/>
                  </a:lnTo>
                  <a:lnTo>
                    <a:pt x="82374" y="112086"/>
                  </a:lnTo>
                  <a:lnTo>
                    <a:pt x="79218" y="106360"/>
                  </a:lnTo>
                  <a:lnTo>
                    <a:pt x="74800" y="101942"/>
                  </a:lnTo>
                  <a:lnTo>
                    <a:pt x="69119" y="98786"/>
                  </a:lnTo>
                  <a:lnTo>
                    <a:pt x="68488" y="93105"/>
                  </a:lnTo>
                  <a:lnTo>
                    <a:pt x="64700" y="83637"/>
                  </a:lnTo>
                  <a:lnTo>
                    <a:pt x="64069" y="77325"/>
                  </a:lnTo>
                  <a:lnTo>
                    <a:pt x="61544" y="71644"/>
                  </a:lnTo>
                  <a:lnTo>
                    <a:pt x="55232" y="67856"/>
                  </a:lnTo>
                  <a:lnTo>
                    <a:pt x="47026" y="64700"/>
                  </a:lnTo>
                  <a:lnTo>
                    <a:pt x="45133" y="56495"/>
                  </a:lnTo>
                  <a:lnTo>
                    <a:pt x="39452" y="47658"/>
                  </a:lnTo>
                  <a:lnTo>
                    <a:pt x="32509" y="40083"/>
                  </a:lnTo>
                  <a:lnTo>
                    <a:pt x="27459" y="36341"/>
                  </a:lnTo>
                  <a:lnTo>
                    <a:pt x="20515" y="30615"/>
                  </a:lnTo>
                  <a:lnTo>
                    <a:pt x="14835" y="24934"/>
                  </a:lnTo>
                  <a:lnTo>
                    <a:pt x="11047" y="205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4" name="手繪多邊形: 圖案 223">
              <a:extLst>
                <a:ext uri="{FF2B5EF4-FFF2-40B4-BE49-F238E27FC236}">
                  <a16:creationId xmlns:a16="http://schemas.microsoft.com/office/drawing/2014/main" id="{23536949-38B8-4B2A-A4D5-EFF134EFD4AA}"/>
                </a:ext>
              </a:extLst>
            </p:cNvPr>
            <p:cNvSpPr/>
            <p:nvPr/>
          </p:nvSpPr>
          <p:spPr>
            <a:xfrm>
              <a:off x="3380980" y="3404079"/>
              <a:ext cx="21906" cy="21906"/>
            </a:xfrm>
            <a:custGeom>
              <a:avLst/>
              <a:gdLst>
                <a:gd name="connsiteX0" fmla="*/ 11047 w 18034"/>
                <a:gd name="connsiteY0" fmla="*/ 13572 h 18034"/>
                <a:gd name="connsiteX1" fmla="*/ 4104 w 18034"/>
                <a:gd name="connsiteY1" fmla="*/ 11047 h 18034"/>
                <a:gd name="connsiteX2" fmla="*/ 4104 w 18034"/>
                <a:gd name="connsiteY2" fmla="*/ 4104 h 18034"/>
                <a:gd name="connsiteX3" fmla="*/ 7891 w 18034"/>
                <a:gd name="connsiteY3" fmla="*/ 7846 h 18034"/>
                <a:gd name="connsiteX4" fmla="*/ 14835 w 18034"/>
                <a:gd name="connsiteY4" fmla="*/ 12896 h 18034"/>
                <a:gd name="connsiteX5" fmla="*/ 16728 w 18034"/>
                <a:gd name="connsiteY5" fmla="*/ 16683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34" h="18034">
                  <a:moveTo>
                    <a:pt x="11047" y="13572"/>
                  </a:moveTo>
                  <a:lnTo>
                    <a:pt x="4104" y="11047"/>
                  </a:lnTo>
                  <a:lnTo>
                    <a:pt x="4104" y="4104"/>
                  </a:lnTo>
                  <a:lnTo>
                    <a:pt x="7891" y="7846"/>
                  </a:lnTo>
                  <a:lnTo>
                    <a:pt x="14835" y="12896"/>
                  </a:lnTo>
                  <a:lnTo>
                    <a:pt x="16728" y="1668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5" name="手繪多邊形: 圖案 224">
              <a:extLst>
                <a:ext uri="{FF2B5EF4-FFF2-40B4-BE49-F238E27FC236}">
                  <a16:creationId xmlns:a16="http://schemas.microsoft.com/office/drawing/2014/main" id="{4AC2FA83-9658-4DA5-95EE-B3E934A28E61}"/>
                </a:ext>
              </a:extLst>
            </p:cNvPr>
            <p:cNvSpPr/>
            <p:nvPr/>
          </p:nvSpPr>
          <p:spPr>
            <a:xfrm>
              <a:off x="3409348" y="3436992"/>
              <a:ext cx="21906" cy="27382"/>
            </a:xfrm>
            <a:custGeom>
              <a:avLst/>
              <a:gdLst>
                <a:gd name="connsiteX0" fmla="*/ 8523 w 18034"/>
                <a:gd name="connsiteY0" fmla="*/ 15466 h 22543"/>
                <a:gd name="connsiteX1" fmla="*/ 5366 w 18034"/>
                <a:gd name="connsiteY1" fmla="*/ 9154 h 22543"/>
                <a:gd name="connsiteX2" fmla="*/ 4104 w 18034"/>
                <a:gd name="connsiteY2" fmla="*/ 5998 h 22543"/>
                <a:gd name="connsiteX3" fmla="*/ 9154 w 18034"/>
                <a:gd name="connsiteY3" fmla="*/ 4104 h 22543"/>
                <a:gd name="connsiteX4" fmla="*/ 13572 w 18034"/>
                <a:gd name="connsiteY4" fmla="*/ 11679 h 22543"/>
                <a:gd name="connsiteX5" fmla="*/ 17360 w 18034"/>
                <a:gd name="connsiteY5" fmla="*/ 14835 h 22543"/>
                <a:gd name="connsiteX6" fmla="*/ 15466 w 18034"/>
                <a:gd name="connsiteY6" fmla="*/ 19253 h 22543"/>
                <a:gd name="connsiteX7" fmla="*/ 13572 w 18034"/>
                <a:gd name="connsiteY7" fmla="*/ 22409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22543">
                  <a:moveTo>
                    <a:pt x="8523" y="15466"/>
                  </a:moveTo>
                  <a:lnTo>
                    <a:pt x="5366" y="9154"/>
                  </a:lnTo>
                  <a:lnTo>
                    <a:pt x="4104" y="5998"/>
                  </a:lnTo>
                  <a:lnTo>
                    <a:pt x="9154" y="4104"/>
                  </a:lnTo>
                  <a:lnTo>
                    <a:pt x="13572" y="11679"/>
                  </a:lnTo>
                  <a:lnTo>
                    <a:pt x="17360" y="14835"/>
                  </a:lnTo>
                  <a:lnTo>
                    <a:pt x="15466" y="19253"/>
                  </a:lnTo>
                  <a:lnTo>
                    <a:pt x="13572" y="2240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6" name="手繪多邊形: 圖案 225">
              <a:extLst>
                <a:ext uri="{FF2B5EF4-FFF2-40B4-BE49-F238E27FC236}">
                  <a16:creationId xmlns:a16="http://schemas.microsoft.com/office/drawing/2014/main" id="{C2F1CF62-FC80-46E2-A017-11630176AA4E}"/>
                </a:ext>
              </a:extLst>
            </p:cNvPr>
            <p:cNvSpPr/>
            <p:nvPr/>
          </p:nvSpPr>
          <p:spPr>
            <a:xfrm>
              <a:off x="3433115" y="3470781"/>
              <a:ext cx="10953" cy="21906"/>
            </a:xfrm>
            <a:custGeom>
              <a:avLst/>
              <a:gdLst>
                <a:gd name="connsiteX0" fmla="*/ 7260 w 9017"/>
                <a:gd name="connsiteY0" fmla="*/ 15421 h 18034"/>
                <a:gd name="connsiteX1" fmla="*/ 7260 w 9017"/>
                <a:gd name="connsiteY1" fmla="*/ 11047 h 18034"/>
                <a:gd name="connsiteX2" fmla="*/ 4104 w 9017"/>
                <a:gd name="connsiteY2" fmla="*/ 4104 h 18034"/>
                <a:gd name="connsiteX3" fmla="*/ 4104 w 9017"/>
                <a:gd name="connsiteY3" fmla="*/ 9109 h 18034"/>
                <a:gd name="connsiteX4" fmla="*/ 4104 w 9017"/>
                <a:gd name="connsiteY4" fmla="*/ 1352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7" h="18034">
                  <a:moveTo>
                    <a:pt x="7260" y="15421"/>
                  </a:moveTo>
                  <a:lnTo>
                    <a:pt x="7260" y="11047"/>
                  </a:lnTo>
                  <a:lnTo>
                    <a:pt x="4104" y="4104"/>
                  </a:lnTo>
                  <a:lnTo>
                    <a:pt x="4104" y="9109"/>
                  </a:lnTo>
                  <a:lnTo>
                    <a:pt x="4104" y="1352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7" name="手繪多邊形: 圖案 226">
              <a:extLst>
                <a:ext uri="{FF2B5EF4-FFF2-40B4-BE49-F238E27FC236}">
                  <a16:creationId xmlns:a16="http://schemas.microsoft.com/office/drawing/2014/main" id="{18502E3E-6AC9-43C4-A8D1-AED246E123F2}"/>
                </a:ext>
              </a:extLst>
            </p:cNvPr>
            <p:cNvSpPr/>
            <p:nvPr/>
          </p:nvSpPr>
          <p:spPr>
            <a:xfrm>
              <a:off x="3437716" y="3493781"/>
              <a:ext cx="21906" cy="21906"/>
            </a:xfrm>
            <a:custGeom>
              <a:avLst/>
              <a:gdLst>
                <a:gd name="connsiteX0" fmla="*/ 7260 w 18034"/>
                <a:gd name="connsiteY0" fmla="*/ 12265 h 18034"/>
                <a:gd name="connsiteX1" fmla="*/ 4104 w 18034"/>
                <a:gd name="connsiteY1" fmla="*/ 7846 h 18034"/>
                <a:gd name="connsiteX2" fmla="*/ 4735 w 18034"/>
                <a:gd name="connsiteY2" fmla="*/ 4104 h 18034"/>
                <a:gd name="connsiteX3" fmla="*/ 9154 w 18034"/>
                <a:gd name="connsiteY3" fmla="*/ 4104 h 18034"/>
                <a:gd name="connsiteX4" fmla="*/ 12941 w 18034"/>
                <a:gd name="connsiteY4" fmla="*/ 11047 h 18034"/>
                <a:gd name="connsiteX5" fmla="*/ 14835 w 18034"/>
                <a:gd name="connsiteY5" fmla="*/ 15466 h 18034"/>
                <a:gd name="connsiteX6" fmla="*/ 12310 w 18034"/>
                <a:gd name="connsiteY6" fmla="*/ 17315 h 18034"/>
                <a:gd name="connsiteX7" fmla="*/ 8523 w 18034"/>
                <a:gd name="connsiteY7" fmla="*/ 14204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18034">
                  <a:moveTo>
                    <a:pt x="7260" y="12265"/>
                  </a:moveTo>
                  <a:lnTo>
                    <a:pt x="4104" y="7846"/>
                  </a:lnTo>
                  <a:lnTo>
                    <a:pt x="4735" y="4104"/>
                  </a:lnTo>
                  <a:lnTo>
                    <a:pt x="9154" y="4104"/>
                  </a:lnTo>
                  <a:lnTo>
                    <a:pt x="12941" y="11047"/>
                  </a:lnTo>
                  <a:lnTo>
                    <a:pt x="14835" y="15466"/>
                  </a:lnTo>
                  <a:lnTo>
                    <a:pt x="12310" y="17315"/>
                  </a:lnTo>
                  <a:lnTo>
                    <a:pt x="8523" y="142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8" name="手繪多邊形: 圖案 227">
              <a:extLst>
                <a:ext uri="{FF2B5EF4-FFF2-40B4-BE49-F238E27FC236}">
                  <a16:creationId xmlns:a16="http://schemas.microsoft.com/office/drawing/2014/main" id="{60B25401-F8AB-457A-8978-F04D8B2E61F7}"/>
                </a:ext>
              </a:extLst>
            </p:cNvPr>
            <p:cNvSpPr/>
            <p:nvPr/>
          </p:nvSpPr>
          <p:spPr>
            <a:xfrm>
              <a:off x="3463017" y="3525162"/>
              <a:ext cx="21906" cy="21906"/>
            </a:xfrm>
            <a:custGeom>
              <a:avLst/>
              <a:gdLst>
                <a:gd name="connsiteX0" fmla="*/ 11047 w 18034"/>
                <a:gd name="connsiteY0" fmla="*/ 17991 h 18034"/>
                <a:gd name="connsiteX1" fmla="*/ 7260 w 18034"/>
                <a:gd name="connsiteY1" fmla="*/ 12986 h 18034"/>
                <a:gd name="connsiteX2" fmla="*/ 4104 w 18034"/>
                <a:gd name="connsiteY2" fmla="*/ 8568 h 18034"/>
                <a:gd name="connsiteX3" fmla="*/ 4735 w 18034"/>
                <a:gd name="connsiteY3" fmla="*/ 4104 h 18034"/>
                <a:gd name="connsiteX4" fmla="*/ 7260 w 18034"/>
                <a:gd name="connsiteY4" fmla="*/ 9199 h 18034"/>
                <a:gd name="connsiteX5" fmla="*/ 11047 w 18034"/>
                <a:gd name="connsiteY5" fmla="*/ 12310 h 18034"/>
                <a:gd name="connsiteX6" fmla="*/ 14203 w 18034"/>
                <a:gd name="connsiteY6" fmla="*/ 16728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34" h="18034">
                  <a:moveTo>
                    <a:pt x="11047" y="17991"/>
                  </a:moveTo>
                  <a:lnTo>
                    <a:pt x="7260" y="12986"/>
                  </a:lnTo>
                  <a:lnTo>
                    <a:pt x="4104" y="8568"/>
                  </a:lnTo>
                  <a:lnTo>
                    <a:pt x="4735" y="4104"/>
                  </a:lnTo>
                  <a:lnTo>
                    <a:pt x="7260" y="9199"/>
                  </a:lnTo>
                  <a:lnTo>
                    <a:pt x="11047" y="12310"/>
                  </a:lnTo>
                  <a:lnTo>
                    <a:pt x="14203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9" name="手繪多邊形: 圖案 228">
              <a:extLst>
                <a:ext uri="{FF2B5EF4-FFF2-40B4-BE49-F238E27FC236}">
                  <a16:creationId xmlns:a16="http://schemas.microsoft.com/office/drawing/2014/main" id="{C23FBD78-505C-482E-BAD1-768F4E37D907}"/>
                </a:ext>
              </a:extLst>
            </p:cNvPr>
            <p:cNvSpPr/>
            <p:nvPr/>
          </p:nvSpPr>
          <p:spPr>
            <a:xfrm>
              <a:off x="3552720" y="3469960"/>
              <a:ext cx="10953" cy="16429"/>
            </a:xfrm>
            <a:custGeom>
              <a:avLst/>
              <a:gdLst>
                <a:gd name="connsiteX0" fmla="*/ 7260 w 9017"/>
                <a:gd name="connsiteY0" fmla="*/ 10461 h 13525"/>
                <a:gd name="connsiteX1" fmla="*/ 4104 w 9017"/>
                <a:gd name="connsiteY1" fmla="*/ 9154 h 13525"/>
                <a:gd name="connsiteX2" fmla="*/ 4104 w 9017"/>
                <a:gd name="connsiteY2" fmla="*/ 4104 h 13525"/>
                <a:gd name="connsiteX3" fmla="*/ 9154 w 9017"/>
                <a:gd name="connsiteY3" fmla="*/ 5998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13525">
                  <a:moveTo>
                    <a:pt x="7260" y="10461"/>
                  </a:moveTo>
                  <a:lnTo>
                    <a:pt x="4104" y="9154"/>
                  </a:lnTo>
                  <a:lnTo>
                    <a:pt x="4104" y="4104"/>
                  </a:lnTo>
                  <a:lnTo>
                    <a:pt x="9154" y="599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0" name="手繪多邊形: 圖案 229">
              <a:extLst>
                <a:ext uri="{FF2B5EF4-FFF2-40B4-BE49-F238E27FC236}">
                  <a16:creationId xmlns:a16="http://schemas.microsoft.com/office/drawing/2014/main" id="{81438D87-E047-43B8-A5CD-CEB73388D1EA}"/>
                </a:ext>
              </a:extLst>
            </p:cNvPr>
            <p:cNvSpPr/>
            <p:nvPr/>
          </p:nvSpPr>
          <p:spPr>
            <a:xfrm>
              <a:off x="3547354" y="3479927"/>
              <a:ext cx="16429" cy="10952"/>
            </a:xfrm>
            <a:custGeom>
              <a:avLst/>
              <a:gdLst>
                <a:gd name="connsiteX0" fmla="*/ 7891 w 13525"/>
                <a:gd name="connsiteY0" fmla="*/ 8523 h 9017"/>
                <a:gd name="connsiteX1" fmla="*/ 4104 w 13525"/>
                <a:gd name="connsiteY1" fmla="*/ 5998 h 9017"/>
                <a:gd name="connsiteX2" fmla="*/ 9785 w 13525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" h="9017">
                  <a:moveTo>
                    <a:pt x="7891" y="8523"/>
                  </a:moveTo>
                  <a:lnTo>
                    <a:pt x="4104" y="5998"/>
                  </a:lnTo>
                  <a:lnTo>
                    <a:pt x="9785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1" name="手繪多邊形: 圖案 230">
              <a:extLst>
                <a:ext uri="{FF2B5EF4-FFF2-40B4-BE49-F238E27FC236}">
                  <a16:creationId xmlns:a16="http://schemas.microsoft.com/office/drawing/2014/main" id="{98244ED9-0979-4F54-8EFE-D581B35FA3D8}"/>
                </a:ext>
              </a:extLst>
            </p:cNvPr>
            <p:cNvSpPr/>
            <p:nvPr/>
          </p:nvSpPr>
          <p:spPr>
            <a:xfrm>
              <a:off x="3565755" y="3505228"/>
              <a:ext cx="38336" cy="38335"/>
            </a:xfrm>
            <a:custGeom>
              <a:avLst/>
              <a:gdLst>
                <a:gd name="connsiteX0" fmla="*/ 26197 w 31560"/>
                <a:gd name="connsiteY0" fmla="*/ 31922 h 31560"/>
                <a:gd name="connsiteX1" fmla="*/ 22409 w 31560"/>
                <a:gd name="connsiteY1" fmla="*/ 29398 h 31560"/>
                <a:gd name="connsiteX2" fmla="*/ 17991 w 31560"/>
                <a:gd name="connsiteY2" fmla="*/ 26828 h 31560"/>
                <a:gd name="connsiteX3" fmla="*/ 14203 w 31560"/>
                <a:gd name="connsiteY3" fmla="*/ 20516 h 31560"/>
                <a:gd name="connsiteX4" fmla="*/ 14203 w 31560"/>
                <a:gd name="connsiteY4" fmla="*/ 16728 h 31560"/>
                <a:gd name="connsiteX5" fmla="*/ 10416 w 31560"/>
                <a:gd name="connsiteY5" fmla="*/ 16097 h 31560"/>
                <a:gd name="connsiteX6" fmla="*/ 6629 w 31560"/>
                <a:gd name="connsiteY6" fmla="*/ 13572 h 31560"/>
                <a:gd name="connsiteX7" fmla="*/ 4104 w 31560"/>
                <a:gd name="connsiteY7" fmla="*/ 9785 h 31560"/>
                <a:gd name="connsiteX8" fmla="*/ 7260 w 31560"/>
                <a:gd name="connsiteY8" fmla="*/ 7305 h 31560"/>
                <a:gd name="connsiteX9" fmla="*/ 9154 w 31560"/>
                <a:gd name="connsiteY9" fmla="*/ 4104 h 31560"/>
                <a:gd name="connsiteX10" fmla="*/ 12310 w 31560"/>
                <a:gd name="connsiteY10" fmla="*/ 4104 h 31560"/>
                <a:gd name="connsiteX11" fmla="*/ 16097 w 31560"/>
                <a:gd name="connsiteY11" fmla="*/ 4104 h 31560"/>
                <a:gd name="connsiteX12" fmla="*/ 19884 w 31560"/>
                <a:gd name="connsiteY12" fmla="*/ 7891 h 31560"/>
                <a:gd name="connsiteX13" fmla="*/ 19884 w 31560"/>
                <a:gd name="connsiteY13" fmla="*/ 11047 h 31560"/>
                <a:gd name="connsiteX14" fmla="*/ 19884 w 31560"/>
                <a:gd name="connsiteY14" fmla="*/ 16728 h 31560"/>
                <a:gd name="connsiteX15" fmla="*/ 20516 w 31560"/>
                <a:gd name="connsiteY15" fmla="*/ 20516 h 31560"/>
                <a:gd name="connsiteX16" fmla="*/ 24934 w 31560"/>
                <a:gd name="connsiteY16" fmla="*/ 23040 h 31560"/>
                <a:gd name="connsiteX17" fmla="*/ 29352 w 31560"/>
                <a:gd name="connsiteY17" fmla="*/ 22454 h 31560"/>
                <a:gd name="connsiteX18" fmla="*/ 27459 w 31560"/>
                <a:gd name="connsiteY18" fmla="*/ 26828 h 31560"/>
                <a:gd name="connsiteX19" fmla="*/ 29352 w 31560"/>
                <a:gd name="connsiteY19" fmla="*/ 30660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560" h="31560">
                  <a:moveTo>
                    <a:pt x="26197" y="31922"/>
                  </a:moveTo>
                  <a:lnTo>
                    <a:pt x="22409" y="29398"/>
                  </a:lnTo>
                  <a:lnTo>
                    <a:pt x="17991" y="26828"/>
                  </a:lnTo>
                  <a:lnTo>
                    <a:pt x="14203" y="20516"/>
                  </a:lnTo>
                  <a:lnTo>
                    <a:pt x="14203" y="16728"/>
                  </a:lnTo>
                  <a:lnTo>
                    <a:pt x="10416" y="16097"/>
                  </a:lnTo>
                  <a:lnTo>
                    <a:pt x="6629" y="13572"/>
                  </a:lnTo>
                  <a:lnTo>
                    <a:pt x="4104" y="9785"/>
                  </a:lnTo>
                  <a:lnTo>
                    <a:pt x="7260" y="7305"/>
                  </a:lnTo>
                  <a:lnTo>
                    <a:pt x="9154" y="4104"/>
                  </a:lnTo>
                  <a:lnTo>
                    <a:pt x="12310" y="4104"/>
                  </a:lnTo>
                  <a:lnTo>
                    <a:pt x="16097" y="4104"/>
                  </a:lnTo>
                  <a:lnTo>
                    <a:pt x="19884" y="7891"/>
                  </a:lnTo>
                  <a:lnTo>
                    <a:pt x="19884" y="11047"/>
                  </a:lnTo>
                  <a:lnTo>
                    <a:pt x="19884" y="16728"/>
                  </a:lnTo>
                  <a:lnTo>
                    <a:pt x="20516" y="20516"/>
                  </a:lnTo>
                  <a:lnTo>
                    <a:pt x="24934" y="23040"/>
                  </a:lnTo>
                  <a:lnTo>
                    <a:pt x="29352" y="22454"/>
                  </a:lnTo>
                  <a:lnTo>
                    <a:pt x="27459" y="26828"/>
                  </a:lnTo>
                  <a:lnTo>
                    <a:pt x="29352" y="306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2" name="手繪多邊形: 圖案 231">
              <a:extLst>
                <a:ext uri="{FF2B5EF4-FFF2-40B4-BE49-F238E27FC236}">
                  <a16:creationId xmlns:a16="http://schemas.microsoft.com/office/drawing/2014/main" id="{2152AF1D-89E0-47B4-BAC5-A80CAF0DB1E4}"/>
                </a:ext>
              </a:extLst>
            </p:cNvPr>
            <p:cNvSpPr/>
            <p:nvPr/>
          </p:nvSpPr>
          <p:spPr>
            <a:xfrm>
              <a:off x="3611757" y="3526695"/>
              <a:ext cx="21906" cy="21906"/>
            </a:xfrm>
            <a:custGeom>
              <a:avLst/>
              <a:gdLst>
                <a:gd name="connsiteX0" fmla="*/ 4735 w 18034"/>
                <a:gd name="connsiteY0" fmla="*/ 16097 h 18034"/>
                <a:gd name="connsiteX1" fmla="*/ 4104 w 18034"/>
                <a:gd name="connsiteY1" fmla="*/ 11724 h 18034"/>
                <a:gd name="connsiteX2" fmla="*/ 5998 w 18034"/>
                <a:gd name="connsiteY2" fmla="*/ 6629 h 18034"/>
                <a:gd name="connsiteX3" fmla="*/ 7891 w 18034"/>
                <a:gd name="connsiteY3" fmla="*/ 4104 h 18034"/>
                <a:gd name="connsiteX4" fmla="*/ 11679 w 18034"/>
                <a:gd name="connsiteY4" fmla="*/ 6629 h 18034"/>
                <a:gd name="connsiteX5" fmla="*/ 14834 w 18034"/>
                <a:gd name="connsiteY5" fmla="*/ 9154 h 18034"/>
                <a:gd name="connsiteX6" fmla="*/ 14834 w 18034"/>
                <a:gd name="connsiteY6" fmla="*/ 14880 h 18034"/>
                <a:gd name="connsiteX7" fmla="*/ 11679 w 18034"/>
                <a:gd name="connsiteY7" fmla="*/ 17405 h 18034"/>
                <a:gd name="connsiteX8" fmla="*/ 9785 w 18034"/>
                <a:gd name="connsiteY8" fmla="*/ 1609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4735" y="16097"/>
                  </a:moveTo>
                  <a:lnTo>
                    <a:pt x="4104" y="11724"/>
                  </a:lnTo>
                  <a:lnTo>
                    <a:pt x="5998" y="6629"/>
                  </a:lnTo>
                  <a:lnTo>
                    <a:pt x="7891" y="4104"/>
                  </a:lnTo>
                  <a:lnTo>
                    <a:pt x="11679" y="6629"/>
                  </a:lnTo>
                  <a:lnTo>
                    <a:pt x="14834" y="9154"/>
                  </a:lnTo>
                  <a:lnTo>
                    <a:pt x="14834" y="14880"/>
                  </a:lnTo>
                  <a:lnTo>
                    <a:pt x="11679" y="17405"/>
                  </a:lnTo>
                  <a:lnTo>
                    <a:pt x="9785" y="1609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3" name="手繪多邊形: 圖案 232">
              <a:extLst>
                <a:ext uri="{FF2B5EF4-FFF2-40B4-BE49-F238E27FC236}">
                  <a16:creationId xmlns:a16="http://schemas.microsoft.com/office/drawing/2014/main" id="{7298AA2D-9215-476E-9A64-978514079D1E}"/>
                </a:ext>
              </a:extLst>
            </p:cNvPr>
            <p:cNvSpPr/>
            <p:nvPr/>
          </p:nvSpPr>
          <p:spPr>
            <a:xfrm>
              <a:off x="3564988" y="3601831"/>
              <a:ext cx="186199" cy="71194"/>
            </a:xfrm>
            <a:custGeom>
              <a:avLst/>
              <a:gdLst>
                <a:gd name="connsiteX0" fmla="*/ 4104 w 153294"/>
                <a:gd name="connsiteY0" fmla="*/ 19298 h 58612"/>
                <a:gd name="connsiteX1" fmla="*/ 8523 w 153294"/>
                <a:gd name="connsiteY1" fmla="*/ 15511 h 58612"/>
                <a:gd name="connsiteX2" fmla="*/ 12310 w 153294"/>
                <a:gd name="connsiteY2" fmla="*/ 9830 h 58612"/>
                <a:gd name="connsiteX3" fmla="*/ 15466 w 153294"/>
                <a:gd name="connsiteY3" fmla="*/ 4780 h 58612"/>
                <a:gd name="connsiteX4" fmla="*/ 19253 w 153294"/>
                <a:gd name="connsiteY4" fmla="*/ 6043 h 58612"/>
                <a:gd name="connsiteX5" fmla="*/ 26197 w 153294"/>
                <a:gd name="connsiteY5" fmla="*/ 6043 h 58612"/>
                <a:gd name="connsiteX6" fmla="*/ 31246 w 153294"/>
                <a:gd name="connsiteY6" fmla="*/ 6043 h 58612"/>
                <a:gd name="connsiteX7" fmla="*/ 36296 w 153294"/>
                <a:gd name="connsiteY7" fmla="*/ 4104 h 58612"/>
                <a:gd name="connsiteX8" fmla="*/ 39452 w 153294"/>
                <a:gd name="connsiteY8" fmla="*/ 6043 h 58612"/>
                <a:gd name="connsiteX9" fmla="*/ 41977 w 153294"/>
                <a:gd name="connsiteY9" fmla="*/ 9199 h 58612"/>
                <a:gd name="connsiteX10" fmla="*/ 45133 w 153294"/>
                <a:gd name="connsiteY10" fmla="*/ 9199 h 58612"/>
                <a:gd name="connsiteX11" fmla="*/ 48920 w 153294"/>
                <a:gd name="connsiteY11" fmla="*/ 11047 h 58612"/>
                <a:gd name="connsiteX12" fmla="*/ 52708 w 153294"/>
                <a:gd name="connsiteY12" fmla="*/ 11047 h 58612"/>
                <a:gd name="connsiteX13" fmla="*/ 56495 w 153294"/>
                <a:gd name="connsiteY13" fmla="*/ 14880 h 58612"/>
                <a:gd name="connsiteX14" fmla="*/ 56495 w 153294"/>
                <a:gd name="connsiteY14" fmla="*/ 18667 h 58612"/>
                <a:gd name="connsiteX15" fmla="*/ 62807 w 153294"/>
                <a:gd name="connsiteY15" fmla="*/ 19930 h 58612"/>
                <a:gd name="connsiteX16" fmla="*/ 67225 w 153294"/>
                <a:gd name="connsiteY16" fmla="*/ 21147 h 58612"/>
                <a:gd name="connsiteX17" fmla="*/ 71013 w 153294"/>
                <a:gd name="connsiteY17" fmla="*/ 21147 h 58612"/>
                <a:gd name="connsiteX18" fmla="*/ 77956 w 153294"/>
                <a:gd name="connsiteY18" fmla="*/ 23086 h 58612"/>
                <a:gd name="connsiteX19" fmla="*/ 84899 w 153294"/>
                <a:gd name="connsiteY19" fmla="*/ 23086 h 58612"/>
                <a:gd name="connsiteX20" fmla="*/ 87424 w 153294"/>
                <a:gd name="connsiteY20" fmla="*/ 19298 h 58612"/>
                <a:gd name="connsiteX21" fmla="*/ 90580 w 153294"/>
                <a:gd name="connsiteY21" fmla="*/ 14880 h 58612"/>
                <a:gd name="connsiteX22" fmla="*/ 94367 w 153294"/>
                <a:gd name="connsiteY22" fmla="*/ 12355 h 58612"/>
                <a:gd name="connsiteX23" fmla="*/ 98786 w 153294"/>
                <a:gd name="connsiteY23" fmla="*/ 16142 h 58612"/>
                <a:gd name="connsiteX24" fmla="*/ 103205 w 153294"/>
                <a:gd name="connsiteY24" fmla="*/ 19298 h 58612"/>
                <a:gd name="connsiteX25" fmla="*/ 108885 w 153294"/>
                <a:gd name="connsiteY25" fmla="*/ 19298 h 58612"/>
                <a:gd name="connsiteX26" fmla="*/ 115197 w 153294"/>
                <a:gd name="connsiteY26" fmla="*/ 21823 h 58612"/>
                <a:gd name="connsiteX27" fmla="*/ 120247 w 153294"/>
                <a:gd name="connsiteY27" fmla="*/ 23717 h 58612"/>
                <a:gd name="connsiteX28" fmla="*/ 122772 w 153294"/>
                <a:gd name="connsiteY28" fmla="*/ 24934 h 58612"/>
                <a:gd name="connsiteX29" fmla="*/ 129715 w 153294"/>
                <a:gd name="connsiteY29" fmla="*/ 23717 h 58612"/>
                <a:gd name="connsiteX30" fmla="*/ 136659 w 153294"/>
                <a:gd name="connsiteY30" fmla="*/ 23086 h 58612"/>
                <a:gd name="connsiteX31" fmla="*/ 144233 w 153294"/>
                <a:gd name="connsiteY31" fmla="*/ 24348 h 58612"/>
                <a:gd name="connsiteX32" fmla="*/ 138552 w 153294"/>
                <a:gd name="connsiteY32" fmla="*/ 28766 h 58612"/>
                <a:gd name="connsiteX33" fmla="*/ 133503 w 153294"/>
                <a:gd name="connsiteY33" fmla="*/ 29398 h 58612"/>
                <a:gd name="connsiteX34" fmla="*/ 124034 w 153294"/>
                <a:gd name="connsiteY34" fmla="*/ 27504 h 58612"/>
                <a:gd name="connsiteX35" fmla="*/ 123403 w 153294"/>
                <a:gd name="connsiteY35" fmla="*/ 31877 h 58612"/>
                <a:gd name="connsiteX36" fmla="*/ 122141 w 153294"/>
                <a:gd name="connsiteY36" fmla="*/ 36972 h 58612"/>
                <a:gd name="connsiteX37" fmla="*/ 128453 w 153294"/>
                <a:gd name="connsiteY37" fmla="*/ 36972 h 58612"/>
                <a:gd name="connsiteX38" fmla="*/ 136027 w 153294"/>
                <a:gd name="connsiteY38" fmla="*/ 36341 h 58612"/>
                <a:gd name="connsiteX39" fmla="*/ 139815 w 153294"/>
                <a:gd name="connsiteY39" fmla="*/ 34402 h 58612"/>
                <a:gd name="connsiteX40" fmla="*/ 142971 w 153294"/>
                <a:gd name="connsiteY40" fmla="*/ 36341 h 58612"/>
                <a:gd name="connsiteX41" fmla="*/ 148020 w 153294"/>
                <a:gd name="connsiteY41" fmla="*/ 36972 h 58612"/>
                <a:gd name="connsiteX42" fmla="*/ 149914 w 153294"/>
                <a:gd name="connsiteY42" fmla="*/ 42653 h 58612"/>
                <a:gd name="connsiteX43" fmla="*/ 148020 w 153294"/>
                <a:gd name="connsiteY43" fmla="*/ 48965 h 58612"/>
                <a:gd name="connsiteX44" fmla="*/ 148652 w 153294"/>
                <a:gd name="connsiteY44" fmla="*/ 54646 h 58612"/>
                <a:gd name="connsiteX45" fmla="*/ 143602 w 153294"/>
                <a:gd name="connsiteY45" fmla="*/ 54646 h 58612"/>
                <a:gd name="connsiteX46" fmla="*/ 135396 w 153294"/>
                <a:gd name="connsiteY46" fmla="*/ 52753 h 58612"/>
                <a:gd name="connsiteX47" fmla="*/ 130978 w 153294"/>
                <a:gd name="connsiteY47" fmla="*/ 48289 h 58612"/>
                <a:gd name="connsiteX48" fmla="*/ 125928 w 153294"/>
                <a:gd name="connsiteY48" fmla="*/ 48965 h 58612"/>
                <a:gd name="connsiteX49" fmla="*/ 117091 w 153294"/>
                <a:gd name="connsiteY49" fmla="*/ 50228 h 58612"/>
                <a:gd name="connsiteX50" fmla="*/ 109516 w 153294"/>
                <a:gd name="connsiteY50" fmla="*/ 46440 h 58612"/>
                <a:gd name="connsiteX51" fmla="*/ 103836 w 153294"/>
                <a:gd name="connsiteY51" fmla="*/ 46440 h 58612"/>
                <a:gd name="connsiteX52" fmla="*/ 92474 w 153294"/>
                <a:gd name="connsiteY52" fmla="*/ 46440 h 58612"/>
                <a:gd name="connsiteX53" fmla="*/ 84899 w 153294"/>
                <a:gd name="connsiteY53" fmla="*/ 41346 h 58612"/>
                <a:gd name="connsiteX54" fmla="*/ 79849 w 153294"/>
                <a:gd name="connsiteY54" fmla="*/ 38235 h 58612"/>
                <a:gd name="connsiteX55" fmla="*/ 71644 w 153294"/>
                <a:gd name="connsiteY55" fmla="*/ 38235 h 58612"/>
                <a:gd name="connsiteX56" fmla="*/ 64700 w 153294"/>
                <a:gd name="connsiteY56" fmla="*/ 38235 h 58612"/>
                <a:gd name="connsiteX57" fmla="*/ 60913 w 153294"/>
                <a:gd name="connsiteY57" fmla="*/ 37603 h 58612"/>
                <a:gd name="connsiteX58" fmla="*/ 53970 w 153294"/>
                <a:gd name="connsiteY58" fmla="*/ 37603 h 58612"/>
                <a:gd name="connsiteX59" fmla="*/ 47658 w 153294"/>
                <a:gd name="connsiteY59" fmla="*/ 38235 h 58612"/>
                <a:gd name="connsiteX60" fmla="*/ 36927 w 153294"/>
                <a:gd name="connsiteY60" fmla="*/ 34402 h 58612"/>
                <a:gd name="connsiteX61" fmla="*/ 26828 w 153294"/>
                <a:gd name="connsiteY61" fmla="*/ 32554 h 58612"/>
                <a:gd name="connsiteX62" fmla="*/ 21778 w 153294"/>
                <a:gd name="connsiteY62" fmla="*/ 31291 h 58612"/>
                <a:gd name="connsiteX63" fmla="*/ 21778 w 153294"/>
                <a:gd name="connsiteY63" fmla="*/ 26873 h 58612"/>
                <a:gd name="connsiteX64" fmla="*/ 19884 w 153294"/>
                <a:gd name="connsiteY64" fmla="*/ 22454 h 58612"/>
                <a:gd name="connsiteX65" fmla="*/ 14835 w 153294"/>
                <a:gd name="connsiteY65" fmla="*/ 19930 h 58612"/>
                <a:gd name="connsiteX66" fmla="*/ 7892 w 153294"/>
                <a:gd name="connsiteY66" fmla="*/ 19930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53294" h="58612">
                  <a:moveTo>
                    <a:pt x="4104" y="19298"/>
                  </a:moveTo>
                  <a:lnTo>
                    <a:pt x="8523" y="15511"/>
                  </a:lnTo>
                  <a:lnTo>
                    <a:pt x="12310" y="9830"/>
                  </a:lnTo>
                  <a:lnTo>
                    <a:pt x="15466" y="4780"/>
                  </a:lnTo>
                  <a:lnTo>
                    <a:pt x="19253" y="6043"/>
                  </a:lnTo>
                  <a:lnTo>
                    <a:pt x="26197" y="6043"/>
                  </a:lnTo>
                  <a:lnTo>
                    <a:pt x="31246" y="6043"/>
                  </a:lnTo>
                  <a:lnTo>
                    <a:pt x="36296" y="4104"/>
                  </a:lnTo>
                  <a:lnTo>
                    <a:pt x="39452" y="6043"/>
                  </a:lnTo>
                  <a:lnTo>
                    <a:pt x="41977" y="9199"/>
                  </a:lnTo>
                  <a:lnTo>
                    <a:pt x="45133" y="9199"/>
                  </a:lnTo>
                  <a:lnTo>
                    <a:pt x="48920" y="11047"/>
                  </a:lnTo>
                  <a:lnTo>
                    <a:pt x="52708" y="11047"/>
                  </a:lnTo>
                  <a:lnTo>
                    <a:pt x="56495" y="14880"/>
                  </a:lnTo>
                  <a:lnTo>
                    <a:pt x="56495" y="18667"/>
                  </a:lnTo>
                  <a:lnTo>
                    <a:pt x="62807" y="19930"/>
                  </a:lnTo>
                  <a:lnTo>
                    <a:pt x="67225" y="21147"/>
                  </a:lnTo>
                  <a:lnTo>
                    <a:pt x="71013" y="21147"/>
                  </a:lnTo>
                  <a:lnTo>
                    <a:pt x="77956" y="23086"/>
                  </a:lnTo>
                  <a:lnTo>
                    <a:pt x="84899" y="23086"/>
                  </a:lnTo>
                  <a:lnTo>
                    <a:pt x="87424" y="19298"/>
                  </a:lnTo>
                  <a:lnTo>
                    <a:pt x="90580" y="14880"/>
                  </a:lnTo>
                  <a:lnTo>
                    <a:pt x="94367" y="12355"/>
                  </a:lnTo>
                  <a:lnTo>
                    <a:pt x="98786" y="16142"/>
                  </a:lnTo>
                  <a:lnTo>
                    <a:pt x="103205" y="19298"/>
                  </a:lnTo>
                  <a:lnTo>
                    <a:pt x="108885" y="19298"/>
                  </a:lnTo>
                  <a:lnTo>
                    <a:pt x="115197" y="21823"/>
                  </a:lnTo>
                  <a:lnTo>
                    <a:pt x="120247" y="23717"/>
                  </a:lnTo>
                  <a:lnTo>
                    <a:pt x="122772" y="24934"/>
                  </a:lnTo>
                  <a:lnTo>
                    <a:pt x="129715" y="23717"/>
                  </a:lnTo>
                  <a:lnTo>
                    <a:pt x="136659" y="23086"/>
                  </a:lnTo>
                  <a:lnTo>
                    <a:pt x="144233" y="24348"/>
                  </a:lnTo>
                  <a:lnTo>
                    <a:pt x="138552" y="28766"/>
                  </a:lnTo>
                  <a:lnTo>
                    <a:pt x="133503" y="29398"/>
                  </a:lnTo>
                  <a:lnTo>
                    <a:pt x="124034" y="27504"/>
                  </a:lnTo>
                  <a:lnTo>
                    <a:pt x="123403" y="31877"/>
                  </a:lnTo>
                  <a:lnTo>
                    <a:pt x="122141" y="36972"/>
                  </a:lnTo>
                  <a:lnTo>
                    <a:pt x="128453" y="36972"/>
                  </a:lnTo>
                  <a:lnTo>
                    <a:pt x="136027" y="36341"/>
                  </a:lnTo>
                  <a:lnTo>
                    <a:pt x="139815" y="34402"/>
                  </a:lnTo>
                  <a:lnTo>
                    <a:pt x="142971" y="36341"/>
                  </a:lnTo>
                  <a:lnTo>
                    <a:pt x="148020" y="36972"/>
                  </a:lnTo>
                  <a:lnTo>
                    <a:pt x="149914" y="42653"/>
                  </a:lnTo>
                  <a:lnTo>
                    <a:pt x="148020" y="48965"/>
                  </a:lnTo>
                  <a:lnTo>
                    <a:pt x="148652" y="54646"/>
                  </a:lnTo>
                  <a:lnTo>
                    <a:pt x="143602" y="54646"/>
                  </a:lnTo>
                  <a:lnTo>
                    <a:pt x="135396" y="52753"/>
                  </a:lnTo>
                  <a:lnTo>
                    <a:pt x="130978" y="48289"/>
                  </a:lnTo>
                  <a:lnTo>
                    <a:pt x="125928" y="48965"/>
                  </a:lnTo>
                  <a:lnTo>
                    <a:pt x="117091" y="50228"/>
                  </a:lnTo>
                  <a:lnTo>
                    <a:pt x="109516" y="46440"/>
                  </a:lnTo>
                  <a:lnTo>
                    <a:pt x="103836" y="46440"/>
                  </a:lnTo>
                  <a:lnTo>
                    <a:pt x="92474" y="46440"/>
                  </a:lnTo>
                  <a:lnTo>
                    <a:pt x="84899" y="41346"/>
                  </a:lnTo>
                  <a:lnTo>
                    <a:pt x="79849" y="38235"/>
                  </a:lnTo>
                  <a:lnTo>
                    <a:pt x="71644" y="38235"/>
                  </a:lnTo>
                  <a:lnTo>
                    <a:pt x="64700" y="38235"/>
                  </a:lnTo>
                  <a:lnTo>
                    <a:pt x="60913" y="37603"/>
                  </a:lnTo>
                  <a:lnTo>
                    <a:pt x="53970" y="37603"/>
                  </a:lnTo>
                  <a:lnTo>
                    <a:pt x="47658" y="38235"/>
                  </a:lnTo>
                  <a:lnTo>
                    <a:pt x="36927" y="34402"/>
                  </a:lnTo>
                  <a:lnTo>
                    <a:pt x="26828" y="32554"/>
                  </a:lnTo>
                  <a:lnTo>
                    <a:pt x="21778" y="31291"/>
                  </a:lnTo>
                  <a:lnTo>
                    <a:pt x="21778" y="26873"/>
                  </a:lnTo>
                  <a:lnTo>
                    <a:pt x="19884" y="22454"/>
                  </a:lnTo>
                  <a:lnTo>
                    <a:pt x="14835" y="19930"/>
                  </a:lnTo>
                  <a:lnTo>
                    <a:pt x="7892" y="1993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4" name="手繪多邊形: 圖案 233">
              <a:extLst>
                <a:ext uri="{FF2B5EF4-FFF2-40B4-BE49-F238E27FC236}">
                  <a16:creationId xmlns:a16="http://schemas.microsoft.com/office/drawing/2014/main" id="{A5EFE6C6-A138-4E3A-B1C6-5101A96D7C77}"/>
                </a:ext>
              </a:extLst>
            </p:cNvPr>
            <p:cNvSpPr/>
            <p:nvPr/>
          </p:nvSpPr>
          <p:spPr>
            <a:xfrm>
              <a:off x="3743630" y="3650188"/>
              <a:ext cx="27382" cy="16429"/>
            </a:xfrm>
            <a:custGeom>
              <a:avLst/>
              <a:gdLst>
                <a:gd name="connsiteX0" fmla="*/ 14203 w 22543"/>
                <a:gd name="connsiteY0" fmla="*/ 13572 h 13525"/>
                <a:gd name="connsiteX1" fmla="*/ 20516 w 22543"/>
                <a:gd name="connsiteY1" fmla="*/ 11679 h 13525"/>
                <a:gd name="connsiteX2" fmla="*/ 19884 w 22543"/>
                <a:gd name="connsiteY2" fmla="*/ 7260 h 13525"/>
                <a:gd name="connsiteX3" fmla="*/ 16097 w 22543"/>
                <a:gd name="connsiteY3" fmla="*/ 4104 h 13525"/>
                <a:gd name="connsiteX4" fmla="*/ 11048 w 22543"/>
                <a:gd name="connsiteY4" fmla="*/ 4735 h 13525"/>
                <a:gd name="connsiteX5" fmla="*/ 5998 w 22543"/>
                <a:gd name="connsiteY5" fmla="*/ 4735 h 13525"/>
                <a:gd name="connsiteX6" fmla="*/ 4104 w 22543"/>
                <a:gd name="connsiteY6" fmla="*/ 7260 h 13525"/>
                <a:gd name="connsiteX7" fmla="*/ 4735 w 22543"/>
                <a:gd name="connsiteY7" fmla="*/ 11679 h 13525"/>
                <a:gd name="connsiteX8" fmla="*/ 9154 w 22543"/>
                <a:gd name="connsiteY8" fmla="*/ 12941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3" h="13525">
                  <a:moveTo>
                    <a:pt x="14203" y="13572"/>
                  </a:moveTo>
                  <a:lnTo>
                    <a:pt x="20516" y="11679"/>
                  </a:lnTo>
                  <a:lnTo>
                    <a:pt x="19884" y="7260"/>
                  </a:lnTo>
                  <a:lnTo>
                    <a:pt x="16097" y="4104"/>
                  </a:lnTo>
                  <a:lnTo>
                    <a:pt x="11048" y="4735"/>
                  </a:lnTo>
                  <a:lnTo>
                    <a:pt x="5998" y="4735"/>
                  </a:lnTo>
                  <a:lnTo>
                    <a:pt x="4104" y="7260"/>
                  </a:lnTo>
                  <a:lnTo>
                    <a:pt x="4735" y="11679"/>
                  </a:lnTo>
                  <a:lnTo>
                    <a:pt x="9154" y="1294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" name="手繪多邊形: 圖案 234">
              <a:extLst>
                <a:ext uri="{FF2B5EF4-FFF2-40B4-BE49-F238E27FC236}">
                  <a16:creationId xmlns:a16="http://schemas.microsoft.com/office/drawing/2014/main" id="{6F42509B-CB3B-41C6-84ED-E7E1C9542A99}"/>
                </a:ext>
              </a:extLst>
            </p:cNvPr>
            <p:cNvSpPr/>
            <p:nvPr/>
          </p:nvSpPr>
          <p:spPr>
            <a:xfrm>
              <a:off x="3771231" y="3652488"/>
              <a:ext cx="21906" cy="21906"/>
            </a:xfrm>
            <a:custGeom>
              <a:avLst/>
              <a:gdLst>
                <a:gd name="connsiteX0" fmla="*/ 4104 w 18034"/>
                <a:gd name="connsiteY0" fmla="*/ 15466 h 18034"/>
                <a:gd name="connsiteX1" fmla="*/ 4104 w 18034"/>
                <a:gd name="connsiteY1" fmla="*/ 12310 h 18034"/>
                <a:gd name="connsiteX2" fmla="*/ 5366 w 18034"/>
                <a:gd name="connsiteY2" fmla="*/ 8523 h 18034"/>
                <a:gd name="connsiteX3" fmla="*/ 7891 w 18034"/>
                <a:gd name="connsiteY3" fmla="*/ 5367 h 18034"/>
                <a:gd name="connsiteX4" fmla="*/ 11679 w 18034"/>
                <a:gd name="connsiteY4" fmla="*/ 4104 h 18034"/>
                <a:gd name="connsiteX5" fmla="*/ 14203 w 18034"/>
                <a:gd name="connsiteY5" fmla="*/ 5998 h 18034"/>
                <a:gd name="connsiteX6" fmla="*/ 14203 w 18034"/>
                <a:gd name="connsiteY6" fmla="*/ 9785 h 18034"/>
                <a:gd name="connsiteX7" fmla="*/ 12941 w 18034"/>
                <a:gd name="connsiteY7" fmla="*/ 14203 h 18034"/>
                <a:gd name="connsiteX8" fmla="*/ 8523 w 18034"/>
                <a:gd name="connsiteY8" fmla="*/ 16728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4104" y="15466"/>
                  </a:moveTo>
                  <a:lnTo>
                    <a:pt x="4104" y="12310"/>
                  </a:lnTo>
                  <a:lnTo>
                    <a:pt x="5366" y="8523"/>
                  </a:lnTo>
                  <a:lnTo>
                    <a:pt x="7891" y="5367"/>
                  </a:lnTo>
                  <a:lnTo>
                    <a:pt x="11679" y="4104"/>
                  </a:lnTo>
                  <a:lnTo>
                    <a:pt x="14203" y="5998"/>
                  </a:lnTo>
                  <a:lnTo>
                    <a:pt x="14203" y="9785"/>
                  </a:lnTo>
                  <a:lnTo>
                    <a:pt x="12941" y="14203"/>
                  </a:lnTo>
                  <a:lnTo>
                    <a:pt x="8523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6" name="手繪多邊形: 圖案 235">
              <a:extLst>
                <a:ext uri="{FF2B5EF4-FFF2-40B4-BE49-F238E27FC236}">
                  <a16:creationId xmlns:a16="http://schemas.microsoft.com/office/drawing/2014/main" id="{F0CEE387-A208-4925-B71D-D49624F6E203}"/>
                </a:ext>
              </a:extLst>
            </p:cNvPr>
            <p:cNvSpPr/>
            <p:nvPr/>
          </p:nvSpPr>
          <p:spPr>
            <a:xfrm>
              <a:off x="3785799" y="3650955"/>
              <a:ext cx="54765" cy="27382"/>
            </a:xfrm>
            <a:custGeom>
              <a:avLst/>
              <a:gdLst>
                <a:gd name="connsiteX0" fmla="*/ 6629 w 45086"/>
                <a:gd name="connsiteY0" fmla="*/ 20516 h 22543"/>
                <a:gd name="connsiteX1" fmla="*/ 4104 w 45086"/>
                <a:gd name="connsiteY1" fmla="*/ 17360 h 22543"/>
                <a:gd name="connsiteX2" fmla="*/ 4104 w 45086"/>
                <a:gd name="connsiteY2" fmla="*/ 13572 h 22543"/>
                <a:gd name="connsiteX3" fmla="*/ 6629 w 45086"/>
                <a:gd name="connsiteY3" fmla="*/ 10416 h 22543"/>
                <a:gd name="connsiteX4" fmla="*/ 11047 w 45086"/>
                <a:gd name="connsiteY4" fmla="*/ 9785 h 22543"/>
                <a:gd name="connsiteX5" fmla="*/ 15466 w 45086"/>
                <a:gd name="connsiteY5" fmla="*/ 9785 h 22543"/>
                <a:gd name="connsiteX6" fmla="*/ 18622 w 45086"/>
                <a:gd name="connsiteY6" fmla="*/ 13572 h 22543"/>
                <a:gd name="connsiteX7" fmla="*/ 21778 w 45086"/>
                <a:gd name="connsiteY7" fmla="*/ 14203 h 22543"/>
                <a:gd name="connsiteX8" fmla="*/ 26828 w 45086"/>
                <a:gd name="connsiteY8" fmla="*/ 12941 h 22543"/>
                <a:gd name="connsiteX9" fmla="*/ 22409 w 45086"/>
                <a:gd name="connsiteY9" fmla="*/ 8523 h 22543"/>
                <a:gd name="connsiteX10" fmla="*/ 21147 w 45086"/>
                <a:gd name="connsiteY10" fmla="*/ 4104 h 22543"/>
                <a:gd name="connsiteX11" fmla="*/ 25565 w 45086"/>
                <a:gd name="connsiteY11" fmla="*/ 4104 h 22543"/>
                <a:gd name="connsiteX12" fmla="*/ 29984 w 45086"/>
                <a:gd name="connsiteY12" fmla="*/ 7260 h 22543"/>
                <a:gd name="connsiteX13" fmla="*/ 33771 w 45086"/>
                <a:gd name="connsiteY13" fmla="*/ 7260 h 22543"/>
                <a:gd name="connsiteX14" fmla="*/ 37558 w 45086"/>
                <a:gd name="connsiteY14" fmla="*/ 8523 h 22543"/>
                <a:gd name="connsiteX15" fmla="*/ 41346 w 45086"/>
                <a:gd name="connsiteY15" fmla="*/ 9785 h 22543"/>
                <a:gd name="connsiteX16" fmla="*/ 40714 w 45086"/>
                <a:gd name="connsiteY16" fmla="*/ 15466 h 22543"/>
                <a:gd name="connsiteX17" fmla="*/ 35665 w 45086"/>
                <a:gd name="connsiteY17" fmla="*/ 16728 h 22543"/>
                <a:gd name="connsiteX18" fmla="*/ 33140 w 45086"/>
                <a:gd name="connsiteY18" fmla="*/ 17991 h 22543"/>
                <a:gd name="connsiteX19" fmla="*/ 29352 w 45086"/>
                <a:gd name="connsiteY19" fmla="*/ 15466 h 22543"/>
                <a:gd name="connsiteX20" fmla="*/ 24303 w 45086"/>
                <a:gd name="connsiteY20" fmla="*/ 17360 h 22543"/>
                <a:gd name="connsiteX21" fmla="*/ 17991 w 45086"/>
                <a:gd name="connsiteY21" fmla="*/ 17991 h 22543"/>
                <a:gd name="connsiteX22" fmla="*/ 12941 w 45086"/>
                <a:gd name="connsiteY22" fmla="*/ 21147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86" h="22543">
                  <a:moveTo>
                    <a:pt x="6629" y="20516"/>
                  </a:moveTo>
                  <a:lnTo>
                    <a:pt x="4104" y="17360"/>
                  </a:lnTo>
                  <a:lnTo>
                    <a:pt x="4104" y="13572"/>
                  </a:lnTo>
                  <a:lnTo>
                    <a:pt x="6629" y="10416"/>
                  </a:lnTo>
                  <a:lnTo>
                    <a:pt x="11047" y="9785"/>
                  </a:lnTo>
                  <a:lnTo>
                    <a:pt x="15466" y="9785"/>
                  </a:lnTo>
                  <a:lnTo>
                    <a:pt x="18622" y="13572"/>
                  </a:lnTo>
                  <a:lnTo>
                    <a:pt x="21778" y="14203"/>
                  </a:lnTo>
                  <a:lnTo>
                    <a:pt x="26828" y="12941"/>
                  </a:lnTo>
                  <a:lnTo>
                    <a:pt x="22409" y="8523"/>
                  </a:lnTo>
                  <a:lnTo>
                    <a:pt x="21147" y="4104"/>
                  </a:lnTo>
                  <a:lnTo>
                    <a:pt x="25565" y="4104"/>
                  </a:lnTo>
                  <a:lnTo>
                    <a:pt x="29984" y="7260"/>
                  </a:lnTo>
                  <a:lnTo>
                    <a:pt x="33771" y="7260"/>
                  </a:lnTo>
                  <a:lnTo>
                    <a:pt x="37558" y="8523"/>
                  </a:lnTo>
                  <a:lnTo>
                    <a:pt x="41346" y="9785"/>
                  </a:lnTo>
                  <a:lnTo>
                    <a:pt x="40714" y="15466"/>
                  </a:lnTo>
                  <a:lnTo>
                    <a:pt x="35665" y="16728"/>
                  </a:lnTo>
                  <a:lnTo>
                    <a:pt x="33140" y="17991"/>
                  </a:lnTo>
                  <a:lnTo>
                    <a:pt x="29352" y="15466"/>
                  </a:lnTo>
                  <a:lnTo>
                    <a:pt x="24303" y="17360"/>
                  </a:lnTo>
                  <a:lnTo>
                    <a:pt x="17991" y="17991"/>
                  </a:lnTo>
                  <a:lnTo>
                    <a:pt x="12941" y="211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7" name="手繪多邊形: 圖案 236">
              <a:extLst>
                <a:ext uri="{FF2B5EF4-FFF2-40B4-BE49-F238E27FC236}">
                  <a16:creationId xmlns:a16="http://schemas.microsoft.com/office/drawing/2014/main" id="{4174997C-0EF4-488D-A401-DEBB34E2173A}"/>
                </a:ext>
              </a:extLst>
            </p:cNvPr>
            <p:cNvSpPr/>
            <p:nvPr/>
          </p:nvSpPr>
          <p:spPr>
            <a:xfrm>
              <a:off x="3827966" y="3678555"/>
              <a:ext cx="43811" cy="27382"/>
            </a:xfrm>
            <a:custGeom>
              <a:avLst/>
              <a:gdLst>
                <a:gd name="connsiteX0" fmla="*/ 8523 w 36069"/>
                <a:gd name="connsiteY0" fmla="*/ 10416 h 22543"/>
                <a:gd name="connsiteX1" fmla="*/ 4104 w 36069"/>
                <a:gd name="connsiteY1" fmla="*/ 7891 h 22543"/>
                <a:gd name="connsiteX2" fmla="*/ 7260 w 36069"/>
                <a:gd name="connsiteY2" fmla="*/ 4735 h 22543"/>
                <a:gd name="connsiteX3" fmla="*/ 11679 w 36069"/>
                <a:gd name="connsiteY3" fmla="*/ 4104 h 22543"/>
                <a:gd name="connsiteX4" fmla="*/ 16728 w 36069"/>
                <a:gd name="connsiteY4" fmla="*/ 4104 h 22543"/>
                <a:gd name="connsiteX5" fmla="*/ 21147 w 36069"/>
                <a:gd name="connsiteY5" fmla="*/ 4104 h 22543"/>
                <a:gd name="connsiteX6" fmla="*/ 23672 w 36069"/>
                <a:gd name="connsiteY6" fmla="*/ 7260 h 22543"/>
                <a:gd name="connsiteX7" fmla="*/ 25565 w 36069"/>
                <a:gd name="connsiteY7" fmla="*/ 8478 h 22543"/>
                <a:gd name="connsiteX8" fmla="*/ 29352 w 36069"/>
                <a:gd name="connsiteY8" fmla="*/ 12310 h 22543"/>
                <a:gd name="connsiteX9" fmla="*/ 32509 w 36069"/>
                <a:gd name="connsiteY9" fmla="*/ 16728 h 22543"/>
                <a:gd name="connsiteX10" fmla="*/ 26828 w 36069"/>
                <a:gd name="connsiteY10" fmla="*/ 21147 h 22543"/>
                <a:gd name="connsiteX11" fmla="*/ 22409 w 36069"/>
                <a:gd name="connsiteY11" fmla="*/ 19884 h 22543"/>
                <a:gd name="connsiteX12" fmla="*/ 19884 w 36069"/>
                <a:gd name="connsiteY12" fmla="*/ 17360 h 22543"/>
                <a:gd name="connsiteX13" fmla="*/ 16097 w 36069"/>
                <a:gd name="connsiteY13" fmla="*/ 14203 h 22543"/>
                <a:gd name="connsiteX14" fmla="*/ 13572 w 36069"/>
                <a:gd name="connsiteY14" fmla="*/ 12941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069" h="22543">
                  <a:moveTo>
                    <a:pt x="8523" y="10416"/>
                  </a:moveTo>
                  <a:lnTo>
                    <a:pt x="4104" y="7891"/>
                  </a:lnTo>
                  <a:lnTo>
                    <a:pt x="7260" y="4735"/>
                  </a:lnTo>
                  <a:lnTo>
                    <a:pt x="11679" y="4104"/>
                  </a:lnTo>
                  <a:lnTo>
                    <a:pt x="16728" y="4104"/>
                  </a:lnTo>
                  <a:lnTo>
                    <a:pt x="21147" y="4104"/>
                  </a:lnTo>
                  <a:lnTo>
                    <a:pt x="23672" y="7260"/>
                  </a:lnTo>
                  <a:lnTo>
                    <a:pt x="25565" y="8478"/>
                  </a:lnTo>
                  <a:lnTo>
                    <a:pt x="29352" y="12310"/>
                  </a:lnTo>
                  <a:lnTo>
                    <a:pt x="32509" y="16728"/>
                  </a:lnTo>
                  <a:lnTo>
                    <a:pt x="26828" y="21147"/>
                  </a:lnTo>
                  <a:lnTo>
                    <a:pt x="22409" y="19884"/>
                  </a:lnTo>
                  <a:lnTo>
                    <a:pt x="19884" y="17360"/>
                  </a:lnTo>
                  <a:lnTo>
                    <a:pt x="16097" y="14203"/>
                  </a:lnTo>
                  <a:lnTo>
                    <a:pt x="13572" y="1294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8" name="手繪多邊形: 圖案 237">
              <a:extLst>
                <a:ext uri="{FF2B5EF4-FFF2-40B4-BE49-F238E27FC236}">
                  <a16:creationId xmlns:a16="http://schemas.microsoft.com/office/drawing/2014/main" id="{1154EA70-4DCF-4323-8DC9-077881953EA9}"/>
                </a:ext>
              </a:extLst>
            </p:cNvPr>
            <p:cNvSpPr/>
            <p:nvPr/>
          </p:nvSpPr>
          <p:spPr>
            <a:xfrm>
              <a:off x="3846367" y="3655500"/>
              <a:ext cx="71193" cy="21906"/>
            </a:xfrm>
            <a:custGeom>
              <a:avLst/>
              <a:gdLst>
                <a:gd name="connsiteX0" fmla="*/ 4104 w 58612"/>
                <a:gd name="connsiteY0" fmla="*/ 12986 h 18034"/>
                <a:gd name="connsiteX1" fmla="*/ 4104 w 58612"/>
                <a:gd name="connsiteY1" fmla="*/ 7305 h 18034"/>
                <a:gd name="connsiteX2" fmla="*/ 8523 w 58612"/>
                <a:gd name="connsiteY2" fmla="*/ 4104 h 18034"/>
                <a:gd name="connsiteX3" fmla="*/ 14203 w 58612"/>
                <a:gd name="connsiteY3" fmla="*/ 4104 h 18034"/>
                <a:gd name="connsiteX4" fmla="*/ 19253 w 58612"/>
                <a:gd name="connsiteY4" fmla="*/ 4104 h 18034"/>
                <a:gd name="connsiteX5" fmla="*/ 24934 w 58612"/>
                <a:gd name="connsiteY5" fmla="*/ 6674 h 18034"/>
                <a:gd name="connsiteX6" fmla="*/ 29353 w 58612"/>
                <a:gd name="connsiteY6" fmla="*/ 8568 h 18034"/>
                <a:gd name="connsiteX7" fmla="*/ 33140 w 58612"/>
                <a:gd name="connsiteY7" fmla="*/ 6674 h 18034"/>
                <a:gd name="connsiteX8" fmla="*/ 40714 w 58612"/>
                <a:gd name="connsiteY8" fmla="*/ 7305 h 18034"/>
                <a:gd name="connsiteX9" fmla="*/ 44502 w 58612"/>
                <a:gd name="connsiteY9" fmla="*/ 7305 h 18034"/>
                <a:gd name="connsiteX10" fmla="*/ 49551 w 58612"/>
                <a:gd name="connsiteY10" fmla="*/ 4104 h 18034"/>
                <a:gd name="connsiteX11" fmla="*/ 54601 w 58612"/>
                <a:gd name="connsiteY11" fmla="*/ 4781 h 18034"/>
                <a:gd name="connsiteX12" fmla="*/ 50814 w 58612"/>
                <a:gd name="connsiteY12" fmla="*/ 7936 h 18034"/>
                <a:gd name="connsiteX13" fmla="*/ 46395 w 58612"/>
                <a:gd name="connsiteY13" fmla="*/ 11047 h 18034"/>
                <a:gd name="connsiteX14" fmla="*/ 40083 w 58612"/>
                <a:gd name="connsiteY14" fmla="*/ 12355 h 18034"/>
                <a:gd name="connsiteX15" fmla="*/ 35033 w 58612"/>
                <a:gd name="connsiteY15" fmla="*/ 15511 h 18034"/>
                <a:gd name="connsiteX16" fmla="*/ 28721 w 58612"/>
                <a:gd name="connsiteY16" fmla="*/ 12355 h 18034"/>
                <a:gd name="connsiteX17" fmla="*/ 25565 w 58612"/>
                <a:gd name="connsiteY17" fmla="*/ 14880 h 18034"/>
                <a:gd name="connsiteX18" fmla="*/ 19253 w 58612"/>
                <a:gd name="connsiteY18" fmla="*/ 14249 h 18034"/>
                <a:gd name="connsiteX19" fmla="*/ 14203 w 58612"/>
                <a:gd name="connsiteY19" fmla="*/ 11724 h 18034"/>
                <a:gd name="connsiteX20" fmla="*/ 8523 w 58612"/>
                <a:gd name="connsiteY20" fmla="*/ 1361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612" h="18034">
                  <a:moveTo>
                    <a:pt x="4104" y="12986"/>
                  </a:moveTo>
                  <a:lnTo>
                    <a:pt x="4104" y="7305"/>
                  </a:lnTo>
                  <a:lnTo>
                    <a:pt x="8523" y="4104"/>
                  </a:lnTo>
                  <a:lnTo>
                    <a:pt x="14203" y="4104"/>
                  </a:lnTo>
                  <a:lnTo>
                    <a:pt x="19253" y="4104"/>
                  </a:lnTo>
                  <a:lnTo>
                    <a:pt x="24934" y="6674"/>
                  </a:lnTo>
                  <a:lnTo>
                    <a:pt x="29353" y="8568"/>
                  </a:lnTo>
                  <a:lnTo>
                    <a:pt x="33140" y="6674"/>
                  </a:lnTo>
                  <a:lnTo>
                    <a:pt x="40714" y="7305"/>
                  </a:lnTo>
                  <a:lnTo>
                    <a:pt x="44502" y="7305"/>
                  </a:lnTo>
                  <a:lnTo>
                    <a:pt x="49551" y="4104"/>
                  </a:lnTo>
                  <a:lnTo>
                    <a:pt x="54601" y="4781"/>
                  </a:lnTo>
                  <a:lnTo>
                    <a:pt x="50814" y="7936"/>
                  </a:lnTo>
                  <a:lnTo>
                    <a:pt x="46395" y="11047"/>
                  </a:lnTo>
                  <a:lnTo>
                    <a:pt x="40083" y="12355"/>
                  </a:lnTo>
                  <a:lnTo>
                    <a:pt x="35033" y="15511"/>
                  </a:lnTo>
                  <a:lnTo>
                    <a:pt x="28721" y="12355"/>
                  </a:lnTo>
                  <a:lnTo>
                    <a:pt x="25565" y="14880"/>
                  </a:lnTo>
                  <a:lnTo>
                    <a:pt x="19253" y="14249"/>
                  </a:lnTo>
                  <a:lnTo>
                    <a:pt x="14203" y="11724"/>
                  </a:lnTo>
                  <a:lnTo>
                    <a:pt x="8523" y="1361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9" name="手繪多邊形: 圖案 238">
              <a:extLst>
                <a:ext uri="{FF2B5EF4-FFF2-40B4-BE49-F238E27FC236}">
                  <a16:creationId xmlns:a16="http://schemas.microsoft.com/office/drawing/2014/main" id="{4D8AD067-069B-4D58-9157-4701BDCA6271}"/>
                </a:ext>
              </a:extLst>
            </p:cNvPr>
            <p:cNvSpPr/>
            <p:nvPr/>
          </p:nvSpPr>
          <p:spPr>
            <a:xfrm>
              <a:off x="3900037" y="3704624"/>
              <a:ext cx="16429" cy="16429"/>
            </a:xfrm>
            <a:custGeom>
              <a:avLst/>
              <a:gdLst>
                <a:gd name="connsiteX0" fmla="*/ 4104 w 13525"/>
                <a:gd name="connsiteY0" fmla="*/ 11679 h 13525"/>
                <a:gd name="connsiteX1" fmla="*/ 8523 w 13525"/>
                <a:gd name="connsiteY1" fmla="*/ 9785 h 13525"/>
                <a:gd name="connsiteX2" fmla="*/ 12310 w 13525"/>
                <a:gd name="connsiteY2" fmla="*/ 4104 h 13525"/>
                <a:gd name="connsiteX3" fmla="*/ 5998 w 13525"/>
                <a:gd name="connsiteY3" fmla="*/ 5998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3525">
                  <a:moveTo>
                    <a:pt x="4104" y="11679"/>
                  </a:moveTo>
                  <a:lnTo>
                    <a:pt x="8523" y="9785"/>
                  </a:lnTo>
                  <a:lnTo>
                    <a:pt x="12310" y="4104"/>
                  </a:lnTo>
                  <a:lnTo>
                    <a:pt x="5998" y="599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0" name="手繪多邊形: 圖案 239">
              <a:extLst>
                <a:ext uri="{FF2B5EF4-FFF2-40B4-BE49-F238E27FC236}">
                  <a16:creationId xmlns:a16="http://schemas.microsoft.com/office/drawing/2014/main" id="{76A86013-4258-4A6C-A781-96EFB16A0533}"/>
                </a:ext>
              </a:extLst>
            </p:cNvPr>
            <p:cNvSpPr/>
            <p:nvPr/>
          </p:nvSpPr>
          <p:spPr>
            <a:xfrm>
              <a:off x="3907703" y="3654022"/>
              <a:ext cx="21906" cy="16429"/>
            </a:xfrm>
            <a:custGeom>
              <a:avLst/>
              <a:gdLst>
                <a:gd name="connsiteX0" fmla="*/ 11679 w 18034"/>
                <a:gd name="connsiteY0" fmla="*/ 9785 h 13525"/>
                <a:gd name="connsiteX1" fmla="*/ 14203 w 18034"/>
                <a:gd name="connsiteY1" fmla="*/ 7260 h 13525"/>
                <a:gd name="connsiteX2" fmla="*/ 16097 w 18034"/>
                <a:gd name="connsiteY2" fmla="*/ 4104 h 13525"/>
                <a:gd name="connsiteX3" fmla="*/ 10416 w 18034"/>
                <a:gd name="connsiteY3" fmla="*/ 4104 h 13525"/>
                <a:gd name="connsiteX4" fmla="*/ 4104 w 18034"/>
                <a:gd name="connsiteY4" fmla="*/ 5998 h 13525"/>
                <a:gd name="connsiteX5" fmla="*/ 7891 w 18034"/>
                <a:gd name="connsiteY5" fmla="*/ 8523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34" h="13525">
                  <a:moveTo>
                    <a:pt x="11679" y="9785"/>
                  </a:moveTo>
                  <a:lnTo>
                    <a:pt x="14203" y="7260"/>
                  </a:lnTo>
                  <a:lnTo>
                    <a:pt x="16097" y="4104"/>
                  </a:lnTo>
                  <a:lnTo>
                    <a:pt x="10416" y="4104"/>
                  </a:lnTo>
                  <a:lnTo>
                    <a:pt x="4104" y="5998"/>
                  </a:lnTo>
                  <a:lnTo>
                    <a:pt x="7891" y="852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1" name="手繪多邊形: 圖案 240">
              <a:extLst>
                <a:ext uri="{FF2B5EF4-FFF2-40B4-BE49-F238E27FC236}">
                  <a16:creationId xmlns:a16="http://schemas.microsoft.com/office/drawing/2014/main" id="{9C2D2102-9545-496D-94E6-21D97A82D6BB}"/>
                </a:ext>
              </a:extLst>
            </p:cNvPr>
            <p:cNvSpPr/>
            <p:nvPr/>
          </p:nvSpPr>
          <p:spPr>
            <a:xfrm>
              <a:off x="3926104" y="3651721"/>
              <a:ext cx="27382" cy="16429"/>
            </a:xfrm>
            <a:custGeom>
              <a:avLst/>
              <a:gdLst>
                <a:gd name="connsiteX0" fmla="*/ 20516 w 22543"/>
                <a:gd name="connsiteY0" fmla="*/ 4104 h 13525"/>
                <a:gd name="connsiteX1" fmla="*/ 13572 w 22543"/>
                <a:gd name="connsiteY1" fmla="*/ 4104 h 13525"/>
                <a:gd name="connsiteX2" fmla="*/ 7892 w 22543"/>
                <a:gd name="connsiteY2" fmla="*/ 5998 h 13525"/>
                <a:gd name="connsiteX3" fmla="*/ 4104 w 22543"/>
                <a:gd name="connsiteY3" fmla="*/ 8523 h 13525"/>
                <a:gd name="connsiteX4" fmla="*/ 5367 w 22543"/>
                <a:gd name="connsiteY4" fmla="*/ 12310 h 13525"/>
                <a:gd name="connsiteX5" fmla="*/ 9785 w 22543"/>
                <a:gd name="connsiteY5" fmla="*/ 9785 h 13525"/>
                <a:gd name="connsiteX6" fmla="*/ 15466 w 22543"/>
                <a:gd name="connsiteY6" fmla="*/ 9785 h 13525"/>
                <a:gd name="connsiteX7" fmla="*/ 21147 w 22543"/>
                <a:gd name="connsiteY7" fmla="*/ 721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43" h="13525">
                  <a:moveTo>
                    <a:pt x="20516" y="4104"/>
                  </a:moveTo>
                  <a:lnTo>
                    <a:pt x="13572" y="4104"/>
                  </a:lnTo>
                  <a:lnTo>
                    <a:pt x="7892" y="5998"/>
                  </a:lnTo>
                  <a:lnTo>
                    <a:pt x="4104" y="8523"/>
                  </a:lnTo>
                  <a:lnTo>
                    <a:pt x="5367" y="12310"/>
                  </a:lnTo>
                  <a:lnTo>
                    <a:pt x="9785" y="9785"/>
                  </a:lnTo>
                  <a:lnTo>
                    <a:pt x="15466" y="9785"/>
                  </a:lnTo>
                  <a:lnTo>
                    <a:pt x="21147" y="721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2" name="手繪多邊形: 圖案 241">
              <a:extLst>
                <a:ext uri="{FF2B5EF4-FFF2-40B4-BE49-F238E27FC236}">
                  <a16:creationId xmlns:a16="http://schemas.microsoft.com/office/drawing/2014/main" id="{E41CF7AB-1F58-45AC-9647-D3E54DCB41AF}"/>
                </a:ext>
              </a:extLst>
            </p:cNvPr>
            <p:cNvSpPr/>
            <p:nvPr/>
          </p:nvSpPr>
          <p:spPr>
            <a:xfrm>
              <a:off x="3831801" y="3436226"/>
              <a:ext cx="131435" cy="169768"/>
            </a:xfrm>
            <a:custGeom>
              <a:avLst/>
              <a:gdLst>
                <a:gd name="connsiteX0" fmla="*/ 16097 w 108207"/>
                <a:gd name="connsiteY0" fmla="*/ 137921 h 139768"/>
                <a:gd name="connsiteX1" fmla="*/ 12941 w 108207"/>
                <a:gd name="connsiteY1" fmla="*/ 133548 h 139768"/>
                <a:gd name="connsiteX2" fmla="*/ 11047 w 108207"/>
                <a:gd name="connsiteY2" fmla="*/ 129129 h 139768"/>
                <a:gd name="connsiteX3" fmla="*/ 12310 w 108207"/>
                <a:gd name="connsiteY3" fmla="*/ 121509 h 139768"/>
                <a:gd name="connsiteX4" fmla="*/ 15466 w 108207"/>
                <a:gd name="connsiteY4" fmla="*/ 117091 h 139768"/>
                <a:gd name="connsiteX5" fmla="*/ 14835 w 108207"/>
                <a:gd name="connsiteY5" fmla="*/ 110779 h 139768"/>
                <a:gd name="connsiteX6" fmla="*/ 14835 w 108207"/>
                <a:gd name="connsiteY6" fmla="*/ 105774 h 139768"/>
                <a:gd name="connsiteX7" fmla="*/ 13572 w 108207"/>
                <a:gd name="connsiteY7" fmla="*/ 101942 h 139768"/>
                <a:gd name="connsiteX8" fmla="*/ 13572 w 108207"/>
                <a:gd name="connsiteY8" fmla="*/ 95675 h 139768"/>
                <a:gd name="connsiteX9" fmla="*/ 4735 w 108207"/>
                <a:gd name="connsiteY9" fmla="*/ 96892 h 139768"/>
                <a:gd name="connsiteX10" fmla="*/ 5366 w 108207"/>
                <a:gd name="connsiteY10" fmla="*/ 90580 h 139768"/>
                <a:gd name="connsiteX11" fmla="*/ 4735 w 108207"/>
                <a:gd name="connsiteY11" fmla="*/ 86207 h 139768"/>
                <a:gd name="connsiteX12" fmla="*/ 4104 w 108207"/>
                <a:gd name="connsiteY12" fmla="*/ 81112 h 139768"/>
                <a:gd name="connsiteX13" fmla="*/ 7891 w 108207"/>
                <a:gd name="connsiteY13" fmla="*/ 79849 h 139768"/>
                <a:gd name="connsiteX14" fmla="*/ 10416 w 108207"/>
                <a:gd name="connsiteY14" fmla="*/ 72320 h 139768"/>
                <a:gd name="connsiteX15" fmla="*/ 13572 w 108207"/>
                <a:gd name="connsiteY15" fmla="*/ 67856 h 139768"/>
                <a:gd name="connsiteX16" fmla="*/ 11047 w 108207"/>
                <a:gd name="connsiteY16" fmla="*/ 59065 h 139768"/>
                <a:gd name="connsiteX17" fmla="*/ 14203 w 108207"/>
                <a:gd name="connsiteY17" fmla="*/ 54646 h 139768"/>
                <a:gd name="connsiteX18" fmla="*/ 16097 w 108207"/>
                <a:gd name="connsiteY18" fmla="*/ 50814 h 139768"/>
                <a:gd name="connsiteX19" fmla="*/ 17991 w 108207"/>
                <a:gd name="connsiteY19" fmla="*/ 45764 h 139768"/>
                <a:gd name="connsiteX20" fmla="*/ 20515 w 108207"/>
                <a:gd name="connsiteY20" fmla="*/ 38235 h 139768"/>
                <a:gd name="connsiteX21" fmla="*/ 21778 w 108207"/>
                <a:gd name="connsiteY21" fmla="*/ 32554 h 139768"/>
                <a:gd name="connsiteX22" fmla="*/ 23672 w 108207"/>
                <a:gd name="connsiteY22" fmla="*/ 23672 h 139768"/>
                <a:gd name="connsiteX23" fmla="*/ 24934 w 108207"/>
                <a:gd name="connsiteY23" fmla="*/ 20516 h 139768"/>
                <a:gd name="connsiteX24" fmla="*/ 28090 w 108207"/>
                <a:gd name="connsiteY24" fmla="*/ 16728 h 139768"/>
                <a:gd name="connsiteX25" fmla="*/ 33140 w 108207"/>
                <a:gd name="connsiteY25" fmla="*/ 16097 h 139768"/>
                <a:gd name="connsiteX26" fmla="*/ 35033 w 108207"/>
                <a:gd name="connsiteY26" fmla="*/ 14880 h 139768"/>
                <a:gd name="connsiteX27" fmla="*/ 35665 w 108207"/>
                <a:gd name="connsiteY27" fmla="*/ 9785 h 139768"/>
                <a:gd name="connsiteX28" fmla="*/ 40714 w 108207"/>
                <a:gd name="connsiteY28" fmla="*/ 9785 h 139768"/>
                <a:gd name="connsiteX29" fmla="*/ 45764 w 108207"/>
                <a:gd name="connsiteY29" fmla="*/ 10461 h 139768"/>
                <a:gd name="connsiteX30" fmla="*/ 49551 w 108207"/>
                <a:gd name="connsiteY30" fmla="*/ 14203 h 139768"/>
                <a:gd name="connsiteX31" fmla="*/ 53970 w 108207"/>
                <a:gd name="connsiteY31" fmla="*/ 14203 h 139768"/>
                <a:gd name="connsiteX32" fmla="*/ 60913 w 108207"/>
                <a:gd name="connsiteY32" fmla="*/ 14203 h 139768"/>
                <a:gd name="connsiteX33" fmla="*/ 65331 w 108207"/>
                <a:gd name="connsiteY33" fmla="*/ 15466 h 139768"/>
                <a:gd name="connsiteX34" fmla="*/ 69119 w 108207"/>
                <a:gd name="connsiteY34" fmla="*/ 16728 h 139768"/>
                <a:gd name="connsiteX35" fmla="*/ 71644 w 108207"/>
                <a:gd name="connsiteY35" fmla="*/ 16728 h 139768"/>
                <a:gd name="connsiteX36" fmla="*/ 76693 w 108207"/>
                <a:gd name="connsiteY36" fmla="*/ 16728 h 139768"/>
                <a:gd name="connsiteX37" fmla="*/ 83006 w 108207"/>
                <a:gd name="connsiteY37" fmla="*/ 17405 h 139768"/>
                <a:gd name="connsiteX38" fmla="*/ 87424 w 108207"/>
                <a:gd name="connsiteY38" fmla="*/ 17991 h 139768"/>
                <a:gd name="connsiteX39" fmla="*/ 91211 w 108207"/>
                <a:gd name="connsiteY39" fmla="*/ 15466 h 139768"/>
                <a:gd name="connsiteX40" fmla="*/ 97523 w 108207"/>
                <a:gd name="connsiteY40" fmla="*/ 11047 h 139768"/>
                <a:gd name="connsiteX41" fmla="*/ 98786 w 108207"/>
                <a:gd name="connsiteY41" fmla="*/ 8523 h 139768"/>
                <a:gd name="connsiteX42" fmla="*/ 102573 w 108207"/>
                <a:gd name="connsiteY42" fmla="*/ 4104 h 139768"/>
                <a:gd name="connsiteX43" fmla="*/ 105729 w 108207"/>
                <a:gd name="connsiteY43" fmla="*/ 4104 h 139768"/>
                <a:gd name="connsiteX44" fmla="*/ 105729 w 108207"/>
                <a:gd name="connsiteY44" fmla="*/ 8523 h 139768"/>
                <a:gd name="connsiteX45" fmla="*/ 104467 w 108207"/>
                <a:gd name="connsiteY45" fmla="*/ 14203 h 139768"/>
                <a:gd name="connsiteX46" fmla="*/ 100679 w 108207"/>
                <a:gd name="connsiteY46" fmla="*/ 16728 h 139768"/>
                <a:gd name="connsiteX47" fmla="*/ 96892 w 108207"/>
                <a:gd name="connsiteY47" fmla="*/ 23040 h 139768"/>
                <a:gd name="connsiteX48" fmla="*/ 89318 w 108207"/>
                <a:gd name="connsiteY48" fmla="*/ 27459 h 139768"/>
                <a:gd name="connsiteX49" fmla="*/ 79849 w 108207"/>
                <a:gd name="connsiteY49" fmla="*/ 28135 h 139768"/>
                <a:gd name="connsiteX50" fmla="*/ 74168 w 108207"/>
                <a:gd name="connsiteY50" fmla="*/ 26196 h 139768"/>
                <a:gd name="connsiteX51" fmla="*/ 65331 w 108207"/>
                <a:gd name="connsiteY51" fmla="*/ 23672 h 139768"/>
                <a:gd name="connsiteX52" fmla="*/ 52076 w 108207"/>
                <a:gd name="connsiteY52" fmla="*/ 24934 h 139768"/>
                <a:gd name="connsiteX53" fmla="*/ 43239 w 108207"/>
                <a:gd name="connsiteY53" fmla="*/ 25610 h 139768"/>
                <a:gd name="connsiteX54" fmla="*/ 37558 w 108207"/>
                <a:gd name="connsiteY54" fmla="*/ 25610 h 139768"/>
                <a:gd name="connsiteX55" fmla="*/ 27459 w 108207"/>
                <a:gd name="connsiteY55" fmla="*/ 25610 h 139768"/>
                <a:gd name="connsiteX56" fmla="*/ 27459 w 108207"/>
                <a:gd name="connsiteY56" fmla="*/ 30615 h 139768"/>
                <a:gd name="connsiteX57" fmla="*/ 24934 w 108207"/>
                <a:gd name="connsiteY57" fmla="*/ 38821 h 139768"/>
                <a:gd name="connsiteX58" fmla="*/ 26828 w 108207"/>
                <a:gd name="connsiteY58" fmla="*/ 43870 h 139768"/>
                <a:gd name="connsiteX59" fmla="*/ 28721 w 108207"/>
                <a:gd name="connsiteY59" fmla="*/ 48965 h 139768"/>
                <a:gd name="connsiteX60" fmla="*/ 33140 w 108207"/>
                <a:gd name="connsiteY60" fmla="*/ 53970 h 139768"/>
                <a:gd name="connsiteX61" fmla="*/ 34402 w 108207"/>
                <a:gd name="connsiteY61" fmla="*/ 58433 h 139768"/>
                <a:gd name="connsiteX62" fmla="*/ 39452 w 108207"/>
                <a:gd name="connsiteY62" fmla="*/ 58433 h 139768"/>
                <a:gd name="connsiteX63" fmla="*/ 43239 w 108207"/>
                <a:gd name="connsiteY63" fmla="*/ 53970 h 139768"/>
                <a:gd name="connsiteX64" fmla="*/ 47026 w 108207"/>
                <a:gd name="connsiteY64" fmla="*/ 49551 h 139768"/>
                <a:gd name="connsiteX65" fmla="*/ 50814 w 108207"/>
                <a:gd name="connsiteY65" fmla="*/ 48965 h 139768"/>
                <a:gd name="connsiteX66" fmla="*/ 54601 w 108207"/>
                <a:gd name="connsiteY66" fmla="*/ 49551 h 139768"/>
                <a:gd name="connsiteX67" fmla="*/ 60913 w 108207"/>
                <a:gd name="connsiteY67" fmla="*/ 47026 h 139768"/>
                <a:gd name="connsiteX68" fmla="*/ 67856 w 108207"/>
                <a:gd name="connsiteY68" fmla="*/ 48289 h 139768"/>
                <a:gd name="connsiteX69" fmla="*/ 71644 w 108207"/>
                <a:gd name="connsiteY69" fmla="*/ 43239 h 139768"/>
                <a:gd name="connsiteX70" fmla="*/ 79849 w 108207"/>
                <a:gd name="connsiteY70" fmla="*/ 45178 h 139768"/>
                <a:gd name="connsiteX71" fmla="*/ 77956 w 108207"/>
                <a:gd name="connsiteY71" fmla="*/ 50814 h 139768"/>
                <a:gd name="connsiteX72" fmla="*/ 72906 w 108207"/>
                <a:gd name="connsiteY72" fmla="*/ 49551 h 139768"/>
                <a:gd name="connsiteX73" fmla="*/ 67225 w 108207"/>
                <a:gd name="connsiteY73" fmla="*/ 53339 h 139768"/>
                <a:gd name="connsiteX74" fmla="*/ 63438 w 108207"/>
                <a:gd name="connsiteY74" fmla="*/ 60913 h 139768"/>
                <a:gd name="connsiteX75" fmla="*/ 55232 w 108207"/>
                <a:gd name="connsiteY75" fmla="*/ 64114 h 139768"/>
                <a:gd name="connsiteX76" fmla="*/ 51445 w 108207"/>
                <a:gd name="connsiteY76" fmla="*/ 67225 h 139768"/>
                <a:gd name="connsiteX77" fmla="*/ 45764 w 108207"/>
                <a:gd name="connsiteY77" fmla="*/ 66008 h 139768"/>
                <a:gd name="connsiteX78" fmla="*/ 50182 w 108207"/>
                <a:gd name="connsiteY78" fmla="*/ 71644 h 139768"/>
                <a:gd name="connsiteX79" fmla="*/ 53970 w 108207"/>
                <a:gd name="connsiteY79" fmla="*/ 79263 h 139768"/>
                <a:gd name="connsiteX80" fmla="*/ 59019 w 108207"/>
                <a:gd name="connsiteY80" fmla="*/ 86207 h 139768"/>
                <a:gd name="connsiteX81" fmla="*/ 59019 w 108207"/>
                <a:gd name="connsiteY81" fmla="*/ 89949 h 139768"/>
                <a:gd name="connsiteX82" fmla="*/ 58388 w 108207"/>
                <a:gd name="connsiteY82" fmla="*/ 95675 h 139768"/>
                <a:gd name="connsiteX83" fmla="*/ 62807 w 108207"/>
                <a:gd name="connsiteY83" fmla="*/ 103204 h 139768"/>
                <a:gd name="connsiteX84" fmla="*/ 68488 w 108207"/>
                <a:gd name="connsiteY84" fmla="*/ 107037 h 139768"/>
                <a:gd name="connsiteX85" fmla="*/ 67856 w 108207"/>
                <a:gd name="connsiteY85" fmla="*/ 109561 h 139768"/>
                <a:gd name="connsiteX86" fmla="*/ 64069 w 108207"/>
                <a:gd name="connsiteY86" fmla="*/ 112718 h 139768"/>
                <a:gd name="connsiteX87" fmla="*/ 57757 w 108207"/>
                <a:gd name="connsiteY87" fmla="*/ 115242 h 139768"/>
                <a:gd name="connsiteX88" fmla="*/ 54601 w 108207"/>
                <a:gd name="connsiteY88" fmla="*/ 121509 h 139768"/>
                <a:gd name="connsiteX89" fmla="*/ 46395 w 108207"/>
                <a:gd name="connsiteY89" fmla="*/ 120247 h 139768"/>
                <a:gd name="connsiteX90" fmla="*/ 46395 w 108207"/>
                <a:gd name="connsiteY90" fmla="*/ 115242 h 139768"/>
                <a:gd name="connsiteX91" fmla="*/ 47026 w 108207"/>
                <a:gd name="connsiteY91" fmla="*/ 108885 h 139768"/>
                <a:gd name="connsiteX92" fmla="*/ 43870 w 108207"/>
                <a:gd name="connsiteY92" fmla="*/ 105143 h 139768"/>
                <a:gd name="connsiteX93" fmla="*/ 40083 w 108207"/>
                <a:gd name="connsiteY93" fmla="*/ 101356 h 139768"/>
                <a:gd name="connsiteX94" fmla="*/ 37558 w 108207"/>
                <a:gd name="connsiteY94" fmla="*/ 98155 h 139768"/>
                <a:gd name="connsiteX95" fmla="*/ 38821 w 108207"/>
                <a:gd name="connsiteY95" fmla="*/ 94999 h 139768"/>
                <a:gd name="connsiteX96" fmla="*/ 40714 w 108207"/>
                <a:gd name="connsiteY96" fmla="*/ 89363 h 139768"/>
                <a:gd name="connsiteX97" fmla="*/ 39452 w 108207"/>
                <a:gd name="connsiteY97" fmla="*/ 84268 h 139768"/>
                <a:gd name="connsiteX98" fmla="*/ 36296 w 108207"/>
                <a:gd name="connsiteY98" fmla="*/ 81112 h 139768"/>
                <a:gd name="connsiteX99" fmla="*/ 31877 w 108207"/>
                <a:gd name="connsiteY99" fmla="*/ 83637 h 139768"/>
                <a:gd name="connsiteX100" fmla="*/ 29352 w 108207"/>
                <a:gd name="connsiteY100" fmla="*/ 86793 h 139768"/>
                <a:gd name="connsiteX101" fmla="*/ 29984 w 108207"/>
                <a:gd name="connsiteY101" fmla="*/ 92474 h 139768"/>
                <a:gd name="connsiteX102" fmla="*/ 30615 w 108207"/>
                <a:gd name="connsiteY102" fmla="*/ 96306 h 139768"/>
                <a:gd name="connsiteX103" fmla="*/ 29984 w 108207"/>
                <a:gd name="connsiteY103" fmla="*/ 101942 h 139768"/>
                <a:gd name="connsiteX104" fmla="*/ 28721 w 108207"/>
                <a:gd name="connsiteY104" fmla="*/ 109561 h 139768"/>
                <a:gd name="connsiteX105" fmla="*/ 28721 w 108207"/>
                <a:gd name="connsiteY105" fmla="*/ 119030 h 139768"/>
                <a:gd name="connsiteX106" fmla="*/ 28721 w 108207"/>
                <a:gd name="connsiteY106" fmla="*/ 127190 h 139768"/>
                <a:gd name="connsiteX107" fmla="*/ 28721 w 108207"/>
                <a:gd name="connsiteY107" fmla="*/ 132916 h 139768"/>
                <a:gd name="connsiteX108" fmla="*/ 21778 w 108207"/>
                <a:gd name="connsiteY108" fmla="*/ 134810 h 13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08207" h="139768">
                  <a:moveTo>
                    <a:pt x="16097" y="137921"/>
                  </a:moveTo>
                  <a:lnTo>
                    <a:pt x="12941" y="133548"/>
                  </a:lnTo>
                  <a:lnTo>
                    <a:pt x="11047" y="129129"/>
                  </a:lnTo>
                  <a:lnTo>
                    <a:pt x="12310" y="121509"/>
                  </a:lnTo>
                  <a:lnTo>
                    <a:pt x="15466" y="117091"/>
                  </a:lnTo>
                  <a:lnTo>
                    <a:pt x="14835" y="110779"/>
                  </a:lnTo>
                  <a:lnTo>
                    <a:pt x="14835" y="105774"/>
                  </a:lnTo>
                  <a:lnTo>
                    <a:pt x="13572" y="101942"/>
                  </a:lnTo>
                  <a:lnTo>
                    <a:pt x="13572" y="95675"/>
                  </a:lnTo>
                  <a:lnTo>
                    <a:pt x="4735" y="96892"/>
                  </a:lnTo>
                  <a:lnTo>
                    <a:pt x="5366" y="90580"/>
                  </a:lnTo>
                  <a:lnTo>
                    <a:pt x="4735" y="86207"/>
                  </a:lnTo>
                  <a:lnTo>
                    <a:pt x="4104" y="81112"/>
                  </a:lnTo>
                  <a:lnTo>
                    <a:pt x="7891" y="79849"/>
                  </a:lnTo>
                  <a:lnTo>
                    <a:pt x="10416" y="72320"/>
                  </a:lnTo>
                  <a:lnTo>
                    <a:pt x="13572" y="67856"/>
                  </a:lnTo>
                  <a:lnTo>
                    <a:pt x="11047" y="59065"/>
                  </a:lnTo>
                  <a:lnTo>
                    <a:pt x="14203" y="54646"/>
                  </a:lnTo>
                  <a:lnTo>
                    <a:pt x="16097" y="50814"/>
                  </a:lnTo>
                  <a:lnTo>
                    <a:pt x="17991" y="45764"/>
                  </a:lnTo>
                  <a:lnTo>
                    <a:pt x="20515" y="38235"/>
                  </a:lnTo>
                  <a:lnTo>
                    <a:pt x="21778" y="32554"/>
                  </a:lnTo>
                  <a:lnTo>
                    <a:pt x="23672" y="23672"/>
                  </a:lnTo>
                  <a:lnTo>
                    <a:pt x="24934" y="20516"/>
                  </a:lnTo>
                  <a:lnTo>
                    <a:pt x="28090" y="16728"/>
                  </a:lnTo>
                  <a:lnTo>
                    <a:pt x="33140" y="16097"/>
                  </a:lnTo>
                  <a:lnTo>
                    <a:pt x="35033" y="14880"/>
                  </a:lnTo>
                  <a:lnTo>
                    <a:pt x="35665" y="9785"/>
                  </a:lnTo>
                  <a:lnTo>
                    <a:pt x="40714" y="9785"/>
                  </a:lnTo>
                  <a:lnTo>
                    <a:pt x="45764" y="10461"/>
                  </a:lnTo>
                  <a:lnTo>
                    <a:pt x="49551" y="14203"/>
                  </a:lnTo>
                  <a:lnTo>
                    <a:pt x="53970" y="14203"/>
                  </a:lnTo>
                  <a:lnTo>
                    <a:pt x="60913" y="14203"/>
                  </a:lnTo>
                  <a:lnTo>
                    <a:pt x="65331" y="15466"/>
                  </a:lnTo>
                  <a:lnTo>
                    <a:pt x="69119" y="16728"/>
                  </a:lnTo>
                  <a:lnTo>
                    <a:pt x="71644" y="16728"/>
                  </a:lnTo>
                  <a:lnTo>
                    <a:pt x="76693" y="16728"/>
                  </a:lnTo>
                  <a:lnTo>
                    <a:pt x="83006" y="17405"/>
                  </a:lnTo>
                  <a:lnTo>
                    <a:pt x="87424" y="17991"/>
                  </a:lnTo>
                  <a:lnTo>
                    <a:pt x="91211" y="15466"/>
                  </a:lnTo>
                  <a:lnTo>
                    <a:pt x="97523" y="11047"/>
                  </a:lnTo>
                  <a:lnTo>
                    <a:pt x="98786" y="8523"/>
                  </a:lnTo>
                  <a:lnTo>
                    <a:pt x="102573" y="4104"/>
                  </a:lnTo>
                  <a:lnTo>
                    <a:pt x="105729" y="4104"/>
                  </a:lnTo>
                  <a:lnTo>
                    <a:pt x="105729" y="8523"/>
                  </a:lnTo>
                  <a:lnTo>
                    <a:pt x="104467" y="14203"/>
                  </a:lnTo>
                  <a:lnTo>
                    <a:pt x="100679" y="16728"/>
                  </a:lnTo>
                  <a:lnTo>
                    <a:pt x="96892" y="23040"/>
                  </a:lnTo>
                  <a:lnTo>
                    <a:pt x="89318" y="27459"/>
                  </a:lnTo>
                  <a:lnTo>
                    <a:pt x="79849" y="28135"/>
                  </a:lnTo>
                  <a:lnTo>
                    <a:pt x="74168" y="26196"/>
                  </a:lnTo>
                  <a:lnTo>
                    <a:pt x="65331" y="23672"/>
                  </a:lnTo>
                  <a:lnTo>
                    <a:pt x="52076" y="24934"/>
                  </a:lnTo>
                  <a:lnTo>
                    <a:pt x="43239" y="25610"/>
                  </a:lnTo>
                  <a:lnTo>
                    <a:pt x="37558" y="25610"/>
                  </a:lnTo>
                  <a:lnTo>
                    <a:pt x="27459" y="25610"/>
                  </a:lnTo>
                  <a:lnTo>
                    <a:pt x="27459" y="30615"/>
                  </a:lnTo>
                  <a:lnTo>
                    <a:pt x="24934" y="38821"/>
                  </a:lnTo>
                  <a:lnTo>
                    <a:pt x="26828" y="43870"/>
                  </a:lnTo>
                  <a:lnTo>
                    <a:pt x="28721" y="48965"/>
                  </a:lnTo>
                  <a:lnTo>
                    <a:pt x="33140" y="53970"/>
                  </a:lnTo>
                  <a:lnTo>
                    <a:pt x="34402" y="58433"/>
                  </a:lnTo>
                  <a:lnTo>
                    <a:pt x="39452" y="58433"/>
                  </a:lnTo>
                  <a:lnTo>
                    <a:pt x="43239" y="53970"/>
                  </a:lnTo>
                  <a:lnTo>
                    <a:pt x="47026" y="49551"/>
                  </a:lnTo>
                  <a:lnTo>
                    <a:pt x="50814" y="48965"/>
                  </a:lnTo>
                  <a:lnTo>
                    <a:pt x="54601" y="49551"/>
                  </a:lnTo>
                  <a:lnTo>
                    <a:pt x="60913" y="47026"/>
                  </a:lnTo>
                  <a:lnTo>
                    <a:pt x="67856" y="48289"/>
                  </a:lnTo>
                  <a:lnTo>
                    <a:pt x="71644" y="43239"/>
                  </a:lnTo>
                  <a:lnTo>
                    <a:pt x="79849" y="45178"/>
                  </a:lnTo>
                  <a:lnTo>
                    <a:pt x="77956" y="50814"/>
                  </a:lnTo>
                  <a:lnTo>
                    <a:pt x="72906" y="49551"/>
                  </a:lnTo>
                  <a:lnTo>
                    <a:pt x="67225" y="53339"/>
                  </a:lnTo>
                  <a:lnTo>
                    <a:pt x="63438" y="60913"/>
                  </a:lnTo>
                  <a:lnTo>
                    <a:pt x="55232" y="64114"/>
                  </a:lnTo>
                  <a:lnTo>
                    <a:pt x="51445" y="67225"/>
                  </a:lnTo>
                  <a:lnTo>
                    <a:pt x="45764" y="66008"/>
                  </a:lnTo>
                  <a:lnTo>
                    <a:pt x="50182" y="71644"/>
                  </a:lnTo>
                  <a:lnTo>
                    <a:pt x="53970" y="79263"/>
                  </a:lnTo>
                  <a:lnTo>
                    <a:pt x="59019" y="86207"/>
                  </a:lnTo>
                  <a:lnTo>
                    <a:pt x="59019" y="89949"/>
                  </a:lnTo>
                  <a:lnTo>
                    <a:pt x="58388" y="95675"/>
                  </a:lnTo>
                  <a:lnTo>
                    <a:pt x="62807" y="103204"/>
                  </a:lnTo>
                  <a:lnTo>
                    <a:pt x="68488" y="107037"/>
                  </a:lnTo>
                  <a:lnTo>
                    <a:pt x="67856" y="109561"/>
                  </a:lnTo>
                  <a:lnTo>
                    <a:pt x="64069" y="112718"/>
                  </a:lnTo>
                  <a:lnTo>
                    <a:pt x="57757" y="115242"/>
                  </a:lnTo>
                  <a:lnTo>
                    <a:pt x="54601" y="121509"/>
                  </a:lnTo>
                  <a:lnTo>
                    <a:pt x="46395" y="120247"/>
                  </a:lnTo>
                  <a:lnTo>
                    <a:pt x="46395" y="115242"/>
                  </a:lnTo>
                  <a:lnTo>
                    <a:pt x="47026" y="108885"/>
                  </a:lnTo>
                  <a:lnTo>
                    <a:pt x="43870" y="105143"/>
                  </a:lnTo>
                  <a:lnTo>
                    <a:pt x="40083" y="101356"/>
                  </a:lnTo>
                  <a:lnTo>
                    <a:pt x="37558" y="98155"/>
                  </a:lnTo>
                  <a:lnTo>
                    <a:pt x="38821" y="94999"/>
                  </a:lnTo>
                  <a:lnTo>
                    <a:pt x="40714" y="89363"/>
                  </a:lnTo>
                  <a:lnTo>
                    <a:pt x="39452" y="84268"/>
                  </a:lnTo>
                  <a:lnTo>
                    <a:pt x="36296" y="81112"/>
                  </a:lnTo>
                  <a:lnTo>
                    <a:pt x="31877" y="83637"/>
                  </a:lnTo>
                  <a:lnTo>
                    <a:pt x="29352" y="86793"/>
                  </a:lnTo>
                  <a:lnTo>
                    <a:pt x="29984" y="92474"/>
                  </a:lnTo>
                  <a:lnTo>
                    <a:pt x="30615" y="96306"/>
                  </a:lnTo>
                  <a:lnTo>
                    <a:pt x="29984" y="101942"/>
                  </a:lnTo>
                  <a:lnTo>
                    <a:pt x="28721" y="109561"/>
                  </a:lnTo>
                  <a:lnTo>
                    <a:pt x="28721" y="119030"/>
                  </a:lnTo>
                  <a:lnTo>
                    <a:pt x="28721" y="127190"/>
                  </a:lnTo>
                  <a:lnTo>
                    <a:pt x="28721" y="132916"/>
                  </a:lnTo>
                  <a:lnTo>
                    <a:pt x="21778" y="1348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3" name="手繪多邊形: 圖案 242">
              <a:extLst>
                <a:ext uri="{FF2B5EF4-FFF2-40B4-BE49-F238E27FC236}">
                  <a16:creationId xmlns:a16="http://schemas.microsoft.com/office/drawing/2014/main" id="{3BE45502-258D-4F8C-91E6-9271061FA7C6}"/>
                </a:ext>
              </a:extLst>
            </p:cNvPr>
            <p:cNvSpPr/>
            <p:nvPr/>
          </p:nvSpPr>
          <p:spPr>
            <a:xfrm>
              <a:off x="3898504" y="3571930"/>
              <a:ext cx="21906" cy="32858"/>
            </a:xfrm>
            <a:custGeom>
              <a:avLst/>
              <a:gdLst>
                <a:gd name="connsiteX0" fmla="*/ 11679 w 18034"/>
                <a:gd name="connsiteY0" fmla="*/ 25610 h 27051"/>
                <a:gd name="connsiteX1" fmla="*/ 14203 w 18034"/>
                <a:gd name="connsiteY1" fmla="*/ 21192 h 27051"/>
                <a:gd name="connsiteX2" fmla="*/ 16097 w 18034"/>
                <a:gd name="connsiteY2" fmla="*/ 14880 h 27051"/>
                <a:gd name="connsiteX3" fmla="*/ 12941 w 18034"/>
                <a:gd name="connsiteY3" fmla="*/ 12310 h 27051"/>
                <a:gd name="connsiteX4" fmla="*/ 15466 w 18034"/>
                <a:gd name="connsiteY4" fmla="*/ 8523 h 27051"/>
                <a:gd name="connsiteX5" fmla="*/ 17360 w 18034"/>
                <a:gd name="connsiteY5" fmla="*/ 6043 h 27051"/>
                <a:gd name="connsiteX6" fmla="*/ 14203 w 18034"/>
                <a:gd name="connsiteY6" fmla="*/ 4104 h 27051"/>
                <a:gd name="connsiteX7" fmla="*/ 9785 w 18034"/>
                <a:gd name="connsiteY7" fmla="*/ 7305 h 27051"/>
                <a:gd name="connsiteX8" fmla="*/ 5998 w 18034"/>
                <a:gd name="connsiteY8" fmla="*/ 8523 h 27051"/>
                <a:gd name="connsiteX9" fmla="*/ 4104 w 18034"/>
                <a:gd name="connsiteY9" fmla="*/ 15466 h 27051"/>
                <a:gd name="connsiteX10" fmla="*/ 7891 w 18034"/>
                <a:gd name="connsiteY10" fmla="*/ 18667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34" h="27051">
                  <a:moveTo>
                    <a:pt x="11679" y="25610"/>
                  </a:moveTo>
                  <a:lnTo>
                    <a:pt x="14203" y="21192"/>
                  </a:lnTo>
                  <a:lnTo>
                    <a:pt x="16097" y="14880"/>
                  </a:lnTo>
                  <a:lnTo>
                    <a:pt x="12941" y="12310"/>
                  </a:lnTo>
                  <a:lnTo>
                    <a:pt x="15466" y="8523"/>
                  </a:lnTo>
                  <a:lnTo>
                    <a:pt x="17360" y="6043"/>
                  </a:lnTo>
                  <a:lnTo>
                    <a:pt x="14203" y="4104"/>
                  </a:lnTo>
                  <a:lnTo>
                    <a:pt x="9785" y="7305"/>
                  </a:lnTo>
                  <a:lnTo>
                    <a:pt x="5998" y="8523"/>
                  </a:lnTo>
                  <a:lnTo>
                    <a:pt x="4104" y="15466"/>
                  </a:lnTo>
                  <a:lnTo>
                    <a:pt x="7891" y="1866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4" name="手繪多邊形: 圖案 243">
              <a:extLst>
                <a:ext uri="{FF2B5EF4-FFF2-40B4-BE49-F238E27FC236}">
                  <a16:creationId xmlns:a16="http://schemas.microsoft.com/office/drawing/2014/main" id="{0CAE8CB0-EDB9-4043-83E1-86C88C9F3AEF}"/>
                </a:ext>
              </a:extLst>
            </p:cNvPr>
            <p:cNvSpPr/>
            <p:nvPr/>
          </p:nvSpPr>
          <p:spPr>
            <a:xfrm>
              <a:off x="3910770" y="3500627"/>
              <a:ext cx="21906" cy="16429"/>
            </a:xfrm>
            <a:custGeom>
              <a:avLst/>
              <a:gdLst>
                <a:gd name="connsiteX0" fmla="*/ 9785 w 18034"/>
                <a:gd name="connsiteY0" fmla="*/ 10416 h 13525"/>
                <a:gd name="connsiteX1" fmla="*/ 4104 w 18034"/>
                <a:gd name="connsiteY1" fmla="*/ 10416 h 13525"/>
                <a:gd name="connsiteX2" fmla="*/ 4104 w 18034"/>
                <a:gd name="connsiteY2" fmla="*/ 4104 h 13525"/>
                <a:gd name="connsiteX3" fmla="*/ 7892 w 18034"/>
                <a:gd name="connsiteY3" fmla="*/ 4735 h 13525"/>
                <a:gd name="connsiteX4" fmla="*/ 14835 w 18034"/>
                <a:gd name="connsiteY4" fmla="*/ 4104 h 13525"/>
                <a:gd name="connsiteX5" fmla="*/ 15466 w 18034"/>
                <a:gd name="connsiteY5" fmla="*/ 1235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34" h="13525">
                  <a:moveTo>
                    <a:pt x="9785" y="10416"/>
                  </a:moveTo>
                  <a:lnTo>
                    <a:pt x="4104" y="10416"/>
                  </a:lnTo>
                  <a:lnTo>
                    <a:pt x="4104" y="4104"/>
                  </a:lnTo>
                  <a:lnTo>
                    <a:pt x="7892" y="4735"/>
                  </a:lnTo>
                  <a:lnTo>
                    <a:pt x="14835" y="4104"/>
                  </a:lnTo>
                  <a:lnTo>
                    <a:pt x="15466" y="1235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5" name="手繪多邊形: 圖案 244">
              <a:extLst>
                <a:ext uri="{FF2B5EF4-FFF2-40B4-BE49-F238E27FC236}">
                  <a16:creationId xmlns:a16="http://schemas.microsoft.com/office/drawing/2014/main" id="{130E0A30-A59F-4D31-B385-F790C072AE5E}"/>
                </a:ext>
              </a:extLst>
            </p:cNvPr>
            <p:cNvSpPr/>
            <p:nvPr/>
          </p:nvSpPr>
          <p:spPr>
            <a:xfrm>
              <a:off x="3940673" y="3508294"/>
              <a:ext cx="38336" cy="16429"/>
            </a:xfrm>
            <a:custGeom>
              <a:avLst/>
              <a:gdLst>
                <a:gd name="connsiteX0" fmla="*/ 5366 w 31560"/>
                <a:gd name="connsiteY0" fmla="*/ 11047 h 13525"/>
                <a:gd name="connsiteX1" fmla="*/ 4104 w 31560"/>
                <a:gd name="connsiteY1" fmla="*/ 6674 h 13525"/>
                <a:gd name="connsiteX2" fmla="*/ 5998 w 31560"/>
                <a:gd name="connsiteY2" fmla="*/ 4104 h 13525"/>
                <a:gd name="connsiteX3" fmla="*/ 12310 w 31560"/>
                <a:gd name="connsiteY3" fmla="*/ 4104 h 13525"/>
                <a:gd name="connsiteX4" fmla="*/ 18622 w 31560"/>
                <a:gd name="connsiteY4" fmla="*/ 6674 h 13525"/>
                <a:gd name="connsiteX5" fmla="*/ 26828 w 31560"/>
                <a:gd name="connsiteY5" fmla="*/ 6674 h 13525"/>
                <a:gd name="connsiteX6" fmla="*/ 30615 w 31560"/>
                <a:gd name="connsiteY6" fmla="*/ 8523 h 13525"/>
                <a:gd name="connsiteX7" fmla="*/ 19253 w 31560"/>
                <a:gd name="connsiteY7" fmla="*/ 8523 h 13525"/>
                <a:gd name="connsiteX8" fmla="*/ 12941 w 31560"/>
                <a:gd name="connsiteY8" fmla="*/ 8523 h 13525"/>
                <a:gd name="connsiteX9" fmla="*/ 9785 w 31560"/>
                <a:gd name="connsiteY9" fmla="*/ 1231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60" h="13525">
                  <a:moveTo>
                    <a:pt x="5366" y="11047"/>
                  </a:moveTo>
                  <a:lnTo>
                    <a:pt x="4104" y="6674"/>
                  </a:lnTo>
                  <a:lnTo>
                    <a:pt x="5998" y="4104"/>
                  </a:lnTo>
                  <a:lnTo>
                    <a:pt x="12310" y="4104"/>
                  </a:lnTo>
                  <a:lnTo>
                    <a:pt x="18622" y="6674"/>
                  </a:lnTo>
                  <a:lnTo>
                    <a:pt x="26828" y="6674"/>
                  </a:lnTo>
                  <a:lnTo>
                    <a:pt x="30615" y="8523"/>
                  </a:lnTo>
                  <a:lnTo>
                    <a:pt x="19253" y="8523"/>
                  </a:lnTo>
                  <a:lnTo>
                    <a:pt x="12941" y="8523"/>
                  </a:lnTo>
                  <a:lnTo>
                    <a:pt x="9785" y="123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6" name="手繪多邊形: 圖案 245">
              <a:extLst>
                <a:ext uri="{FF2B5EF4-FFF2-40B4-BE49-F238E27FC236}">
                  <a16:creationId xmlns:a16="http://schemas.microsoft.com/office/drawing/2014/main" id="{67A2DCB3-2E63-41E9-A6F5-A107888BBB0D}"/>
                </a:ext>
              </a:extLst>
            </p:cNvPr>
            <p:cNvSpPr/>
            <p:nvPr/>
          </p:nvSpPr>
          <p:spPr>
            <a:xfrm>
              <a:off x="3972874" y="3540495"/>
              <a:ext cx="27382" cy="21906"/>
            </a:xfrm>
            <a:custGeom>
              <a:avLst/>
              <a:gdLst>
                <a:gd name="connsiteX0" fmla="*/ 16728 w 22543"/>
                <a:gd name="connsiteY0" fmla="*/ 17360 h 18034"/>
                <a:gd name="connsiteX1" fmla="*/ 21147 w 22543"/>
                <a:gd name="connsiteY1" fmla="*/ 14249 h 18034"/>
                <a:gd name="connsiteX2" fmla="*/ 21778 w 22543"/>
                <a:gd name="connsiteY2" fmla="*/ 9154 h 18034"/>
                <a:gd name="connsiteX3" fmla="*/ 19253 w 22543"/>
                <a:gd name="connsiteY3" fmla="*/ 4735 h 18034"/>
                <a:gd name="connsiteX4" fmla="*/ 13572 w 22543"/>
                <a:gd name="connsiteY4" fmla="*/ 4104 h 18034"/>
                <a:gd name="connsiteX5" fmla="*/ 7891 w 22543"/>
                <a:gd name="connsiteY5" fmla="*/ 4735 h 18034"/>
                <a:gd name="connsiteX6" fmla="*/ 4104 w 22543"/>
                <a:gd name="connsiteY6" fmla="*/ 7305 h 18034"/>
                <a:gd name="connsiteX7" fmla="*/ 4104 w 22543"/>
                <a:gd name="connsiteY7" fmla="*/ 12310 h 18034"/>
                <a:gd name="connsiteX8" fmla="*/ 9154 w 22543"/>
                <a:gd name="connsiteY8" fmla="*/ 14835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3" h="18034">
                  <a:moveTo>
                    <a:pt x="16728" y="17360"/>
                  </a:moveTo>
                  <a:lnTo>
                    <a:pt x="21147" y="14249"/>
                  </a:lnTo>
                  <a:lnTo>
                    <a:pt x="21778" y="9154"/>
                  </a:lnTo>
                  <a:lnTo>
                    <a:pt x="19253" y="4735"/>
                  </a:lnTo>
                  <a:lnTo>
                    <a:pt x="13572" y="4104"/>
                  </a:lnTo>
                  <a:lnTo>
                    <a:pt x="7891" y="4735"/>
                  </a:lnTo>
                  <a:lnTo>
                    <a:pt x="4104" y="7305"/>
                  </a:lnTo>
                  <a:lnTo>
                    <a:pt x="4104" y="12310"/>
                  </a:lnTo>
                  <a:lnTo>
                    <a:pt x="9154" y="1483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7" name="手繪多邊形: 圖案 246">
              <a:extLst>
                <a:ext uri="{FF2B5EF4-FFF2-40B4-BE49-F238E27FC236}">
                  <a16:creationId xmlns:a16="http://schemas.microsoft.com/office/drawing/2014/main" id="{DFCFFE16-4626-498D-9605-4CEEA2B754B8}"/>
                </a:ext>
              </a:extLst>
            </p:cNvPr>
            <p:cNvSpPr/>
            <p:nvPr/>
          </p:nvSpPr>
          <p:spPr>
            <a:xfrm>
              <a:off x="4001241" y="3498328"/>
              <a:ext cx="21906" cy="21906"/>
            </a:xfrm>
            <a:custGeom>
              <a:avLst/>
              <a:gdLst>
                <a:gd name="connsiteX0" fmla="*/ 10416 w 18034"/>
                <a:gd name="connsiteY0" fmla="*/ 14249 h 18034"/>
                <a:gd name="connsiteX1" fmla="*/ 4735 w 18034"/>
                <a:gd name="connsiteY1" fmla="*/ 11724 h 18034"/>
                <a:gd name="connsiteX2" fmla="*/ 4104 w 18034"/>
                <a:gd name="connsiteY2" fmla="*/ 7936 h 18034"/>
                <a:gd name="connsiteX3" fmla="*/ 7260 w 18034"/>
                <a:gd name="connsiteY3" fmla="*/ 4104 h 18034"/>
                <a:gd name="connsiteX4" fmla="*/ 11679 w 18034"/>
                <a:gd name="connsiteY4" fmla="*/ 6629 h 18034"/>
                <a:gd name="connsiteX5" fmla="*/ 16097 w 18034"/>
                <a:gd name="connsiteY5" fmla="*/ 12310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34" h="18034">
                  <a:moveTo>
                    <a:pt x="10416" y="14249"/>
                  </a:moveTo>
                  <a:lnTo>
                    <a:pt x="4735" y="11724"/>
                  </a:lnTo>
                  <a:lnTo>
                    <a:pt x="4104" y="7936"/>
                  </a:lnTo>
                  <a:lnTo>
                    <a:pt x="7260" y="4104"/>
                  </a:lnTo>
                  <a:lnTo>
                    <a:pt x="11679" y="6629"/>
                  </a:lnTo>
                  <a:lnTo>
                    <a:pt x="16097" y="123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8" name="手繪多邊形: 圖案 247">
              <a:extLst>
                <a:ext uri="{FF2B5EF4-FFF2-40B4-BE49-F238E27FC236}">
                  <a16:creationId xmlns:a16="http://schemas.microsoft.com/office/drawing/2014/main" id="{05E7A9E1-D982-4A55-A8B7-3E3D9CD6561A}"/>
                </a:ext>
              </a:extLst>
            </p:cNvPr>
            <p:cNvSpPr/>
            <p:nvPr/>
          </p:nvSpPr>
          <p:spPr>
            <a:xfrm>
              <a:off x="4016575" y="3413991"/>
              <a:ext cx="16429" cy="16429"/>
            </a:xfrm>
            <a:custGeom>
              <a:avLst/>
              <a:gdLst>
                <a:gd name="connsiteX0" fmla="*/ 7891 w 13525"/>
                <a:gd name="connsiteY0" fmla="*/ 13572 h 13525"/>
                <a:gd name="connsiteX1" fmla="*/ 9785 w 13525"/>
                <a:gd name="connsiteY1" fmla="*/ 11679 h 13525"/>
                <a:gd name="connsiteX2" fmla="*/ 11047 w 13525"/>
                <a:gd name="connsiteY2" fmla="*/ 6629 h 13525"/>
                <a:gd name="connsiteX3" fmla="*/ 7891 w 13525"/>
                <a:gd name="connsiteY3" fmla="*/ 4104 h 13525"/>
                <a:gd name="connsiteX4" fmla="*/ 5998 w 13525"/>
                <a:gd name="connsiteY4" fmla="*/ 7891 h 13525"/>
                <a:gd name="connsiteX5" fmla="*/ 4104 w 13525"/>
                <a:gd name="connsiteY5" fmla="*/ 1235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3525">
                  <a:moveTo>
                    <a:pt x="7891" y="13572"/>
                  </a:moveTo>
                  <a:lnTo>
                    <a:pt x="9785" y="11679"/>
                  </a:lnTo>
                  <a:lnTo>
                    <a:pt x="11047" y="6629"/>
                  </a:lnTo>
                  <a:lnTo>
                    <a:pt x="7891" y="4104"/>
                  </a:lnTo>
                  <a:lnTo>
                    <a:pt x="5998" y="7891"/>
                  </a:lnTo>
                  <a:lnTo>
                    <a:pt x="4104" y="1235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9" name="手繪多邊形: 圖案 248">
              <a:extLst>
                <a:ext uri="{FF2B5EF4-FFF2-40B4-BE49-F238E27FC236}">
                  <a16:creationId xmlns:a16="http://schemas.microsoft.com/office/drawing/2014/main" id="{6A0FC67A-C950-4FAB-BEE9-6F9D2D8EF6EA}"/>
                </a:ext>
              </a:extLst>
            </p:cNvPr>
            <p:cNvSpPr/>
            <p:nvPr/>
          </p:nvSpPr>
          <p:spPr>
            <a:xfrm>
              <a:off x="4000475" y="3423191"/>
              <a:ext cx="16429" cy="38335"/>
            </a:xfrm>
            <a:custGeom>
              <a:avLst/>
              <a:gdLst>
                <a:gd name="connsiteX0" fmla="*/ 12941 w 13525"/>
                <a:gd name="connsiteY0" fmla="*/ 9785 h 31560"/>
                <a:gd name="connsiteX1" fmla="*/ 11047 w 13525"/>
                <a:gd name="connsiteY1" fmla="*/ 4104 h 31560"/>
                <a:gd name="connsiteX2" fmla="*/ 7891 w 13525"/>
                <a:gd name="connsiteY2" fmla="*/ 10416 h 31560"/>
                <a:gd name="connsiteX3" fmla="*/ 7260 w 13525"/>
                <a:gd name="connsiteY3" fmla="*/ 16728 h 31560"/>
                <a:gd name="connsiteX4" fmla="*/ 4104 w 13525"/>
                <a:gd name="connsiteY4" fmla="*/ 23672 h 31560"/>
                <a:gd name="connsiteX5" fmla="*/ 9785 w 13525"/>
                <a:gd name="connsiteY5" fmla="*/ 27459 h 31560"/>
                <a:gd name="connsiteX6" fmla="*/ 10416 w 13525"/>
                <a:gd name="connsiteY6" fmla="*/ 21192 h 31560"/>
                <a:gd name="connsiteX7" fmla="*/ 13572 w 13525"/>
                <a:gd name="connsiteY7" fmla="*/ 15466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25" h="31560">
                  <a:moveTo>
                    <a:pt x="12941" y="9785"/>
                  </a:moveTo>
                  <a:lnTo>
                    <a:pt x="11047" y="4104"/>
                  </a:lnTo>
                  <a:lnTo>
                    <a:pt x="7891" y="10416"/>
                  </a:lnTo>
                  <a:lnTo>
                    <a:pt x="7260" y="16728"/>
                  </a:lnTo>
                  <a:lnTo>
                    <a:pt x="4104" y="23672"/>
                  </a:lnTo>
                  <a:lnTo>
                    <a:pt x="9785" y="27459"/>
                  </a:lnTo>
                  <a:lnTo>
                    <a:pt x="10416" y="21192"/>
                  </a:lnTo>
                  <a:lnTo>
                    <a:pt x="13572" y="1546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0" name="手繪多邊形: 圖案 249">
              <a:extLst>
                <a:ext uri="{FF2B5EF4-FFF2-40B4-BE49-F238E27FC236}">
                  <a16:creationId xmlns:a16="http://schemas.microsoft.com/office/drawing/2014/main" id="{6CDE3DE9-67F6-4D8C-BBB0-69D3EE4ABFB3}"/>
                </a:ext>
              </a:extLst>
            </p:cNvPr>
            <p:cNvSpPr/>
            <p:nvPr/>
          </p:nvSpPr>
          <p:spPr>
            <a:xfrm>
              <a:off x="4002008" y="3434692"/>
              <a:ext cx="32859" cy="65717"/>
            </a:xfrm>
            <a:custGeom>
              <a:avLst/>
              <a:gdLst>
                <a:gd name="connsiteX0" fmla="*/ 14204 w 27051"/>
                <a:gd name="connsiteY0" fmla="*/ 14203 h 54103"/>
                <a:gd name="connsiteX1" fmla="*/ 16729 w 27051"/>
                <a:gd name="connsiteY1" fmla="*/ 7260 h 54103"/>
                <a:gd name="connsiteX2" fmla="*/ 21147 w 27051"/>
                <a:gd name="connsiteY2" fmla="*/ 4104 h 54103"/>
                <a:gd name="connsiteX3" fmla="*/ 24934 w 27051"/>
                <a:gd name="connsiteY3" fmla="*/ 6674 h 54103"/>
                <a:gd name="connsiteX4" fmla="*/ 24303 w 27051"/>
                <a:gd name="connsiteY4" fmla="*/ 11724 h 54103"/>
                <a:gd name="connsiteX5" fmla="*/ 21147 w 27051"/>
                <a:gd name="connsiteY5" fmla="*/ 16728 h 54103"/>
                <a:gd name="connsiteX6" fmla="*/ 17991 w 27051"/>
                <a:gd name="connsiteY6" fmla="*/ 21778 h 54103"/>
                <a:gd name="connsiteX7" fmla="*/ 21147 w 27051"/>
                <a:gd name="connsiteY7" fmla="*/ 24303 h 54103"/>
                <a:gd name="connsiteX8" fmla="*/ 26197 w 27051"/>
                <a:gd name="connsiteY8" fmla="*/ 28090 h 54103"/>
                <a:gd name="connsiteX9" fmla="*/ 21147 w 27051"/>
                <a:gd name="connsiteY9" fmla="*/ 28090 h 54103"/>
                <a:gd name="connsiteX10" fmla="*/ 16729 w 27051"/>
                <a:gd name="connsiteY10" fmla="*/ 26196 h 54103"/>
                <a:gd name="connsiteX11" fmla="*/ 12310 w 27051"/>
                <a:gd name="connsiteY11" fmla="*/ 27459 h 54103"/>
                <a:gd name="connsiteX12" fmla="*/ 12310 w 27051"/>
                <a:gd name="connsiteY12" fmla="*/ 35665 h 54103"/>
                <a:gd name="connsiteX13" fmla="*/ 14204 w 27051"/>
                <a:gd name="connsiteY13" fmla="*/ 42608 h 54103"/>
                <a:gd name="connsiteX14" fmla="*/ 18622 w 27051"/>
                <a:gd name="connsiteY14" fmla="*/ 51445 h 54103"/>
                <a:gd name="connsiteX15" fmla="*/ 12310 w 27051"/>
                <a:gd name="connsiteY15" fmla="*/ 45133 h 54103"/>
                <a:gd name="connsiteX16" fmla="*/ 7892 w 27051"/>
                <a:gd name="connsiteY16" fmla="*/ 38821 h 54103"/>
                <a:gd name="connsiteX17" fmla="*/ 7892 w 27051"/>
                <a:gd name="connsiteY17" fmla="*/ 33816 h 54103"/>
                <a:gd name="connsiteX18" fmla="*/ 7260 w 27051"/>
                <a:gd name="connsiteY18" fmla="*/ 28721 h 54103"/>
                <a:gd name="connsiteX19" fmla="*/ 4104 w 27051"/>
                <a:gd name="connsiteY19" fmla="*/ 24303 h 54103"/>
                <a:gd name="connsiteX20" fmla="*/ 7892 w 27051"/>
                <a:gd name="connsiteY20" fmla="*/ 20516 h 54103"/>
                <a:gd name="connsiteX21" fmla="*/ 11679 w 27051"/>
                <a:gd name="connsiteY21" fmla="*/ 17991 h 5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051" h="54103">
                  <a:moveTo>
                    <a:pt x="14204" y="14203"/>
                  </a:moveTo>
                  <a:lnTo>
                    <a:pt x="16729" y="7260"/>
                  </a:lnTo>
                  <a:lnTo>
                    <a:pt x="21147" y="4104"/>
                  </a:lnTo>
                  <a:lnTo>
                    <a:pt x="24934" y="6674"/>
                  </a:lnTo>
                  <a:lnTo>
                    <a:pt x="24303" y="11724"/>
                  </a:lnTo>
                  <a:lnTo>
                    <a:pt x="21147" y="16728"/>
                  </a:lnTo>
                  <a:lnTo>
                    <a:pt x="17991" y="21778"/>
                  </a:lnTo>
                  <a:lnTo>
                    <a:pt x="21147" y="24303"/>
                  </a:lnTo>
                  <a:lnTo>
                    <a:pt x="26197" y="28090"/>
                  </a:lnTo>
                  <a:lnTo>
                    <a:pt x="21147" y="28090"/>
                  </a:lnTo>
                  <a:lnTo>
                    <a:pt x="16729" y="26196"/>
                  </a:lnTo>
                  <a:lnTo>
                    <a:pt x="12310" y="27459"/>
                  </a:lnTo>
                  <a:lnTo>
                    <a:pt x="12310" y="35665"/>
                  </a:lnTo>
                  <a:lnTo>
                    <a:pt x="14204" y="42608"/>
                  </a:lnTo>
                  <a:lnTo>
                    <a:pt x="18622" y="51445"/>
                  </a:lnTo>
                  <a:lnTo>
                    <a:pt x="12310" y="45133"/>
                  </a:lnTo>
                  <a:lnTo>
                    <a:pt x="7892" y="38821"/>
                  </a:lnTo>
                  <a:lnTo>
                    <a:pt x="7892" y="33816"/>
                  </a:lnTo>
                  <a:lnTo>
                    <a:pt x="7260" y="28721"/>
                  </a:lnTo>
                  <a:lnTo>
                    <a:pt x="4104" y="24303"/>
                  </a:lnTo>
                  <a:lnTo>
                    <a:pt x="7892" y="20516"/>
                  </a:lnTo>
                  <a:lnTo>
                    <a:pt x="11679" y="1799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1" name="手繪多邊形: 圖案 250">
              <a:extLst>
                <a:ext uri="{FF2B5EF4-FFF2-40B4-BE49-F238E27FC236}">
                  <a16:creationId xmlns:a16="http://schemas.microsoft.com/office/drawing/2014/main" id="{5FC3740F-DCB1-4D3E-91AD-47E13BFC64C4}"/>
                </a:ext>
              </a:extLst>
            </p:cNvPr>
            <p:cNvSpPr/>
            <p:nvPr/>
          </p:nvSpPr>
          <p:spPr>
            <a:xfrm>
              <a:off x="3995875" y="3477681"/>
              <a:ext cx="16429" cy="16429"/>
            </a:xfrm>
            <a:custGeom>
              <a:avLst/>
              <a:gdLst>
                <a:gd name="connsiteX0" fmla="*/ 8523 w 13525"/>
                <a:gd name="connsiteY0" fmla="*/ 12896 h 13525"/>
                <a:gd name="connsiteX1" fmla="*/ 4104 w 13525"/>
                <a:gd name="connsiteY1" fmla="*/ 7846 h 13525"/>
                <a:gd name="connsiteX2" fmla="*/ 9154 w 13525"/>
                <a:gd name="connsiteY2" fmla="*/ 4104 h 13525"/>
                <a:gd name="connsiteX3" fmla="*/ 11679 w 13525"/>
                <a:gd name="connsiteY3" fmla="*/ 784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3525">
                  <a:moveTo>
                    <a:pt x="8523" y="12896"/>
                  </a:moveTo>
                  <a:lnTo>
                    <a:pt x="4104" y="7846"/>
                  </a:lnTo>
                  <a:lnTo>
                    <a:pt x="9154" y="4104"/>
                  </a:lnTo>
                  <a:lnTo>
                    <a:pt x="11679" y="784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2" name="手繪多邊形: 圖案 251">
              <a:extLst>
                <a:ext uri="{FF2B5EF4-FFF2-40B4-BE49-F238E27FC236}">
                  <a16:creationId xmlns:a16="http://schemas.microsoft.com/office/drawing/2014/main" id="{88A3ACF1-CC28-48AA-B8E1-9EDDF308425B}"/>
                </a:ext>
              </a:extLst>
            </p:cNvPr>
            <p:cNvSpPr/>
            <p:nvPr/>
          </p:nvSpPr>
          <p:spPr>
            <a:xfrm>
              <a:off x="4009676" y="3533595"/>
              <a:ext cx="65717" cy="27382"/>
            </a:xfrm>
            <a:custGeom>
              <a:avLst/>
              <a:gdLst>
                <a:gd name="connsiteX0" fmla="*/ 6629 w 54103"/>
                <a:gd name="connsiteY0" fmla="*/ 16728 h 22543"/>
                <a:gd name="connsiteX1" fmla="*/ 9785 w 54103"/>
                <a:gd name="connsiteY1" fmla="*/ 11047 h 22543"/>
                <a:gd name="connsiteX2" fmla="*/ 14835 w 54103"/>
                <a:gd name="connsiteY2" fmla="*/ 16728 h 22543"/>
                <a:gd name="connsiteX3" fmla="*/ 17991 w 54103"/>
                <a:gd name="connsiteY3" fmla="*/ 11724 h 22543"/>
                <a:gd name="connsiteX4" fmla="*/ 21778 w 54103"/>
                <a:gd name="connsiteY4" fmla="*/ 14835 h 22543"/>
                <a:gd name="connsiteX5" fmla="*/ 28721 w 54103"/>
                <a:gd name="connsiteY5" fmla="*/ 16142 h 22543"/>
                <a:gd name="connsiteX6" fmla="*/ 34402 w 54103"/>
                <a:gd name="connsiteY6" fmla="*/ 12986 h 22543"/>
                <a:gd name="connsiteX7" fmla="*/ 40714 w 54103"/>
                <a:gd name="connsiteY7" fmla="*/ 19253 h 22543"/>
                <a:gd name="connsiteX8" fmla="*/ 46395 w 54103"/>
                <a:gd name="connsiteY8" fmla="*/ 21192 h 22543"/>
                <a:gd name="connsiteX9" fmla="*/ 50182 w 54103"/>
                <a:gd name="connsiteY9" fmla="*/ 18667 h 22543"/>
                <a:gd name="connsiteX10" fmla="*/ 48289 w 54103"/>
                <a:gd name="connsiteY10" fmla="*/ 13572 h 22543"/>
                <a:gd name="connsiteX11" fmla="*/ 45764 w 54103"/>
                <a:gd name="connsiteY11" fmla="*/ 9199 h 22543"/>
                <a:gd name="connsiteX12" fmla="*/ 40083 w 54103"/>
                <a:gd name="connsiteY12" fmla="*/ 7891 h 22543"/>
                <a:gd name="connsiteX13" fmla="*/ 35665 w 54103"/>
                <a:gd name="connsiteY13" fmla="*/ 5367 h 22543"/>
                <a:gd name="connsiteX14" fmla="*/ 29984 w 54103"/>
                <a:gd name="connsiteY14" fmla="*/ 4104 h 22543"/>
                <a:gd name="connsiteX15" fmla="*/ 26828 w 54103"/>
                <a:gd name="connsiteY15" fmla="*/ 6043 h 22543"/>
                <a:gd name="connsiteX16" fmla="*/ 23041 w 54103"/>
                <a:gd name="connsiteY16" fmla="*/ 4104 h 22543"/>
                <a:gd name="connsiteX17" fmla="*/ 19253 w 54103"/>
                <a:gd name="connsiteY17" fmla="*/ 4104 h 22543"/>
                <a:gd name="connsiteX18" fmla="*/ 12310 w 54103"/>
                <a:gd name="connsiteY18" fmla="*/ 5367 h 22543"/>
                <a:gd name="connsiteX19" fmla="*/ 7892 w 54103"/>
                <a:gd name="connsiteY19" fmla="*/ 6629 h 22543"/>
                <a:gd name="connsiteX20" fmla="*/ 4104 w 54103"/>
                <a:gd name="connsiteY20" fmla="*/ 11724 h 22543"/>
                <a:gd name="connsiteX21" fmla="*/ 4735 w 54103"/>
                <a:gd name="connsiteY21" fmla="*/ 16142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103" h="22543">
                  <a:moveTo>
                    <a:pt x="6629" y="16728"/>
                  </a:moveTo>
                  <a:lnTo>
                    <a:pt x="9785" y="11047"/>
                  </a:lnTo>
                  <a:lnTo>
                    <a:pt x="14835" y="16728"/>
                  </a:lnTo>
                  <a:lnTo>
                    <a:pt x="17991" y="11724"/>
                  </a:lnTo>
                  <a:lnTo>
                    <a:pt x="21778" y="14835"/>
                  </a:lnTo>
                  <a:lnTo>
                    <a:pt x="28721" y="16142"/>
                  </a:lnTo>
                  <a:lnTo>
                    <a:pt x="34402" y="12986"/>
                  </a:lnTo>
                  <a:lnTo>
                    <a:pt x="40714" y="19253"/>
                  </a:lnTo>
                  <a:lnTo>
                    <a:pt x="46395" y="21192"/>
                  </a:lnTo>
                  <a:lnTo>
                    <a:pt x="50182" y="18667"/>
                  </a:lnTo>
                  <a:lnTo>
                    <a:pt x="48289" y="13572"/>
                  </a:lnTo>
                  <a:lnTo>
                    <a:pt x="45764" y="9199"/>
                  </a:lnTo>
                  <a:lnTo>
                    <a:pt x="40083" y="7891"/>
                  </a:lnTo>
                  <a:lnTo>
                    <a:pt x="35665" y="5367"/>
                  </a:lnTo>
                  <a:lnTo>
                    <a:pt x="29984" y="4104"/>
                  </a:lnTo>
                  <a:lnTo>
                    <a:pt x="26828" y="6043"/>
                  </a:lnTo>
                  <a:lnTo>
                    <a:pt x="23041" y="4104"/>
                  </a:lnTo>
                  <a:lnTo>
                    <a:pt x="19253" y="4104"/>
                  </a:lnTo>
                  <a:lnTo>
                    <a:pt x="12310" y="5367"/>
                  </a:lnTo>
                  <a:lnTo>
                    <a:pt x="7892" y="6629"/>
                  </a:lnTo>
                  <a:lnTo>
                    <a:pt x="4104" y="11724"/>
                  </a:lnTo>
                  <a:lnTo>
                    <a:pt x="4735" y="1614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3" name="手繪多邊形: 圖案 252">
              <a:extLst>
                <a:ext uri="{FF2B5EF4-FFF2-40B4-BE49-F238E27FC236}">
                  <a16:creationId xmlns:a16="http://schemas.microsoft.com/office/drawing/2014/main" id="{B19E57A3-06B1-41D1-8EF0-8A95DAA3544F}"/>
                </a:ext>
              </a:extLst>
            </p:cNvPr>
            <p:cNvSpPr/>
            <p:nvPr/>
          </p:nvSpPr>
          <p:spPr>
            <a:xfrm>
              <a:off x="4045711" y="3509116"/>
              <a:ext cx="21906" cy="16429"/>
            </a:xfrm>
            <a:custGeom>
              <a:avLst/>
              <a:gdLst>
                <a:gd name="connsiteX0" fmla="*/ 7891 w 18034"/>
                <a:gd name="connsiteY0" fmla="*/ 10371 h 13525"/>
                <a:gd name="connsiteX1" fmla="*/ 14203 w 18034"/>
                <a:gd name="connsiteY1" fmla="*/ 8523 h 13525"/>
                <a:gd name="connsiteX2" fmla="*/ 14203 w 18034"/>
                <a:gd name="connsiteY2" fmla="*/ 4104 h 13525"/>
                <a:gd name="connsiteX3" fmla="*/ 7891 w 18034"/>
                <a:gd name="connsiteY3" fmla="*/ 4104 h 13525"/>
                <a:gd name="connsiteX4" fmla="*/ 4104 w 18034"/>
                <a:gd name="connsiteY4" fmla="*/ 721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" h="13525">
                  <a:moveTo>
                    <a:pt x="7891" y="10371"/>
                  </a:moveTo>
                  <a:lnTo>
                    <a:pt x="14203" y="8523"/>
                  </a:lnTo>
                  <a:lnTo>
                    <a:pt x="14203" y="4104"/>
                  </a:lnTo>
                  <a:lnTo>
                    <a:pt x="7891" y="4104"/>
                  </a:lnTo>
                  <a:lnTo>
                    <a:pt x="4104" y="721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4" name="手繪多邊形: 圖案 253">
              <a:extLst>
                <a:ext uri="{FF2B5EF4-FFF2-40B4-BE49-F238E27FC236}">
                  <a16:creationId xmlns:a16="http://schemas.microsoft.com/office/drawing/2014/main" id="{914EFA5C-4B58-4295-819E-04B8D98EE8E6}"/>
                </a:ext>
              </a:extLst>
            </p:cNvPr>
            <p:cNvSpPr/>
            <p:nvPr/>
          </p:nvSpPr>
          <p:spPr>
            <a:xfrm>
              <a:off x="4057211" y="3471493"/>
              <a:ext cx="27382" cy="16429"/>
            </a:xfrm>
            <a:custGeom>
              <a:avLst/>
              <a:gdLst>
                <a:gd name="connsiteX0" fmla="*/ 12310 w 22543"/>
                <a:gd name="connsiteY0" fmla="*/ 12941 h 13525"/>
                <a:gd name="connsiteX1" fmla="*/ 17991 w 22543"/>
                <a:gd name="connsiteY1" fmla="*/ 12941 h 13525"/>
                <a:gd name="connsiteX2" fmla="*/ 19884 w 22543"/>
                <a:gd name="connsiteY2" fmla="*/ 8523 h 13525"/>
                <a:gd name="connsiteX3" fmla="*/ 16728 w 22543"/>
                <a:gd name="connsiteY3" fmla="*/ 4104 h 13525"/>
                <a:gd name="connsiteX4" fmla="*/ 10416 w 22543"/>
                <a:gd name="connsiteY4" fmla="*/ 4104 h 13525"/>
                <a:gd name="connsiteX5" fmla="*/ 4104 w 22543"/>
                <a:gd name="connsiteY5" fmla="*/ 6674 h 13525"/>
                <a:gd name="connsiteX6" fmla="*/ 4104 w 22543"/>
                <a:gd name="connsiteY6" fmla="*/ 1231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43" h="13525">
                  <a:moveTo>
                    <a:pt x="12310" y="12941"/>
                  </a:moveTo>
                  <a:lnTo>
                    <a:pt x="17991" y="12941"/>
                  </a:lnTo>
                  <a:lnTo>
                    <a:pt x="19884" y="8523"/>
                  </a:lnTo>
                  <a:lnTo>
                    <a:pt x="16728" y="4104"/>
                  </a:lnTo>
                  <a:lnTo>
                    <a:pt x="10416" y="4104"/>
                  </a:lnTo>
                  <a:lnTo>
                    <a:pt x="4104" y="6674"/>
                  </a:lnTo>
                  <a:lnTo>
                    <a:pt x="4104" y="123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5" name="手繪多邊形: 圖案 254">
              <a:extLst>
                <a:ext uri="{FF2B5EF4-FFF2-40B4-BE49-F238E27FC236}">
                  <a16:creationId xmlns:a16="http://schemas.microsoft.com/office/drawing/2014/main" id="{F0E53D7A-FD98-44B1-971C-B82C641A1762}"/>
                </a:ext>
              </a:extLst>
            </p:cNvPr>
            <p:cNvSpPr/>
            <p:nvPr/>
          </p:nvSpPr>
          <p:spPr>
            <a:xfrm>
              <a:off x="4064112" y="3479214"/>
              <a:ext cx="208105" cy="202626"/>
            </a:xfrm>
            <a:custGeom>
              <a:avLst/>
              <a:gdLst>
                <a:gd name="connsiteX0" fmla="*/ 163801 w 171328"/>
                <a:gd name="connsiteY0" fmla="*/ 120247 h 166820"/>
                <a:gd name="connsiteX1" fmla="*/ 165694 w 171328"/>
                <a:gd name="connsiteY1" fmla="*/ 115197 h 166820"/>
                <a:gd name="connsiteX2" fmla="*/ 167588 w 171328"/>
                <a:gd name="connsiteY2" fmla="*/ 108254 h 166820"/>
                <a:gd name="connsiteX3" fmla="*/ 168625 w 171328"/>
                <a:gd name="connsiteY3" fmla="*/ 44456 h 166820"/>
                <a:gd name="connsiteX4" fmla="*/ 163169 w 171328"/>
                <a:gd name="connsiteY4" fmla="*/ 44456 h 166820"/>
                <a:gd name="connsiteX5" fmla="*/ 158751 w 171328"/>
                <a:gd name="connsiteY5" fmla="*/ 40083 h 166820"/>
                <a:gd name="connsiteX6" fmla="*/ 151176 w 171328"/>
                <a:gd name="connsiteY6" fmla="*/ 40083 h 166820"/>
                <a:gd name="connsiteX7" fmla="*/ 141708 w 171328"/>
                <a:gd name="connsiteY7" fmla="*/ 36251 h 166820"/>
                <a:gd name="connsiteX8" fmla="*/ 134765 w 171328"/>
                <a:gd name="connsiteY8" fmla="*/ 31832 h 166820"/>
                <a:gd name="connsiteX9" fmla="*/ 126559 w 171328"/>
                <a:gd name="connsiteY9" fmla="*/ 27459 h 166820"/>
                <a:gd name="connsiteX10" fmla="*/ 118354 w 171328"/>
                <a:gd name="connsiteY10" fmla="*/ 24258 h 166820"/>
                <a:gd name="connsiteX11" fmla="*/ 112041 w 171328"/>
                <a:gd name="connsiteY11" fmla="*/ 29307 h 166820"/>
                <a:gd name="connsiteX12" fmla="*/ 110148 w 171328"/>
                <a:gd name="connsiteY12" fmla="*/ 33726 h 166820"/>
                <a:gd name="connsiteX13" fmla="*/ 103836 w 171328"/>
                <a:gd name="connsiteY13" fmla="*/ 38776 h 166820"/>
                <a:gd name="connsiteX14" fmla="*/ 94367 w 171328"/>
                <a:gd name="connsiteY14" fmla="*/ 39452 h 166820"/>
                <a:gd name="connsiteX15" fmla="*/ 91843 w 171328"/>
                <a:gd name="connsiteY15" fmla="*/ 44456 h 166820"/>
                <a:gd name="connsiteX16" fmla="*/ 86162 w 171328"/>
                <a:gd name="connsiteY16" fmla="*/ 48875 h 166820"/>
                <a:gd name="connsiteX17" fmla="*/ 85530 w 171328"/>
                <a:gd name="connsiteY17" fmla="*/ 54556 h 166820"/>
                <a:gd name="connsiteX18" fmla="*/ 77956 w 171328"/>
                <a:gd name="connsiteY18" fmla="*/ 58343 h 166820"/>
                <a:gd name="connsiteX19" fmla="*/ 72906 w 171328"/>
                <a:gd name="connsiteY19" fmla="*/ 58343 h 166820"/>
                <a:gd name="connsiteX20" fmla="*/ 67225 w 171328"/>
                <a:gd name="connsiteY20" fmla="*/ 47613 h 166820"/>
                <a:gd name="connsiteX21" fmla="*/ 66594 w 171328"/>
                <a:gd name="connsiteY21" fmla="*/ 39452 h 166820"/>
                <a:gd name="connsiteX22" fmla="*/ 64069 w 171328"/>
                <a:gd name="connsiteY22" fmla="*/ 46395 h 166820"/>
                <a:gd name="connsiteX23" fmla="*/ 59019 w 171328"/>
                <a:gd name="connsiteY23" fmla="*/ 38776 h 166820"/>
                <a:gd name="connsiteX24" fmla="*/ 59019 w 171328"/>
                <a:gd name="connsiteY24" fmla="*/ 31832 h 166820"/>
                <a:gd name="connsiteX25" fmla="*/ 60282 w 171328"/>
                <a:gd name="connsiteY25" fmla="*/ 24889 h 166820"/>
                <a:gd name="connsiteX26" fmla="*/ 59651 w 171328"/>
                <a:gd name="connsiteY26" fmla="*/ 17946 h 166820"/>
                <a:gd name="connsiteX27" fmla="*/ 54601 w 171328"/>
                <a:gd name="connsiteY27" fmla="*/ 12896 h 166820"/>
                <a:gd name="connsiteX28" fmla="*/ 50814 w 171328"/>
                <a:gd name="connsiteY28" fmla="*/ 9785 h 166820"/>
                <a:gd name="connsiteX29" fmla="*/ 43870 w 171328"/>
                <a:gd name="connsiteY29" fmla="*/ 9109 h 166820"/>
                <a:gd name="connsiteX30" fmla="*/ 36927 w 171328"/>
                <a:gd name="connsiteY30" fmla="*/ 4104 h 166820"/>
                <a:gd name="connsiteX31" fmla="*/ 30615 w 171328"/>
                <a:gd name="connsiteY31" fmla="*/ 4104 h 166820"/>
                <a:gd name="connsiteX32" fmla="*/ 28090 w 171328"/>
                <a:gd name="connsiteY32" fmla="*/ 7215 h 166820"/>
                <a:gd name="connsiteX33" fmla="*/ 22409 w 171328"/>
                <a:gd name="connsiteY33" fmla="*/ 9785 h 166820"/>
                <a:gd name="connsiteX34" fmla="*/ 19884 w 171328"/>
                <a:gd name="connsiteY34" fmla="*/ 12896 h 166820"/>
                <a:gd name="connsiteX35" fmla="*/ 13572 w 171328"/>
                <a:gd name="connsiteY35" fmla="*/ 12896 h 166820"/>
                <a:gd name="connsiteX36" fmla="*/ 11047 w 171328"/>
                <a:gd name="connsiteY36" fmla="*/ 17314 h 166820"/>
                <a:gd name="connsiteX37" fmla="*/ 8523 w 171328"/>
                <a:gd name="connsiteY37" fmla="*/ 13572 h 166820"/>
                <a:gd name="connsiteX38" fmla="*/ 4104 w 171328"/>
                <a:gd name="connsiteY38" fmla="*/ 15421 h 166820"/>
                <a:gd name="connsiteX39" fmla="*/ 6629 w 171328"/>
                <a:gd name="connsiteY39" fmla="*/ 19839 h 166820"/>
                <a:gd name="connsiteX40" fmla="*/ 11047 w 171328"/>
                <a:gd name="connsiteY40" fmla="*/ 25520 h 166820"/>
                <a:gd name="connsiteX41" fmla="*/ 16097 w 171328"/>
                <a:gd name="connsiteY41" fmla="*/ 25520 h 166820"/>
                <a:gd name="connsiteX42" fmla="*/ 21147 w 171328"/>
                <a:gd name="connsiteY42" fmla="*/ 26783 h 166820"/>
                <a:gd name="connsiteX43" fmla="*/ 24934 w 171328"/>
                <a:gd name="connsiteY43" fmla="*/ 28721 h 166820"/>
                <a:gd name="connsiteX44" fmla="*/ 25565 w 171328"/>
                <a:gd name="connsiteY44" fmla="*/ 31832 h 166820"/>
                <a:gd name="connsiteX45" fmla="*/ 24934 w 171328"/>
                <a:gd name="connsiteY45" fmla="*/ 34402 h 166820"/>
                <a:gd name="connsiteX46" fmla="*/ 27459 w 171328"/>
                <a:gd name="connsiteY46" fmla="*/ 40083 h 166820"/>
                <a:gd name="connsiteX47" fmla="*/ 35033 w 171328"/>
                <a:gd name="connsiteY47" fmla="*/ 39452 h 166820"/>
                <a:gd name="connsiteX48" fmla="*/ 40083 w 171328"/>
                <a:gd name="connsiteY48" fmla="*/ 39452 h 166820"/>
                <a:gd name="connsiteX49" fmla="*/ 47027 w 171328"/>
                <a:gd name="connsiteY49" fmla="*/ 38144 h 166820"/>
                <a:gd name="connsiteX50" fmla="*/ 54601 w 171328"/>
                <a:gd name="connsiteY50" fmla="*/ 38144 h 166820"/>
                <a:gd name="connsiteX51" fmla="*/ 54601 w 171328"/>
                <a:gd name="connsiteY51" fmla="*/ 40083 h 166820"/>
                <a:gd name="connsiteX52" fmla="*/ 53970 w 171328"/>
                <a:gd name="connsiteY52" fmla="*/ 44456 h 166820"/>
                <a:gd name="connsiteX53" fmla="*/ 49551 w 171328"/>
                <a:gd name="connsiteY53" fmla="*/ 46395 h 166820"/>
                <a:gd name="connsiteX54" fmla="*/ 43239 w 171328"/>
                <a:gd name="connsiteY54" fmla="*/ 44456 h 166820"/>
                <a:gd name="connsiteX55" fmla="*/ 38190 w 171328"/>
                <a:gd name="connsiteY55" fmla="*/ 45088 h 166820"/>
                <a:gd name="connsiteX56" fmla="*/ 35665 w 171328"/>
                <a:gd name="connsiteY56" fmla="*/ 49551 h 166820"/>
                <a:gd name="connsiteX57" fmla="*/ 27459 w 171328"/>
                <a:gd name="connsiteY57" fmla="*/ 47026 h 166820"/>
                <a:gd name="connsiteX58" fmla="*/ 26828 w 171328"/>
                <a:gd name="connsiteY58" fmla="*/ 52076 h 166820"/>
                <a:gd name="connsiteX59" fmla="*/ 29984 w 171328"/>
                <a:gd name="connsiteY59" fmla="*/ 52662 h 166820"/>
                <a:gd name="connsiteX60" fmla="*/ 33771 w 171328"/>
                <a:gd name="connsiteY60" fmla="*/ 55818 h 166820"/>
                <a:gd name="connsiteX61" fmla="*/ 38190 w 171328"/>
                <a:gd name="connsiteY61" fmla="*/ 60282 h 166820"/>
                <a:gd name="connsiteX62" fmla="*/ 38821 w 171328"/>
                <a:gd name="connsiteY62" fmla="*/ 62762 h 166820"/>
                <a:gd name="connsiteX63" fmla="*/ 37558 w 171328"/>
                <a:gd name="connsiteY63" fmla="*/ 65286 h 166820"/>
                <a:gd name="connsiteX64" fmla="*/ 39452 w 171328"/>
                <a:gd name="connsiteY64" fmla="*/ 70967 h 166820"/>
                <a:gd name="connsiteX65" fmla="*/ 44502 w 171328"/>
                <a:gd name="connsiteY65" fmla="*/ 71644 h 166820"/>
                <a:gd name="connsiteX66" fmla="*/ 45764 w 171328"/>
                <a:gd name="connsiteY66" fmla="*/ 67225 h 166820"/>
                <a:gd name="connsiteX67" fmla="*/ 49551 w 171328"/>
                <a:gd name="connsiteY67" fmla="*/ 62175 h 166820"/>
                <a:gd name="connsiteX68" fmla="*/ 53970 w 171328"/>
                <a:gd name="connsiteY68" fmla="*/ 62175 h 166820"/>
                <a:gd name="connsiteX69" fmla="*/ 56495 w 171328"/>
                <a:gd name="connsiteY69" fmla="*/ 64024 h 166820"/>
                <a:gd name="connsiteX70" fmla="*/ 59651 w 171328"/>
                <a:gd name="connsiteY70" fmla="*/ 68443 h 166820"/>
                <a:gd name="connsiteX71" fmla="*/ 63438 w 171328"/>
                <a:gd name="connsiteY71" fmla="*/ 70967 h 166820"/>
                <a:gd name="connsiteX72" fmla="*/ 65963 w 171328"/>
                <a:gd name="connsiteY72" fmla="*/ 73492 h 166820"/>
                <a:gd name="connsiteX73" fmla="*/ 70381 w 171328"/>
                <a:gd name="connsiteY73" fmla="*/ 77956 h 166820"/>
                <a:gd name="connsiteX74" fmla="*/ 77956 w 171328"/>
                <a:gd name="connsiteY74" fmla="*/ 79173 h 166820"/>
                <a:gd name="connsiteX75" fmla="*/ 85530 w 171328"/>
                <a:gd name="connsiteY75" fmla="*/ 81112 h 166820"/>
                <a:gd name="connsiteX76" fmla="*/ 93105 w 171328"/>
                <a:gd name="connsiteY76" fmla="*/ 82374 h 166820"/>
                <a:gd name="connsiteX77" fmla="*/ 98155 w 171328"/>
                <a:gd name="connsiteY77" fmla="*/ 86116 h 166820"/>
                <a:gd name="connsiteX78" fmla="*/ 106992 w 171328"/>
                <a:gd name="connsiteY78" fmla="*/ 88641 h 166820"/>
                <a:gd name="connsiteX79" fmla="*/ 113935 w 171328"/>
                <a:gd name="connsiteY79" fmla="*/ 92474 h 166820"/>
                <a:gd name="connsiteX80" fmla="*/ 118985 w 171328"/>
                <a:gd name="connsiteY80" fmla="*/ 95585 h 166820"/>
                <a:gd name="connsiteX81" fmla="*/ 121509 w 171328"/>
                <a:gd name="connsiteY81" fmla="*/ 100679 h 166820"/>
                <a:gd name="connsiteX82" fmla="*/ 122141 w 171328"/>
                <a:gd name="connsiteY82" fmla="*/ 105053 h 166820"/>
                <a:gd name="connsiteX83" fmla="*/ 124034 w 171328"/>
                <a:gd name="connsiteY83" fmla="*/ 109471 h 166820"/>
                <a:gd name="connsiteX84" fmla="*/ 126559 w 171328"/>
                <a:gd name="connsiteY84" fmla="*/ 115829 h 166820"/>
                <a:gd name="connsiteX85" fmla="*/ 130346 w 171328"/>
                <a:gd name="connsiteY85" fmla="*/ 120878 h 166820"/>
                <a:gd name="connsiteX86" fmla="*/ 127190 w 171328"/>
                <a:gd name="connsiteY86" fmla="*/ 124665 h 166820"/>
                <a:gd name="connsiteX87" fmla="*/ 129084 w 171328"/>
                <a:gd name="connsiteY87" fmla="*/ 129039 h 166820"/>
                <a:gd name="connsiteX88" fmla="*/ 130346 w 171328"/>
                <a:gd name="connsiteY88" fmla="*/ 132826 h 166820"/>
                <a:gd name="connsiteX89" fmla="*/ 124665 w 171328"/>
                <a:gd name="connsiteY89" fmla="*/ 134765 h 166820"/>
                <a:gd name="connsiteX90" fmla="*/ 118354 w 171328"/>
                <a:gd name="connsiteY90" fmla="*/ 135351 h 166820"/>
                <a:gd name="connsiteX91" fmla="*/ 114566 w 171328"/>
                <a:gd name="connsiteY91" fmla="*/ 140446 h 166820"/>
                <a:gd name="connsiteX92" fmla="*/ 111410 w 171328"/>
                <a:gd name="connsiteY92" fmla="*/ 142971 h 166820"/>
                <a:gd name="connsiteX93" fmla="*/ 110148 w 171328"/>
                <a:gd name="connsiteY93" fmla="*/ 150545 h 166820"/>
                <a:gd name="connsiteX94" fmla="*/ 117091 w 171328"/>
                <a:gd name="connsiteY94" fmla="*/ 150545 h 166820"/>
                <a:gd name="connsiteX95" fmla="*/ 122141 w 171328"/>
                <a:gd name="connsiteY95" fmla="*/ 150545 h 166820"/>
                <a:gd name="connsiteX96" fmla="*/ 128453 w 171328"/>
                <a:gd name="connsiteY96" fmla="*/ 150545 h 166820"/>
                <a:gd name="connsiteX97" fmla="*/ 131609 w 171328"/>
                <a:gd name="connsiteY97" fmla="*/ 147389 h 166820"/>
                <a:gd name="connsiteX98" fmla="*/ 137290 w 171328"/>
                <a:gd name="connsiteY98" fmla="*/ 144864 h 166820"/>
                <a:gd name="connsiteX99" fmla="*/ 146127 w 171328"/>
                <a:gd name="connsiteY99" fmla="*/ 144233 h 166820"/>
                <a:gd name="connsiteX100" fmla="*/ 150545 w 171328"/>
                <a:gd name="connsiteY100" fmla="*/ 149914 h 166820"/>
                <a:gd name="connsiteX101" fmla="*/ 154332 w 171328"/>
                <a:gd name="connsiteY101" fmla="*/ 156857 h 166820"/>
                <a:gd name="connsiteX102" fmla="*/ 161276 w 171328"/>
                <a:gd name="connsiteY102" fmla="*/ 163124 h 166820"/>
                <a:gd name="connsiteX103" fmla="*/ 163214 w 171328"/>
                <a:gd name="connsiteY103" fmla="*/ 164116 h 166820"/>
                <a:gd name="connsiteX104" fmla="*/ 165063 w 171328"/>
                <a:gd name="connsiteY104" fmla="*/ 125883 h 16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71328" h="166820">
                  <a:moveTo>
                    <a:pt x="163801" y="120247"/>
                  </a:moveTo>
                  <a:lnTo>
                    <a:pt x="165694" y="115197"/>
                  </a:lnTo>
                  <a:lnTo>
                    <a:pt x="167588" y="108254"/>
                  </a:lnTo>
                  <a:lnTo>
                    <a:pt x="168625" y="44456"/>
                  </a:lnTo>
                  <a:lnTo>
                    <a:pt x="163169" y="44456"/>
                  </a:lnTo>
                  <a:lnTo>
                    <a:pt x="158751" y="40083"/>
                  </a:lnTo>
                  <a:lnTo>
                    <a:pt x="151176" y="40083"/>
                  </a:lnTo>
                  <a:lnTo>
                    <a:pt x="141708" y="36251"/>
                  </a:lnTo>
                  <a:lnTo>
                    <a:pt x="134765" y="31832"/>
                  </a:lnTo>
                  <a:lnTo>
                    <a:pt x="126559" y="27459"/>
                  </a:lnTo>
                  <a:lnTo>
                    <a:pt x="118354" y="24258"/>
                  </a:lnTo>
                  <a:lnTo>
                    <a:pt x="112041" y="29307"/>
                  </a:lnTo>
                  <a:lnTo>
                    <a:pt x="110148" y="33726"/>
                  </a:lnTo>
                  <a:lnTo>
                    <a:pt x="103836" y="38776"/>
                  </a:lnTo>
                  <a:lnTo>
                    <a:pt x="94367" y="39452"/>
                  </a:lnTo>
                  <a:lnTo>
                    <a:pt x="91843" y="44456"/>
                  </a:lnTo>
                  <a:lnTo>
                    <a:pt x="86162" y="48875"/>
                  </a:lnTo>
                  <a:lnTo>
                    <a:pt x="85530" y="54556"/>
                  </a:lnTo>
                  <a:lnTo>
                    <a:pt x="77956" y="58343"/>
                  </a:lnTo>
                  <a:lnTo>
                    <a:pt x="72906" y="58343"/>
                  </a:lnTo>
                  <a:lnTo>
                    <a:pt x="67225" y="47613"/>
                  </a:lnTo>
                  <a:lnTo>
                    <a:pt x="66594" y="39452"/>
                  </a:lnTo>
                  <a:lnTo>
                    <a:pt x="64069" y="46395"/>
                  </a:lnTo>
                  <a:lnTo>
                    <a:pt x="59019" y="38776"/>
                  </a:lnTo>
                  <a:lnTo>
                    <a:pt x="59019" y="31832"/>
                  </a:lnTo>
                  <a:lnTo>
                    <a:pt x="60282" y="24889"/>
                  </a:lnTo>
                  <a:lnTo>
                    <a:pt x="59651" y="17946"/>
                  </a:lnTo>
                  <a:lnTo>
                    <a:pt x="54601" y="12896"/>
                  </a:lnTo>
                  <a:lnTo>
                    <a:pt x="50814" y="9785"/>
                  </a:lnTo>
                  <a:lnTo>
                    <a:pt x="43870" y="9109"/>
                  </a:lnTo>
                  <a:lnTo>
                    <a:pt x="36927" y="4104"/>
                  </a:lnTo>
                  <a:lnTo>
                    <a:pt x="30615" y="4104"/>
                  </a:lnTo>
                  <a:lnTo>
                    <a:pt x="28090" y="7215"/>
                  </a:lnTo>
                  <a:lnTo>
                    <a:pt x="22409" y="9785"/>
                  </a:lnTo>
                  <a:lnTo>
                    <a:pt x="19884" y="12896"/>
                  </a:lnTo>
                  <a:lnTo>
                    <a:pt x="13572" y="12896"/>
                  </a:lnTo>
                  <a:lnTo>
                    <a:pt x="11047" y="17314"/>
                  </a:lnTo>
                  <a:lnTo>
                    <a:pt x="8523" y="13572"/>
                  </a:lnTo>
                  <a:lnTo>
                    <a:pt x="4104" y="15421"/>
                  </a:lnTo>
                  <a:lnTo>
                    <a:pt x="6629" y="19839"/>
                  </a:lnTo>
                  <a:lnTo>
                    <a:pt x="11047" y="25520"/>
                  </a:lnTo>
                  <a:lnTo>
                    <a:pt x="16097" y="25520"/>
                  </a:lnTo>
                  <a:lnTo>
                    <a:pt x="21147" y="26783"/>
                  </a:lnTo>
                  <a:lnTo>
                    <a:pt x="24934" y="28721"/>
                  </a:lnTo>
                  <a:lnTo>
                    <a:pt x="25565" y="31832"/>
                  </a:lnTo>
                  <a:lnTo>
                    <a:pt x="24934" y="34402"/>
                  </a:lnTo>
                  <a:lnTo>
                    <a:pt x="27459" y="40083"/>
                  </a:lnTo>
                  <a:lnTo>
                    <a:pt x="35033" y="39452"/>
                  </a:lnTo>
                  <a:lnTo>
                    <a:pt x="40083" y="39452"/>
                  </a:lnTo>
                  <a:lnTo>
                    <a:pt x="47027" y="38144"/>
                  </a:lnTo>
                  <a:lnTo>
                    <a:pt x="54601" y="38144"/>
                  </a:lnTo>
                  <a:lnTo>
                    <a:pt x="54601" y="40083"/>
                  </a:lnTo>
                  <a:lnTo>
                    <a:pt x="53970" y="44456"/>
                  </a:lnTo>
                  <a:lnTo>
                    <a:pt x="49551" y="46395"/>
                  </a:lnTo>
                  <a:lnTo>
                    <a:pt x="43239" y="44456"/>
                  </a:lnTo>
                  <a:lnTo>
                    <a:pt x="38190" y="45088"/>
                  </a:lnTo>
                  <a:lnTo>
                    <a:pt x="35665" y="49551"/>
                  </a:lnTo>
                  <a:lnTo>
                    <a:pt x="27459" y="47026"/>
                  </a:lnTo>
                  <a:lnTo>
                    <a:pt x="26828" y="52076"/>
                  </a:lnTo>
                  <a:lnTo>
                    <a:pt x="29984" y="52662"/>
                  </a:lnTo>
                  <a:lnTo>
                    <a:pt x="33771" y="55818"/>
                  </a:lnTo>
                  <a:lnTo>
                    <a:pt x="38190" y="60282"/>
                  </a:lnTo>
                  <a:lnTo>
                    <a:pt x="38821" y="62762"/>
                  </a:lnTo>
                  <a:lnTo>
                    <a:pt x="37558" y="65286"/>
                  </a:lnTo>
                  <a:lnTo>
                    <a:pt x="39452" y="70967"/>
                  </a:lnTo>
                  <a:lnTo>
                    <a:pt x="44502" y="71644"/>
                  </a:lnTo>
                  <a:lnTo>
                    <a:pt x="45764" y="67225"/>
                  </a:lnTo>
                  <a:lnTo>
                    <a:pt x="49551" y="62175"/>
                  </a:lnTo>
                  <a:lnTo>
                    <a:pt x="53970" y="62175"/>
                  </a:lnTo>
                  <a:lnTo>
                    <a:pt x="56495" y="64024"/>
                  </a:lnTo>
                  <a:lnTo>
                    <a:pt x="59651" y="68443"/>
                  </a:lnTo>
                  <a:lnTo>
                    <a:pt x="63438" y="70967"/>
                  </a:lnTo>
                  <a:lnTo>
                    <a:pt x="65963" y="73492"/>
                  </a:lnTo>
                  <a:lnTo>
                    <a:pt x="70381" y="77956"/>
                  </a:lnTo>
                  <a:lnTo>
                    <a:pt x="77956" y="79173"/>
                  </a:lnTo>
                  <a:lnTo>
                    <a:pt x="85530" y="81112"/>
                  </a:lnTo>
                  <a:lnTo>
                    <a:pt x="93105" y="82374"/>
                  </a:lnTo>
                  <a:lnTo>
                    <a:pt x="98155" y="86116"/>
                  </a:lnTo>
                  <a:lnTo>
                    <a:pt x="106992" y="88641"/>
                  </a:lnTo>
                  <a:lnTo>
                    <a:pt x="113935" y="92474"/>
                  </a:lnTo>
                  <a:lnTo>
                    <a:pt x="118985" y="95585"/>
                  </a:lnTo>
                  <a:lnTo>
                    <a:pt x="121509" y="100679"/>
                  </a:lnTo>
                  <a:lnTo>
                    <a:pt x="122141" y="105053"/>
                  </a:lnTo>
                  <a:lnTo>
                    <a:pt x="124034" y="109471"/>
                  </a:lnTo>
                  <a:lnTo>
                    <a:pt x="126559" y="115829"/>
                  </a:lnTo>
                  <a:lnTo>
                    <a:pt x="130346" y="120878"/>
                  </a:lnTo>
                  <a:lnTo>
                    <a:pt x="127190" y="124665"/>
                  </a:lnTo>
                  <a:lnTo>
                    <a:pt x="129084" y="129039"/>
                  </a:lnTo>
                  <a:lnTo>
                    <a:pt x="130346" y="132826"/>
                  </a:lnTo>
                  <a:lnTo>
                    <a:pt x="124665" y="134765"/>
                  </a:lnTo>
                  <a:lnTo>
                    <a:pt x="118354" y="135351"/>
                  </a:lnTo>
                  <a:lnTo>
                    <a:pt x="114566" y="140446"/>
                  </a:lnTo>
                  <a:lnTo>
                    <a:pt x="111410" y="142971"/>
                  </a:lnTo>
                  <a:lnTo>
                    <a:pt x="110148" y="150545"/>
                  </a:lnTo>
                  <a:lnTo>
                    <a:pt x="117091" y="150545"/>
                  </a:lnTo>
                  <a:lnTo>
                    <a:pt x="122141" y="150545"/>
                  </a:lnTo>
                  <a:lnTo>
                    <a:pt x="128453" y="150545"/>
                  </a:lnTo>
                  <a:lnTo>
                    <a:pt x="131609" y="147389"/>
                  </a:lnTo>
                  <a:lnTo>
                    <a:pt x="137290" y="144864"/>
                  </a:lnTo>
                  <a:lnTo>
                    <a:pt x="146127" y="144233"/>
                  </a:lnTo>
                  <a:lnTo>
                    <a:pt x="150545" y="149914"/>
                  </a:lnTo>
                  <a:lnTo>
                    <a:pt x="154332" y="156857"/>
                  </a:lnTo>
                  <a:lnTo>
                    <a:pt x="161276" y="163124"/>
                  </a:lnTo>
                  <a:lnTo>
                    <a:pt x="163214" y="164116"/>
                  </a:lnTo>
                  <a:lnTo>
                    <a:pt x="165063" y="12588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6" name="手繪多邊形: 圖案 255">
              <a:extLst>
                <a:ext uri="{FF2B5EF4-FFF2-40B4-BE49-F238E27FC236}">
                  <a16:creationId xmlns:a16="http://schemas.microsoft.com/office/drawing/2014/main" id="{8B09723F-A76C-4720-96A9-26B05291D5BA}"/>
                </a:ext>
              </a:extLst>
            </p:cNvPr>
            <p:cNvSpPr/>
            <p:nvPr/>
          </p:nvSpPr>
          <p:spPr>
            <a:xfrm>
              <a:off x="4257375" y="3528229"/>
              <a:ext cx="191676" cy="186197"/>
            </a:xfrm>
            <a:custGeom>
              <a:avLst/>
              <a:gdLst>
                <a:gd name="connsiteX0" fmla="*/ 15421 w 157802"/>
                <a:gd name="connsiteY0" fmla="*/ 125342 h 153294"/>
                <a:gd name="connsiteX1" fmla="*/ 22364 w 157802"/>
                <a:gd name="connsiteY1" fmla="*/ 125342 h 153294"/>
                <a:gd name="connsiteX2" fmla="*/ 29939 w 157802"/>
                <a:gd name="connsiteY2" fmla="*/ 127867 h 153294"/>
                <a:gd name="connsiteX3" fmla="*/ 39407 w 157802"/>
                <a:gd name="connsiteY3" fmla="*/ 122772 h 153294"/>
                <a:gd name="connsiteX4" fmla="*/ 40670 w 157802"/>
                <a:gd name="connsiteY4" fmla="*/ 115829 h 153294"/>
                <a:gd name="connsiteX5" fmla="*/ 36882 w 157802"/>
                <a:gd name="connsiteY5" fmla="*/ 110824 h 153294"/>
                <a:gd name="connsiteX6" fmla="*/ 29939 w 157802"/>
                <a:gd name="connsiteY6" fmla="*/ 108299 h 153294"/>
                <a:gd name="connsiteX7" fmla="*/ 39407 w 157802"/>
                <a:gd name="connsiteY7" fmla="*/ 108299 h 153294"/>
                <a:gd name="connsiteX8" fmla="*/ 47613 w 157802"/>
                <a:gd name="connsiteY8" fmla="*/ 106405 h 153294"/>
                <a:gd name="connsiteX9" fmla="*/ 44457 w 157802"/>
                <a:gd name="connsiteY9" fmla="*/ 101942 h 153294"/>
                <a:gd name="connsiteX10" fmla="*/ 50814 w 157802"/>
                <a:gd name="connsiteY10" fmla="*/ 101942 h 153294"/>
                <a:gd name="connsiteX11" fmla="*/ 48875 w 157802"/>
                <a:gd name="connsiteY11" fmla="*/ 94412 h 153294"/>
                <a:gd name="connsiteX12" fmla="*/ 55819 w 157802"/>
                <a:gd name="connsiteY12" fmla="*/ 97569 h 153294"/>
                <a:gd name="connsiteX13" fmla="*/ 60868 w 157802"/>
                <a:gd name="connsiteY13" fmla="*/ 95675 h 153294"/>
                <a:gd name="connsiteX14" fmla="*/ 67180 w 157802"/>
                <a:gd name="connsiteY14" fmla="*/ 96937 h 153294"/>
                <a:gd name="connsiteX15" fmla="*/ 73537 w 157802"/>
                <a:gd name="connsiteY15" fmla="*/ 100093 h 153294"/>
                <a:gd name="connsiteX16" fmla="*/ 79173 w 157802"/>
                <a:gd name="connsiteY16" fmla="*/ 101356 h 153294"/>
                <a:gd name="connsiteX17" fmla="*/ 85486 w 157802"/>
                <a:gd name="connsiteY17" fmla="*/ 103881 h 153294"/>
                <a:gd name="connsiteX18" fmla="*/ 88010 w 157802"/>
                <a:gd name="connsiteY18" fmla="*/ 111455 h 153294"/>
                <a:gd name="connsiteX19" fmla="*/ 89904 w 157802"/>
                <a:gd name="connsiteY19" fmla="*/ 115829 h 153294"/>
                <a:gd name="connsiteX20" fmla="*/ 94367 w 157802"/>
                <a:gd name="connsiteY20" fmla="*/ 122186 h 153294"/>
                <a:gd name="connsiteX21" fmla="*/ 100680 w 157802"/>
                <a:gd name="connsiteY21" fmla="*/ 128498 h 153294"/>
                <a:gd name="connsiteX22" fmla="*/ 105053 w 157802"/>
                <a:gd name="connsiteY22" fmla="*/ 133548 h 153294"/>
                <a:gd name="connsiteX23" fmla="*/ 113259 w 157802"/>
                <a:gd name="connsiteY23" fmla="*/ 140491 h 153294"/>
                <a:gd name="connsiteX24" fmla="*/ 120833 w 157802"/>
                <a:gd name="connsiteY24" fmla="*/ 144909 h 153294"/>
                <a:gd name="connsiteX25" fmla="*/ 127191 w 157802"/>
                <a:gd name="connsiteY25" fmla="*/ 146803 h 153294"/>
                <a:gd name="connsiteX26" fmla="*/ 134134 w 157802"/>
                <a:gd name="connsiteY26" fmla="*/ 146803 h 153294"/>
                <a:gd name="connsiteX27" fmla="*/ 142340 w 157802"/>
                <a:gd name="connsiteY27" fmla="*/ 146127 h 153294"/>
                <a:gd name="connsiteX28" fmla="*/ 142971 w 157802"/>
                <a:gd name="connsiteY28" fmla="*/ 151853 h 153294"/>
                <a:gd name="connsiteX29" fmla="*/ 152394 w 157802"/>
                <a:gd name="connsiteY29" fmla="*/ 151222 h 153294"/>
                <a:gd name="connsiteX30" fmla="*/ 154332 w 157802"/>
                <a:gd name="connsiteY30" fmla="*/ 146803 h 153294"/>
                <a:gd name="connsiteX31" fmla="*/ 151176 w 157802"/>
                <a:gd name="connsiteY31" fmla="*/ 143647 h 153294"/>
                <a:gd name="connsiteX32" fmla="*/ 146082 w 157802"/>
                <a:gd name="connsiteY32" fmla="*/ 141753 h 153294"/>
                <a:gd name="connsiteX33" fmla="*/ 143557 w 157802"/>
                <a:gd name="connsiteY33" fmla="*/ 139860 h 153294"/>
                <a:gd name="connsiteX34" fmla="*/ 146082 w 157802"/>
                <a:gd name="connsiteY34" fmla="*/ 134179 h 153294"/>
                <a:gd name="connsiteX35" fmla="*/ 141077 w 157802"/>
                <a:gd name="connsiteY35" fmla="*/ 132916 h 153294"/>
                <a:gd name="connsiteX36" fmla="*/ 135396 w 157802"/>
                <a:gd name="connsiteY36" fmla="*/ 129129 h 153294"/>
                <a:gd name="connsiteX37" fmla="*/ 136614 w 157802"/>
                <a:gd name="connsiteY37" fmla="*/ 121555 h 153294"/>
                <a:gd name="connsiteX38" fmla="*/ 131564 w 157802"/>
                <a:gd name="connsiteY38" fmla="*/ 122772 h 153294"/>
                <a:gd name="connsiteX39" fmla="*/ 125883 w 157802"/>
                <a:gd name="connsiteY39" fmla="*/ 122186 h 153294"/>
                <a:gd name="connsiteX40" fmla="*/ 123358 w 157802"/>
                <a:gd name="connsiteY40" fmla="*/ 117767 h 153294"/>
                <a:gd name="connsiteX41" fmla="*/ 119616 w 157802"/>
                <a:gd name="connsiteY41" fmla="*/ 110824 h 153294"/>
                <a:gd name="connsiteX42" fmla="*/ 118354 w 157802"/>
                <a:gd name="connsiteY42" fmla="*/ 104512 h 153294"/>
                <a:gd name="connsiteX43" fmla="*/ 113890 w 157802"/>
                <a:gd name="connsiteY43" fmla="*/ 102618 h 153294"/>
                <a:gd name="connsiteX44" fmla="*/ 107623 w 157802"/>
                <a:gd name="connsiteY44" fmla="*/ 96306 h 153294"/>
                <a:gd name="connsiteX45" fmla="*/ 104467 w 157802"/>
                <a:gd name="connsiteY45" fmla="*/ 89363 h 153294"/>
                <a:gd name="connsiteX46" fmla="*/ 104467 w 157802"/>
                <a:gd name="connsiteY46" fmla="*/ 81743 h 153294"/>
                <a:gd name="connsiteX47" fmla="*/ 110148 w 157802"/>
                <a:gd name="connsiteY47" fmla="*/ 79263 h 153294"/>
                <a:gd name="connsiteX48" fmla="*/ 117091 w 157802"/>
                <a:gd name="connsiteY48" fmla="*/ 77370 h 153294"/>
                <a:gd name="connsiteX49" fmla="*/ 115152 w 157802"/>
                <a:gd name="connsiteY49" fmla="*/ 71644 h 153294"/>
                <a:gd name="connsiteX50" fmla="*/ 111410 w 157802"/>
                <a:gd name="connsiteY50" fmla="*/ 66008 h 153294"/>
                <a:gd name="connsiteX51" fmla="*/ 105053 w 157802"/>
                <a:gd name="connsiteY51" fmla="*/ 63483 h 153294"/>
                <a:gd name="connsiteX52" fmla="*/ 95585 w 157802"/>
                <a:gd name="connsiteY52" fmla="*/ 60327 h 153294"/>
                <a:gd name="connsiteX53" fmla="*/ 86793 w 157802"/>
                <a:gd name="connsiteY53" fmla="*/ 57802 h 153294"/>
                <a:gd name="connsiteX54" fmla="*/ 84854 w 157802"/>
                <a:gd name="connsiteY54" fmla="*/ 53384 h 153294"/>
                <a:gd name="connsiteX55" fmla="*/ 85486 w 157802"/>
                <a:gd name="connsiteY55" fmla="*/ 46440 h 153294"/>
                <a:gd name="connsiteX56" fmla="*/ 81112 w 157802"/>
                <a:gd name="connsiteY56" fmla="*/ 41346 h 153294"/>
                <a:gd name="connsiteX57" fmla="*/ 74169 w 157802"/>
                <a:gd name="connsiteY57" fmla="*/ 33140 h 153294"/>
                <a:gd name="connsiteX58" fmla="*/ 67811 w 157802"/>
                <a:gd name="connsiteY58" fmla="*/ 30029 h 153294"/>
                <a:gd name="connsiteX59" fmla="*/ 62130 w 157802"/>
                <a:gd name="connsiteY59" fmla="*/ 27459 h 153294"/>
                <a:gd name="connsiteX60" fmla="*/ 55187 w 157802"/>
                <a:gd name="connsiteY60" fmla="*/ 24348 h 153294"/>
                <a:gd name="connsiteX61" fmla="*/ 47613 w 157802"/>
                <a:gd name="connsiteY61" fmla="*/ 20561 h 153294"/>
                <a:gd name="connsiteX62" fmla="*/ 41301 w 157802"/>
                <a:gd name="connsiteY62" fmla="*/ 20561 h 153294"/>
                <a:gd name="connsiteX63" fmla="*/ 34357 w 157802"/>
                <a:gd name="connsiteY63" fmla="*/ 16142 h 153294"/>
                <a:gd name="connsiteX64" fmla="*/ 21102 w 157802"/>
                <a:gd name="connsiteY64" fmla="*/ 9199 h 153294"/>
                <a:gd name="connsiteX65" fmla="*/ 11634 w 157802"/>
                <a:gd name="connsiteY65" fmla="*/ 4104 h 153294"/>
                <a:gd name="connsiteX66" fmla="*/ 9515 w 157802"/>
                <a:gd name="connsiteY66" fmla="*/ 4104 h 153294"/>
                <a:gd name="connsiteX67" fmla="*/ 8478 w 157802"/>
                <a:gd name="connsiteY67" fmla="*/ 67902 h 153294"/>
                <a:gd name="connsiteX68" fmla="*/ 6584 w 157802"/>
                <a:gd name="connsiteY68" fmla="*/ 74845 h 153294"/>
                <a:gd name="connsiteX69" fmla="*/ 4690 w 157802"/>
                <a:gd name="connsiteY69" fmla="*/ 79895 h 153294"/>
                <a:gd name="connsiteX70" fmla="*/ 5953 w 157802"/>
                <a:gd name="connsiteY70" fmla="*/ 85530 h 153294"/>
                <a:gd name="connsiteX71" fmla="*/ 4104 w 157802"/>
                <a:gd name="connsiteY71" fmla="*/ 123764 h 153294"/>
                <a:gd name="connsiteX72" fmla="*/ 7215 w 157802"/>
                <a:gd name="connsiteY72" fmla="*/ 125342 h 15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802" h="153294">
                  <a:moveTo>
                    <a:pt x="15421" y="125342"/>
                  </a:moveTo>
                  <a:lnTo>
                    <a:pt x="22364" y="125342"/>
                  </a:lnTo>
                  <a:lnTo>
                    <a:pt x="29939" y="127867"/>
                  </a:lnTo>
                  <a:lnTo>
                    <a:pt x="39407" y="122772"/>
                  </a:lnTo>
                  <a:lnTo>
                    <a:pt x="40670" y="115829"/>
                  </a:lnTo>
                  <a:lnTo>
                    <a:pt x="36882" y="110824"/>
                  </a:lnTo>
                  <a:lnTo>
                    <a:pt x="29939" y="108299"/>
                  </a:lnTo>
                  <a:lnTo>
                    <a:pt x="39407" y="108299"/>
                  </a:lnTo>
                  <a:lnTo>
                    <a:pt x="47613" y="106405"/>
                  </a:lnTo>
                  <a:lnTo>
                    <a:pt x="44457" y="101942"/>
                  </a:lnTo>
                  <a:lnTo>
                    <a:pt x="50814" y="101942"/>
                  </a:lnTo>
                  <a:lnTo>
                    <a:pt x="48875" y="94412"/>
                  </a:lnTo>
                  <a:lnTo>
                    <a:pt x="55819" y="97569"/>
                  </a:lnTo>
                  <a:lnTo>
                    <a:pt x="60868" y="95675"/>
                  </a:lnTo>
                  <a:lnTo>
                    <a:pt x="67180" y="96937"/>
                  </a:lnTo>
                  <a:lnTo>
                    <a:pt x="73537" y="100093"/>
                  </a:lnTo>
                  <a:lnTo>
                    <a:pt x="79173" y="101356"/>
                  </a:lnTo>
                  <a:lnTo>
                    <a:pt x="85486" y="103881"/>
                  </a:lnTo>
                  <a:lnTo>
                    <a:pt x="88010" y="111455"/>
                  </a:lnTo>
                  <a:lnTo>
                    <a:pt x="89904" y="115829"/>
                  </a:lnTo>
                  <a:lnTo>
                    <a:pt x="94367" y="122186"/>
                  </a:lnTo>
                  <a:lnTo>
                    <a:pt x="100680" y="128498"/>
                  </a:lnTo>
                  <a:lnTo>
                    <a:pt x="105053" y="133548"/>
                  </a:lnTo>
                  <a:lnTo>
                    <a:pt x="113259" y="140491"/>
                  </a:lnTo>
                  <a:lnTo>
                    <a:pt x="120833" y="144909"/>
                  </a:lnTo>
                  <a:lnTo>
                    <a:pt x="127191" y="146803"/>
                  </a:lnTo>
                  <a:lnTo>
                    <a:pt x="134134" y="146803"/>
                  </a:lnTo>
                  <a:lnTo>
                    <a:pt x="142340" y="146127"/>
                  </a:lnTo>
                  <a:lnTo>
                    <a:pt x="142971" y="151853"/>
                  </a:lnTo>
                  <a:lnTo>
                    <a:pt x="152394" y="151222"/>
                  </a:lnTo>
                  <a:lnTo>
                    <a:pt x="154332" y="146803"/>
                  </a:lnTo>
                  <a:lnTo>
                    <a:pt x="151176" y="143647"/>
                  </a:lnTo>
                  <a:lnTo>
                    <a:pt x="146082" y="141753"/>
                  </a:lnTo>
                  <a:lnTo>
                    <a:pt x="143557" y="139860"/>
                  </a:lnTo>
                  <a:lnTo>
                    <a:pt x="146082" y="134179"/>
                  </a:lnTo>
                  <a:lnTo>
                    <a:pt x="141077" y="132916"/>
                  </a:lnTo>
                  <a:lnTo>
                    <a:pt x="135396" y="129129"/>
                  </a:lnTo>
                  <a:lnTo>
                    <a:pt x="136614" y="121555"/>
                  </a:lnTo>
                  <a:lnTo>
                    <a:pt x="131564" y="122772"/>
                  </a:lnTo>
                  <a:lnTo>
                    <a:pt x="125883" y="122186"/>
                  </a:lnTo>
                  <a:lnTo>
                    <a:pt x="123358" y="117767"/>
                  </a:lnTo>
                  <a:lnTo>
                    <a:pt x="119616" y="110824"/>
                  </a:lnTo>
                  <a:lnTo>
                    <a:pt x="118354" y="104512"/>
                  </a:lnTo>
                  <a:lnTo>
                    <a:pt x="113890" y="102618"/>
                  </a:lnTo>
                  <a:lnTo>
                    <a:pt x="107623" y="96306"/>
                  </a:lnTo>
                  <a:lnTo>
                    <a:pt x="104467" y="89363"/>
                  </a:lnTo>
                  <a:lnTo>
                    <a:pt x="104467" y="81743"/>
                  </a:lnTo>
                  <a:lnTo>
                    <a:pt x="110148" y="79263"/>
                  </a:lnTo>
                  <a:lnTo>
                    <a:pt x="117091" y="77370"/>
                  </a:lnTo>
                  <a:lnTo>
                    <a:pt x="115152" y="71644"/>
                  </a:lnTo>
                  <a:lnTo>
                    <a:pt x="111410" y="66008"/>
                  </a:lnTo>
                  <a:lnTo>
                    <a:pt x="105053" y="63483"/>
                  </a:lnTo>
                  <a:lnTo>
                    <a:pt x="95585" y="60327"/>
                  </a:lnTo>
                  <a:lnTo>
                    <a:pt x="86793" y="57802"/>
                  </a:lnTo>
                  <a:lnTo>
                    <a:pt x="84854" y="53384"/>
                  </a:lnTo>
                  <a:lnTo>
                    <a:pt x="85486" y="46440"/>
                  </a:lnTo>
                  <a:lnTo>
                    <a:pt x="81112" y="41346"/>
                  </a:lnTo>
                  <a:lnTo>
                    <a:pt x="74169" y="33140"/>
                  </a:lnTo>
                  <a:lnTo>
                    <a:pt x="67811" y="30029"/>
                  </a:lnTo>
                  <a:lnTo>
                    <a:pt x="62130" y="27459"/>
                  </a:lnTo>
                  <a:lnTo>
                    <a:pt x="55187" y="24348"/>
                  </a:lnTo>
                  <a:lnTo>
                    <a:pt x="47613" y="20561"/>
                  </a:lnTo>
                  <a:lnTo>
                    <a:pt x="41301" y="20561"/>
                  </a:lnTo>
                  <a:lnTo>
                    <a:pt x="34357" y="16142"/>
                  </a:lnTo>
                  <a:lnTo>
                    <a:pt x="21102" y="9199"/>
                  </a:lnTo>
                  <a:lnTo>
                    <a:pt x="11634" y="4104"/>
                  </a:lnTo>
                  <a:lnTo>
                    <a:pt x="9515" y="4104"/>
                  </a:lnTo>
                  <a:lnTo>
                    <a:pt x="8478" y="67902"/>
                  </a:lnTo>
                  <a:lnTo>
                    <a:pt x="6584" y="74845"/>
                  </a:lnTo>
                  <a:lnTo>
                    <a:pt x="4690" y="79895"/>
                  </a:lnTo>
                  <a:lnTo>
                    <a:pt x="5953" y="85530"/>
                  </a:lnTo>
                  <a:lnTo>
                    <a:pt x="4104" y="123764"/>
                  </a:lnTo>
                  <a:lnTo>
                    <a:pt x="7215" y="12534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7" name="手繪多邊形: 圖案 256">
              <a:extLst>
                <a:ext uri="{FF2B5EF4-FFF2-40B4-BE49-F238E27FC236}">
                  <a16:creationId xmlns:a16="http://schemas.microsoft.com/office/drawing/2014/main" id="{9164B7BC-72B5-48F3-8ABE-366E11D5BF3E}"/>
                </a:ext>
              </a:extLst>
            </p:cNvPr>
            <p:cNvSpPr/>
            <p:nvPr/>
          </p:nvSpPr>
          <p:spPr>
            <a:xfrm>
              <a:off x="4066411" y="3629487"/>
              <a:ext cx="16429" cy="27382"/>
            </a:xfrm>
            <a:custGeom>
              <a:avLst/>
              <a:gdLst>
                <a:gd name="connsiteX0" fmla="*/ 4735 w 13525"/>
                <a:gd name="connsiteY0" fmla="*/ 21778 h 22543"/>
                <a:gd name="connsiteX1" fmla="*/ 9154 w 13525"/>
                <a:gd name="connsiteY1" fmla="*/ 15466 h 22543"/>
                <a:gd name="connsiteX2" fmla="*/ 13572 w 13525"/>
                <a:gd name="connsiteY2" fmla="*/ 11634 h 22543"/>
                <a:gd name="connsiteX3" fmla="*/ 13572 w 13525"/>
                <a:gd name="connsiteY3" fmla="*/ 4735 h 22543"/>
                <a:gd name="connsiteX4" fmla="*/ 9785 w 13525"/>
                <a:gd name="connsiteY4" fmla="*/ 4104 h 22543"/>
                <a:gd name="connsiteX5" fmla="*/ 5367 w 13525"/>
                <a:gd name="connsiteY5" fmla="*/ 9785 h 22543"/>
                <a:gd name="connsiteX6" fmla="*/ 4104 w 13525"/>
                <a:gd name="connsiteY6" fmla="*/ 16728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" h="22543">
                  <a:moveTo>
                    <a:pt x="4735" y="21778"/>
                  </a:moveTo>
                  <a:lnTo>
                    <a:pt x="9154" y="15466"/>
                  </a:lnTo>
                  <a:lnTo>
                    <a:pt x="13572" y="11634"/>
                  </a:lnTo>
                  <a:lnTo>
                    <a:pt x="13572" y="4735"/>
                  </a:lnTo>
                  <a:lnTo>
                    <a:pt x="9785" y="4104"/>
                  </a:lnTo>
                  <a:lnTo>
                    <a:pt x="5367" y="9785"/>
                  </a:lnTo>
                  <a:lnTo>
                    <a:pt x="4104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8" name="手繪多邊形: 圖案 257">
              <a:extLst>
                <a:ext uri="{FF2B5EF4-FFF2-40B4-BE49-F238E27FC236}">
                  <a16:creationId xmlns:a16="http://schemas.microsoft.com/office/drawing/2014/main" id="{76A97790-95D4-425B-A50D-E0EF73AE9EEF}"/>
                </a:ext>
              </a:extLst>
            </p:cNvPr>
            <p:cNvSpPr/>
            <p:nvPr/>
          </p:nvSpPr>
          <p:spPr>
            <a:xfrm>
              <a:off x="4123914" y="3607199"/>
              <a:ext cx="16429" cy="21906"/>
            </a:xfrm>
            <a:custGeom>
              <a:avLst/>
              <a:gdLst>
                <a:gd name="connsiteX0" fmla="*/ 8523 w 13525"/>
                <a:gd name="connsiteY0" fmla="*/ 18036 h 18034"/>
                <a:gd name="connsiteX1" fmla="*/ 10416 w 13525"/>
                <a:gd name="connsiteY1" fmla="*/ 12986 h 18034"/>
                <a:gd name="connsiteX2" fmla="*/ 9785 w 13525"/>
                <a:gd name="connsiteY2" fmla="*/ 8568 h 18034"/>
                <a:gd name="connsiteX3" fmla="*/ 4104 w 13525"/>
                <a:gd name="connsiteY3" fmla="*/ 4104 h 18034"/>
                <a:gd name="connsiteX4" fmla="*/ 5367 w 13525"/>
                <a:gd name="connsiteY4" fmla="*/ 10461 h 18034"/>
                <a:gd name="connsiteX5" fmla="*/ 5367 w 13525"/>
                <a:gd name="connsiteY5" fmla="*/ 15511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8034">
                  <a:moveTo>
                    <a:pt x="8523" y="18036"/>
                  </a:moveTo>
                  <a:lnTo>
                    <a:pt x="10416" y="12986"/>
                  </a:lnTo>
                  <a:lnTo>
                    <a:pt x="9785" y="8568"/>
                  </a:lnTo>
                  <a:lnTo>
                    <a:pt x="4104" y="4104"/>
                  </a:lnTo>
                  <a:lnTo>
                    <a:pt x="5367" y="10461"/>
                  </a:lnTo>
                  <a:lnTo>
                    <a:pt x="5367" y="1551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9" name="手繪多邊形: 圖案 258">
              <a:extLst>
                <a:ext uri="{FF2B5EF4-FFF2-40B4-BE49-F238E27FC236}">
                  <a16:creationId xmlns:a16="http://schemas.microsoft.com/office/drawing/2014/main" id="{75B425B7-2FBD-416A-99EF-4B33698A4BB6}"/>
                </a:ext>
              </a:extLst>
            </p:cNvPr>
            <p:cNvSpPr/>
            <p:nvPr/>
          </p:nvSpPr>
          <p:spPr>
            <a:xfrm>
              <a:off x="4131581" y="3592686"/>
              <a:ext cx="16429" cy="21906"/>
            </a:xfrm>
            <a:custGeom>
              <a:avLst/>
              <a:gdLst>
                <a:gd name="connsiteX0" fmla="*/ 9154 w 13525"/>
                <a:gd name="connsiteY0" fmla="*/ 16052 h 18034"/>
                <a:gd name="connsiteX1" fmla="*/ 9154 w 13525"/>
                <a:gd name="connsiteY1" fmla="*/ 10416 h 18034"/>
                <a:gd name="connsiteX2" fmla="*/ 10416 w 13525"/>
                <a:gd name="connsiteY2" fmla="*/ 4104 h 18034"/>
                <a:gd name="connsiteX3" fmla="*/ 4104 w 13525"/>
                <a:gd name="connsiteY3" fmla="*/ 5998 h 18034"/>
                <a:gd name="connsiteX4" fmla="*/ 4104 w 13525"/>
                <a:gd name="connsiteY4" fmla="*/ 11047 h 18034"/>
                <a:gd name="connsiteX5" fmla="*/ 6629 w 13525"/>
                <a:gd name="connsiteY5" fmla="*/ 15466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8034">
                  <a:moveTo>
                    <a:pt x="9154" y="16052"/>
                  </a:moveTo>
                  <a:lnTo>
                    <a:pt x="9154" y="10416"/>
                  </a:lnTo>
                  <a:lnTo>
                    <a:pt x="10416" y="4104"/>
                  </a:lnTo>
                  <a:lnTo>
                    <a:pt x="4104" y="5998"/>
                  </a:lnTo>
                  <a:lnTo>
                    <a:pt x="4104" y="11047"/>
                  </a:lnTo>
                  <a:lnTo>
                    <a:pt x="6629" y="1546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0" name="手繪多邊形: 圖案 259">
              <a:extLst>
                <a:ext uri="{FF2B5EF4-FFF2-40B4-BE49-F238E27FC236}">
                  <a16:creationId xmlns:a16="http://schemas.microsoft.com/office/drawing/2014/main" id="{CBFB94EA-673D-4595-A4A9-2F83E0DE8103}"/>
                </a:ext>
              </a:extLst>
            </p:cNvPr>
            <p:cNvSpPr/>
            <p:nvPr/>
          </p:nvSpPr>
          <p:spPr>
            <a:xfrm>
              <a:off x="4159949" y="3507582"/>
              <a:ext cx="32859" cy="10952"/>
            </a:xfrm>
            <a:custGeom>
              <a:avLst/>
              <a:gdLst>
                <a:gd name="connsiteX0" fmla="*/ 15466 w 27051"/>
                <a:gd name="connsiteY0" fmla="*/ 9109 h 9017"/>
                <a:gd name="connsiteX1" fmla="*/ 10416 w 27051"/>
                <a:gd name="connsiteY1" fmla="*/ 8478 h 9017"/>
                <a:gd name="connsiteX2" fmla="*/ 4104 w 27051"/>
                <a:gd name="connsiteY2" fmla="*/ 4104 h 9017"/>
                <a:gd name="connsiteX3" fmla="*/ 12941 w 27051"/>
                <a:gd name="connsiteY3" fmla="*/ 4104 h 9017"/>
                <a:gd name="connsiteX4" fmla="*/ 19884 w 27051"/>
                <a:gd name="connsiteY4" fmla="*/ 4690 h 9017"/>
                <a:gd name="connsiteX5" fmla="*/ 23672 w 27051"/>
                <a:gd name="connsiteY5" fmla="*/ 7260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51" h="9017">
                  <a:moveTo>
                    <a:pt x="15466" y="9109"/>
                  </a:moveTo>
                  <a:lnTo>
                    <a:pt x="10416" y="8478"/>
                  </a:lnTo>
                  <a:lnTo>
                    <a:pt x="4104" y="4104"/>
                  </a:lnTo>
                  <a:lnTo>
                    <a:pt x="12941" y="4104"/>
                  </a:lnTo>
                  <a:lnTo>
                    <a:pt x="19884" y="4690"/>
                  </a:lnTo>
                  <a:lnTo>
                    <a:pt x="23672" y="72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1" name="手繪多邊形: 圖案 260">
              <a:extLst>
                <a:ext uri="{FF2B5EF4-FFF2-40B4-BE49-F238E27FC236}">
                  <a16:creationId xmlns:a16="http://schemas.microsoft.com/office/drawing/2014/main" id="{0AFFF356-F7C9-49A9-9C88-4047E044F3E3}"/>
                </a:ext>
              </a:extLst>
            </p:cNvPr>
            <p:cNvSpPr/>
            <p:nvPr/>
          </p:nvSpPr>
          <p:spPr>
            <a:xfrm>
              <a:off x="4157648" y="3486826"/>
              <a:ext cx="27382" cy="16429"/>
            </a:xfrm>
            <a:custGeom>
              <a:avLst/>
              <a:gdLst>
                <a:gd name="connsiteX0" fmla="*/ 11679 w 22543"/>
                <a:gd name="connsiteY0" fmla="*/ 13572 h 13525"/>
                <a:gd name="connsiteX1" fmla="*/ 9154 w 22543"/>
                <a:gd name="connsiteY1" fmla="*/ 9830 h 13525"/>
                <a:gd name="connsiteX2" fmla="*/ 5366 w 22543"/>
                <a:gd name="connsiteY2" fmla="*/ 7305 h 13525"/>
                <a:gd name="connsiteX3" fmla="*/ 4104 w 22543"/>
                <a:gd name="connsiteY3" fmla="*/ 4104 h 13525"/>
                <a:gd name="connsiteX4" fmla="*/ 7891 w 22543"/>
                <a:gd name="connsiteY4" fmla="*/ 6043 h 13525"/>
                <a:gd name="connsiteX5" fmla="*/ 14203 w 22543"/>
                <a:gd name="connsiteY5" fmla="*/ 6043 h 13525"/>
                <a:gd name="connsiteX6" fmla="*/ 18622 w 22543"/>
                <a:gd name="connsiteY6" fmla="*/ 1104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43" h="13525">
                  <a:moveTo>
                    <a:pt x="11679" y="13572"/>
                  </a:moveTo>
                  <a:lnTo>
                    <a:pt x="9154" y="9830"/>
                  </a:lnTo>
                  <a:lnTo>
                    <a:pt x="5366" y="7305"/>
                  </a:lnTo>
                  <a:lnTo>
                    <a:pt x="4104" y="4104"/>
                  </a:lnTo>
                  <a:lnTo>
                    <a:pt x="7891" y="6043"/>
                  </a:lnTo>
                  <a:lnTo>
                    <a:pt x="14203" y="6043"/>
                  </a:lnTo>
                  <a:lnTo>
                    <a:pt x="18622" y="110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2" name="手繪多邊形: 圖案 261">
              <a:extLst>
                <a:ext uri="{FF2B5EF4-FFF2-40B4-BE49-F238E27FC236}">
                  <a16:creationId xmlns:a16="http://schemas.microsoft.com/office/drawing/2014/main" id="{18DADD5E-8292-4BE4-BB62-29BDEC03FC61}"/>
                </a:ext>
              </a:extLst>
            </p:cNvPr>
            <p:cNvSpPr/>
            <p:nvPr/>
          </p:nvSpPr>
          <p:spPr>
            <a:xfrm>
              <a:off x="4408359" y="3562784"/>
              <a:ext cx="87622" cy="54764"/>
            </a:xfrm>
            <a:custGeom>
              <a:avLst/>
              <a:gdLst>
                <a:gd name="connsiteX0" fmla="*/ 11679 w 72138"/>
                <a:gd name="connsiteY0" fmla="*/ 37558 h 45086"/>
                <a:gd name="connsiteX1" fmla="*/ 18036 w 72138"/>
                <a:gd name="connsiteY1" fmla="*/ 39452 h 45086"/>
                <a:gd name="connsiteX2" fmla="*/ 21778 w 72138"/>
                <a:gd name="connsiteY2" fmla="*/ 43870 h 45086"/>
                <a:gd name="connsiteX3" fmla="*/ 30029 w 72138"/>
                <a:gd name="connsiteY3" fmla="*/ 44502 h 45086"/>
                <a:gd name="connsiteX4" fmla="*/ 34402 w 72138"/>
                <a:gd name="connsiteY4" fmla="*/ 42608 h 45086"/>
                <a:gd name="connsiteX5" fmla="*/ 39497 w 72138"/>
                <a:gd name="connsiteY5" fmla="*/ 40669 h 45086"/>
                <a:gd name="connsiteX6" fmla="*/ 45809 w 72138"/>
                <a:gd name="connsiteY6" fmla="*/ 37558 h 45086"/>
                <a:gd name="connsiteX7" fmla="*/ 49597 w 72138"/>
                <a:gd name="connsiteY7" fmla="*/ 33140 h 45086"/>
                <a:gd name="connsiteX8" fmla="*/ 50859 w 72138"/>
                <a:gd name="connsiteY8" fmla="*/ 29353 h 45086"/>
                <a:gd name="connsiteX9" fmla="*/ 59019 w 72138"/>
                <a:gd name="connsiteY9" fmla="*/ 29353 h 45086"/>
                <a:gd name="connsiteX10" fmla="*/ 61545 w 72138"/>
                <a:gd name="connsiteY10" fmla="*/ 24303 h 45086"/>
                <a:gd name="connsiteX11" fmla="*/ 60958 w 72138"/>
                <a:gd name="connsiteY11" fmla="*/ 20516 h 45086"/>
                <a:gd name="connsiteX12" fmla="*/ 65377 w 72138"/>
                <a:gd name="connsiteY12" fmla="*/ 18577 h 45086"/>
                <a:gd name="connsiteX13" fmla="*/ 68488 w 72138"/>
                <a:gd name="connsiteY13" fmla="*/ 13572 h 45086"/>
                <a:gd name="connsiteX14" fmla="*/ 67901 w 72138"/>
                <a:gd name="connsiteY14" fmla="*/ 6584 h 45086"/>
                <a:gd name="connsiteX15" fmla="*/ 62852 w 72138"/>
                <a:gd name="connsiteY15" fmla="*/ 7260 h 45086"/>
                <a:gd name="connsiteX16" fmla="*/ 58388 w 72138"/>
                <a:gd name="connsiteY16" fmla="*/ 4104 h 45086"/>
                <a:gd name="connsiteX17" fmla="*/ 54015 w 72138"/>
                <a:gd name="connsiteY17" fmla="*/ 5367 h 45086"/>
                <a:gd name="connsiteX18" fmla="*/ 54015 w 72138"/>
                <a:gd name="connsiteY18" fmla="*/ 11047 h 45086"/>
                <a:gd name="connsiteX19" fmla="*/ 54646 w 72138"/>
                <a:gd name="connsiteY19" fmla="*/ 15466 h 45086"/>
                <a:gd name="connsiteX20" fmla="*/ 55278 w 72138"/>
                <a:gd name="connsiteY20" fmla="*/ 19253 h 45086"/>
                <a:gd name="connsiteX21" fmla="*/ 48965 w 72138"/>
                <a:gd name="connsiteY21" fmla="*/ 21102 h 45086"/>
                <a:gd name="connsiteX22" fmla="*/ 46440 w 72138"/>
                <a:gd name="connsiteY22" fmla="*/ 26196 h 45086"/>
                <a:gd name="connsiteX23" fmla="*/ 41390 w 72138"/>
                <a:gd name="connsiteY23" fmla="*/ 29939 h 45086"/>
                <a:gd name="connsiteX24" fmla="*/ 38190 w 72138"/>
                <a:gd name="connsiteY24" fmla="*/ 26783 h 45086"/>
                <a:gd name="connsiteX25" fmla="*/ 28090 w 72138"/>
                <a:gd name="connsiteY25" fmla="*/ 26783 h 45086"/>
                <a:gd name="connsiteX26" fmla="*/ 28090 w 72138"/>
                <a:gd name="connsiteY26" fmla="*/ 21102 h 45086"/>
                <a:gd name="connsiteX27" fmla="*/ 23717 w 72138"/>
                <a:gd name="connsiteY27" fmla="*/ 28721 h 45086"/>
                <a:gd name="connsiteX28" fmla="*/ 19253 w 72138"/>
                <a:gd name="connsiteY28" fmla="*/ 29939 h 45086"/>
                <a:gd name="connsiteX29" fmla="*/ 14203 w 72138"/>
                <a:gd name="connsiteY29" fmla="*/ 28721 h 45086"/>
                <a:gd name="connsiteX30" fmla="*/ 11679 w 72138"/>
                <a:gd name="connsiteY30" fmla="*/ 29353 h 45086"/>
                <a:gd name="connsiteX31" fmla="*/ 4104 w 72138"/>
                <a:gd name="connsiteY31" fmla="*/ 29353 h 45086"/>
                <a:gd name="connsiteX32" fmla="*/ 4735 w 72138"/>
                <a:gd name="connsiteY32" fmla="*/ 35665 h 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2138" h="45086">
                  <a:moveTo>
                    <a:pt x="11679" y="37558"/>
                  </a:moveTo>
                  <a:lnTo>
                    <a:pt x="18036" y="39452"/>
                  </a:lnTo>
                  <a:lnTo>
                    <a:pt x="21778" y="43870"/>
                  </a:lnTo>
                  <a:lnTo>
                    <a:pt x="30029" y="44502"/>
                  </a:lnTo>
                  <a:lnTo>
                    <a:pt x="34402" y="42608"/>
                  </a:lnTo>
                  <a:lnTo>
                    <a:pt x="39497" y="40669"/>
                  </a:lnTo>
                  <a:lnTo>
                    <a:pt x="45809" y="37558"/>
                  </a:lnTo>
                  <a:lnTo>
                    <a:pt x="49597" y="33140"/>
                  </a:lnTo>
                  <a:lnTo>
                    <a:pt x="50859" y="29353"/>
                  </a:lnTo>
                  <a:lnTo>
                    <a:pt x="59019" y="29353"/>
                  </a:lnTo>
                  <a:lnTo>
                    <a:pt x="61545" y="24303"/>
                  </a:lnTo>
                  <a:lnTo>
                    <a:pt x="60958" y="20516"/>
                  </a:lnTo>
                  <a:lnTo>
                    <a:pt x="65377" y="18577"/>
                  </a:lnTo>
                  <a:lnTo>
                    <a:pt x="68488" y="13572"/>
                  </a:lnTo>
                  <a:lnTo>
                    <a:pt x="67901" y="6584"/>
                  </a:lnTo>
                  <a:lnTo>
                    <a:pt x="62852" y="7260"/>
                  </a:lnTo>
                  <a:lnTo>
                    <a:pt x="58388" y="4104"/>
                  </a:lnTo>
                  <a:lnTo>
                    <a:pt x="54015" y="5367"/>
                  </a:lnTo>
                  <a:lnTo>
                    <a:pt x="54015" y="11047"/>
                  </a:lnTo>
                  <a:lnTo>
                    <a:pt x="54646" y="15466"/>
                  </a:lnTo>
                  <a:lnTo>
                    <a:pt x="55278" y="19253"/>
                  </a:lnTo>
                  <a:lnTo>
                    <a:pt x="48965" y="21102"/>
                  </a:lnTo>
                  <a:lnTo>
                    <a:pt x="46440" y="26196"/>
                  </a:lnTo>
                  <a:lnTo>
                    <a:pt x="41390" y="29939"/>
                  </a:lnTo>
                  <a:lnTo>
                    <a:pt x="38190" y="26783"/>
                  </a:lnTo>
                  <a:lnTo>
                    <a:pt x="28090" y="26783"/>
                  </a:lnTo>
                  <a:lnTo>
                    <a:pt x="28090" y="21102"/>
                  </a:lnTo>
                  <a:lnTo>
                    <a:pt x="23717" y="28721"/>
                  </a:lnTo>
                  <a:lnTo>
                    <a:pt x="19253" y="29939"/>
                  </a:lnTo>
                  <a:lnTo>
                    <a:pt x="14203" y="28721"/>
                  </a:lnTo>
                  <a:lnTo>
                    <a:pt x="11679" y="29353"/>
                  </a:lnTo>
                  <a:lnTo>
                    <a:pt x="4104" y="29353"/>
                  </a:lnTo>
                  <a:lnTo>
                    <a:pt x="4735" y="3566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3" name="手繪多邊形: 圖案 262">
              <a:extLst>
                <a:ext uri="{FF2B5EF4-FFF2-40B4-BE49-F238E27FC236}">
                  <a16:creationId xmlns:a16="http://schemas.microsoft.com/office/drawing/2014/main" id="{76283A1B-50E2-4311-9DCF-BD7C97DDF300}"/>
                </a:ext>
              </a:extLst>
            </p:cNvPr>
            <p:cNvSpPr/>
            <p:nvPr/>
          </p:nvSpPr>
          <p:spPr>
            <a:xfrm>
              <a:off x="4526487" y="3581898"/>
              <a:ext cx="32859" cy="49288"/>
            </a:xfrm>
            <a:custGeom>
              <a:avLst/>
              <a:gdLst>
                <a:gd name="connsiteX0" fmla="*/ 19253 w 27051"/>
                <a:gd name="connsiteY0" fmla="*/ 36972 h 40577"/>
                <a:gd name="connsiteX1" fmla="*/ 23040 w 27051"/>
                <a:gd name="connsiteY1" fmla="*/ 36972 h 40577"/>
                <a:gd name="connsiteX2" fmla="*/ 23040 w 27051"/>
                <a:gd name="connsiteY2" fmla="*/ 31922 h 40577"/>
                <a:gd name="connsiteX3" fmla="*/ 20516 w 27051"/>
                <a:gd name="connsiteY3" fmla="*/ 26873 h 40577"/>
                <a:gd name="connsiteX4" fmla="*/ 16729 w 27051"/>
                <a:gd name="connsiteY4" fmla="*/ 24348 h 40577"/>
                <a:gd name="connsiteX5" fmla="*/ 14790 w 27051"/>
                <a:gd name="connsiteY5" fmla="*/ 20516 h 40577"/>
                <a:gd name="connsiteX6" fmla="*/ 10416 w 27051"/>
                <a:gd name="connsiteY6" fmla="*/ 14203 h 40577"/>
                <a:gd name="connsiteX7" fmla="*/ 7891 w 27051"/>
                <a:gd name="connsiteY7" fmla="*/ 12986 h 40577"/>
                <a:gd name="connsiteX8" fmla="*/ 6629 w 27051"/>
                <a:gd name="connsiteY8" fmla="*/ 7936 h 40577"/>
                <a:gd name="connsiteX9" fmla="*/ 4104 w 27051"/>
                <a:gd name="connsiteY9" fmla="*/ 4104 h 40577"/>
                <a:gd name="connsiteX10" fmla="*/ 4735 w 27051"/>
                <a:gd name="connsiteY10" fmla="*/ 13617 h 40577"/>
                <a:gd name="connsiteX11" fmla="*/ 5998 w 27051"/>
                <a:gd name="connsiteY11" fmla="*/ 19929 h 40577"/>
                <a:gd name="connsiteX12" fmla="*/ 8477 w 27051"/>
                <a:gd name="connsiteY12" fmla="*/ 26241 h 40577"/>
                <a:gd name="connsiteX13" fmla="*/ 12310 w 27051"/>
                <a:gd name="connsiteY13" fmla="*/ 27459 h 40577"/>
                <a:gd name="connsiteX14" fmla="*/ 12310 w 27051"/>
                <a:gd name="connsiteY14" fmla="*/ 32554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51" h="40577">
                  <a:moveTo>
                    <a:pt x="19253" y="36972"/>
                  </a:moveTo>
                  <a:lnTo>
                    <a:pt x="23040" y="36972"/>
                  </a:lnTo>
                  <a:lnTo>
                    <a:pt x="23040" y="31922"/>
                  </a:lnTo>
                  <a:lnTo>
                    <a:pt x="20516" y="26873"/>
                  </a:lnTo>
                  <a:lnTo>
                    <a:pt x="16729" y="24348"/>
                  </a:lnTo>
                  <a:lnTo>
                    <a:pt x="14790" y="20516"/>
                  </a:lnTo>
                  <a:lnTo>
                    <a:pt x="10416" y="14203"/>
                  </a:lnTo>
                  <a:lnTo>
                    <a:pt x="7891" y="12986"/>
                  </a:lnTo>
                  <a:lnTo>
                    <a:pt x="6629" y="7936"/>
                  </a:lnTo>
                  <a:lnTo>
                    <a:pt x="4104" y="4104"/>
                  </a:lnTo>
                  <a:lnTo>
                    <a:pt x="4735" y="13617"/>
                  </a:lnTo>
                  <a:lnTo>
                    <a:pt x="5998" y="19929"/>
                  </a:lnTo>
                  <a:lnTo>
                    <a:pt x="8477" y="26241"/>
                  </a:lnTo>
                  <a:lnTo>
                    <a:pt x="12310" y="27459"/>
                  </a:lnTo>
                  <a:lnTo>
                    <a:pt x="12310" y="325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4" name="手繪多邊形: 圖案 263">
              <a:extLst>
                <a:ext uri="{FF2B5EF4-FFF2-40B4-BE49-F238E27FC236}">
                  <a16:creationId xmlns:a16="http://schemas.microsoft.com/office/drawing/2014/main" id="{9A598B2A-260E-449E-B047-55761AA6F402}"/>
                </a:ext>
              </a:extLst>
            </p:cNvPr>
            <p:cNvSpPr/>
            <p:nvPr/>
          </p:nvSpPr>
          <p:spPr>
            <a:xfrm>
              <a:off x="4451351" y="3522149"/>
              <a:ext cx="54765" cy="60240"/>
            </a:xfrm>
            <a:custGeom>
              <a:avLst/>
              <a:gdLst>
                <a:gd name="connsiteX0" fmla="*/ 39407 w 45086"/>
                <a:gd name="connsiteY0" fmla="*/ 45088 h 49595"/>
                <a:gd name="connsiteX1" fmla="*/ 42608 w 45086"/>
                <a:gd name="connsiteY1" fmla="*/ 41977 h 49595"/>
                <a:gd name="connsiteX2" fmla="*/ 41346 w 45086"/>
                <a:gd name="connsiteY2" fmla="*/ 36296 h 49595"/>
                <a:gd name="connsiteX3" fmla="*/ 39407 w 45086"/>
                <a:gd name="connsiteY3" fmla="*/ 31201 h 49595"/>
                <a:gd name="connsiteX4" fmla="*/ 37513 w 45086"/>
                <a:gd name="connsiteY4" fmla="*/ 26151 h 49595"/>
                <a:gd name="connsiteX5" fmla="*/ 33094 w 45086"/>
                <a:gd name="connsiteY5" fmla="*/ 21733 h 49595"/>
                <a:gd name="connsiteX6" fmla="*/ 26827 w 45086"/>
                <a:gd name="connsiteY6" fmla="*/ 21147 h 49595"/>
                <a:gd name="connsiteX7" fmla="*/ 21778 w 45086"/>
                <a:gd name="connsiteY7" fmla="*/ 17991 h 49595"/>
                <a:gd name="connsiteX8" fmla="*/ 17359 w 45086"/>
                <a:gd name="connsiteY8" fmla="*/ 14790 h 49595"/>
                <a:gd name="connsiteX9" fmla="*/ 13572 w 45086"/>
                <a:gd name="connsiteY9" fmla="*/ 11679 h 49595"/>
                <a:gd name="connsiteX10" fmla="*/ 7846 w 45086"/>
                <a:gd name="connsiteY10" fmla="*/ 7260 h 49595"/>
                <a:gd name="connsiteX11" fmla="*/ 4104 w 45086"/>
                <a:gd name="connsiteY11" fmla="*/ 4104 h 49595"/>
                <a:gd name="connsiteX12" fmla="*/ 11678 w 45086"/>
                <a:gd name="connsiteY12" fmla="*/ 13527 h 49595"/>
                <a:gd name="connsiteX13" fmla="*/ 17991 w 45086"/>
                <a:gd name="connsiteY13" fmla="*/ 19208 h 49595"/>
                <a:gd name="connsiteX14" fmla="*/ 24303 w 45086"/>
                <a:gd name="connsiteY14" fmla="*/ 24258 h 49595"/>
                <a:gd name="connsiteX15" fmla="*/ 28721 w 45086"/>
                <a:gd name="connsiteY15" fmla="*/ 26828 h 49595"/>
                <a:gd name="connsiteX16" fmla="*/ 34402 w 45086"/>
                <a:gd name="connsiteY16" fmla="*/ 29939 h 49595"/>
                <a:gd name="connsiteX17" fmla="*/ 36296 w 45086"/>
                <a:gd name="connsiteY17" fmla="*/ 40038 h 49595"/>
                <a:gd name="connsiteX18" fmla="*/ 35033 w 45086"/>
                <a:gd name="connsiteY18" fmla="*/ 47658 h 49595"/>
                <a:gd name="connsiteX19" fmla="*/ 38144 w 45086"/>
                <a:gd name="connsiteY19" fmla="*/ 48289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86" h="49595">
                  <a:moveTo>
                    <a:pt x="39407" y="45088"/>
                  </a:moveTo>
                  <a:lnTo>
                    <a:pt x="42608" y="41977"/>
                  </a:lnTo>
                  <a:lnTo>
                    <a:pt x="41346" y="36296"/>
                  </a:lnTo>
                  <a:lnTo>
                    <a:pt x="39407" y="31201"/>
                  </a:lnTo>
                  <a:lnTo>
                    <a:pt x="37513" y="26151"/>
                  </a:lnTo>
                  <a:lnTo>
                    <a:pt x="33094" y="21733"/>
                  </a:lnTo>
                  <a:lnTo>
                    <a:pt x="26827" y="21147"/>
                  </a:lnTo>
                  <a:lnTo>
                    <a:pt x="21778" y="17991"/>
                  </a:lnTo>
                  <a:lnTo>
                    <a:pt x="17359" y="14790"/>
                  </a:lnTo>
                  <a:lnTo>
                    <a:pt x="13572" y="11679"/>
                  </a:lnTo>
                  <a:lnTo>
                    <a:pt x="7846" y="7260"/>
                  </a:lnTo>
                  <a:lnTo>
                    <a:pt x="4104" y="4104"/>
                  </a:lnTo>
                  <a:lnTo>
                    <a:pt x="11678" y="13527"/>
                  </a:lnTo>
                  <a:lnTo>
                    <a:pt x="17991" y="19208"/>
                  </a:lnTo>
                  <a:lnTo>
                    <a:pt x="24303" y="24258"/>
                  </a:lnTo>
                  <a:lnTo>
                    <a:pt x="28721" y="26828"/>
                  </a:lnTo>
                  <a:lnTo>
                    <a:pt x="34402" y="29939"/>
                  </a:lnTo>
                  <a:lnTo>
                    <a:pt x="36296" y="40038"/>
                  </a:lnTo>
                  <a:lnTo>
                    <a:pt x="35033" y="47658"/>
                  </a:lnTo>
                  <a:lnTo>
                    <a:pt x="38144" y="4828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5" name="手繪多邊形: 圖案 264">
              <a:extLst>
                <a:ext uri="{FF2B5EF4-FFF2-40B4-BE49-F238E27FC236}">
                  <a16:creationId xmlns:a16="http://schemas.microsoft.com/office/drawing/2014/main" id="{614F7017-A3B5-4727-852B-3B353217857D}"/>
                </a:ext>
              </a:extLst>
            </p:cNvPr>
            <p:cNvSpPr/>
            <p:nvPr/>
          </p:nvSpPr>
          <p:spPr>
            <a:xfrm>
              <a:off x="3914878" y="3668205"/>
              <a:ext cx="38336" cy="38335"/>
            </a:xfrm>
            <a:custGeom>
              <a:avLst/>
              <a:gdLst>
                <a:gd name="connsiteX0" fmla="*/ 28496 w 31560"/>
                <a:gd name="connsiteY0" fmla="*/ 9244 h 31560"/>
                <a:gd name="connsiteX1" fmla="*/ 28045 w 31560"/>
                <a:gd name="connsiteY1" fmla="*/ 4104 h 31560"/>
                <a:gd name="connsiteX2" fmla="*/ 26828 w 31560"/>
                <a:gd name="connsiteY2" fmla="*/ 5863 h 31560"/>
                <a:gd name="connsiteX3" fmla="*/ 20921 w 31560"/>
                <a:gd name="connsiteY3" fmla="*/ 8387 h 31560"/>
                <a:gd name="connsiteX4" fmla="*/ 13753 w 31560"/>
                <a:gd name="connsiteY4" fmla="*/ 9650 h 31560"/>
                <a:gd name="connsiteX5" fmla="*/ 9560 w 31560"/>
                <a:gd name="connsiteY5" fmla="*/ 14699 h 31560"/>
                <a:gd name="connsiteX6" fmla="*/ 5366 w 31560"/>
                <a:gd name="connsiteY6" fmla="*/ 19749 h 31560"/>
                <a:gd name="connsiteX7" fmla="*/ 5772 w 31560"/>
                <a:gd name="connsiteY7" fmla="*/ 24393 h 31560"/>
                <a:gd name="connsiteX8" fmla="*/ 4104 w 31560"/>
                <a:gd name="connsiteY8" fmla="*/ 30705 h 31560"/>
                <a:gd name="connsiteX9" fmla="*/ 10822 w 31560"/>
                <a:gd name="connsiteY9" fmla="*/ 30705 h 31560"/>
                <a:gd name="connsiteX10" fmla="*/ 13347 w 31560"/>
                <a:gd name="connsiteY10" fmla="*/ 28180 h 31560"/>
                <a:gd name="connsiteX11" fmla="*/ 17585 w 31560"/>
                <a:gd name="connsiteY11" fmla="*/ 28180 h 31560"/>
                <a:gd name="connsiteX12" fmla="*/ 21372 w 31560"/>
                <a:gd name="connsiteY12" fmla="*/ 25250 h 31560"/>
                <a:gd name="connsiteX13" fmla="*/ 23446 w 31560"/>
                <a:gd name="connsiteY13" fmla="*/ 21462 h 31560"/>
                <a:gd name="connsiteX14" fmla="*/ 27684 w 31560"/>
                <a:gd name="connsiteY14" fmla="*/ 18938 h 31560"/>
                <a:gd name="connsiteX15" fmla="*/ 29939 w 31560"/>
                <a:gd name="connsiteY15" fmla="*/ 16232 h 31560"/>
                <a:gd name="connsiteX16" fmla="*/ 29758 w 31560"/>
                <a:gd name="connsiteY16" fmla="*/ 14699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560" h="31560">
                  <a:moveTo>
                    <a:pt x="28496" y="9244"/>
                  </a:moveTo>
                  <a:lnTo>
                    <a:pt x="28045" y="4104"/>
                  </a:lnTo>
                  <a:lnTo>
                    <a:pt x="26828" y="5863"/>
                  </a:lnTo>
                  <a:lnTo>
                    <a:pt x="20921" y="8387"/>
                  </a:lnTo>
                  <a:lnTo>
                    <a:pt x="13753" y="9650"/>
                  </a:lnTo>
                  <a:lnTo>
                    <a:pt x="9560" y="14699"/>
                  </a:lnTo>
                  <a:lnTo>
                    <a:pt x="5366" y="19749"/>
                  </a:lnTo>
                  <a:lnTo>
                    <a:pt x="5772" y="24393"/>
                  </a:lnTo>
                  <a:lnTo>
                    <a:pt x="4104" y="30705"/>
                  </a:lnTo>
                  <a:lnTo>
                    <a:pt x="10822" y="30705"/>
                  </a:lnTo>
                  <a:lnTo>
                    <a:pt x="13347" y="28180"/>
                  </a:lnTo>
                  <a:lnTo>
                    <a:pt x="17585" y="28180"/>
                  </a:lnTo>
                  <a:lnTo>
                    <a:pt x="21372" y="25250"/>
                  </a:lnTo>
                  <a:lnTo>
                    <a:pt x="23446" y="21462"/>
                  </a:lnTo>
                  <a:lnTo>
                    <a:pt x="27684" y="18938"/>
                  </a:lnTo>
                  <a:lnTo>
                    <a:pt x="29939" y="16232"/>
                  </a:lnTo>
                  <a:lnTo>
                    <a:pt x="29758" y="1469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6" name="手繪多邊形: 圖案 265">
              <a:extLst>
                <a:ext uri="{FF2B5EF4-FFF2-40B4-BE49-F238E27FC236}">
                  <a16:creationId xmlns:a16="http://schemas.microsoft.com/office/drawing/2014/main" id="{4FE3B300-D1E4-45CA-ABD4-7D14761D5EEE}"/>
                </a:ext>
              </a:extLst>
            </p:cNvPr>
            <p:cNvSpPr/>
            <p:nvPr/>
          </p:nvSpPr>
          <p:spPr>
            <a:xfrm>
              <a:off x="3943958" y="3656541"/>
              <a:ext cx="54765" cy="32858"/>
            </a:xfrm>
            <a:custGeom>
              <a:avLst/>
              <a:gdLst>
                <a:gd name="connsiteX0" fmla="*/ 10867 w 45086"/>
                <a:gd name="connsiteY0" fmla="*/ 21778 h 27051"/>
                <a:gd name="connsiteX1" fmla="*/ 14654 w 45086"/>
                <a:gd name="connsiteY1" fmla="*/ 18848 h 27051"/>
                <a:gd name="connsiteX2" fmla="*/ 19704 w 45086"/>
                <a:gd name="connsiteY2" fmla="*/ 17134 h 27051"/>
                <a:gd name="connsiteX3" fmla="*/ 24754 w 45086"/>
                <a:gd name="connsiteY3" fmla="*/ 14654 h 27051"/>
                <a:gd name="connsiteX4" fmla="*/ 29803 w 45086"/>
                <a:gd name="connsiteY4" fmla="*/ 13392 h 27051"/>
                <a:gd name="connsiteX5" fmla="*/ 34853 w 45086"/>
                <a:gd name="connsiteY5" fmla="*/ 12130 h 27051"/>
                <a:gd name="connsiteX6" fmla="*/ 39497 w 45086"/>
                <a:gd name="connsiteY6" fmla="*/ 9154 h 27051"/>
                <a:gd name="connsiteX7" fmla="*/ 43690 w 45086"/>
                <a:gd name="connsiteY7" fmla="*/ 4961 h 27051"/>
                <a:gd name="connsiteX8" fmla="*/ 40354 w 45086"/>
                <a:gd name="connsiteY8" fmla="*/ 4104 h 27051"/>
                <a:gd name="connsiteX9" fmla="*/ 36115 w 45086"/>
                <a:gd name="connsiteY9" fmla="*/ 4555 h 27051"/>
                <a:gd name="connsiteX10" fmla="*/ 32328 w 45086"/>
                <a:gd name="connsiteY10" fmla="*/ 5367 h 27051"/>
                <a:gd name="connsiteX11" fmla="*/ 26016 w 45086"/>
                <a:gd name="connsiteY11" fmla="*/ 4961 h 27051"/>
                <a:gd name="connsiteX12" fmla="*/ 19298 w 45086"/>
                <a:gd name="connsiteY12" fmla="*/ 5817 h 27051"/>
                <a:gd name="connsiteX13" fmla="*/ 15917 w 45086"/>
                <a:gd name="connsiteY13" fmla="*/ 6629 h 27051"/>
                <a:gd name="connsiteX14" fmla="*/ 10867 w 45086"/>
                <a:gd name="connsiteY14" fmla="*/ 7080 h 27051"/>
                <a:gd name="connsiteX15" fmla="*/ 6674 w 45086"/>
                <a:gd name="connsiteY15" fmla="*/ 10010 h 27051"/>
                <a:gd name="connsiteX16" fmla="*/ 4104 w 45086"/>
                <a:gd name="connsiteY16" fmla="*/ 13708 h 27051"/>
                <a:gd name="connsiteX17" fmla="*/ 4555 w 45086"/>
                <a:gd name="connsiteY17" fmla="*/ 18848 h 27051"/>
                <a:gd name="connsiteX18" fmla="*/ 5817 w 45086"/>
                <a:gd name="connsiteY18" fmla="*/ 24303 h 27051"/>
                <a:gd name="connsiteX19" fmla="*/ 5998 w 45086"/>
                <a:gd name="connsiteY19" fmla="*/ 25836 h 27051"/>
                <a:gd name="connsiteX20" fmla="*/ 6268 w 45086"/>
                <a:gd name="connsiteY20" fmla="*/ 25565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086" h="27051">
                  <a:moveTo>
                    <a:pt x="10867" y="21778"/>
                  </a:moveTo>
                  <a:lnTo>
                    <a:pt x="14654" y="18848"/>
                  </a:lnTo>
                  <a:lnTo>
                    <a:pt x="19704" y="17134"/>
                  </a:lnTo>
                  <a:lnTo>
                    <a:pt x="24754" y="14654"/>
                  </a:lnTo>
                  <a:lnTo>
                    <a:pt x="29803" y="13392"/>
                  </a:lnTo>
                  <a:lnTo>
                    <a:pt x="34853" y="12130"/>
                  </a:lnTo>
                  <a:lnTo>
                    <a:pt x="39497" y="9154"/>
                  </a:lnTo>
                  <a:lnTo>
                    <a:pt x="43690" y="4961"/>
                  </a:lnTo>
                  <a:lnTo>
                    <a:pt x="40354" y="4104"/>
                  </a:lnTo>
                  <a:lnTo>
                    <a:pt x="36115" y="4555"/>
                  </a:lnTo>
                  <a:lnTo>
                    <a:pt x="32328" y="5367"/>
                  </a:lnTo>
                  <a:lnTo>
                    <a:pt x="26016" y="4961"/>
                  </a:lnTo>
                  <a:lnTo>
                    <a:pt x="19298" y="5817"/>
                  </a:lnTo>
                  <a:lnTo>
                    <a:pt x="15917" y="6629"/>
                  </a:lnTo>
                  <a:lnTo>
                    <a:pt x="10867" y="7080"/>
                  </a:lnTo>
                  <a:lnTo>
                    <a:pt x="6674" y="10010"/>
                  </a:lnTo>
                  <a:lnTo>
                    <a:pt x="4104" y="13708"/>
                  </a:lnTo>
                  <a:lnTo>
                    <a:pt x="4555" y="18848"/>
                  </a:lnTo>
                  <a:lnTo>
                    <a:pt x="5817" y="24303"/>
                  </a:lnTo>
                  <a:lnTo>
                    <a:pt x="5998" y="25836"/>
                  </a:lnTo>
                  <a:lnTo>
                    <a:pt x="6268" y="2556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7" name="手繪多邊形: 圖案 266">
              <a:extLst>
                <a:ext uri="{FF2B5EF4-FFF2-40B4-BE49-F238E27FC236}">
                  <a16:creationId xmlns:a16="http://schemas.microsoft.com/office/drawing/2014/main" id="{5D4CBA65-F3BF-462F-98E4-B00119467A0D}"/>
                </a:ext>
              </a:extLst>
            </p:cNvPr>
            <p:cNvSpPr/>
            <p:nvPr/>
          </p:nvSpPr>
          <p:spPr>
            <a:xfrm>
              <a:off x="3962907" y="3640221"/>
              <a:ext cx="27382" cy="16429"/>
            </a:xfrm>
            <a:custGeom>
              <a:avLst/>
              <a:gdLst>
                <a:gd name="connsiteX0" fmla="*/ 8748 w 22543"/>
                <a:gd name="connsiteY0" fmla="*/ 9560 h 13525"/>
                <a:gd name="connsiteX1" fmla="*/ 12129 w 22543"/>
                <a:gd name="connsiteY1" fmla="*/ 9560 h 13525"/>
                <a:gd name="connsiteX2" fmla="*/ 15060 w 22543"/>
                <a:gd name="connsiteY2" fmla="*/ 8703 h 13525"/>
                <a:gd name="connsiteX3" fmla="*/ 18847 w 22543"/>
                <a:gd name="connsiteY3" fmla="*/ 8297 h 13525"/>
                <a:gd name="connsiteX4" fmla="*/ 20515 w 22543"/>
                <a:gd name="connsiteY4" fmla="*/ 5367 h 13525"/>
                <a:gd name="connsiteX5" fmla="*/ 17991 w 22543"/>
                <a:gd name="connsiteY5" fmla="*/ 4104 h 13525"/>
                <a:gd name="connsiteX6" fmla="*/ 12941 w 22543"/>
                <a:gd name="connsiteY6" fmla="*/ 4510 h 13525"/>
                <a:gd name="connsiteX7" fmla="*/ 7080 w 22543"/>
                <a:gd name="connsiteY7" fmla="*/ 7035 h 13525"/>
                <a:gd name="connsiteX8" fmla="*/ 4104 w 22543"/>
                <a:gd name="connsiteY8" fmla="*/ 1041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3" h="13525">
                  <a:moveTo>
                    <a:pt x="8748" y="9560"/>
                  </a:moveTo>
                  <a:lnTo>
                    <a:pt x="12129" y="9560"/>
                  </a:lnTo>
                  <a:lnTo>
                    <a:pt x="15060" y="8703"/>
                  </a:lnTo>
                  <a:lnTo>
                    <a:pt x="18847" y="8297"/>
                  </a:lnTo>
                  <a:lnTo>
                    <a:pt x="20515" y="5367"/>
                  </a:lnTo>
                  <a:lnTo>
                    <a:pt x="17991" y="4104"/>
                  </a:lnTo>
                  <a:lnTo>
                    <a:pt x="12941" y="4510"/>
                  </a:lnTo>
                  <a:lnTo>
                    <a:pt x="7080" y="7035"/>
                  </a:lnTo>
                  <a:lnTo>
                    <a:pt x="4104" y="104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8" name="手繪多邊形: 圖案 267">
              <a:extLst>
                <a:ext uri="{FF2B5EF4-FFF2-40B4-BE49-F238E27FC236}">
                  <a16:creationId xmlns:a16="http://schemas.microsoft.com/office/drawing/2014/main" id="{5896E04F-2808-4789-AD9A-61CE7890854C}"/>
                </a:ext>
              </a:extLst>
            </p:cNvPr>
            <p:cNvSpPr/>
            <p:nvPr/>
          </p:nvSpPr>
          <p:spPr>
            <a:xfrm>
              <a:off x="3065099" y="3256818"/>
              <a:ext cx="49288" cy="93099"/>
            </a:xfrm>
            <a:custGeom>
              <a:avLst/>
              <a:gdLst>
                <a:gd name="connsiteX0" fmla="*/ 4104 w 40577"/>
                <a:gd name="connsiteY0" fmla="*/ 34402 h 76647"/>
                <a:gd name="connsiteX1" fmla="*/ 4735 w 40577"/>
                <a:gd name="connsiteY1" fmla="*/ 26828 h 76647"/>
                <a:gd name="connsiteX2" fmla="*/ 7260 w 40577"/>
                <a:gd name="connsiteY2" fmla="*/ 23041 h 76647"/>
                <a:gd name="connsiteX3" fmla="*/ 4735 w 40577"/>
                <a:gd name="connsiteY3" fmla="*/ 17360 h 76647"/>
                <a:gd name="connsiteX4" fmla="*/ 6629 w 40577"/>
                <a:gd name="connsiteY4" fmla="*/ 15466 h 76647"/>
                <a:gd name="connsiteX5" fmla="*/ 9154 w 40577"/>
                <a:gd name="connsiteY5" fmla="*/ 11679 h 76647"/>
                <a:gd name="connsiteX6" fmla="*/ 8523 w 40577"/>
                <a:gd name="connsiteY6" fmla="*/ 8523 h 76647"/>
                <a:gd name="connsiteX7" fmla="*/ 5366 w 40577"/>
                <a:gd name="connsiteY7" fmla="*/ 4735 h 76647"/>
                <a:gd name="connsiteX8" fmla="*/ 9785 w 40577"/>
                <a:gd name="connsiteY8" fmla="*/ 4104 h 76647"/>
                <a:gd name="connsiteX9" fmla="*/ 12941 w 40577"/>
                <a:gd name="connsiteY9" fmla="*/ 6629 h 76647"/>
                <a:gd name="connsiteX10" fmla="*/ 21778 w 40577"/>
                <a:gd name="connsiteY10" fmla="*/ 9785 h 76647"/>
                <a:gd name="connsiteX11" fmla="*/ 25565 w 40577"/>
                <a:gd name="connsiteY11" fmla="*/ 20516 h 76647"/>
                <a:gd name="connsiteX12" fmla="*/ 29984 w 40577"/>
                <a:gd name="connsiteY12" fmla="*/ 25565 h 76647"/>
                <a:gd name="connsiteX13" fmla="*/ 33140 w 40577"/>
                <a:gd name="connsiteY13" fmla="*/ 33771 h 76647"/>
                <a:gd name="connsiteX14" fmla="*/ 35033 w 40577"/>
                <a:gd name="connsiteY14" fmla="*/ 41346 h 76647"/>
                <a:gd name="connsiteX15" fmla="*/ 39452 w 40577"/>
                <a:gd name="connsiteY15" fmla="*/ 46395 h 76647"/>
                <a:gd name="connsiteX16" fmla="*/ 40083 w 40577"/>
                <a:gd name="connsiteY16" fmla="*/ 54601 h 76647"/>
                <a:gd name="connsiteX17" fmla="*/ 36927 w 40577"/>
                <a:gd name="connsiteY17" fmla="*/ 62807 h 76647"/>
                <a:gd name="connsiteX18" fmla="*/ 30615 w 40577"/>
                <a:gd name="connsiteY18" fmla="*/ 68488 h 76647"/>
                <a:gd name="connsiteX19" fmla="*/ 23040 w 40577"/>
                <a:gd name="connsiteY19" fmla="*/ 71644 h 76647"/>
                <a:gd name="connsiteX20" fmla="*/ 17991 w 40577"/>
                <a:gd name="connsiteY20" fmla="*/ 72906 h 76647"/>
                <a:gd name="connsiteX21" fmla="*/ 11679 w 40577"/>
                <a:gd name="connsiteY21" fmla="*/ 69750 h 76647"/>
                <a:gd name="connsiteX22" fmla="*/ 9785 w 40577"/>
                <a:gd name="connsiteY22" fmla="*/ 62176 h 76647"/>
                <a:gd name="connsiteX23" fmla="*/ 5998 w 40577"/>
                <a:gd name="connsiteY23" fmla="*/ 53339 h 76647"/>
                <a:gd name="connsiteX24" fmla="*/ 5998 w 40577"/>
                <a:gd name="connsiteY24" fmla="*/ 46395 h 76647"/>
                <a:gd name="connsiteX25" fmla="*/ 4104 w 40577"/>
                <a:gd name="connsiteY25" fmla="*/ 39452 h 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577" h="76647">
                  <a:moveTo>
                    <a:pt x="4104" y="34402"/>
                  </a:moveTo>
                  <a:lnTo>
                    <a:pt x="4735" y="26828"/>
                  </a:lnTo>
                  <a:lnTo>
                    <a:pt x="7260" y="23041"/>
                  </a:lnTo>
                  <a:lnTo>
                    <a:pt x="4735" y="17360"/>
                  </a:lnTo>
                  <a:lnTo>
                    <a:pt x="6629" y="15466"/>
                  </a:lnTo>
                  <a:lnTo>
                    <a:pt x="9154" y="11679"/>
                  </a:lnTo>
                  <a:lnTo>
                    <a:pt x="8523" y="8523"/>
                  </a:lnTo>
                  <a:lnTo>
                    <a:pt x="5366" y="4735"/>
                  </a:lnTo>
                  <a:lnTo>
                    <a:pt x="9785" y="4104"/>
                  </a:lnTo>
                  <a:lnTo>
                    <a:pt x="12941" y="6629"/>
                  </a:lnTo>
                  <a:lnTo>
                    <a:pt x="21778" y="9785"/>
                  </a:lnTo>
                  <a:lnTo>
                    <a:pt x="25565" y="20516"/>
                  </a:lnTo>
                  <a:lnTo>
                    <a:pt x="29984" y="25565"/>
                  </a:lnTo>
                  <a:lnTo>
                    <a:pt x="33140" y="33771"/>
                  </a:lnTo>
                  <a:lnTo>
                    <a:pt x="35033" y="41346"/>
                  </a:lnTo>
                  <a:lnTo>
                    <a:pt x="39452" y="46395"/>
                  </a:lnTo>
                  <a:lnTo>
                    <a:pt x="40083" y="54601"/>
                  </a:lnTo>
                  <a:lnTo>
                    <a:pt x="36927" y="62807"/>
                  </a:lnTo>
                  <a:lnTo>
                    <a:pt x="30615" y="68488"/>
                  </a:lnTo>
                  <a:lnTo>
                    <a:pt x="23040" y="71644"/>
                  </a:lnTo>
                  <a:lnTo>
                    <a:pt x="17991" y="72906"/>
                  </a:lnTo>
                  <a:lnTo>
                    <a:pt x="11679" y="69750"/>
                  </a:lnTo>
                  <a:lnTo>
                    <a:pt x="9785" y="62176"/>
                  </a:lnTo>
                  <a:lnTo>
                    <a:pt x="5998" y="53339"/>
                  </a:lnTo>
                  <a:lnTo>
                    <a:pt x="5998" y="46395"/>
                  </a:lnTo>
                  <a:lnTo>
                    <a:pt x="4104" y="3945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9" name="手繪多邊形: 圖案 268">
              <a:extLst>
                <a:ext uri="{FF2B5EF4-FFF2-40B4-BE49-F238E27FC236}">
                  <a16:creationId xmlns:a16="http://schemas.microsoft.com/office/drawing/2014/main" id="{250F68D3-41B8-4E71-9257-1636C17A83F7}"/>
                </a:ext>
              </a:extLst>
            </p:cNvPr>
            <p:cNvSpPr/>
            <p:nvPr/>
          </p:nvSpPr>
          <p:spPr>
            <a:xfrm>
              <a:off x="2548287" y="3189349"/>
              <a:ext cx="27382" cy="16429"/>
            </a:xfrm>
            <a:custGeom>
              <a:avLst/>
              <a:gdLst>
                <a:gd name="connsiteX0" fmla="*/ 9785 w 22543"/>
                <a:gd name="connsiteY0" fmla="*/ 12310 h 13525"/>
                <a:gd name="connsiteX1" fmla="*/ 15466 w 22543"/>
                <a:gd name="connsiteY1" fmla="*/ 12310 h 13525"/>
                <a:gd name="connsiteX2" fmla="*/ 19253 w 22543"/>
                <a:gd name="connsiteY2" fmla="*/ 11047 h 13525"/>
                <a:gd name="connsiteX3" fmla="*/ 20515 w 22543"/>
                <a:gd name="connsiteY3" fmla="*/ 8523 h 13525"/>
                <a:gd name="connsiteX4" fmla="*/ 19884 w 22543"/>
                <a:gd name="connsiteY4" fmla="*/ 6629 h 13525"/>
                <a:gd name="connsiteX5" fmla="*/ 13572 w 22543"/>
                <a:gd name="connsiteY5" fmla="*/ 4104 h 13525"/>
                <a:gd name="connsiteX6" fmla="*/ 7891 w 22543"/>
                <a:gd name="connsiteY6" fmla="*/ 5998 h 13525"/>
                <a:gd name="connsiteX7" fmla="*/ 4104 w 22543"/>
                <a:gd name="connsiteY7" fmla="*/ 6629 h 13525"/>
                <a:gd name="connsiteX8" fmla="*/ 4104 w 22543"/>
                <a:gd name="connsiteY8" fmla="*/ 978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3" h="13525">
                  <a:moveTo>
                    <a:pt x="9785" y="12310"/>
                  </a:moveTo>
                  <a:lnTo>
                    <a:pt x="15466" y="12310"/>
                  </a:lnTo>
                  <a:lnTo>
                    <a:pt x="19253" y="11047"/>
                  </a:lnTo>
                  <a:lnTo>
                    <a:pt x="20515" y="8523"/>
                  </a:lnTo>
                  <a:lnTo>
                    <a:pt x="19884" y="6629"/>
                  </a:lnTo>
                  <a:lnTo>
                    <a:pt x="13572" y="4104"/>
                  </a:lnTo>
                  <a:lnTo>
                    <a:pt x="7891" y="5998"/>
                  </a:lnTo>
                  <a:lnTo>
                    <a:pt x="4104" y="6629"/>
                  </a:lnTo>
                  <a:lnTo>
                    <a:pt x="4104" y="978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0" name="手繪多邊形: 圖案 269">
              <a:extLst>
                <a:ext uri="{FF2B5EF4-FFF2-40B4-BE49-F238E27FC236}">
                  <a16:creationId xmlns:a16="http://schemas.microsoft.com/office/drawing/2014/main" id="{6255DECA-CDC5-42EC-946C-DE281E8E415D}"/>
                </a:ext>
              </a:extLst>
            </p:cNvPr>
            <p:cNvSpPr/>
            <p:nvPr/>
          </p:nvSpPr>
          <p:spPr>
            <a:xfrm>
              <a:off x="2118168" y="2681797"/>
              <a:ext cx="49288" cy="32858"/>
            </a:xfrm>
            <a:custGeom>
              <a:avLst/>
              <a:gdLst>
                <a:gd name="connsiteX0" fmla="*/ 14835 w 40577"/>
                <a:gd name="connsiteY0" fmla="*/ 23672 h 27051"/>
                <a:gd name="connsiteX1" fmla="*/ 19884 w 40577"/>
                <a:gd name="connsiteY1" fmla="*/ 23040 h 27051"/>
                <a:gd name="connsiteX2" fmla="*/ 21778 w 40577"/>
                <a:gd name="connsiteY2" fmla="*/ 18622 h 27051"/>
                <a:gd name="connsiteX3" fmla="*/ 26197 w 40577"/>
                <a:gd name="connsiteY3" fmla="*/ 17991 h 27051"/>
                <a:gd name="connsiteX4" fmla="*/ 29984 w 40577"/>
                <a:gd name="connsiteY4" fmla="*/ 17991 h 27051"/>
                <a:gd name="connsiteX5" fmla="*/ 29353 w 40577"/>
                <a:gd name="connsiteY5" fmla="*/ 16097 h 27051"/>
                <a:gd name="connsiteX6" fmla="*/ 29984 w 40577"/>
                <a:gd name="connsiteY6" fmla="*/ 12941 h 27051"/>
                <a:gd name="connsiteX7" fmla="*/ 36927 w 40577"/>
                <a:gd name="connsiteY7" fmla="*/ 4104 h 27051"/>
                <a:gd name="connsiteX8" fmla="*/ 24934 w 40577"/>
                <a:gd name="connsiteY8" fmla="*/ 9785 h 27051"/>
                <a:gd name="connsiteX9" fmla="*/ 18622 w 40577"/>
                <a:gd name="connsiteY9" fmla="*/ 10416 h 27051"/>
                <a:gd name="connsiteX10" fmla="*/ 14835 w 40577"/>
                <a:gd name="connsiteY10" fmla="*/ 8523 h 27051"/>
                <a:gd name="connsiteX11" fmla="*/ 12310 w 40577"/>
                <a:gd name="connsiteY11" fmla="*/ 14204 h 27051"/>
                <a:gd name="connsiteX12" fmla="*/ 9785 w 40577"/>
                <a:gd name="connsiteY12" fmla="*/ 14204 h 27051"/>
                <a:gd name="connsiteX13" fmla="*/ 5367 w 40577"/>
                <a:gd name="connsiteY13" fmla="*/ 15466 h 27051"/>
                <a:gd name="connsiteX14" fmla="*/ 4104 w 40577"/>
                <a:gd name="connsiteY14" fmla="*/ 17991 h 27051"/>
                <a:gd name="connsiteX15" fmla="*/ 7892 w 40577"/>
                <a:gd name="connsiteY15" fmla="*/ 23672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577" h="27051">
                  <a:moveTo>
                    <a:pt x="14835" y="23672"/>
                  </a:moveTo>
                  <a:lnTo>
                    <a:pt x="19884" y="23040"/>
                  </a:lnTo>
                  <a:lnTo>
                    <a:pt x="21778" y="18622"/>
                  </a:lnTo>
                  <a:lnTo>
                    <a:pt x="26197" y="17991"/>
                  </a:lnTo>
                  <a:lnTo>
                    <a:pt x="29984" y="17991"/>
                  </a:lnTo>
                  <a:lnTo>
                    <a:pt x="29353" y="16097"/>
                  </a:lnTo>
                  <a:lnTo>
                    <a:pt x="29984" y="12941"/>
                  </a:lnTo>
                  <a:lnTo>
                    <a:pt x="36927" y="4104"/>
                  </a:lnTo>
                  <a:lnTo>
                    <a:pt x="24934" y="9785"/>
                  </a:lnTo>
                  <a:lnTo>
                    <a:pt x="18622" y="10416"/>
                  </a:lnTo>
                  <a:lnTo>
                    <a:pt x="14835" y="8523"/>
                  </a:lnTo>
                  <a:lnTo>
                    <a:pt x="12310" y="14204"/>
                  </a:lnTo>
                  <a:lnTo>
                    <a:pt x="9785" y="14204"/>
                  </a:lnTo>
                  <a:lnTo>
                    <a:pt x="5367" y="15466"/>
                  </a:lnTo>
                  <a:lnTo>
                    <a:pt x="4104" y="17991"/>
                  </a:lnTo>
                  <a:lnTo>
                    <a:pt x="7892" y="236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1" name="手繪多邊形: 圖案 270">
              <a:extLst>
                <a:ext uri="{FF2B5EF4-FFF2-40B4-BE49-F238E27FC236}">
                  <a16:creationId xmlns:a16="http://schemas.microsoft.com/office/drawing/2014/main" id="{7D01A025-AC64-4CD1-AEDE-B5C6268A7915}"/>
                </a:ext>
              </a:extLst>
            </p:cNvPr>
            <p:cNvSpPr/>
            <p:nvPr/>
          </p:nvSpPr>
          <p:spPr>
            <a:xfrm>
              <a:off x="1956393" y="2684097"/>
              <a:ext cx="60241" cy="21906"/>
            </a:xfrm>
            <a:custGeom>
              <a:avLst/>
              <a:gdLst>
                <a:gd name="connsiteX0" fmla="*/ 31246 w 49595"/>
                <a:gd name="connsiteY0" fmla="*/ 17360 h 18034"/>
                <a:gd name="connsiteX1" fmla="*/ 26196 w 49595"/>
                <a:gd name="connsiteY1" fmla="*/ 17360 h 18034"/>
                <a:gd name="connsiteX2" fmla="*/ 23041 w 49595"/>
                <a:gd name="connsiteY2" fmla="*/ 14204 h 18034"/>
                <a:gd name="connsiteX3" fmla="*/ 19253 w 49595"/>
                <a:gd name="connsiteY3" fmla="*/ 13572 h 18034"/>
                <a:gd name="connsiteX4" fmla="*/ 14203 w 49595"/>
                <a:gd name="connsiteY4" fmla="*/ 12941 h 18034"/>
                <a:gd name="connsiteX5" fmla="*/ 9154 w 49595"/>
                <a:gd name="connsiteY5" fmla="*/ 12941 h 18034"/>
                <a:gd name="connsiteX6" fmla="*/ 4104 w 49595"/>
                <a:gd name="connsiteY6" fmla="*/ 10416 h 18034"/>
                <a:gd name="connsiteX7" fmla="*/ 4104 w 49595"/>
                <a:gd name="connsiteY7" fmla="*/ 7260 h 18034"/>
                <a:gd name="connsiteX8" fmla="*/ 5998 w 49595"/>
                <a:gd name="connsiteY8" fmla="*/ 4104 h 18034"/>
                <a:gd name="connsiteX9" fmla="*/ 12310 w 49595"/>
                <a:gd name="connsiteY9" fmla="*/ 5367 h 18034"/>
                <a:gd name="connsiteX10" fmla="*/ 17360 w 49595"/>
                <a:gd name="connsiteY10" fmla="*/ 6629 h 18034"/>
                <a:gd name="connsiteX11" fmla="*/ 22409 w 49595"/>
                <a:gd name="connsiteY11" fmla="*/ 7260 h 18034"/>
                <a:gd name="connsiteX12" fmla="*/ 27459 w 49595"/>
                <a:gd name="connsiteY12" fmla="*/ 7891 h 18034"/>
                <a:gd name="connsiteX13" fmla="*/ 31877 w 49595"/>
                <a:gd name="connsiteY13" fmla="*/ 9154 h 18034"/>
                <a:gd name="connsiteX14" fmla="*/ 37558 w 49595"/>
                <a:gd name="connsiteY14" fmla="*/ 9785 h 18034"/>
                <a:gd name="connsiteX15" fmla="*/ 41346 w 49595"/>
                <a:gd name="connsiteY15" fmla="*/ 12310 h 18034"/>
                <a:gd name="connsiteX16" fmla="*/ 47027 w 49595"/>
                <a:gd name="connsiteY16" fmla="*/ 11047 h 18034"/>
                <a:gd name="connsiteX17" fmla="*/ 44502 w 49595"/>
                <a:gd name="connsiteY17" fmla="*/ 16728 h 18034"/>
                <a:gd name="connsiteX18" fmla="*/ 38190 w 49595"/>
                <a:gd name="connsiteY18" fmla="*/ 16728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595" h="18034">
                  <a:moveTo>
                    <a:pt x="31246" y="17360"/>
                  </a:moveTo>
                  <a:lnTo>
                    <a:pt x="26196" y="17360"/>
                  </a:lnTo>
                  <a:lnTo>
                    <a:pt x="23041" y="14204"/>
                  </a:lnTo>
                  <a:lnTo>
                    <a:pt x="19253" y="13572"/>
                  </a:lnTo>
                  <a:lnTo>
                    <a:pt x="14203" y="12941"/>
                  </a:lnTo>
                  <a:lnTo>
                    <a:pt x="9154" y="12941"/>
                  </a:lnTo>
                  <a:lnTo>
                    <a:pt x="4104" y="10416"/>
                  </a:lnTo>
                  <a:lnTo>
                    <a:pt x="4104" y="7260"/>
                  </a:lnTo>
                  <a:lnTo>
                    <a:pt x="5998" y="4104"/>
                  </a:lnTo>
                  <a:lnTo>
                    <a:pt x="12310" y="5367"/>
                  </a:lnTo>
                  <a:lnTo>
                    <a:pt x="17360" y="6629"/>
                  </a:lnTo>
                  <a:lnTo>
                    <a:pt x="22409" y="7260"/>
                  </a:lnTo>
                  <a:lnTo>
                    <a:pt x="27459" y="7891"/>
                  </a:lnTo>
                  <a:lnTo>
                    <a:pt x="31877" y="9154"/>
                  </a:lnTo>
                  <a:lnTo>
                    <a:pt x="37558" y="9785"/>
                  </a:lnTo>
                  <a:lnTo>
                    <a:pt x="41346" y="12310"/>
                  </a:lnTo>
                  <a:lnTo>
                    <a:pt x="47027" y="11047"/>
                  </a:lnTo>
                  <a:lnTo>
                    <a:pt x="44502" y="16728"/>
                  </a:lnTo>
                  <a:lnTo>
                    <a:pt x="38190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2" name="手繪多邊形: 圖案 271">
              <a:extLst>
                <a:ext uri="{FF2B5EF4-FFF2-40B4-BE49-F238E27FC236}">
                  <a16:creationId xmlns:a16="http://schemas.microsoft.com/office/drawing/2014/main" id="{4546EB11-826C-48BE-B078-60A3C55C70A4}"/>
                </a:ext>
              </a:extLst>
            </p:cNvPr>
            <p:cNvSpPr/>
            <p:nvPr/>
          </p:nvSpPr>
          <p:spPr>
            <a:xfrm>
              <a:off x="2030764" y="2664163"/>
              <a:ext cx="16429" cy="16429"/>
            </a:xfrm>
            <a:custGeom>
              <a:avLst/>
              <a:gdLst>
                <a:gd name="connsiteX0" fmla="*/ 6629 w 13525"/>
                <a:gd name="connsiteY0" fmla="*/ 12941 h 13525"/>
                <a:gd name="connsiteX1" fmla="*/ 9785 w 13525"/>
                <a:gd name="connsiteY1" fmla="*/ 11047 h 13525"/>
                <a:gd name="connsiteX2" fmla="*/ 11679 w 13525"/>
                <a:gd name="connsiteY2" fmla="*/ 4104 h 13525"/>
                <a:gd name="connsiteX3" fmla="*/ 6629 w 13525"/>
                <a:gd name="connsiteY3" fmla="*/ 7260 h 13525"/>
                <a:gd name="connsiteX4" fmla="*/ 4104 w 13525"/>
                <a:gd name="connsiteY4" fmla="*/ 1104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13525">
                  <a:moveTo>
                    <a:pt x="6629" y="12941"/>
                  </a:moveTo>
                  <a:lnTo>
                    <a:pt x="9785" y="11047"/>
                  </a:lnTo>
                  <a:lnTo>
                    <a:pt x="11679" y="4104"/>
                  </a:lnTo>
                  <a:lnTo>
                    <a:pt x="6629" y="7260"/>
                  </a:lnTo>
                  <a:lnTo>
                    <a:pt x="4104" y="110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3" name="手繪多邊形: 圖案 272">
              <a:extLst>
                <a:ext uri="{FF2B5EF4-FFF2-40B4-BE49-F238E27FC236}">
                  <a16:creationId xmlns:a16="http://schemas.microsoft.com/office/drawing/2014/main" id="{9D98D1D6-D855-41C6-8389-39716F96B40B}"/>
                </a:ext>
              </a:extLst>
            </p:cNvPr>
            <p:cNvSpPr/>
            <p:nvPr/>
          </p:nvSpPr>
          <p:spPr>
            <a:xfrm>
              <a:off x="1949493" y="2608961"/>
              <a:ext cx="27382" cy="27382"/>
            </a:xfrm>
            <a:custGeom>
              <a:avLst/>
              <a:gdLst>
                <a:gd name="connsiteX0" fmla="*/ 4104 w 22543"/>
                <a:gd name="connsiteY0" fmla="*/ 4104 h 22543"/>
                <a:gd name="connsiteX1" fmla="*/ 12310 w 22543"/>
                <a:gd name="connsiteY1" fmla="*/ 7891 h 22543"/>
                <a:gd name="connsiteX2" fmla="*/ 16097 w 22543"/>
                <a:gd name="connsiteY2" fmla="*/ 11047 h 22543"/>
                <a:gd name="connsiteX3" fmla="*/ 17991 w 22543"/>
                <a:gd name="connsiteY3" fmla="*/ 16097 h 22543"/>
                <a:gd name="connsiteX4" fmla="*/ 19884 w 22543"/>
                <a:gd name="connsiteY4" fmla="*/ 21778 h 22543"/>
                <a:gd name="connsiteX5" fmla="*/ 15466 w 22543"/>
                <a:gd name="connsiteY5" fmla="*/ 14835 h 22543"/>
                <a:gd name="connsiteX6" fmla="*/ 9785 w 22543"/>
                <a:gd name="connsiteY6" fmla="*/ 11047 h 22543"/>
                <a:gd name="connsiteX7" fmla="*/ 4735 w 22543"/>
                <a:gd name="connsiteY7" fmla="*/ 9154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43" h="22543">
                  <a:moveTo>
                    <a:pt x="4104" y="4104"/>
                  </a:moveTo>
                  <a:lnTo>
                    <a:pt x="12310" y="7891"/>
                  </a:lnTo>
                  <a:lnTo>
                    <a:pt x="16097" y="11047"/>
                  </a:lnTo>
                  <a:lnTo>
                    <a:pt x="17991" y="16097"/>
                  </a:lnTo>
                  <a:lnTo>
                    <a:pt x="19884" y="21778"/>
                  </a:lnTo>
                  <a:lnTo>
                    <a:pt x="15466" y="14835"/>
                  </a:lnTo>
                  <a:lnTo>
                    <a:pt x="9785" y="11047"/>
                  </a:lnTo>
                  <a:lnTo>
                    <a:pt x="4735" y="91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4" name="手繪多邊形: 圖案 273">
              <a:extLst>
                <a:ext uri="{FF2B5EF4-FFF2-40B4-BE49-F238E27FC236}">
                  <a16:creationId xmlns:a16="http://schemas.microsoft.com/office/drawing/2014/main" id="{04DF952C-BC18-4474-A21B-207FE5C49AA3}"/>
                </a:ext>
              </a:extLst>
            </p:cNvPr>
            <p:cNvSpPr/>
            <p:nvPr/>
          </p:nvSpPr>
          <p:spPr>
            <a:xfrm>
              <a:off x="1996262" y="2603595"/>
              <a:ext cx="16429" cy="16429"/>
            </a:xfrm>
            <a:custGeom>
              <a:avLst/>
              <a:gdLst>
                <a:gd name="connsiteX0" fmla="*/ 10416 w 13525"/>
                <a:gd name="connsiteY0" fmla="*/ 10416 h 13525"/>
                <a:gd name="connsiteX1" fmla="*/ 4104 w 13525"/>
                <a:gd name="connsiteY1" fmla="*/ 6629 h 13525"/>
                <a:gd name="connsiteX2" fmla="*/ 7260 w 13525"/>
                <a:gd name="connsiteY2" fmla="*/ 4104 h 13525"/>
                <a:gd name="connsiteX3" fmla="*/ 10416 w 13525"/>
                <a:gd name="connsiteY3" fmla="*/ 536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3525">
                  <a:moveTo>
                    <a:pt x="10416" y="10416"/>
                  </a:moveTo>
                  <a:lnTo>
                    <a:pt x="4104" y="6629"/>
                  </a:lnTo>
                  <a:lnTo>
                    <a:pt x="7260" y="4104"/>
                  </a:lnTo>
                  <a:lnTo>
                    <a:pt x="10416" y="536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5" name="手繪多邊形: 圖案 274">
              <a:extLst>
                <a:ext uri="{FF2B5EF4-FFF2-40B4-BE49-F238E27FC236}">
                  <a16:creationId xmlns:a16="http://schemas.microsoft.com/office/drawing/2014/main" id="{C029D406-B4FC-41F2-ADF8-2E38162DF684}"/>
                </a:ext>
              </a:extLst>
            </p:cNvPr>
            <p:cNvSpPr/>
            <p:nvPr/>
          </p:nvSpPr>
          <p:spPr>
            <a:xfrm>
              <a:off x="1983995" y="2649595"/>
              <a:ext cx="16429" cy="10952"/>
            </a:xfrm>
            <a:custGeom>
              <a:avLst/>
              <a:gdLst>
                <a:gd name="connsiteX0" fmla="*/ 8523 w 13525"/>
                <a:gd name="connsiteY0" fmla="*/ 7891 h 9017"/>
                <a:gd name="connsiteX1" fmla="*/ 9785 w 13525"/>
                <a:gd name="connsiteY1" fmla="*/ 4104 h 9017"/>
                <a:gd name="connsiteX2" fmla="*/ 4104 w 13525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" h="9017">
                  <a:moveTo>
                    <a:pt x="8523" y="7891"/>
                  </a:moveTo>
                  <a:lnTo>
                    <a:pt x="9785" y="4104"/>
                  </a:lnTo>
                  <a:lnTo>
                    <a:pt x="4104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6" name="手繪多邊形: 圖案 275">
              <a:extLst>
                <a:ext uri="{FF2B5EF4-FFF2-40B4-BE49-F238E27FC236}">
                  <a16:creationId xmlns:a16="http://schemas.microsoft.com/office/drawing/2014/main" id="{92A8CF6B-1FD0-44B1-8B37-299AA16CB002}"/>
                </a:ext>
              </a:extLst>
            </p:cNvPr>
            <p:cNvSpPr/>
            <p:nvPr/>
          </p:nvSpPr>
          <p:spPr>
            <a:xfrm>
              <a:off x="1329889" y="2854358"/>
              <a:ext cx="10953" cy="10952"/>
            </a:xfrm>
            <a:custGeom>
              <a:avLst/>
              <a:gdLst>
                <a:gd name="connsiteX0" fmla="*/ 4961 w 9017"/>
                <a:gd name="connsiteY0" fmla="*/ 4104 h 9017"/>
                <a:gd name="connsiteX1" fmla="*/ 4329 w 9017"/>
                <a:gd name="connsiteY1" fmla="*/ 5953 h 9017"/>
                <a:gd name="connsiteX2" fmla="*/ 4104 w 9017"/>
                <a:gd name="connsiteY2" fmla="*/ 7260 h 9017"/>
                <a:gd name="connsiteX3" fmla="*/ 6088 w 9017"/>
                <a:gd name="connsiteY3" fmla="*/ 7621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4961" y="4104"/>
                  </a:moveTo>
                  <a:lnTo>
                    <a:pt x="4329" y="5953"/>
                  </a:lnTo>
                  <a:lnTo>
                    <a:pt x="4104" y="7260"/>
                  </a:lnTo>
                  <a:lnTo>
                    <a:pt x="6088" y="762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7" name="手繪多邊形: 圖案 276">
              <a:extLst>
                <a:ext uri="{FF2B5EF4-FFF2-40B4-BE49-F238E27FC236}">
                  <a16:creationId xmlns:a16="http://schemas.microsoft.com/office/drawing/2014/main" id="{12CF3AAC-ABE9-4CD3-AA7E-F4599DB00181}"/>
                </a:ext>
              </a:extLst>
            </p:cNvPr>
            <p:cNvSpPr/>
            <p:nvPr/>
          </p:nvSpPr>
          <p:spPr>
            <a:xfrm>
              <a:off x="1332298" y="2858630"/>
              <a:ext cx="169769" cy="153339"/>
            </a:xfrm>
            <a:custGeom>
              <a:avLst/>
              <a:gdLst>
                <a:gd name="connsiteX0" fmla="*/ 4104 w 139768"/>
                <a:gd name="connsiteY0" fmla="*/ 4104 h 126242"/>
                <a:gd name="connsiteX1" fmla="*/ 53249 w 139768"/>
                <a:gd name="connsiteY1" fmla="*/ 48379 h 126242"/>
                <a:gd name="connsiteX2" fmla="*/ 138056 w 139768"/>
                <a:gd name="connsiteY2" fmla="*/ 123764 h 12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68" h="126242">
                  <a:moveTo>
                    <a:pt x="4104" y="4104"/>
                  </a:moveTo>
                  <a:lnTo>
                    <a:pt x="53249" y="48379"/>
                  </a:lnTo>
                  <a:lnTo>
                    <a:pt x="138056" y="12376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8" name="手繪多邊形: 圖案 277">
              <a:extLst>
                <a:ext uri="{FF2B5EF4-FFF2-40B4-BE49-F238E27FC236}">
                  <a16:creationId xmlns:a16="http://schemas.microsoft.com/office/drawing/2014/main" id="{835A0480-C82B-4468-8B2D-35128AA072B2}"/>
                </a:ext>
              </a:extLst>
            </p:cNvPr>
            <p:cNvSpPr/>
            <p:nvPr/>
          </p:nvSpPr>
          <p:spPr>
            <a:xfrm>
              <a:off x="1469373" y="3194990"/>
              <a:ext cx="71193" cy="136909"/>
            </a:xfrm>
            <a:custGeom>
              <a:avLst/>
              <a:gdLst>
                <a:gd name="connsiteX0" fmla="*/ 52707 w 58612"/>
                <a:gd name="connsiteY0" fmla="*/ 24168 h 112716"/>
                <a:gd name="connsiteX1" fmla="*/ 52798 w 58612"/>
                <a:gd name="connsiteY1" fmla="*/ 19298 h 112716"/>
                <a:gd name="connsiteX2" fmla="*/ 55322 w 58612"/>
                <a:gd name="connsiteY2" fmla="*/ 15421 h 112716"/>
                <a:gd name="connsiteX3" fmla="*/ 49191 w 58612"/>
                <a:gd name="connsiteY3" fmla="*/ 7936 h 112716"/>
                <a:gd name="connsiteX4" fmla="*/ 42112 w 58612"/>
                <a:gd name="connsiteY4" fmla="*/ 4104 h 112716"/>
                <a:gd name="connsiteX5" fmla="*/ 38505 w 58612"/>
                <a:gd name="connsiteY5" fmla="*/ 4961 h 112716"/>
                <a:gd name="connsiteX6" fmla="*/ 34808 w 58612"/>
                <a:gd name="connsiteY6" fmla="*/ 10461 h 112716"/>
                <a:gd name="connsiteX7" fmla="*/ 35439 w 58612"/>
                <a:gd name="connsiteY7" fmla="*/ 14158 h 112716"/>
                <a:gd name="connsiteX8" fmla="*/ 32013 w 58612"/>
                <a:gd name="connsiteY8" fmla="*/ 17540 h 112716"/>
                <a:gd name="connsiteX9" fmla="*/ 28586 w 58612"/>
                <a:gd name="connsiteY9" fmla="*/ 21643 h 112716"/>
                <a:gd name="connsiteX10" fmla="*/ 20561 w 58612"/>
                <a:gd name="connsiteY10" fmla="*/ 19434 h 112716"/>
                <a:gd name="connsiteX11" fmla="*/ 15150 w 58612"/>
                <a:gd name="connsiteY11" fmla="*/ 22094 h 112716"/>
                <a:gd name="connsiteX12" fmla="*/ 11047 w 58612"/>
                <a:gd name="connsiteY12" fmla="*/ 25475 h 112716"/>
                <a:gd name="connsiteX13" fmla="*/ 7666 w 58612"/>
                <a:gd name="connsiteY13" fmla="*/ 26783 h 112716"/>
                <a:gd name="connsiteX14" fmla="*/ 5592 w 58612"/>
                <a:gd name="connsiteY14" fmla="*/ 29533 h 112716"/>
                <a:gd name="connsiteX15" fmla="*/ 5547 w 58612"/>
                <a:gd name="connsiteY15" fmla="*/ 33005 h 112716"/>
                <a:gd name="connsiteX16" fmla="*/ 4104 w 58612"/>
                <a:gd name="connsiteY16" fmla="*/ 37829 h 112716"/>
                <a:gd name="connsiteX17" fmla="*/ 8748 w 58612"/>
                <a:gd name="connsiteY17" fmla="*/ 41391 h 112716"/>
                <a:gd name="connsiteX18" fmla="*/ 12761 w 58612"/>
                <a:gd name="connsiteY18" fmla="*/ 42157 h 112716"/>
                <a:gd name="connsiteX19" fmla="*/ 16007 w 58612"/>
                <a:gd name="connsiteY19" fmla="*/ 49101 h 112716"/>
                <a:gd name="connsiteX20" fmla="*/ 15917 w 58612"/>
                <a:gd name="connsiteY20" fmla="*/ 55323 h 112716"/>
                <a:gd name="connsiteX21" fmla="*/ 17855 w 58612"/>
                <a:gd name="connsiteY21" fmla="*/ 58839 h 112716"/>
                <a:gd name="connsiteX22" fmla="*/ 19163 w 58612"/>
                <a:gd name="connsiteY22" fmla="*/ 60958 h 112716"/>
                <a:gd name="connsiteX23" fmla="*/ 18351 w 58612"/>
                <a:gd name="connsiteY23" fmla="*/ 68533 h 112716"/>
                <a:gd name="connsiteX24" fmla="*/ 16909 w 58612"/>
                <a:gd name="connsiteY24" fmla="*/ 74079 h 112716"/>
                <a:gd name="connsiteX25" fmla="*/ 18757 w 58612"/>
                <a:gd name="connsiteY25" fmla="*/ 81698 h 112716"/>
                <a:gd name="connsiteX26" fmla="*/ 18712 w 58612"/>
                <a:gd name="connsiteY26" fmla="*/ 86567 h 112716"/>
                <a:gd name="connsiteX27" fmla="*/ 17314 w 58612"/>
                <a:gd name="connsiteY27" fmla="*/ 89318 h 112716"/>
                <a:gd name="connsiteX28" fmla="*/ 16503 w 58612"/>
                <a:gd name="connsiteY28" fmla="*/ 95540 h 112716"/>
                <a:gd name="connsiteX29" fmla="*/ 16413 w 58612"/>
                <a:gd name="connsiteY29" fmla="*/ 100364 h 112716"/>
                <a:gd name="connsiteX30" fmla="*/ 15646 w 58612"/>
                <a:gd name="connsiteY30" fmla="*/ 105910 h 112716"/>
                <a:gd name="connsiteX31" fmla="*/ 20245 w 58612"/>
                <a:gd name="connsiteY31" fmla="*/ 111500 h 112716"/>
                <a:gd name="connsiteX32" fmla="*/ 20245 w 58612"/>
                <a:gd name="connsiteY32" fmla="*/ 112627 h 112716"/>
                <a:gd name="connsiteX33" fmla="*/ 24258 w 58612"/>
                <a:gd name="connsiteY33" fmla="*/ 112267 h 112716"/>
                <a:gd name="connsiteX34" fmla="*/ 35124 w 58612"/>
                <a:gd name="connsiteY34" fmla="*/ 112492 h 112716"/>
                <a:gd name="connsiteX35" fmla="*/ 35079 w 58612"/>
                <a:gd name="connsiteY35" fmla="*/ 109021 h 112716"/>
                <a:gd name="connsiteX36" fmla="*/ 37198 w 58612"/>
                <a:gd name="connsiteY36" fmla="*/ 102844 h 112716"/>
                <a:gd name="connsiteX37" fmla="*/ 36702 w 58612"/>
                <a:gd name="connsiteY37" fmla="*/ 92429 h 112716"/>
                <a:gd name="connsiteX38" fmla="*/ 36792 w 58612"/>
                <a:gd name="connsiteY38" fmla="*/ 87559 h 112716"/>
                <a:gd name="connsiteX39" fmla="*/ 36927 w 58612"/>
                <a:gd name="connsiteY39" fmla="*/ 81337 h 112716"/>
                <a:gd name="connsiteX40" fmla="*/ 39046 w 58612"/>
                <a:gd name="connsiteY40" fmla="*/ 75837 h 112716"/>
                <a:gd name="connsiteX41" fmla="*/ 37784 w 58612"/>
                <a:gd name="connsiteY41" fmla="*/ 70291 h 112716"/>
                <a:gd name="connsiteX42" fmla="*/ 37919 w 58612"/>
                <a:gd name="connsiteY42" fmla="*/ 62672 h 112716"/>
                <a:gd name="connsiteX43" fmla="*/ 44637 w 58612"/>
                <a:gd name="connsiteY43" fmla="*/ 62085 h 112716"/>
                <a:gd name="connsiteX44" fmla="*/ 46125 w 58612"/>
                <a:gd name="connsiteY44" fmla="*/ 55864 h 112716"/>
                <a:gd name="connsiteX45" fmla="*/ 48875 w 58612"/>
                <a:gd name="connsiteY45" fmla="*/ 51761 h 112716"/>
                <a:gd name="connsiteX46" fmla="*/ 52301 w 58612"/>
                <a:gd name="connsiteY46" fmla="*/ 46981 h 112716"/>
                <a:gd name="connsiteX47" fmla="*/ 53744 w 58612"/>
                <a:gd name="connsiteY47" fmla="*/ 40805 h 112716"/>
                <a:gd name="connsiteX48" fmla="*/ 57126 w 58612"/>
                <a:gd name="connsiteY48" fmla="*/ 39452 h 112716"/>
                <a:gd name="connsiteX49" fmla="*/ 57216 w 58612"/>
                <a:gd name="connsiteY49" fmla="*/ 34628 h 112716"/>
                <a:gd name="connsiteX50" fmla="*/ 56675 w 58612"/>
                <a:gd name="connsiteY50" fmla="*/ 27684 h 11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8612" h="112716">
                  <a:moveTo>
                    <a:pt x="52707" y="24168"/>
                  </a:moveTo>
                  <a:lnTo>
                    <a:pt x="52798" y="19298"/>
                  </a:lnTo>
                  <a:lnTo>
                    <a:pt x="55322" y="15421"/>
                  </a:lnTo>
                  <a:lnTo>
                    <a:pt x="49191" y="7936"/>
                  </a:lnTo>
                  <a:lnTo>
                    <a:pt x="42112" y="4104"/>
                  </a:lnTo>
                  <a:lnTo>
                    <a:pt x="38505" y="4961"/>
                  </a:lnTo>
                  <a:lnTo>
                    <a:pt x="34808" y="10461"/>
                  </a:lnTo>
                  <a:lnTo>
                    <a:pt x="35439" y="14158"/>
                  </a:lnTo>
                  <a:lnTo>
                    <a:pt x="32013" y="17540"/>
                  </a:lnTo>
                  <a:lnTo>
                    <a:pt x="28586" y="21643"/>
                  </a:lnTo>
                  <a:lnTo>
                    <a:pt x="20561" y="19434"/>
                  </a:lnTo>
                  <a:lnTo>
                    <a:pt x="15150" y="22094"/>
                  </a:lnTo>
                  <a:lnTo>
                    <a:pt x="11047" y="25475"/>
                  </a:lnTo>
                  <a:lnTo>
                    <a:pt x="7666" y="26783"/>
                  </a:lnTo>
                  <a:lnTo>
                    <a:pt x="5592" y="29533"/>
                  </a:lnTo>
                  <a:lnTo>
                    <a:pt x="5547" y="33005"/>
                  </a:lnTo>
                  <a:lnTo>
                    <a:pt x="4104" y="37829"/>
                  </a:lnTo>
                  <a:lnTo>
                    <a:pt x="8748" y="41391"/>
                  </a:lnTo>
                  <a:lnTo>
                    <a:pt x="12761" y="42157"/>
                  </a:lnTo>
                  <a:lnTo>
                    <a:pt x="16007" y="49101"/>
                  </a:lnTo>
                  <a:lnTo>
                    <a:pt x="15917" y="55323"/>
                  </a:lnTo>
                  <a:lnTo>
                    <a:pt x="17855" y="58839"/>
                  </a:lnTo>
                  <a:lnTo>
                    <a:pt x="19163" y="60958"/>
                  </a:lnTo>
                  <a:lnTo>
                    <a:pt x="18351" y="68533"/>
                  </a:lnTo>
                  <a:lnTo>
                    <a:pt x="16909" y="74079"/>
                  </a:lnTo>
                  <a:lnTo>
                    <a:pt x="18757" y="81698"/>
                  </a:lnTo>
                  <a:lnTo>
                    <a:pt x="18712" y="86567"/>
                  </a:lnTo>
                  <a:lnTo>
                    <a:pt x="17314" y="89318"/>
                  </a:lnTo>
                  <a:lnTo>
                    <a:pt x="16503" y="95540"/>
                  </a:lnTo>
                  <a:lnTo>
                    <a:pt x="16413" y="100364"/>
                  </a:lnTo>
                  <a:lnTo>
                    <a:pt x="15646" y="105910"/>
                  </a:lnTo>
                  <a:lnTo>
                    <a:pt x="20245" y="111500"/>
                  </a:lnTo>
                  <a:lnTo>
                    <a:pt x="20245" y="112627"/>
                  </a:lnTo>
                  <a:lnTo>
                    <a:pt x="24258" y="112267"/>
                  </a:lnTo>
                  <a:lnTo>
                    <a:pt x="35124" y="112492"/>
                  </a:lnTo>
                  <a:lnTo>
                    <a:pt x="35079" y="109021"/>
                  </a:lnTo>
                  <a:lnTo>
                    <a:pt x="37198" y="102844"/>
                  </a:lnTo>
                  <a:lnTo>
                    <a:pt x="36702" y="92429"/>
                  </a:lnTo>
                  <a:lnTo>
                    <a:pt x="36792" y="87559"/>
                  </a:lnTo>
                  <a:lnTo>
                    <a:pt x="36927" y="81337"/>
                  </a:lnTo>
                  <a:lnTo>
                    <a:pt x="39046" y="75837"/>
                  </a:lnTo>
                  <a:lnTo>
                    <a:pt x="37784" y="70291"/>
                  </a:lnTo>
                  <a:lnTo>
                    <a:pt x="37919" y="62672"/>
                  </a:lnTo>
                  <a:lnTo>
                    <a:pt x="44637" y="62085"/>
                  </a:lnTo>
                  <a:lnTo>
                    <a:pt x="46125" y="55864"/>
                  </a:lnTo>
                  <a:lnTo>
                    <a:pt x="48875" y="51761"/>
                  </a:lnTo>
                  <a:lnTo>
                    <a:pt x="52301" y="46981"/>
                  </a:lnTo>
                  <a:lnTo>
                    <a:pt x="53744" y="40805"/>
                  </a:lnTo>
                  <a:lnTo>
                    <a:pt x="57126" y="39452"/>
                  </a:lnTo>
                  <a:lnTo>
                    <a:pt x="57216" y="34628"/>
                  </a:lnTo>
                  <a:lnTo>
                    <a:pt x="56675" y="2768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9" name="手繪多邊形: 圖案 278">
              <a:extLst>
                <a:ext uri="{FF2B5EF4-FFF2-40B4-BE49-F238E27FC236}">
                  <a16:creationId xmlns:a16="http://schemas.microsoft.com/office/drawing/2014/main" id="{E13886FF-97F5-482A-87FA-2DA637F4B2B4}"/>
                </a:ext>
              </a:extLst>
            </p:cNvPr>
            <p:cNvSpPr/>
            <p:nvPr/>
          </p:nvSpPr>
          <p:spPr>
            <a:xfrm>
              <a:off x="1457545" y="3220620"/>
              <a:ext cx="16429" cy="10952"/>
            </a:xfrm>
            <a:custGeom>
              <a:avLst/>
              <a:gdLst>
                <a:gd name="connsiteX0" fmla="*/ 5367 w 13525"/>
                <a:gd name="connsiteY0" fmla="*/ 4104 h 9017"/>
                <a:gd name="connsiteX1" fmla="*/ 4104 w 13525"/>
                <a:gd name="connsiteY1" fmla="*/ 7756 h 9017"/>
                <a:gd name="connsiteX2" fmla="*/ 9605 w 13525"/>
                <a:gd name="connsiteY2" fmla="*/ 419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" h="9017">
                  <a:moveTo>
                    <a:pt x="5367" y="4104"/>
                  </a:moveTo>
                  <a:lnTo>
                    <a:pt x="4104" y="7756"/>
                  </a:lnTo>
                  <a:lnTo>
                    <a:pt x="9605" y="419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0" name="手繪多邊形: 圖案 279">
              <a:extLst>
                <a:ext uri="{FF2B5EF4-FFF2-40B4-BE49-F238E27FC236}">
                  <a16:creationId xmlns:a16="http://schemas.microsoft.com/office/drawing/2014/main" id="{D3614C2F-B031-43AD-B885-7C01D0D6FEDC}"/>
                </a:ext>
              </a:extLst>
            </p:cNvPr>
            <p:cNvSpPr/>
            <p:nvPr/>
          </p:nvSpPr>
          <p:spPr>
            <a:xfrm>
              <a:off x="1457325" y="3220729"/>
              <a:ext cx="38336" cy="120480"/>
            </a:xfrm>
            <a:custGeom>
              <a:avLst/>
              <a:gdLst>
                <a:gd name="connsiteX0" fmla="*/ 5412 w 31560"/>
                <a:gd name="connsiteY0" fmla="*/ 11634 h 99190"/>
                <a:gd name="connsiteX1" fmla="*/ 9289 w 31560"/>
                <a:gd name="connsiteY1" fmla="*/ 19298 h 99190"/>
                <a:gd name="connsiteX2" fmla="*/ 9199 w 31560"/>
                <a:gd name="connsiteY2" fmla="*/ 24168 h 99190"/>
                <a:gd name="connsiteX3" fmla="*/ 7035 w 31560"/>
                <a:gd name="connsiteY3" fmla="*/ 32418 h 99190"/>
                <a:gd name="connsiteX4" fmla="*/ 6313 w 31560"/>
                <a:gd name="connsiteY4" fmla="*/ 36566 h 99190"/>
                <a:gd name="connsiteX5" fmla="*/ 8252 w 31560"/>
                <a:gd name="connsiteY5" fmla="*/ 40083 h 99190"/>
                <a:gd name="connsiteX6" fmla="*/ 8883 w 31560"/>
                <a:gd name="connsiteY6" fmla="*/ 42157 h 99190"/>
                <a:gd name="connsiteX7" fmla="*/ 8748 w 31560"/>
                <a:gd name="connsiteY7" fmla="*/ 49101 h 99190"/>
                <a:gd name="connsiteX8" fmla="*/ 10687 w 31560"/>
                <a:gd name="connsiteY8" fmla="*/ 52572 h 99190"/>
                <a:gd name="connsiteX9" fmla="*/ 11318 w 31560"/>
                <a:gd name="connsiteY9" fmla="*/ 56044 h 99190"/>
                <a:gd name="connsiteX10" fmla="*/ 11228 w 31560"/>
                <a:gd name="connsiteY10" fmla="*/ 60237 h 99190"/>
                <a:gd name="connsiteX11" fmla="*/ 11183 w 31560"/>
                <a:gd name="connsiteY11" fmla="*/ 64340 h 99190"/>
                <a:gd name="connsiteX12" fmla="*/ 10416 w 31560"/>
                <a:gd name="connsiteY12" fmla="*/ 68488 h 99190"/>
                <a:gd name="connsiteX13" fmla="*/ 11047 w 31560"/>
                <a:gd name="connsiteY13" fmla="*/ 70607 h 99190"/>
                <a:gd name="connsiteX14" fmla="*/ 10957 w 31560"/>
                <a:gd name="connsiteY14" fmla="*/ 75431 h 99190"/>
                <a:gd name="connsiteX15" fmla="*/ 10191 w 31560"/>
                <a:gd name="connsiteY15" fmla="*/ 80300 h 99190"/>
                <a:gd name="connsiteX16" fmla="*/ 12084 w 31560"/>
                <a:gd name="connsiteY16" fmla="*/ 87244 h 99190"/>
                <a:gd name="connsiteX17" fmla="*/ 16638 w 31560"/>
                <a:gd name="connsiteY17" fmla="*/ 96306 h 99190"/>
                <a:gd name="connsiteX18" fmla="*/ 17044 w 31560"/>
                <a:gd name="connsiteY18" fmla="*/ 96892 h 99190"/>
                <a:gd name="connsiteX19" fmla="*/ 19343 w 31560"/>
                <a:gd name="connsiteY19" fmla="*/ 94999 h 99190"/>
                <a:gd name="connsiteX20" fmla="*/ 27459 w 31560"/>
                <a:gd name="connsiteY20" fmla="*/ 91662 h 99190"/>
                <a:gd name="connsiteX21" fmla="*/ 30164 w 31560"/>
                <a:gd name="connsiteY21" fmla="*/ 91437 h 99190"/>
                <a:gd name="connsiteX22" fmla="*/ 30164 w 31560"/>
                <a:gd name="connsiteY22" fmla="*/ 90310 h 99190"/>
                <a:gd name="connsiteX23" fmla="*/ 25565 w 31560"/>
                <a:gd name="connsiteY23" fmla="*/ 84719 h 99190"/>
                <a:gd name="connsiteX24" fmla="*/ 26332 w 31560"/>
                <a:gd name="connsiteY24" fmla="*/ 79173 h 99190"/>
                <a:gd name="connsiteX25" fmla="*/ 26422 w 31560"/>
                <a:gd name="connsiteY25" fmla="*/ 74349 h 99190"/>
                <a:gd name="connsiteX26" fmla="*/ 27234 w 31560"/>
                <a:gd name="connsiteY26" fmla="*/ 68127 h 99190"/>
                <a:gd name="connsiteX27" fmla="*/ 28631 w 31560"/>
                <a:gd name="connsiteY27" fmla="*/ 65377 h 99190"/>
                <a:gd name="connsiteX28" fmla="*/ 28676 w 31560"/>
                <a:gd name="connsiteY28" fmla="*/ 60507 h 99190"/>
                <a:gd name="connsiteX29" fmla="*/ 26828 w 31560"/>
                <a:gd name="connsiteY29" fmla="*/ 52888 h 99190"/>
                <a:gd name="connsiteX30" fmla="*/ 28270 w 31560"/>
                <a:gd name="connsiteY30" fmla="*/ 47342 h 99190"/>
                <a:gd name="connsiteX31" fmla="*/ 29082 w 31560"/>
                <a:gd name="connsiteY31" fmla="*/ 39768 h 99190"/>
                <a:gd name="connsiteX32" fmla="*/ 27775 w 31560"/>
                <a:gd name="connsiteY32" fmla="*/ 37649 h 99190"/>
                <a:gd name="connsiteX33" fmla="*/ 25836 w 31560"/>
                <a:gd name="connsiteY33" fmla="*/ 34132 h 99190"/>
                <a:gd name="connsiteX34" fmla="*/ 25926 w 31560"/>
                <a:gd name="connsiteY34" fmla="*/ 27910 h 99190"/>
                <a:gd name="connsiteX35" fmla="*/ 22680 w 31560"/>
                <a:gd name="connsiteY35" fmla="*/ 20966 h 99190"/>
                <a:gd name="connsiteX36" fmla="*/ 18667 w 31560"/>
                <a:gd name="connsiteY36" fmla="*/ 20200 h 99190"/>
                <a:gd name="connsiteX37" fmla="*/ 14023 w 31560"/>
                <a:gd name="connsiteY37" fmla="*/ 16638 h 99190"/>
                <a:gd name="connsiteX38" fmla="*/ 15466 w 31560"/>
                <a:gd name="connsiteY38" fmla="*/ 11814 h 99190"/>
                <a:gd name="connsiteX39" fmla="*/ 15511 w 31560"/>
                <a:gd name="connsiteY39" fmla="*/ 8342 h 99190"/>
                <a:gd name="connsiteX40" fmla="*/ 17585 w 31560"/>
                <a:gd name="connsiteY40" fmla="*/ 5592 h 99190"/>
                <a:gd name="connsiteX41" fmla="*/ 10236 w 31560"/>
                <a:gd name="connsiteY41" fmla="*/ 4104 h 99190"/>
                <a:gd name="connsiteX42" fmla="*/ 9785 w 31560"/>
                <a:gd name="connsiteY42" fmla="*/ 4104 h 99190"/>
                <a:gd name="connsiteX43" fmla="*/ 4284 w 31560"/>
                <a:gd name="connsiteY43" fmla="*/ 7666 h 99190"/>
                <a:gd name="connsiteX44" fmla="*/ 4104 w 31560"/>
                <a:gd name="connsiteY44" fmla="*/ 8117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60" h="99190">
                  <a:moveTo>
                    <a:pt x="5412" y="11634"/>
                  </a:moveTo>
                  <a:lnTo>
                    <a:pt x="9289" y="19298"/>
                  </a:lnTo>
                  <a:lnTo>
                    <a:pt x="9199" y="24168"/>
                  </a:lnTo>
                  <a:lnTo>
                    <a:pt x="7035" y="32418"/>
                  </a:lnTo>
                  <a:lnTo>
                    <a:pt x="6313" y="36566"/>
                  </a:lnTo>
                  <a:lnTo>
                    <a:pt x="8252" y="40083"/>
                  </a:lnTo>
                  <a:lnTo>
                    <a:pt x="8883" y="42157"/>
                  </a:lnTo>
                  <a:lnTo>
                    <a:pt x="8748" y="49101"/>
                  </a:lnTo>
                  <a:lnTo>
                    <a:pt x="10687" y="52572"/>
                  </a:lnTo>
                  <a:lnTo>
                    <a:pt x="11318" y="56044"/>
                  </a:lnTo>
                  <a:lnTo>
                    <a:pt x="11228" y="60237"/>
                  </a:lnTo>
                  <a:lnTo>
                    <a:pt x="11183" y="64340"/>
                  </a:lnTo>
                  <a:lnTo>
                    <a:pt x="10416" y="68488"/>
                  </a:lnTo>
                  <a:lnTo>
                    <a:pt x="11047" y="70607"/>
                  </a:lnTo>
                  <a:lnTo>
                    <a:pt x="10957" y="75431"/>
                  </a:lnTo>
                  <a:lnTo>
                    <a:pt x="10191" y="80300"/>
                  </a:lnTo>
                  <a:lnTo>
                    <a:pt x="12084" y="87244"/>
                  </a:lnTo>
                  <a:lnTo>
                    <a:pt x="16638" y="96306"/>
                  </a:lnTo>
                  <a:lnTo>
                    <a:pt x="17044" y="96892"/>
                  </a:lnTo>
                  <a:lnTo>
                    <a:pt x="19343" y="94999"/>
                  </a:lnTo>
                  <a:lnTo>
                    <a:pt x="27459" y="91662"/>
                  </a:lnTo>
                  <a:lnTo>
                    <a:pt x="30164" y="91437"/>
                  </a:lnTo>
                  <a:lnTo>
                    <a:pt x="30164" y="90310"/>
                  </a:lnTo>
                  <a:lnTo>
                    <a:pt x="25565" y="84719"/>
                  </a:lnTo>
                  <a:lnTo>
                    <a:pt x="26332" y="79173"/>
                  </a:lnTo>
                  <a:lnTo>
                    <a:pt x="26422" y="74349"/>
                  </a:lnTo>
                  <a:lnTo>
                    <a:pt x="27234" y="68127"/>
                  </a:lnTo>
                  <a:lnTo>
                    <a:pt x="28631" y="65377"/>
                  </a:lnTo>
                  <a:lnTo>
                    <a:pt x="28676" y="60507"/>
                  </a:lnTo>
                  <a:lnTo>
                    <a:pt x="26828" y="52888"/>
                  </a:lnTo>
                  <a:lnTo>
                    <a:pt x="28270" y="47342"/>
                  </a:lnTo>
                  <a:lnTo>
                    <a:pt x="29082" y="39768"/>
                  </a:lnTo>
                  <a:lnTo>
                    <a:pt x="27775" y="37649"/>
                  </a:lnTo>
                  <a:lnTo>
                    <a:pt x="25836" y="34132"/>
                  </a:lnTo>
                  <a:lnTo>
                    <a:pt x="25926" y="27910"/>
                  </a:lnTo>
                  <a:lnTo>
                    <a:pt x="22680" y="20966"/>
                  </a:lnTo>
                  <a:lnTo>
                    <a:pt x="18667" y="20200"/>
                  </a:lnTo>
                  <a:lnTo>
                    <a:pt x="14023" y="16638"/>
                  </a:lnTo>
                  <a:lnTo>
                    <a:pt x="15466" y="11814"/>
                  </a:lnTo>
                  <a:lnTo>
                    <a:pt x="15511" y="8342"/>
                  </a:lnTo>
                  <a:lnTo>
                    <a:pt x="17585" y="5592"/>
                  </a:lnTo>
                  <a:lnTo>
                    <a:pt x="10236" y="4104"/>
                  </a:lnTo>
                  <a:lnTo>
                    <a:pt x="9785" y="4104"/>
                  </a:lnTo>
                  <a:lnTo>
                    <a:pt x="4284" y="7666"/>
                  </a:lnTo>
                  <a:lnTo>
                    <a:pt x="4104" y="811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1" name="手繪多邊形: 圖案 280">
              <a:extLst>
                <a:ext uri="{FF2B5EF4-FFF2-40B4-BE49-F238E27FC236}">
                  <a16:creationId xmlns:a16="http://schemas.microsoft.com/office/drawing/2014/main" id="{85F5961A-4BA1-4387-8BA7-1DFA3867740E}"/>
                </a:ext>
              </a:extLst>
            </p:cNvPr>
            <p:cNvSpPr/>
            <p:nvPr/>
          </p:nvSpPr>
          <p:spPr>
            <a:xfrm>
              <a:off x="1387173" y="3217882"/>
              <a:ext cx="93099" cy="142386"/>
            </a:xfrm>
            <a:custGeom>
              <a:avLst/>
              <a:gdLst>
                <a:gd name="connsiteX0" fmla="*/ 74394 w 76647"/>
                <a:gd name="connsiteY0" fmla="*/ 98651 h 117225"/>
                <a:gd name="connsiteX1" fmla="*/ 69840 w 76647"/>
                <a:gd name="connsiteY1" fmla="*/ 89588 h 117225"/>
                <a:gd name="connsiteX2" fmla="*/ 67947 w 76647"/>
                <a:gd name="connsiteY2" fmla="*/ 82645 h 117225"/>
                <a:gd name="connsiteX3" fmla="*/ 68713 w 76647"/>
                <a:gd name="connsiteY3" fmla="*/ 77776 h 117225"/>
                <a:gd name="connsiteX4" fmla="*/ 68803 w 76647"/>
                <a:gd name="connsiteY4" fmla="*/ 72951 h 117225"/>
                <a:gd name="connsiteX5" fmla="*/ 68172 w 76647"/>
                <a:gd name="connsiteY5" fmla="*/ 70832 h 117225"/>
                <a:gd name="connsiteX6" fmla="*/ 68939 w 76647"/>
                <a:gd name="connsiteY6" fmla="*/ 66684 h 117225"/>
                <a:gd name="connsiteX7" fmla="*/ 68984 w 76647"/>
                <a:gd name="connsiteY7" fmla="*/ 62581 h 117225"/>
                <a:gd name="connsiteX8" fmla="*/ 69074 w 76647"/>
                <a:gd name="connsiteY8" fmla="*/ 58388 h 117225"/>
                <a:gd name="connsiteX9" fmla="*/ 68443 w 76647"/>
                <a:gd name="connsiteY9" fmla="*/ 54917 h 117225"/>
                <a:gd name="connsiteX10" fmla="*/ 66504 w 76647"/>
                <a:gd name="connsiteY10" fmla="*/ 51445 h 117225"/>
                <a:gd name="connsiteX11" fmla="*/ 66639 w 76647"/>
                <a:gd name="connsiteY11" fmla="*/ 44502 h 117225"/>
                <a:gd name="connsiteX12" fmla="*/ 66008 w 76647"/>
                <a:gd name="connsiteY12" fmla="*/ 42428 h 117225"/>
                <a:gd name="connsiteX13" fmla="*/ 64069 w 76647"/>
                <a:gd name="connsiteY13" fmla="*/ 38911 h 117225"/>
                <a:gd name="connsiteX14" fmla="*/ 64791 w 76647"/>
                <a:gd name="connsiteY14" fmla="*/ 34763 h 117225"/>
                <a:gd name="connsiteX15" fmla="*/ 66955 w 76647"/>
                <a:gd name="connsiteY15" fmla="*/ 26512 h 117225"/>
                <a:gd name="connsiteX16" fmla="*/ 67045 w 76647"/>
                <a:gd name="connsiteY16" fmla="*/ 21643 h 117225"/>
                <a:gd name="connsiteX17" fmla="*/ 63168 w 76647"/>
                <a:gd name="connsiteY17" fmla="*/ 13978 h 117225"/>
                <a:gd name="connsiteX18" fmla="*/ 61860 w 76647"/>
                <a:gd name="connsiteY18" fmla="*/ 10461 h 117225"/>
                <a:gd name="connsiteX19" fmla="*/ 62040 w 76647"/>
                <a:gd name="connsiteY19" fmla="*/ 10010 h 117225"/>
                <a:gd name="connsiteX20" fmla="*/ 63303 w 76647"/>
                <a:gd name="connsiteY20" fmla="*/ 6358 h 117225"/>
                <a:gd name="connsiteX21" fmla="*/ 60462 w 76647"/>
                <a:gd name="connsiteY21" fmla="*/ 5908 h 117225"/>
                <a:gd name="connsiteX22" fmla="*/ 58614 w 76647"/>
                <a:gd name="connsiteY22" fmla="*/ 5592 h 117225"/>
                <a:gd name="connsiteX23" fmla="*/ 52527 w 76647"/>
                <a:gd name="connsiteY23" fmla="*/ 7531 h 117225"/>
                <a:gd name="connsiteX24" fmla="*/ 48514 w 76647"/>
                <a:gd name="connsiteY24" fmla="*/ 7486 h 117225"/>
                <a:gd name="connsiteX25" fmla="*/ 43149 w 76647"/>
                <a:gd name="connsiteY25" fmla="*/ 6674 h 117225"/>
                <a:gd name="connsiteX26" fmla="*/ 37107 w 76647"/>
                <a:gd name="connsiteY26" fmla="*/ 5908 h 117225"/>
                <a:gd name="connsiteX27" fmla="*/ 33095 w 76647"/>
                <a:gd name="connsiteY27" fmla="*/ 5817 h 117225"/>
                <a:gd name="connsiteX28" fmla="*/ 28361 w 76647"/>
                <a:gd name="connsiteY28" fmla="*/ 5727 h 117225"/>
                <a:gd name="connsiteX29" fmla="*/ 21688 w 76647"/>
                <a:gd name="connsiteY29" fmla="*/ 4239 h 117225"/>
                <a:gd name="connsiteX30" fmla="*/ 15646 w 76647"/>
                <a:gd name="connsiteY30" fmla="*/ 4104 h 117225"/>
                <a:gd name="connsiteX31" fmla="*/ 13572 w 76647"/>
                <a:gd name="connsiteY31" fmla="*/ 7531 h 117225"/>
                <a:gd name="connsiteX32" fmla="*/ 14158 w 76647"/>
                <a:gd name="connsiteY32" fmla="*/ 12400 h 117225"/>
                <a:gd name="connsiteX33" fmla="*/ 14699 w 76647"/>
                <a:gd name="connsiteY33" fmla="*/ 18667 h 117225"/>
                <a:gd name="connsiteX34" fmla="*/ 15285 w 76647"/>
                <a:gd name="connsiteY34" fmla="*/ 24213 h 117225"/>
                <a:gd name="connsiteX35" fmla="*/ 15195 w 76647"/>
                <a:gd name="connsiteY35" fmla="*/ 29713 h 117225"/>
                <a:gd name="connsiteX36" fmla="*/ 14474 w 76647"/>
                <a:gd name="connsiteY36" fmla="*/ 35259 h 117225"/>
                <a:gd name="connsiteX37" fmla="*/ 16368 w 76647"/>
                <a:gd name="connsiteY37" fmla="*/ 38054 h 117225"/>
                <a:gd name="connsiteX38" fmla="*/ 14294 w 76647"/>
                <a:gd name="connsiteY38" fmla="*/ 42878 h 117225"/>
                <a:gd name="connsiteX39" fmla="*/ 15556 w 76647"/>
                <a:gd name="connsiteY39" fmla="*/ 47748 h 117225"/>
                <a:gd name="connsiteX40" fmla="*/ 16097 w 76647"/>
                <a:gd name="connsiteY40" fmla="*/ 53970 h 117225"/>
                <a:gd name="connsiteX41" fmla="*/ 12671 w 76647"/>
                <a:gd name="connsiteY41" fmla="*/ 58794 h 117225"/>
                <a:gd name="connsiteX42" fmla="*/ 9830 w 76647"/>
                <a:gd name="connsiteY42" fmla="*/ 65647 h 117225"/>
                <a:gd name="connsiteX43" fmla="*/ 6358 w 76647"/>
                <a:gd name="connsiteY43" fmla="*/ 71824 h 117225"/>
                <a:gd name="connsiteX44" fmla="*/ 4916 w 76647"/>
                <a:gd name="connsiteY44" fmla="*/ 78046 h 117225"/>
                <a:gd name="connsiteX45" fmla="*/ 4104 w 76647"/>
                <a:gd name="connsiteY45" fmla="*/ 85621 h 117225"/>
                <a:gd name="connsiteX46" fmla="*/ 4645 w 76647"/>
                <a:gd name="connsiteY46" fmla="*/ 93962 h 117225"/>
                <a:gd name="connsiteX47" fmla="*/ 5908 w 76647"/>
                <a:gd name="connsiteY47" fmla="*/ 98831 h 117225"/>
                <a:gd name="connsiteX48" fmla="*/ 8478 w 76647"/>
                <a:gd name="connsiteY48" fmla="*/ 104422 h 117225"/>
                <a:gd name="connsiteX49" fmla="*/ 7711 w 76647"/>
                <a:gd name="connsiteY49" fmla="*/ 110644 h 117225"/>
                <a:gd name="connsiteX50" fmla="*/ 13753 w 76647"/>
                <a:gd name="connsiteY50" fmla="*/ 110734 h 117225"/>
                <a:gd name="connsiteX51" fmla="*/ 20335 w 76647"/>
                <a:gd name="connsiteY51" fmla="*/ 117091 h 117225"/>
                <a:gd name="connsiteX52" fmla="*/ 27729 w 76647"/>
                <a:gd name="connsiteY52" fmla="*/ 115829 h 117225"/>
                <a:gd name="connsiteX53" fmla="*/ 32509 w 76647"/>
                <a:gd name="connsiteY53" fmla="*/ 111094 h 117225"/>
                <a:gd name="connsiteX54" fmla="*/ 41977 w 76647"/>
                <a:gd name="connsiteY54" fmla="*/ 109877 h 117225"/>
                <a:gd name="connsiteX55" fmla="*/ 47387 w 76647"/>
                <a:gd name="connsiteY55" fmla="*/ 106496 h 117225"/>
                <a:gd name="connsiteX56" fmla="*/ 54826 w 76647"/>
                <a:gd name="connsiteY56" fmla="*/ 103159 h 117225"/>
                <a:gd name="connsiteX57" fmla="*/ 58253 w 76647"/>
                <a:gd name="connsiteY57" fmla="*/ 100454 h 117225"/>
                <a:gd name="connsiteX58" fmla="*/ 61454 w 76647"/>
                <a:gd name="connsiteY58" fmla="*/ 100499 h 117225"/>
                <a:gd name="connsiteX59" fmla="*/ 61499 w 76647"/>
                <a:gd name="connsiteY59" fmla="*/ 100499 h 117225"/>
                <a:gd name="connsiteX60" fmla="*/ 65647 w 76647"/>
                <a:gd name="connsiteY60" fmla="*/ 100589 h 117225"/>
                <a:gd name="connsiteX61" fmla="*/ 72996 w 76647"/>
                <a:gd name="connsiteY61" fmla="*/ 100725 h 117225"/>
                <a:gd name="connsiteX62" fmla="*/ 74800 w 76647"/>
                <a:gd name="connsiteY62" fmla="*/ 99237 h 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6647" h="117225">
                  <a:moveTo>
                    <a:pt x="74394" y="98651"/>
                  </a:moveTo>
                  <a:lnTo>
                    <a:pt x="69840" y="89588"/>
                  </a:lnTo>
                  <a:lnTo>
                    <a:pt x="67947" y="82645"/>
                  </a:lnTo>
                  <a:lnTo>
                    <a:pt x="68713" y="77776"/>
                  </a:lnTo>
                  <a:lnTo>
                    <a:pt x="68803" y="72951"/>
                  </a:lnTo>
                  <a:lnTo>
                    <a:pt x="68172" y="70832"/>
                  </a:lnTo>
                  <a:lnTo>
                    <a:pt x="68939" y="66684"/>
                  </a:lnTo>
                  <a:lnTo>
                    <a:pt x="68984" y="62581"/>
                  </a:lnTo>
                  <a:lnTo>
                    <a:pt x="69074" y="58388"/>
                  </a:lnTo>
                  <a:lnTo>
                    <a:pt x="68443" y="54917"/>
                  </a:lnTo>
                  <a:lnTo>
                    <a:pt x="66504" y="51445"/>
                  </a:lnTo>
                  <a:lnTo>
                    <a:pt x="66639" y="44502"/>
                  </a:lnTo>
                  <a:lnTo>
                    <a:pt x="66008" y="42428"/>
                  </a:lnTo>
                  <a:lnTo>
                    <a:pt x="64069" y="38911"/>
                  </a:lnTo>
                  <a:lnTo>
                    <a:pt x="64791" y="34763"/>
                  </a:lnTo>
                  <a:lnTo>
                    <a:pt x="66955" y="26512"/>
                  </a:lnTo>
                  <a:lnTo>
                    <a:pt x="67045" y="21643"/>
                  </a:lnTo>
                  <a:lnTo>
                    <a:pt x="63168" y="13978"/>
                  </a:lnTo>
                  <a:lnTo>
                    <a:pt x="61860" y="10461"/>
                  </a:lnTo>
                  <a:lnTo>
                    <a:pt x="62040" y="10010"/>
                  </a:lnTo>
                  <a:lnTo>
                    <a:pt x="63303" y="6358"/>
                  </a:lnTo>
                  <a:lnTo>
                    <a:pt x="60462" y="5908"/>
                  </a:lnTo>
                  <a:lnTo>
                    <a:pt x="58614" y="5592"/>
                  </a:lnTo>
                  <a:lnTo>
                    <a:pt x="52527" y="7531"/>
                  </a:lnTo>
                  <a:lnTo>
                    <a:pt x="48514" y="7486"/>
                  </a:lnTo>
                  <a:lnTo>
                    <a:pt x="43149" y="6674"/>
                  </a:lnTo>
                  <a:lnTo>
                    <a:pt x="37107" y="5908"/>
                  </a:lnTo>
                  <a:lnTo>
                    <a:pt x="33095" y="5817"/>
                  </a:lnTo>
                  <a:lnTo>
                    <a:pt x="28361" y="5727"/>
                  </a:lnTo>
                  <a:lnTo>
                    <a:pt x="21688" y="4239"/>
                  </a:lnTo>
                  <a:lnTo>
                    <a:pt x="15646" y="4104"/>
                  </a:lnTo>
                  <a:lnTo>
                    <a:pt x="13572" y="7531"/>
                  </a:lnTo>
                  <a:lnTo>
                    <a:pt x="14158" y="12400"/>
                  </a:lnTo>
                  <a:lnTo>
                    <a:pt x="14699" y="18667"/>
                  </a:lnTo>
                  <a:lnTo>
                    <a:pt x="15285" y="24213"/>
                  </a:lnTo>
                  <a:lnTo>
                    <a:pt x="15195" y="29713"/>
                  </a:lnTo>
                  <a:lnTo>
                    <a:pt x="14474" y="35259"/>
                  </a:lnTo>
                  <a:lnTo>
                    <a:pt x="16368" y="38054"/>
                  </a:lnTo>
                  <a:lnTo>
                    <a:pt x="14294" y="42878"/>
                  </a:lnTo>
                  <a:lnTo>
                    <a:pt x="15556" y="47748"/>
                  </a:lnTo>
                  <a:lnTo>
                    <a:pt x="16097" y="53970"/>
                  </a:lnTo>
                  <a:lnTo>
                    <a:pt x="12671" y="58794"/>
                  </a:lnTo>
                  <a:lnTo>
                    <a:pt x="9830" y="65647"/>
                  </a:lnTo>
                  <a:lnTo>
                    <a:pt x="6358" y="71824"/>
                  </a:lnTo>
                  <a:lnTo>
                    <a:pt x="4916" y="78046"/>
                  </a:lnTo>
                  <a:lnTo>
                    <a:pt x="4104" y="85621"/>
                  </a:lnTo>
                  <a:lnTo>
                    <a:pt x="4645" y="93962"/>
                  </a:lnTo>
                  <a:lnTo>
                    <a:pt x="5908" y="98831"/>
                  </a:lnTo>
                  <a:lnTo>
                    <a:pt x="8478" y="104422"/>
                  </a:lnTo>
                  <a:lnTo>
                    <a:pt x="7711" y="110644"/>
                  </a:lnTo>
                  <a:lnTo>
                    <a:pt x="13753" y="110734"/>
                  </a:lnTo>
                  <a:lnTo>
                    <a:pt x="20335" y="117091"/>
                  </a:lnTo>
                  <a:lnTo>
                    <a:pt x="27729" y="115829"/>
                  </a:lnTo>
                  <a:lnTo>
                    <a:pt x="32509" y="111094"/>
                  </a:lnTo>
                  <a:lnTo>
                    <a:pt x="41977" y="109877"/>
                  </a:lnTo>
                  <a:lnTo>
                    <a:pt x="47387" y="106496"/>
                  </a:lnTo>
                  <a:lnTo>
                    <a:pt x="54826" y="103159"/>
                  </a:lnTo>
                  <a:lnTo>
                    <a:pt x="58253" y="100454"/>
                  </a:lnTo>
                  <a:lnTo>
                    <a:pt x="61454" y="100499"/>
                  </a:lnTo>
                  <a:lnTo>
                    <a:pt x="61499" y="100499"/>
                  </a:lnTo>
                  <a:lnTo>
                    <a:pt x="65647" y="100589"/>
                  </a:lnTo>
                  <a:lnTo>
                    <a:pt x="72996" y="100725"/>
                  </a:lnTo>
                  <a:lnTo>
                    <a:pt x="74800" y="9923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2" name="手繪多邊形: 圖案 281">
              <a:extLst>
                <a:ext uri="{FF2B5EF4-FFF2-40B4-BE49-F238E27FC236}">
                  <a16:creationId xmlns:a16="http://schemas.microsoft.com/office/drawing/2014/main" id="{78B3F895-6D0F-40EC-A2F3-0EF3F6F53F4A}"/>
                </a:ext>
              </a:extLst>
            </p:cNvPr>
            <p:cNvSpPr/>
            <p:nvPr/>
          </p:nvSpPr>
          <p:spPr>
            <a:xfrm>
              <a:off x="1344183" y="3134422"/>
              <a:ext cx="169769" cy="125957"/>
            </a:xfrm>
            <a:custGeom>
              <a:avLst/>
              <a:gdLst>
                <a:gd name="connsiteX0" fmla="*/ 137876 w 139768"/>
                <a:gd name="connsiteY0" fmla="*/ 60327 h 103699"/>
                <a:gd name="connsiteX1" fmla="*/ 135306 w 139768"/>
                <a:gd name="connsiteY1" fmla="*/ 55638 h 103699"/>
                <a:gd name="connsiteX2" fmla="*/ 135306 w 139768"/>
                <a:gd name="connsiteY2" fmla="*/ 53925 h 103699"/>
                <a:gd name="connsiteX3" fmla="*/ 135396 w 139768"/>
                <a:gd name="connsiteY3" fmla="*/ 49191 h 103699"/>
                <a:gd name="connsiteX4" fmla="*/ 130933 w 139768"/>
                <a:gd name="connsiteY4" fmla="*/ 48199 h 103699"/>
                <a:gd name="connsiteX5" fmla="*/ 125567 w 139768"/>
                <a:gd name="connsiteY5" fmla="*/ 48063 h 103699"/>
                <a:gd name="connsiteX6" fmla="*/ 122952 w 139768"/>
                <a:gd name="connsiteY6" fmla="*/ 45268 h 103699"/>
                <a:gd name="connsiteX7" fmla="*/ 118534 w 139768"/>
                <a:gd name="connsiteY7" fmla="*/ 42428 h 103699"/>
                <a:gd name="connsiteX8" fmla="*/ 116775 w 139768"/>
                <a:gd name="connsiteY8" fmla="*/ 38685 h 103699"/>
                <a:gd name="connsiteX9" fmla="*/ 119526 w 139768"/>
                <a:gd name="connsiteY9" fmla="*/ 35980 h 103699"/>
                <a:gd name="connsiteX10" fmla="*/ 116911 w 139768"/>
                <a:gd name="connsiteY10" fmla="*/ 32238 h 103699"/>
                <a:gd name="connsiteX11" fmla="*/ 111590 w 139768"/>
                <a:gd name="connsiteY11" fmla="*/ 29353 h 103699"/>
                <a:gd name="connsiteX12" fmla="*/ 109020 w 139768"/>
                <a:gd name="connsiteY12" fmla="*/ 23762 h 103699"/>
                <a:gd name="connsiteX13" fmla="*/ 107262 w 139768"/>
                <a:gd name="connsiteY13" fmla="*/ 20065 h 103699"/>
                <a:gd name="connsiteX14" fmla="*/ 103791 w 139768"/>
                <a:gd name="connsiteY14" fmla="*/ 15376 h 103699"/>
                <a:gd name="connsiteX15" fmla="*/ 105639 w 139768"/>
                <a:gd name="connsiteY15" fmla="*/ 10777 h 103699"/>
                <a:gd name="connsiteX16" fmla="*/ 107488 w 139768"/>
                <a:gd name="connsiteY16" fmla="*/ 7125 h 103699"/>
                <a:gd name="connsiteX17" fmla="*/ 102167 w 139768"/>
                <a:gd name="connsiteY17" fmla="*/ 5186 h 103699"/>
                <a:gd name="connsiteX18" fmla="*/ 93240 w 139768"/>
                <a:gd name="connsiteY18" fmla="*/ 4104 h 103699"/>
                <a:gd name="connsiteX19" fmla="*/ 84268 w 139768"/>
                <a:gd name="connsiteY19" fmla="*/ 5772 h 103699"/>
                <a:gd name="connsiteX20" fmla="*/ 80571 w 139768"/>
                <a:gd name="connsiteY20" fmla="*/ 11273 h 103699"/>
                <a:gd name="connsiteX21" fmla="*/ 72500 w 139768"/>
                <a:gd name="connsiteY21" fmla="*/ 12986 h 103699"/>
                <a:gd name="connsiteX22" fmla="*/ 66098 w 139768"/>
                <a:gd name="connsiteY22" fmla="*/ 18397 h 103699"/>
                <a:gd name="connsiteX23" fmla="*/ 59831 w 139768"/>
                <a:gd name="connsiteY23" fmla="*/ 18261 h 103699"/>
                <a:gd name="connsiteX24" fmla="*/ 53564 w 139768"/>
                <a:gd name="connsiteY24" fmla="*/ 19073 h 103699"/>
                <a:gd name="connsiteX25" fmla="*/ 49010 w 139768"/>
                <a:gd name="connsiteY25" fmla="*/ 24573 h 103699"/>
                <a:gd name="connsiteX26" fmla="*/ 47117 w 139768"/>
                <a:gd name="connsiteY26" fmla="*/ 29127 h 103699"/>
                <a:gd name="connsiteX27" fmla="*/ 40805 w 139768"/>
                <a:gd name="connsiteY27" fmla="*/ 31787 h 103699"/>
                <a:gd name="connsiteX28" fmla="*/ 34538 w 139768"/>
                <a:gd name="connsiteY28" fmla="*/ 30750 h 103699"/>
                <a:gd name="connsiteX29" fmla="*/ 31742 w 139768"/>
                <a:gd name="connsiteY29" fmla="*/ 36251 h 103699"/>
                <a:gd name="connsiteX30" fmla="*/ 30795 w 139768"/>
                <a:gd name="connsiteY30" fmla="*/ 40850 h 103699"/>
                <a:gd name="connsiteX31" fmla="*/ 25430 w 139768"/>
                <a:gd name="connsiteY31" fmla="*/ 40759 h 103699"/>
                <a:gd name="connsiteX32" fmla="*/ 26196 w 139768"/>
                <a:gd name="connsiteY32" fmla="*/ 48154 h 103699"/>
                <a:gd name="connsiteX33" fmla="*/ 18036 w 139768"/>
                <a:gd name="connsiteY33" fmla="*/ 53519 h 103699"/>
                <a:gd name="connsiteX34" fmla="*/ 10822 w 139768"/>
                <a:gd name="connsiteY34" fmla="*/ 56179 h 103699"/>
                <a:gd name="connsiteX35" fmla="*/ 13437 w 139768"/>
                <a:gd name="connsiteY35" fmla="*/ 59921 h 103699"/>
                <a:gd name="connsiteX36" fmla="*/ 11543 w 139768"/>
                <a:gd name="connsiteY36" fmla="*/ 65422 h 103699"/>
                <a:gd name="connsiteX37" fmla="*/ 7891 w 139768"/>
                <a:gd name="connsiteY37" fmla="*/ 69976 h 103699"/>
                <a:gd name="connsiteX38" fmla="*/ 7756 w 139768"/>
                <a:gd name="connsiteY38" fmla="*/ 77370 h 103699"/>
                <a:gd name="connsiteX39" fmla="*/ 4104 w 139768"/>
                <a:gd name="connsiteY39" fmla="*/ 79759 h 103699"/>
                <a:gd name="connsiteX40" fmla="*/ 5186 w 139768"/>
                <a:gd name="connsiteY40" fmla="*/ 81698 h 103699"/>
                <a:gd name="connsiteX41" fmla="*/ 8523 w 139768"/>
                <a:gd name="connsiteY41" fmla="*/ 84538 h 103699"/>
                <a:gd name="connsiteX42" fmla="*/ 10416 w 139768"/>
                <a:gd name="connsiteY42" fmla="*/ 90129 h 103699"/>
                <a:gd name="connsiteX43" fmla="*/ 13708 w 139768"/>
                <a:gd name="connsiteY43" fmla="*/ 94999 h 103699"/>
                <a:gd name="connsiteX44" fmla="*/ 20425 w 139768"/>
                <a:gd name="connsiteY44" fmla="*/ 95134 h 103699"/>
                <a:gd name="connsiteX45" fmla="*/ 24393 w 139768"/>
                <a:gd name="connsiteY45" fmla="*/ 97298 h 103699"/>
                <a:gd name="connsiteX46" fmla="*/ 27143 w 139768"/>
                <a:gd name="connsiteY46" fmla="*/ 94593 h 103699"/>
                <a:gd name="connsiteX47" fmla="*/ 31877 w 139768"/>
                <a:gd name="connsiteY47" fmla="*/ 92564 h 103699"/>
                <a:gd name="connsiteX48" fmla="*/ 32554 w 139768"/>
                <a:gd name="connsiteY48" fmla="*/ 92564 h 103699"/>
                <a:gd name="connsiteX49" fmla="*/ 35890 w 139768"/>
                <a:gd name="connsiteY49" fmla="*/ 92654 h 103699"/>
                <a:gd name="connsiteX50" fmla="*/ 41932 w 139768"/>
                <a:gd name="connsiteY50" fmla="*/ 92744 h 103699"/>
                <a:gd name="connsiteX51" fmla="*/ 46576 w 139768"/>
                <a:gd name="connsiteY51" fmla="*/ 95585 h 103699"/>
                <a:gd name="connsiteX52" fmla="*/ 48514 w 139768"/>
                <a:gd name="connsiteY52" fmla="*/ 101852 h 103699"/>
                <a:gd name="connsiteX53" fmla="*/ 49867 w 139768"/>
                <a:gd name="connsiteY53" fmla="*/ 103971 h 103699"/>
                <a:gd name="connsiteX54" fmla="*/ 50588 w 139768"/>
                <a:gd name="connsiteY54" fmla="*/ 98425 h 103699"/>
                <a:gd name="connsiteX55" fmla="*/ 50678 w 139768"/>
                <a:gd name="connsiteY55" fmla="*/ 92925 h 103699"/>
                <a:gd name="connsiteX56" fmla="*/ 50092 w 139768"/>
                <a:gd name="connsiteY56" fmla="*/ 87379 h 103699"/>
                <a:gd name="connsiteX57" fmla="*/ 49551 w 139768"/>
                <a:gd name="connsiteY57" fmla="*/ 81112 h 103699"/>
                <a:gd name="connsiteX58" fmla="*/ 48965 w 139768"/>
                <a:gd name="connsiteY58" fmla="*/ 76243 h 103699"/>
                <a:gd name="connsiteX59" fmla="*/ 51039 w 139768"/>
                <a:gd name="connsiteY59" fmla="*/ 72816 h 103699"/>
                <a:gd name="connsiteX60" fmla="*/ 57081 w 139768"/>
                <a:gd name="connsiteY60" fmla="*/ 72951 h 103699"/>
                <a:gd name="connsiteX61" fmla="*/ 63754 w 139768"/>
                <a:gd name="connsiteY61" fmla="*/ 74439 h 103699"/>
                <a:gd name="connsiteX62" fmla="*/ 68488 w 139768"/>
                <a:gd name="connsiteY62" fmla="*/ 74529 h 103699"/>
                <a:gd name="connsiteX63" fmla="*/ 72500 w 139768"/>
                <a:gd name="connsiteY63" fmla="*/ 74619 h 103699"/>
                <a:gd name="connsiteX64" fmla="*/ 78542 w 139768"/>
                <a:gd name="connsiteY64" fmla="*/ 75386 h 103699"/>
                <a:gd name="connsiteX65" fmla="*/ 83907 w 139768"/>
                <a:gd name="connsiteY65" fmla="*/ 76198 h 103699"/>
                <a:gd name="connsiteX66" fmla="*/ 87920 w 139768"/>
                <a:gd name="connsiteY66" fmla="*/ 76243 h 103699"/>
                <a:gd name="connsiteX67" fmla="*/ 94007 w 139768"/>
                <a:gd name="connsiteY67" fmla="*/ 74304 h 103699"/>
                <a:gd name="connsiteX68" fmla="*/ 95855 w 139768"/>
                <a:gd name="connsiteY68" fmla="*/ 74619 h 103699"/>
                <a:gd name="connsiteX69" fmla="*/ 98696 w 139768"/>
                <a:gd name="connsiteY69" fmla="*/ 75070 h 103699"/>
                <a:gd name="connsiteX70" fmla="*/ 102934 w 139768"/>
                <a:gd name="connsiteY70" fmla="*/ 75160 h 103699"/>
                <a:gd name="connsiteX71" fmla="*/ 103385 w 139768"/>
                <a:gd name="connsiteY71" fmla="*/ 75160 h 103699"/>
                <a:gd name="connsiteX72" fmla="*/ 110734 w 139768"/>
                <a:gd name="connsiteY72" fmla="*/ 76648 h 103699"/>
                <a:gd name="connsiteX73" fmla="*/ 114115 w 139768"/>
                <a:gd name="connsiteY73" fmla="*/ 75341 h 103699"/>
                <a:gd name="connsiteX74" fmla="*/ 118218 w 139768"/>
                <a:gd name="connsiteY74" fmla="*/ 71959 h 103699"/>
                <a:gd name="connsiteX75" fmla="*/ 123629 w 139768"/>
                <a:gd name="connsiteY75" fmla="*/ 69299 h 103699"/>
                <a:gd name="connsiteX76" fmla="*/ 131654 w 139768"/>
                <a:gd name="connsiteY76" fmla="*/ 71508 h 103699"/>
                <a:gd name="connsiteX77" fmla="*/ 135080 w 139768"/>
                <a:gd name="connsiteY77" fmla="*/ 67406 h 103699"/>
                <a:gd name="connsiteX78" fmla="*/ 138507 w 139768"/>
                <a:gd name="connsiteY78" fmla="*/ 64024 h 10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39768" h="103699">
                  <a:moveTo>
                    <a:pt x="137876" y="60327"/>
                  </a:moveTo>
                  <a:lnTo>
                    <a:pt x="135306" y="55638"/>
                  </a:lnTo>
                  <a:lnTo>
                    <a:pt x="135306" y="53925"/>
                  </a:lnTo>
                  <a:lnTo>
                    <a:pt x="135396" y="49191"/>
                  </a:lnTo>
                  <a:lnTo>
                    <a:pt x="130933" y="48199"/>
                  </a:lnTo>
                  <a:lnTo>
                    <a:pt x="125567" y="48063"/>
                  </a:lnTo>
                  <a:lnTo>
                    <a:pt x="122952" y="45268"/>
                  </a:lnTo>
                  <a:lnTo>
                    <a:pt x="118534" y="42428"/>
                  </a:lnTo>
                  <a:lnTo>
                    <a:pt x="116775" y="38685"/>
                  </a:lnTo>
                  <a:lnTo>
                    <a:pt x="119526" y="35980"/>
                  </a:lnTo>
                  <a:lnTo>
                    <a:pt x="116911" y="32238"/>
                  </a:lnTo>
                  <a:lnTo>
                    <a:pt x="111590" y="29353"/>
                  </a:lnTo>
                  <a:lnTo>
                    <a:pt x="109020" y="23762"/>
                  </a:lnTo>
                  <a:lnTo>
                    <a:pt x="107262" y="20065"/>
                  </a:lnTo>
                  <a:lnTo>
                    <a:pt x="103791" y="15376"/>
                  </a:lnTo>
                  <a:lnTo>
                    <a:pt x="105639" y="10777"/>
                  </a:lnTo>
                  <a:lnTo>
                    <a:pt x="107488" y="7125"/>
                  </a:lnTo>
                  <a:lnTo>
                    <a:pt x="102167" y="5186"/>
                  </a:lnTo>
                  <a:lnTo>
                    <a:pt x="93240" y="4104"/>
                  </a:lnTo>
                  <a:lnTo>
                    <a:pt x="84268" y="5772"/>
                  </a:lnTo>
                  <a:lnTo>
                    <a:pt x="80571" y="11273"/>
                  </a:lnTo>
                  <a:lnTo>
                    <a:pt x="72500" y="12986"/>
                  </a:lnTo>
                  <a:lnTo>
                    <a:pt x="66098" y="18397"/>
                  </a:lnTo>
                  <a:lnTo>
                    <a:pt x="59831" y="18261"/>
                  </a:lnTo>
                  <a:lnTo>
                    <a:pt x="53564" y="19073"/>
                  </a:lnTo>
                  <a:lnTo>
                    <a:pt x="49010" y="24573"/>
                  </a:lnTo>
                  <a:lnTo>
                    <a:pt x="47117" y="29127"/>
                  </a:lnTo>
                  <a:lnTo>
                    <a:pt x="40805" y="31787"/>
                  </a:lnTo>
                  <a:lnTo>
                    <a:pt x="34538" y="30750"/>
                  </a:lnTo>
                  <a:lnTo>
                    <a:pt x="31742" y="36251"/>
                  </a:lnTo>
                  <a:lnTo>
                    <a:pt x="30795" y="40850"/>
                  </a:lnTo>
                  <a:lnTo>
                    <a:pt x="25430" y="40759"/>
                  </a:lnTo>
                  <a:lnTo>
                    <a:pt x="26196" y="48154"/>
                  </a:lnTo>
                  <a:lnTo>
                    <a:pt x="18036" y="53519"/>
                  </a:lnTo>
                  <a:lnTo>
                    <a:pt x="10822" y="56179"/>
                  </a:lnTo>
                  <a:lnTo>
                    <a:pt x="13437" y="59921"/>
                  </a:lnTo>
                  <a:lnTo>
                    <a:pt x="11543" y="65422"/>
                  </a:lnTo>
                  <a:lnTo>
                    <a:pt x="7891" y="69976"/>
                  </a:lnTo>
                  <a:lnTo>
                    <a:pt x="7756" y="77370"/>
                  </a:lnTo>
                  <a:lnTo>
                    <a:pt x="4104" y="79759"/>
                  </a:lnTo>
                  <a:lnTo>
                    <a:pt x="5186" y="81698"/>
                  </a:lnTo>
                  <a:lnTo>
                    <a:pt x="8523" y="84538"/>
                  </a:lnTo>
                  <a:lnTo>
                    <a:pt x="10416" y="90129"/>
                  </a:lnTo>
                  <a:lnTo>
                    <a:pt x="13708" y="94999"/>
                  </a:lnTo>
                  <a:lnTo>
                    <a:pt x="20425" y="95134"/>
                  </a:lnTo>
                  <a:lnTo>
                    <a:pt x="24393" y="97298"/>
                  </a:lnTo>
                  <a:lnTo>
                    <a:pt x="27143" y="94593"/>
                  </a:lnTo>
                  <a:lnTo>
                    <a:pt x="31877" y="92564"/>
                  </a:lnTo>
                  <a:lnTo>
                    <a:pt x="32554" y="92564"/>
                  </a:lnTo>
                  <a:lnTo>
                    <a:pt x="35890" y="92654"/>
                  </a:lnTo>
                  <a:lnTo>
                    <a:pt x="41932" y="92744"/>
                  </a:lnTo>
                  <a:lnTo>
                    <a:pt x="46576" y="95585"/>
                  </a:lnTo>
                  <a:lnTo>
                    <a:pt x="48514" y="101852"/>
                  </a:lnTo>
                  <a:lnTo>
                    <a:pt x="49867" y="103971"/>
                  </a:lnTo>
                  <a:lnTo>
                    <a:pt x="50588" y="98425"/>
                  </a:lnTo>
                  <a:lnTo>
                    <a:pt x="50678" y="92925"/>
                  </a:lnTo>
                  <a:lnTo>
                    <a:pt x="50092" y="87379"/>
                  </a:lnTo>
                  <a:lnTo>
                    <a:pt x="49551" y="81112"/>
                  </a:lnTo>
                  <a:lnTo>
                    <a:pt x="48965" y="76243"/>
                  </a:lnTo>
                  <a:lnTo>
                    <a:pt x="51039" y="72816"/>
                  </a:lnTo>
                  <a:lnTo>
                    <a:pt x="57081" y="72951"/>
                  </a:lnTo>
                  <a:lnTo>
                    <a:pt x="63754" y="74439"/>
                  </a:lnTo>
                  <a:lnTo>
                    <a:pt x="68488" y="74529"/>
                  </a:lnTo>
                  <a:lnTo>
                    <a:pt x="72500" y="74619"/>
                  </a:lnTo>
                  <a:lnTo>
                    <a:pt x="78542" y="75386"/>
                  </a:lnTo>
                  <a:lnTo>
                    <a:pt x="83907" y="76198"/>
                  </a:lnTo>
                  <a:lnTo>
                    <a:pt x="87920" y="76243"/>
                  </a:lnTo>
                  <a:lnTo>
                    <a:pt x="94007" y="74304"/>
                  </a:lnTo>
                  <a:lnTo>
                    <a:pt x="95855" y="74619"/>
                  </a:lnTo>
                  <a:lnTo>
                    <a:pt x="98696" y="75070"/>
                  </a:lnTo>
                  <a:lnTo>
                    <a:pt x="102934" y="75160"/>
                  </a:lnTo>
                  <a:lnTo>
                    <a:pt x="103385" y="75160"/>
                  </a:lnTo>
                  <a:lnTo>
                    <a:pt x="110734" y="76648"/>
                  </a:lnTo>
                  <a:lnTo>
                    <a:pt x="114115" y="75341"/>
                  </a:lnTo>
                  <a:lnTo>
                    <a:pt x="118218" y="71959"/>
                  </a:lnTo>
                  <a:lnTo>
                    <a:pt x="123629" y="69299"/>
                  </a:lnTo>
                  <a:lnTo>
                    <a:pt x="131654" y="71508"/>
                  </a:lnTo>
                  <a:lnTo>
                    <a:pt x="135080" y="67406"/>
                  </a:lnTo>
                  <a:lnTo>
                    <a:pt x="138507" y="6402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3" name="手繪多邊形: 圖案 282">
              <a:extLst>
                <a:ext uri="{FF2B5EF4-FFF2-40B4-BE49-F238E27FC236}">
                  <a16:creationId xmlns:a16="http://schemas.microsoft.com/office/drawing/2014/main" id="{12393EEC-995C-4B26-96F5-A11EC975149F}"/>
                </a:ext>
              </a:extLst>
            </p:cNvPr>
            <p:cNvSpPr/>
            <p:nvPr/>
          </p:nvSpPr>
          <p:spPr>
            <a:xfrm>
              <a:off x="1276329" y="3221879"/>
              <a:ext cx="131435" cy="142386"/>
            </a:xfrm>
            <a:custGeom>
              <a:avLst/>
              <a:gdLst>
                <a:gd name="connsiteX0" fmla="*/ 105549 w 108207"/>
                <a:gd name="connsiteY0" fmla="*/ 39587 h 117225"/>
                <a:gd name="connsiteX1" fmla="*/ 107623 w 108207"/>
                <a:gd name="connsiteY1" fmla="*/ 34763 h 117225"/>
                <a:gd name="connsiteX2" fmla="*/ 105729 w 108207"/>
                <a:gd name="connsiteY2" fmla="*/ 31968 h 117225"/>
                <a:gd name="connsiteX3" fmla="*/ 104377 w 108207"/>
                <a:gd name="connsiteY3" fmla="*/ 29849 h 117225"/>
                <a:gd name="connsiteX4" fmla="*/ 102438 w 108207"/>
                <a:gd name="connsiteY4" fmla="*/ 23582 h 117225"/>
                <a:gd name="connsiteX5" fmla="*/ 97794 w 108207"/>
                <a:gd name="connsiteY5" fmla="*/ 20741 h 117225"/>
                <a:gd name="connsiteX6" fmla="*/ 91752 w 108207"/>
                <a:gd name="connsiteY6" fmla="*/ 20651 h 117225"/>
                <a:gd name="connsiteX7" fmla="*/ 88416 w 108207"/>
                <a:gd name="connsiteY7" fmla="*/ 20561 h 117225"/>
                <a:gd name="connsiteX8" fmla="*/ 87740 w 108207"/>
                <a:gd name="connsiteY8" fmla="*/ 20561 h 117225"/>
                <a:gd name="connsiteX9" fmla="*/ 83006 w 108207"/>
                <a:gd name="connsiteY9" fmla="*/ 22590 h 117225"/>
                <a:gd name="connsiteX10" fmla="*/ 80255 w 108207"/>
                <a:gd name="connsiteY10" fmla="*/ 25295 h 117225"/>
                <a:gd name="connsiteX11" fmla="*/ 76288 w 108207"/>
                <a:gd name="connsiteY11" fmla="*/ 23131 h 117225"/>
                <a:gd name="connsiteX12" fmla="*/ 69570 w 108207"/>
                <a:gd name="connsiteY12" fmla="*/ 22995 h 117225"/>
                <a:gd name="connsiteX13" fmla="*/ 66278 w 108207"/>
                <a:gd name="connsiteY13" fmla="*/ 18126 h 117225"/>
                <a:gd name="connsiteX14" fmla="*/ 64385 w 108207"/>
                <a:gd name="connsiteY14" fmla="*/ 12535 h 117225"/>
                <a:gd name="connsiteX15" fmla="*/ 61048 w 108207"/>
                <a:gd name="connsiteY15" fmla="*/ 9695 h 117225"/>
                <a:gd name="connsiteX16" fmla="*/ 59966 w 108207"/>
                <a:gd name="connsiteY16" fmla="*/ 7756 h 117225"/>
                <a:gd name="connsiteX17" fmla="*/ 58163 w 108207"/>
                <a:gd name="connsiteY17" fmla="*/ 8974 h 117225"/>
                <a:gd name="connsiteX18" fmla="*/ 54556 w 108207"/>
                <a:gd name="connsiteY18" fmla="*/ 11679 h 117225"/>
                <a:gd name="connsiteX19" fmla="*/ 49596 w 108207"/>
                <a:gd name="connsiteY19" fmla="*/ 12490 h 117225"/>
                <a:gd name="connsiteX20" fmla="*/ 49732 w 108207"/>
                <a:gd name="connsiteY20" fmla="*/ 6043 h 117225"/>
                <a:gd name="connsiteX21" fmla="*/ 43915 w 108207"/>
                <a:gd name="connsiteY21" fmla="*/ 4104 h 117225"/>
                <a:gd name="connsiteX22" fmla="*/ 42969 w 108207"/>
                <a:gd name="connsiteY22" fmla="*/ 8703 h 117225"/>
                <a:gd name="connsiteX23" fmla="*/ 41796 w 108207"/>
                <a:gd name="connsiteY23" fmla="*/ 8658 h 117225"/>
                <a:gd name="connsiteX24" fmla="*/ 36702 w 108207"/>
                <a:gd name="connsiteY24" fmla="*/ 8568 h 117225"/>
                <a:gd name="connsiteX25" fmla="*/ 27729 w 108207"/>
                <a:gd name="connsiteY25" fmla="*/ 8433 h 117225"/>
                <a:gd name="connsiteX26" fmla="*/ 21462 w 108207"/>
                <a:gd name="connsiteY26" fmla="*/ 8297 h 117225"/>
                <a:gd name="connsiteX27" fmla="*/ 20290 w 108207"/>
                <a:gd name="connsiteY27" fmla="*/ 7666 h 117225"/>
                <a:gd name="connsiteX28" fmla="*/ 20065 w 108207"/>
                <a:gd name="connsiteY28" fmla="*/ 10371 h 117225"/>
                <a:gd name="connsiteX29" fmla="*/ 15962 w 108207"/>
                <a:gd name="connsiteY29" fmla="*/ 14429 h 117225"/>
                <a:gd name="connsiteX30" fmla="*/ 13888 w 108207"/>
                <a:gd name="connsiteY30" fmla="*/ 19253 h 117225"/>
                <a:gd name="connsiteX31" fmla="*/ 17134 w 108207"/>
                <a:gd name="connsiteY31" fmla="*/ 24123 h 117225"/>
                <a:gd name="connsiteX32" fmla="*/ 19118 w 108207"/>
                <a:gd name="connsiteY32" fmla="*/ 27639 h 117225"/>
                <a:gd name="connsiteX33" fmla="*/ 21057 w 108207"/>
                <a:gd name="connsiteY33" fmla="*/ 30435 h 117225"/>
                <a:gd name="connsiteX34" fmla="*/ 17630 w 108207"/>
                <a:gd name="connsiteY34" fmla="*/ 33861 h 117225"/>
                <a:gd name="connsiteX35" fmla="*/ 18892 w 108207"/>
                <a:gd name="connsiteY35" fmla="*/ 38731 h 117225"/>
                <a:gd name="connsiteX36" fmla="*/ 21553 w 108207"/>
                <a:gd name="connsiteY36" fmla="*/ 40850 h 117225"/>
                <a:gd name="connsiteX37" fmla="*/ 19479 w 108207"/>
                <a:gd name="connsiteY37" fmla="*/ 43600 h 117225"/>
                <a:gd name="connsiteX38" fmla="*/ 12851 w 108207"/>
                <a:gd name="connsiteY38" fmla="*/ 39993 h 117225"/>
                <a:gd name="connsiteX39" fmla="*/ 12130 w 108207"/>
                <a:gd name="connsiteY39" fmla="*/ 42743 h 117225"/>
                <a:gd name="connsiteX40" fmla="*/ 13392 w 108207"/>
                <a:gd name="connsiteY40" fmla="*/ 45539 h 117225"/>
                <a:gd name="connsiteX41" fmla="*/ 15376 w 108207"/>
                <a:gd name="connsiteY41" fmla="*/ 48379 h 117225"/>
                <a:gd name="connsiteX42" fmla="*/ 15285 w 108207"/>
                <a:gd name="connsiteY42" fmla="*/ 53203 h 117225"/>
                <a:gd name="connsiteX43" fmla="*/ 11228 w 108207"/>
                <a:gd name="connsiteY43" fmla="*/ 54511 h 117225"/>
                <a:gd name="connsiteX44" fmla="*/ 7846 w 108207"/>
                <a:gd name="connsiteY44" fmla="*/ 57216 h 117225"/>
                <a:gd name="connsiteX45" fmla="*/ 9064 w 108207"/>
                <a:gd name="connsiteY45" fmla="*/ 63483 h 117225"/>
                <a:gd name="connsiteX46" fmla="*/ 8973 w 108207"/>
                <a:gd name="connsiteY46" fmla="*/ 69029 h 117225"/>
                <a:gd name="connsiteX47" fmla="*/ 6223 w 108207"/>
                <a:gd name="connsiteY47" fmla="*/ 73132 h 117225"/>
                <a:gd name="connsiteX48" fmla="*/ 4104 w 108207"/>
                <a:gd name="connsiteY48" fmla="*/ 77956 h 117225"/>
                <a:gd name="connsiteX49" fmla="*/ 6764 w 108207"/>
                <a:gd name="connsiteY49" fmla="*/ 79354 h 117225"/>
                <a:gd name="connsiteX50" fmla="*/ 10055 w 108207"/>
                <a:gd name="connsiteY50" fmla="*/ 82194 h 117225"/>
                <a:gd name="connsiteX51" fmla="*/ 14744 w 108207"/>
                <a:gd name="connsiteY51" fmla="*/ 82961 h 117225"/>
                <a:gd name="connsiteX52" fmla="*/ 18036 w 108207"/>
                <a:gd name="connsiteY52" fmla="*/ 87199 h 117225"/>
                <a:gd name="connsiteX53" fmla="*/ 20651 w 108207"/>
                <a:gd name="connsiteY53" fmla="*/ 91392 h 117225"/>
                <a:gd name="connsiteX54" fmla="*/ 23266 w 108207"/>
                <a:gd name="connsiteY54" fmla="*/ 94908 h 117225"/>
                <a:gd name="connsiteX55" fmla="*/ 23221 w 108207"/>
                <a:gd name="connsiteY55" fmla="*/ 99056 h 117225"/>
                <a:gd name="connsiteX56" fmla="*/ 21102 w 108207"/>
                <a:gd name="connsiteY56" fmla="*/ 103159 h 117225"/>
                <a:gd name="connsiteX57" fmla="*/ 21012 w 108207"/>
                <a:gd name="connsiteY57" fmla="*/ 108029 h 117225"/>
                <a:gd name="connsiteX58" fmla="*/ 18892 w 108207"/>
                <a:gd name="connsiteY58" fmla="*/ 113529 h 117225"/>
                <a:gd name="connsiteX59" fmla="*/ 18577 w 108207"/>
                <a:gd name="connsiteY59" fmla="*/ 116234 h 117225"/>
                <a:gd name="connsiteX60" fmla="*/ 24934 w 108207"/>
                <a:gd name="connsiteY60" fmla="*/ 115693 h 117225"/>
                <a:gd name="connsiteX61" fmla="*/ 32328 w 108207"/>
                <a:gd name="connsiteY61" fmla="*/ 115152 h 117225"/>
                <a:gd name="connsiteX62" fmla="*/ 36431 w 108207"/>
                <a:gd name="connsiteY62" fmla="*/ 109697 h 117225"/>
                <a:gd name="connsiteX63" fmla="*/ 47928 w 108207"/>
                <a:gd name="connsiteY63" fmla="*/ 107127 h 117225"/>
                <a:gd name="connsiteX64" fmla="*/ 55322 w 108207"/>
                <a:gd name="connsiteY64" fmla="*/ 104467 h 117225"/>
                <a:gd name="connsiteX65" fmla="*/ 66729 w 108207"/>
                <a:gd name="connsiteY65" fmla="*/ 104692 h 117225"/>
                <a:gd name="connsiteX66" fmla="*/ 74124 w 108207"/>
                <a:gd name="connsiteY66" fmla="*/ 104827 h 117225"/>
                <a:gd name="connsiteX67" fmla="*/ 80165 w 108207"/>
                <a:gd name="connsiteY67" fmla="*/ 104918 h 117225"/>
                <a:gd name="connsiteX68" fmla="*/ 84178 w 108207"/>
                <a:gd name="connsiteY68" fmla="*/ 105594 h 117225"/>
                <a:gd name="connsiteX69" fmla="*/ 84854 w 108207"/>
                <a:gd name="connsiteY69" fmla="*/ 105684 h 117225"/>
                <a:gd name="connsiteX70" fmla="*/ 91572 w 108207"/>
                <a:gd name="connsiteY70" fmla="*/ 105819 h 117225"/>
                <a:gd name="connsiteX71" fmla="*/ 98966 w 108207"/>
                <a:gd name="connsiteY71" fmla="*/ 107352 h 117225"/>
                <a:gd name="connsiteX72" fmla="*/ 99733 w 108207"/>
                <a:gd name="connsiteY72" fmla="*/ 101130 h 117225"/>
                <a:gd name="connsiteX73" fmla="*/ 97163 w 108207"/>
                <a:gd name="connsiteY73" fmla="*/ 95540 h 117225"/>
                <a:gd name="connsiteX74" fmla="*/ 95900 w 108207"/>
                <a:gd name="connsiteY74" fmla="*/ 90670 h 117225"/>
                <a:gd name="connsiteX75" fmla="*/ 95359 w 108207"/>
                <a:gd name="connsiteY75" fmla="*/ 82329 h 117225"/>
                <a:gd name="connsiteX76" fmla="*/ 96171 w 108207"/>
                <a:gd name="connsiteY76" fmla="*/ 74755 h 117225"/>
                <a:gd name="connsiteX77" fmla="*/ 97614 w 108207"/>
                <a:gd name="connsiteY77" fmla="*/ 68533 h 117225"/>
                <a:gd name="connsiteX78" fmla="*/ 101085 w 108207"/>
                <a:gd name="connsiteY78" fmla="*/ 62356 h 117225"/>
                <a:gd name="connsiteX79" fmla="*/ 103926 w 108207"/>
                <a:gd name="connsiteY79" fmla="*/ 55503 h 117225"/>
                <a:gd name="connsiteX80" fmla="*/ 107352 w 108207"/>
                <a:gd name="connsiteY80" fmla="*/ 50679 h 117225"/>
                <a:gd name="connsiteX81" fmla="*/ 106811 w 108207"/>
                <a:gd name="connsiteY81" fmla="*/ 44457 h 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207" h="117225">
                  <a:moveTo>
                    <a:pt x="105549" y="39587"/>
                  </a:moveTo>
                  <a:lnTo>
                    <a:pt x="107623" y="34763"/>
                  </a:lnTo>
                  <a:lnTo>
                    <a:pt x="105729" y="31968"/>
                  </a:lnTo>
                  <a:lnTo>
                    <a:pt x="104377" y="29849"/>
                  </a:lnTo>
                  <a:lnTo>
                    <a:pt x="102438" y="23582"/>
                  </a:lnTo>
                  <a:lnTo>
                    <a:pt x="97794" y="20741"/>
                  </a:lnTo>
                  <a:lnTo>
                    <a:pt x="91752" y="20651"/>
                  </a:lnTo>
                  <a:lnTo>
                    <a:pt x="88416" y="20561"/>
                  </a:lnTo>
                  <a:lnTo>
                    <a:pt x="87740" y="20561"/>
                  </a:lnTo>
                  <a:lnTo>
                    <a:pt x="83006" y="22590"/>
                  </a:lnTo>
                  <a:lnTo>
                    <a:pt x="80255" y="25295"/>
                  </a:lnTo>
                  <a:lnTo>
                    <a:pt x="76288" y="23131"/>
                  </a:lnTo>
                  <a:lnTo>
                    <a:pt x="69570" y="22995"/>
                  </a:lnTo>
                  <a:lnTo>
                    <a:pt x="66278" y="18126"/>
                  </a:lnTo>
                  <a:lnTo>
                    <a:pt x="64385" y="12535"/>
                  </a:lnTo>
                  <a:lnTo>
                    <a:pt x="61048" y="9695"/>
                  </a:lnTo>
                  <a:lnTo>
                    <a:pt x="59966" y="7756"/>
                  </a:lnTo>
                  <a:lnTo>
                    <a:pt x="58163" y="8974"/>
                  </a:lnTo>
                  <a:lnTo>
                    <a:pt x="54556" y="11679"/>
                  </a:lnTo>
                  <a:lnTo>
                    <a:pt x="49596" y="12490"/>
                  </a:lnTo>
                  <a:lnTo>
                    <a:pt x="49732" y="6043"/>
                  </a:lnTo>
                  <a:lnTo>
                    <a:pt x="43915" y="4104"/>
                  </a:lnTo>
                  <a:lnTo>
                    <a:pt x="42969" y="8703"/>
                  </a:lnTo>
                  <a:lnTo>
                    <a:pt x="41796" y="8658"/>
                  </a:lnTo>
                  <a:lnTo>
                    <a:pt x="36702" y="8568"/>
                  </a:lnTo>
                  <a:lnTo>
                    <a:pt x="27729" y="8433"/>
                  </a:lnTo>
                  <a:lnTo>
                    <a:pt x="21462" y="8297"/>
                  </a:lnTo>
                  <a:lnTo>
                    <a:pt x="20290" y="7666"/>
                  </a:lnTo>
                  <a:lnTo>
                    <a:pt x="20065" y="10371"/>
                  </a:lnTo>
                  <a:lnTo>
                    <a:pt x="15962" y="14429"/>
                  </a:lnTo>
                  <a:lnTo>
                    <a:pt x="13888" y="19253"/>
                  </a:lnTo>
                  <a:lnTo>
                    <a:pt x="17134" y="24123"/>
                  </a:lnTo>
                  <a:lnTo>
                    <a:pt x="19118" y="27639"/>
                  </a:lnTo>
                  <a:lnTo>
                    <a:pt x="21057" y="30435"/>
                  </a:lnTo>
                  <a:lnTo>
                    <a:pt x="17630" y="33861"/>
                  </a:lnTo>
                  <a:lnTo>
                    <a:pt x="18892" y="38731"/>
                  </a:lnTo>
                  <a:lnTo>
                    <a:pt x="21553" y="40850"/>
                  </a:lnTo>
                  <a:lnTo>
                    <a:pt x="19479" y="43600"/>
                  </a:lnTo>
                  <a:lnTo>
                    <a:pt x="12851" y="39993"/>
                  </a:lnTo>
                  <a:lnTo>
                    <a:pt x="12130" y="42743"/>
                  </a:lnTo>
                  <a:lnTo>
                    <a:pt x="13392" y="45539"/>
                  </a:lnTo>
                  <a:lnTo>
                    <a:pt x="15376" y="48379"/>
                  </a:lnTo>
                  <a:lnTo>
                    <a:pt x="15285" y="53203"/>
                  </a:lnTo>
                  <a:lnTo>
                    <a:pt x="11228" y="54511"/>
                  </a:lnTo>
                  <a:lnTo>
                    <a:pt x="7846" y="57216"/>
                  </a:lnTo>
                  <a:lnTo>
                    <a:pt x="9064" y="63483"/>
                  </a:lnTo>
                  <a:lnTo>
                    <a:pt x="8973" y="69029"/>
                  </a:lnTo>
                  <a:lnTo>
                    <a:pt x="6223" y="73132"/>
                  </a:lnTo>
                  <a:lnTo>
                    <a:pt x="4104" y="77956"/>
                  </a:lnTo>
                  <a:lnTo>
                    <a:pt x="6764" y="79354"/>
                  </a:lnTo>
                  <a:lnTo>
                    <a:pt x="10055" y="82194"/>
                  </a:lnTo>
                  <a:lnTo>
                    <a:pt x="14744" y="82961"/>
                  </a:lnTo>
                  <a:lnTo>
                    <a:pt x="18036" y="87199"/>
                  </a:lnTo>
                  <a:lnTo>
                    <a:pt x="20651" y="91392"/>
                  </a:lnTo>
                  <a:lnTo>
                    <a:pt x="23266" y="94908"/>
                  </a:lnTo>
                  <a:lnTo>
                    <a:pt x="23221" y="99056"/>
                  </a:lnTo>
                  <a:lnTo>
                    <a:pt x="21102" y="103159"/>
                  </a:lnTo>
                  <a:lnTo>
                    <a:pt x="21012" y="108029"/>
                  </a:lnTo>
                  <a:lnTo>
                    <a:pt x="18892" y="113529"/>
                  </a:lnTo>
                  <a:lnTo>
                    <a:pt x="18577" y="116234"/>
                  </a:lnTo>
                  <a:lnTo>
                    <a:pt x="24934" y="115693"/>
                  </a:lnTo>
                  <a:lnTo>
                    <a:pt x="32328" y="115152"/>
                  </a:lnTo>
                  <a:lnTo>
                    <a:pt x="36431" y="109697"/>
                  </a:lnTo>
                  <a:lnTo>
                    <a:pt x="47928" y="107127"/>
                  </a:lnTo>
                  <a:lnTo>
                    <a:pt x="55322" y="104467"/>
                  </a:lnTo>
                  <a:lnTo>
                    <a:pt x="66729" y="104692"/>
                  </a:lnTo>
                  <a:lnTo>
                    <a:pt x="74124" y="104827"/>
                  </a:lnTo>
                  <a:lnTo>
                    <a:pt x="80165" y="104918"/>
                  </a:lnTo>
                  <a:lnTo>
                    <a:pt x="84178" y="105594"/>
                  </a:lnTo>
                  <a:lnTo>
                    <a:pt x="84854" y="105684"/>
                  </a:lnTo>
                  <a:lnTo>
                    <a:pt x="91572" y="105819"/>
                  </a:lnTo>
                  <a:lnTo>
                    <a:pt x="98966" y="107352"/>
                  </a:lnTo>
                  <a:lnTo>
                    <a:pt x="99733" y="101130"/>
                  </a:lnTo>
                  <a:lnTo>
                    <a:pt x="97163" y="95540"/>
                  </a:lnTo>
                  <a:lnTo>
                    <a:pt x="95900" y="90670"/>
                  </a:lnTo>
                  <a:lnTo>
                    <a:pt x="95359" y="82329"/>
                  </a:lnTo>
                  <a:lnTo>
                    <a:pt x="96171" y="74755"/>
                  </a:lnTo>
                  <a:lnTo>
                    <a:pt x="97614" y="68533"/>
                  </a:lnTo>
                  <a:lnTo>
                    <a:pt x="101085" y="62356"/>
                  </a:lnTo>
                  <a:lnTo>
                    <a:pt x="103926" y="55503"/>
                  </a:lnTo>
                  <a:lnTo>
                    <a:pt x="107352" y="50679"/>
                  </a:lnTo>
                  <a:lnTo>
                    <a:pt x="106811" y="4445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4" name="手繪多邊形: 圖案 283">
              <a:extLst>
                <a:ext uri="{FF2B5EF4-FFF2-40B4-BE49-F238E27FC236}">
                  <a16:creationId xmlns:a16="http://schemas.microsoft.com/office/drawing/2014/main" id="{1430D0A5-E2A1-4573-93BF-1926674F1D88}"/>
                </a:ext>
              </a:extLst>
            </p:cNvPr>
            <p:cNvSpPr/>
            <p:nvPr/>
          </p:nvSpPr>
          <p:spPr>
            <a:xfrm>
              <a:off x="1217841" y="3263938"/>
              <a:ext cx="87622" cy="104051"/>
            </a:xfrm>
            <a:custGeom>
              <a:avLst/>
              <a:gdLst>
                <a:gd name="connsiteX0" fmla="*/ 68803 w 72138"/>
                <a:gd name="connsiteY0" fmla="*/ 56765 h 85664"/>
                <a:gd name="connsiteX1" fmla="*/ 66188 w 72138"/>
                <a:gd name="connsiteY1" fmla="*/ 52572 h 85664"/>
                <a:gd name="connsiteX2" fmla="*/ 62897 w 72138"/>
                <a:gd name="connsiteY2" fmla="*/ 48334 h 85664"/>
                <a:gd name="connsiteX3" fmla="*/ 58208 w 72138"/>
                <a:gd name="connsiteY3" fmla="*/ 47568 h 85664"/>
                <a:gd name="connsiteX4" fmla="*/ 54917 w 72138"/>
                <a:gd name="connsiteY4" fmla="*/ 44727 h 85664"/>
                <a:gd name="connsiteX5" fmla="*/ 52257 w 72138"/>
                <a:gd name="connsiteY5" fmla="*/ 43329 h 85664"/>
                <a:gd name="connsiteX6" fmla="*/ 54376 w 72138"/>
                <a:gd name="connsiteY6" fmla="*/ 38505 h 85664"/>
                <a:gd name="connsiteX7" fmla="*/ 57126 w 72138"/>
                <a:gd name="connsiteY7" fmla="*/ 34402 h 85664"/>
                <a:gd name="connsiteX8" fmla="*/ 57216 w 72138"/>
                <a:gd name="connsiteY8" fmla="*/ 28857 h 85664"/>
                <a:gd name="connsiteX9" fmla="*/ 55999 w 72138"/>
                <a:gd name="connsiteY9" fmla="*/ 22590 h 85664"/>
                <a:gd name="connsiteX10" fmla="*/ 53339 w 72138"/>
                <a:gd name="connsiteY10" fmla="*/ 20471 h 85664"/>
                <a:gd name="connsiteX11" fmla="*/ 51265 w 72138"/>
                <a:gd name="connsiteY11" fmla="*/ 23221 h 85664"/>
                <a:gd name="connsiteX12" fmla="*/ 48514 w 72138"/>
                <a:gd name="connsiteY12" fmla="*/ 28000 h 85664"/>
                <a:gd name="connsiteX13" fmla="*/ 43780 w 72138"/>
                <a:gd name="connsiteY13" fmla="*/ 28631 h 85664"/>
                <a:gd name="connsiteX14" fmla="*/ 43284 w 72138"/>
                <a:gd name="connsiteY14" fmla="*/ 28180 h 85664"/>
                <a:gd name="connsiteX15" fmla="*/ 39813 w 72138"/>
                <a:gd name="connsiteY15" fmla="*/ 25069 h 85664"/>
                <a:gd name="connsiteX16" fmla="*/ 39903 w 72138"/>
                <a:gd name="connsiteY16" fmla="*/ 21598 h 85664"/>
                <a:gd name="connsiteX17" fmla="*/ 40624 w 72138"/>
                <a:gd name="connsiteY17" fmla="*/ 18171 h 85664"/>
                <a:gd name="connsiteX18" fmla="*/ 38009 w 72138"/>
                <a:gd name="connsiteY18" fmla="*/ 13302 h 85664"/>
                <a:gd name="connsiteX19" fmla="*/ 38099 w 72138"/>
                <a:gd name="connsiteY19" fmla="*/ 8433 h 85664"/>
                <a:gd name="connsiteX20" fmla="*/ 34132 w 72138"/>
                <a:gd name="connsiteY20" fmla="*/ 5592 h 85664"/>
                <a:gd name="connsiteX21" fmla="*/ 30119 w 72138"/>
                <a:gd name="connsiteY21" fmla="*/ 4104 h 85664"/>
                <a:gd name="connsiteX22" fmla="*/ 26738 w 72138"/>
                <a:gd name="connsiteY22" fmla="*/ 5817 h 85664"/>
                <a:gd name="connsiteX23" fmla="*/ 26647 w 72138"/>
                <a:gd name="connsiteY23" fmla="*/ 10281 h 85664"/>
                <a:gd name="connsiteX24" fmla="*/ 21958 w 72138"/>
                <a:gd name="connsiteY24" fmla="*/ 10912 h 85664"/>
                <a:gd name="connsiteX25" fmla="*/ 19163 w 72138"/>
                <a:gd name="connsiteY25" fmla="*/ 15691 h 85664"/>
                <a:gd name="connsiteX26" fmla="*/ 16413 w 72138"/>
                <a:gd name="connsiteY26" fmla="*/ 19118 h 85664"/>
                <a:gd name="connsiteX27" fmla="*/ 9605 w 72138"/>
                <a:gd name="connsiteY27" fmla="*/ 24528 h 85664"/>
                <a:gd name="connsiteX28" fmla="*/ 6133 w 72138"/>
                <a:gd name="connsiteY28" fmla="*/ 30029 h 85664"/>
                <a:gd name="connsiteX29" fmla="*/ 4104 w 72138"/>
                <a:gd name="connsiteY29" fmla="*/ 31832 h 85664"/>
                <a:gd name="connsiteX30" fmla="*/ 7441 w 72138"/>
                <a:gd name="connsiteY30" fmla="*/ 34177 h 85664"/>
                <a:gd name="connsiteX31" fmla="*/ 14699 w 72138"/>
                <a:gd name="connsiteY31" fmla="*/ 39858 h 85664"/>
                <a:gd name="connsiteX32" fmla="*/ 21958 w 72138"/>
                <a:gd name="connsiteY32" fmla="*/ 47613 h 85664"/>
                <a:gd name="connsiteX33" fmla="*/ 25881 w 72138"/>
                <a:gd name="connsiteY33" fmla="*/ 52527 h 85664"/>
                <a:gd name="connsiteX34" fmla="*/ 32509 w 72138"/>
                <a:gd name="connsiteY34" fmla="*/ 57487 h 85664"/>
                <a:gd name="connsiteX35" fmla="*/ 37062 w 72138"/>
                <a:gd name="connsiteY35" fmla="*/ 65196 h 85664"/>
                <a:gd name="connsiteX36" fmla="*/ 38370 w 72138"/>
                <a:gd name="connsiteY36" fmla="*/ 66053 h 85664"/>
                <a:gd name="connsiteX37" fmla="*/ 44366 w 72138"/>
                <a:gd name="connsiteY37" fmla="*/ 70156 h 85664"/>
                <a:gd name="connsiteX38" fmla="*/ 52347 w 72138"/>
                <a:gd name="connsiteY38" fmla="*/ 75161 h 85664"/>
                <a:gd name="connsiteX39" fmla="*/ 58343 w 72138"/>
                <a:gd name="connsiteY39" fmla="*/ 77370 h 85664"/>
                <a:gd name="connsiteX40" fmla="*/ 66324 w 72138"/>
                <a:gd name="connsiteY40" fmla="*/ 81653 h 85664"/>
                <a:gd name="connsiteX41" fmla="*/ 66729 w 72138"/>
                <a:gd name="connsiteY41" fmla="*/ 81608 h 85664"/>
                <a:gd name="connsiteX42" fmla="*/ 67045 w 72138"/>
                <a:gd name="connsiteY42" fmla="*/ 78903 h 85664"/>
                <a:gd name="connsiteX43" fmla="*/ 69164 w 72138"/>
                <a:gd name="connsiteY43" fmla="*/ 73402 h 85664"/>
                <a:gd name="connsiteX44" fmla="*/ 69254 w 72138"/>
                <a:gd name="connsiteY44" fmla="*/ 68533 h 85664"/>
                <a:gd name="connsiteX45" fmla="*/ 71373 w 72138"/>
                <a:gd name="connsiteY45" fmla="*/ 64430 h 85664"/>
                <a:gd name="connsiteX46" fmla="*/ 71418 w 72138"/>
                <a:gd name="connsiteY46" fmla="*/ 60282 h 8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138" h="85664">
                  <a:moveTo>
                    <a:pt x="68803" y="56765"/>
                  </a:moveTo>
                  <a:lnTo>
                    <a:pt x="66188" y="52572"/>
                  </a:lnTo>
                  <a:lnTo>
                    <a:pt x="62897" y="48334"/>
                  </a:lnTo>
                  <a:lnTo>
                    <a:pt x="58208" y="47568"/>
                  </a:lnTo>
                  <a:lnTo>
                    <a:pt x="54917" y="44727"/>
                  </a:lnTo>
                  <a:lnTo>
                    <a:pt x="52257" y="43329"/>
                  </a:lnTo>
                  <a:lnTo>
                    <a:pt x="54376" y="38505"/>
                  </a:lnTo>
                  <a:lnTo>
                    <a:pt x="57126" y="34402"/>
                  </a:lnTo>
                  <a:lnTo>
                    <a:pt x="57216" y="28857"/>
                  </a:lnTo>
                  <a:lnTo>
                    <a:pt x="55999" y="22590"/>
                  </a:lnTo>
                  <a:lnTo>
                    <a:pt x="53339" y="20471"/>
                  </a:lnTo>
                  <a:lnTo>
                    <a:pt x="51265" y="23221"/>
                  </a:lnTo>
                  <a:lnTo>
                    <a:pt x="48514" y="28000"/>
                  </a:lnTo>
                  <a:lnTo>
                    <a:pt x="43780" y="28631"/>
                  </a:lnTo>
                  <a:lnTo>
                    <a:pt x="43284" y="28180"/>
                  </a:lnTo>
                  <a:lnTo>
                    <a:pt x="39813" y="25069"/>
                  </a:lnTo>
                  <a:lnTo>
                    <a:pt x="39903" y="21598"/>
                  </a:lnTo>
                  <a:lnTo>
                    <a:pt x="40624" y="18171"/>
                  </a:lnTo>
                  <a:lnTo>
                    <a:pt x="38009" y="13302"/>
                  </a:lnTo>
                  <a:lnTo>
                    <a:pt x="38099" y="8433"/>
                  </a:lnTo>
                  <a:lnTo>
                    <a:pt x="34132" y="5592"/>
                  </a:lnTo>
                  <a:lnTo>
                    <a:pt x="30119" y="4104"/>
                  </a:lnTo>
                  <a:lnTo>
                    <a:pt x="26738" y="5817"/>
                  </a:lnTo>
                  <a:lnTo>
                    <a:pt x="26647" y="10281"/>
                  </a:lnTo>
                  <a:lnTo>
                    <a:pt x="21958" y="10912"/>
                  </a:lnTo>
                  <a:lnTo>
                    <a:pt x="19163" y="15691"/>
                  </a:lnTo>
                  <a:lnTo>
                    <a:pt x="16413" y="19118"/>
                  </a:lnTo>
                  <a:lnTo>
                    <a:pt x="9605" y="24528"/>
                  </a:lnTo>
                  <a:lnTo>
                    <a:pt x="6133" y="30029"/>
                  </a:lnTo>
                  <a:lnTo>
                    <a:pt x="4104" y="31832"/>
                  </a:lnTo>
                  <a:lnTo>
                    <a:pt x="7441" y="34177"/>
                  </a:lnTo>
                  <a:lnTo>
                    <a:pt x="14699" y="39858"/>
                  </a:lnTo>
                  <a:lnTo>
                    <a:pt x="21958" y="47613"/>
                  </a:lnTo>
                  <a:lnTo>
                    <a:pt x="25881" y="52527"/>
                  </a:lnTo>
                  <a:lnTo>
                    <a:pt x="32509" y="57487"/>
                  </a:lnTo>
                  <a:lnTo>
                    <a:pt x="37062" y="65196"/>
                  </a:lnTo>
                  <a:lnTo>
                    <a:pt x="38370" y="66053"/>
                  </a:lnTo>
                  <a:lnTo>
                    <a:pt x="44366" y="70156"/>
                  </a:lnTo>
                  <a:lnTo>
                    <a:pt x="52347" y="75161"/>
                  </a:lnTo>
                  <a:lnTo>
                    <a:pt x="58343" y="77370"/>
                  </a:lnTo>
                  <a:lnTo>
                    <a:pt x="66324" y="81653"/>
                  </a:lnTo>
                  <a:lnTo>
                    <a:pt x="66729" y="81608"/>
                  </a:lnTo>
                  <a:lnTo>
                    <a:pt x="67045" y="78903"/>
                  </a:lnTo>
                  <a:lnTo>
                    <a:pt x="69164" y="73402"/>
                  </a:lnTo>
                  <a:lnTo>
                    <a:pt x="69254" y="68533"/>
                  </a:lnTo>
                  <a:lnTo>
                    <a:pt x="71373" y="64430"/>
                  </a:lnTo>
                  <a:lnTo>
                    <a:pt x="71418" y="6028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5" name="手繪多邊形: 圖案 284">
              <a:extLst>
                <a:ext uri="{FF2B5EF4-FFF2-40B4-BE49-F238E27FC236}">
                  <a16:creationId xmlns:a16="http://schemas.microsoft.com/office/drawing/2014/main" id="{4DC0FFC7-D8E6-437D-BED6-49AD580B5595}"/>
                </a:ext>
              </a:extLst>
            </p:cNvPr>
            <p:cNvSpPr/>
            <p:nvPr/>
          </p:nvSpPr>
          <p:spPr>
            <a:xfrm>
              <a:off x="1185201" y="3228944"/>
              <a:ext cx="65717" cy="76669"/>
            </a:xfrm>
            <a:custGeom>
              <a:avLst/>
              <a:gdLst>
                <a:gd name="connsiteX0" fmla="*/ 52933 w 54103"/>
                <a:gd name="connsiteY0" fmla="*/ 34943 h 63121"/>
                <a:gd name="connsiteX1" fmla="*/ 50904 w 54103"/>
                <a:gd name="connsiteY1" fmla="*/ 36296 h 63121"/>
                <a:gd name="connsiteX2" fmla="*/ 46846 w 54103"/>
                <a:gd name="connsiteY2" fmla="*/ 36206 h 63121"/>
                <a:gd name="connsiteX3" fmla="*/ 46936 w 54103"/>
                <a:gd name="connsiteY3" fmla="*/ 32058 h 63121"/>
                <a:gd name="connsiteX4" fmla="*/ 49687 w 54103"/>
                <a:gd name="connsiteY4" fmla="*/ 28676 h 63121"/>
                <a:gd name="connsiteX5" fmla="*/ 49281 w 54103"/>
                <a:gd name="connsiteY5" fmla="*/ 27820 h 63121"/>
                <a:gd name="connsiteX6" fmla="*/ 48379 w 54103"/>
                <a:gd name="connsiteY6" fmla="*/ 25881 h 63121"/>
                <a:gd name="connsiteX7" fmla="*/ 47117 w 54103"/>
                <a:gd name="connsiteY7" fmla="*/ 22364 h 63121"/>
                <a:gd name="connsiteX8" fmla="*/ 47162 w 54103"/>
                <a:gd name="connsiteY8" fmla="*/ 18938 h 63121"/>
                <a:gd name="connsiteX9" fmla="*/ 45223 w 54103"/>
                <a:gd name="connsiteY9" fmla="*/ 16097 h 63121"/>
                <a:gd name="connsiteX10" fmla="*/ 42608 w 54103"/>
                <a:gd name="connsiteY10" fmla="*/ 9830 h 63121"/>
                <a:gd name="connsiteX11" fmla="*/ 40669 w 54103"/>
                <a:gd name="connsiteY11" fmla="*/ 7035 h 63121"/>
                <a:gd name="connsiteX12" fmla="*/ 38009 w 54103"/>
                <a:gd name="connsiteY12" fmla="*/ 4194 h 63121"/>
                <a:gd name="connsiteX13" fmla="*/ 32644 w 54103"/>
                <a:gd name="connsiteY13" fmla="*/ 4104 h 63121"/>
                <a:gd name="connsiteX14" fmla="*/ 29262 w 54103"/>
                <a:gd name="connsiteY14" fmla="*/ 5457 h 63121"/>
                <a:gd name="connsiteX15" fmla="*/ 27234 w 54103"/>
                <a:gd name="connsiteY15" fmla="*/ 6088 h 63121"/>
                <a:gd name="connsiteX16" fmla="*/ 21192 w 54103"/>
                <a:gd name="connsiteY16" fmla="*/ 5998 h 63121"/>
                <a:gd name="connsiteX17" fmla="*/ 19163 w 54103"/>
                <a:gd name="connsiteY17" fmla="*/ 8027 h 63121"/>
                <a:gd name="connsiteX18" fmla="*/ 15691 w 54103"/>
                <a:gd name="connsiteY18" fmla="*/ 14203 h 63121"/>
                <a:gd name="connsiteX19" fmla="*/ 10912 w 54103"/>
                <a:gd name="connsiteY19" fmla="*/ 17585 h 63121"/>
                <a:gd name="connsiteX20" fmla="*/ 4194 w 54103"/>
                <a:gd name="connsiteY20" fmla="*/ 18847 h 63121"/>
                <a:gd name="connsiteX21" fmla="*/ 4104 w 54103"/>
                <a:gd name="connsiteY21" fmla="*/ 23672 h 63121"/>
                <a:gd name="connsiteX22" fmla="*/ 4690 w 54103"/>
                <a:gd name="connsiteY22" fmla="*/ 28541 h 63121"/>
                <a:gd name="connsiteX23" fmla="*/ 4645 w 54103"/>
                <a:gd name="connsiteY23" fmla="*/ 31336 h 63121"/>
                <a:gd name="connsiteX24" fmla="*/ 7215 w 54103"/>
                <a:gd name="connsiteY24" fmla="*/ 37603 h 63121"/>
                <a:gd name="connsiteX25" fmla="*/ 8478 w 54103"/>
                <a:gd name="connsiteY25" fmla="*/ 41075 h 63121"/>
                <a:gd name="connsiteX26" fmla="*/ 9064 w 54103"/>
                <a:gd name="connsiteY26" fmla="*/ 45268 h 63121"/>
                <a:gd name="connsiteX27" fmla="*/ 11724 w 54103"/>
                <a:gd name="connsiteY27" fmla="*/ 48740 h 63121"/>
                <a:gd name="connsiteX28" fmla="*/ 14068 w 54103"/>
                <a:gd name="connsiteY28" fmla="*/ 50137 h 63121"/>
                <a:gd name="connsiteX29" fmla="*/ 19028 w 54103"/>
                <a:gd name="connsiteY29" fmla="*/ 53023 h 63121"/>
                <a:gd name="connsiteX30" fmla="*/ 23672 w 54103"/>
                <a:gd name="connsiteY30" fmla="*/ 56585 h 63121"/>
                <a:gd name="connsiteX31" fmla="*/ 27684 w 54103"/>
                <a:gd name="connsiteY31" fmla="*/ 56630 h 63121"/>
                <a:gd name="connsiteX32" fmla="*/ 30299 w 54103"/>
                <a:gd name="connsiteY32" fmla="*/ 60147 h 63121"/>
                <a:gd name="connsiteX33" fmla="*/ 30976 w 54103"/>
                <a:gd name="connsiteY33" fmla="*/ 60643 h 63121"/>
                <a:gd name="connsiteX34" fmla="*/ 33005 w 54103"/>
                <a:gd name="connsiteY34" fmla="*/ 58839 h 63121"/>
                <a:gd name="connsiteX35" fmla="*/ 36476 w 54103"/>
                <a:gd name="connsiteY35" fmla="*/ 53339 h 63121"/>
                <a:gd name="connsiteX36" fmla="*/ 43284 w 54103"/>
                <a:gd name="connsiteY36" fmla="*/ 47928 h 63121"/>
                <a:gd name="connsiteX37" fmla="*/ 46035 w 54103"/>
                <a:gd name="connsiteY37" fmla="*/ 44502 h 63121"/>
                <a:gd name="connsiteX38" fmla="*/ 48830 w 54103"/>
                <a:gd name="connsiteY38" fmla="*/ 39722 h 63121"/>
                <a:gd name="connsiteX39" fmla="*/ 53519 w 54103"/>
                <a:gd name="connsiteY39" fmla="*/ 39091 h 63121"/>
                <a:gd name="connsiteX40" fmla="*/ 53609 w 54103"/>
                <a:gd name="connsiteY40" fmla="*/ 34628 h 6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4103" h="63121">
                  <a:moveTo>
                    <a:pt x="52933" y="34943"/>
                  </a:moveTo>
                  <a:lnTo>
                    <a:pt x="50904" y="36296"/>
                  </a:lnTo>
                  <a:lnTo>
                    <a:pt x="46846" y="36206"/>
                  </a:lnTo>
                  <a:lnTo>
                    <a:pt x="46936" y="32058"/>
                  </a:lnTo>
                  <a:lnTo>
                    <a:pt x="49687" y="28676"/>
                  </a:lnTo>
                  <a:lnTo>
                    <a:pt x="49281" y="27820"/>
                  </a:lnTo>
                  <a:lnTo>
                    <a:pt x="48379" y="25881"/>
                  </a:lnTo>
                  <a:lnTo>
                    <a:pt x="47117" y="22364"/>
                  </a:lnTo>
                  <a:lnTo>
                    <a:pt x="47162" y="18938"/>
                  </a:lnTo>
                  <a:lnTo>
                    <a:pt x="45223" y="16097"/>
                  </a:lnTo>
                  <a:lnTo>
                    <a:pt x="42608" y="9830"/>
                  </a:lnTo>
                  <a:lnTo>
                    <a:pt x="40669" y="7035"/>
                  </a:lnTo>
                  <a:lnTo>
                    <a:pt x="38009" y="4194"/>
                  </a:lnTo>
                  <a:lnTo>
                    <a:pt x="32644" y="4104"/>
                  </a:lnTo>
                  <a:lnTo>
                    <a:pt x="29262" y="5457"/>
                  </a:lnTo>
                  <a:lnTo>
                    <a:pt x="27234" y="6088"/>
                  </a:lnTo>
                  <a:lnTo>
                    <a:pt x="21192" y="5998"/>
                  </a:lnTo>
                  <a:lnTo>
                    <a:pt x="19163" y="8027"/>
                  </a:lnTo>
                  <a:lnTo>
                    <a:pt x="15691" y="14203"/>
                  </a:lnTo>
                  <a:lnTo>
                    <a:pt x="10912" y="17585"/>
                  </a:lnTo>
                  <a:lnTo>
                    <a:pt x="4194" y="18847"/>
                  </a:lnTo>
                  <a:lnTo>
                    <a:pt x="4104" y="23672"/>
                  </a:lnTo>
                  <a:lnTo>
                    <a:pt x="4690" y="28541"/>
                  </a:lnTo>
                  <a:lnTo>
                    <a:pt x="4645" y="31336"/>
                  </a:lnTo>
                  <a:lnTo>
                    <a:pt x="7215" y="37603"/>
                  </a:lnTo>
                  <a:lnTo>
                    <a:pt x="8478" y="41075"/>
                  </a:lnTo>
                  <a:lnTo>
                    <a:pt x="9064" y="45268"/>
                  </a:lnTo>
                  <a:lnTo>
                    <a:pt x="11724" y="48740"/>
                  </a:lnTo>
                  <a:lnTo>
                    <a:pt x="14068" y="50137"/>
                  </a:lnTo>
                  <a:lnTo>
                    <a:pt x="19028" y="53023"/>
                  </a:lnTo>
                  <a:lnTo>
                    <a:pt x="23672" y="56585"/>
                  </a:lnTo>
                  <a:lnTo>
                    <a:pt x="27684" y="56630"/>
                  </a:lnTo>
                  <a:lnTo>
                    <a:pt x="30299" y="60147"/>
                  </a:lnTo>
                  <a:lnTo>
                    <a:pt x="30976" y="60643"/>
                  </a:lnTo>
                  <a:lnTo>
                    <a:pt x="33005" y="58839"/>
                  </a:lnTo>
                  <a:lnTo>
                    <a:pt x="36476" y="53339"/>
                  </a:lnTo>
                  <a:lnTo>
                    <a:pt x="43284" y="47928"/>
                  </a:lnTo>
                  <a:lnTo>
                    <a:pt x="46035" y="44502"/>
                  </a:lnTo>
                  <a:lnTo>
                    <a:pt x="48830" y="39722"/>
                  </a:lnTo>
                  <a:lnTo>
                    <a:pt x="53519" y="39091"/>
                  </a:lnTo>
                  <a:lnTo>
                    <a:pt x="53609" y="346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6" name="手繪多邊形: 圖案 285">
              <a:extLst>
                <a:ext uri="{FF2B5EF4-FFF2-40B4-BE49-F238E27FC236}">
                  <a16:creationId xmlns:a16="http://schemas.microsoft.com/office/drawing/2014/main" id="{45AE84D2-85F9-4035-B203-AEDF6DF6AEA4}"/>
                </a:ext>
              </a:extLst>
            </p:cNvPr>
            <p:cNvSpPr/>
            <p:nvPr/>
          </p:nvSpPr>
          <p:spPr>
            <a:xfrm>
              <a:off x="1506997" y="3166896"/>
              <a:ext cx="257393" cy="208103"/>
            </a:xfrm>
            <a:custGeom>
              <a:avLst/>
              <a:gdLst>
                <a:gd name="connsiteX0" fmla="*/ 208617 w 211906"/>
                <a:gd name="connsiteY0" fmla="*/ 38144 h 171328"/>
                <a:gd name="connsiteX1" fmla="*/ 205370 w 211906"/>
                <a:gd name="connsiteY1" fmla="*/ 33275 h 171328"/>
                <a:gd name="connsiteX2" fmla="*/ 201358 w 211906"/>
                <a:gd name="connsiteY2" fmla="*/ 32509 h 171328"/>
                <a:gd name="connsiteX3" fmla="*/ 201403 w 211906"/>
                <a:gd name="connsiteY3" fmla="*/ 27639 h 171328"/>
                <a:gd name="connsiteX4" fmla="*/ 200185 w 211906"/>
                <a:gd name="connsiteY4" fmla="*/ 22770 h 171328"/>
                <a:gd name="connsiteX5" fmla="*/ 200276 w 211906"/>
                <a:gd name="connsiteY5" fmla="*/ 16548 h 171328"/>
                <a:gd name="connsiteX6" fmla="*/ 193648 w 211906"/>
                <a:gd name="connsiteY6" fmla="*/ 11588 h 171328"/>
                <a:gd name="connsiteX7" fmla="*/ 188734 w 211906"/>
                <a:gd name="connsiteY7" fmla="*/ 11949 h 171328"/>
                <a:gd name="connsiteX8" fmla="*/ 183278 w 211906"/>
                <a:gd name="connsiteY8" fmla="*/ 14609 h 171328"/>
                <a:gd name="connsiteX9" fmla="*/ 175208 w 211906"/>
                <a:gd name="connsiteY9" fmla="*/ 17224 h 171328"/>
                <a:gd name="connsiteX10" fmla="*/ 168895 w 211906"/>
                <a:gd name="connsiteY10" fmla="*/ 18983 h 171328"/>
                <a:gd name="connsiteX11" fmla="*/ 160870 w 211906"/>
                <a:gd name="connsiteY11" fmla="*/ 16052 h 171328"/>
                <a:gd name="connsiteX12" fmla="*/ 153746 w 211906"/>
                <a:gd name="connsiteY12" fmla="*/ 14113 h 171328"/>
                <a:gd name="connsiteX13" fmla="*/ 144774 w 211906"/>
                <a:gd name="connsiteY13" fmla="*/ 14880 h 171328"/>
                <a:gd name="connsiteX14" fmla="*/ 135802 w 211906"/>
                <a:gd name="connsiteY14" fmla="*/ 15646 h 171328"/>
                <a:gd name="connsiteX15" fmla="*/ 129490 w 211906"/>
                <a:gd name="connsiteY15" fmla="*/ 20110 h 171328"/>
                <a:gd name="connsiteX16" fmla="*/ 122186 w 211906"/>
                <a:gd name="connsiteY16" fmla="*/ 25520 h 171328"/>
                <a:gd name="connsiteX17" fmla="*/ 114205 w 211906"/>
                <a:gd name="connsiteY17" fmla="*/ 22635 h 171328"/>
                <a:gd name="connsiteX18" fmla="*/ 106225 w 211906"/>
                <a:gd name="connsiteY18" fmla="*/ 16954 h 171328"/>
                <a:gd name="connsiteX19" fmla="*/ 101807 w 211906"/>
                <a:gd name="connsiteY19" fmla="*/ 15015 h 171328"/>
                <a:gd name="connsiteX20" fmla="*/ 92834 w 211906"/>
                <a:gd name="connsiteY20" fmla="*/ 15782 h 171328"/>
                <a:gd name="connsiteX21" fmla="*/ 90084 w 211906"/>
                <a:gd name="connsiteY21" fmla="*/ 18487 h 171328"/>
                <a:gd name="connsiteX22" fmla="*/ 82915 w 211906"/>
                <a:gd name="connsiteY22" fmla="*/ 18351 h 171328"/>
                <a:gd name="connsiteX23" fmla="*/ 76784 w 211906"/>
                <a:gd name="connsiteY23" fmla="*/ 11814 h 171328"/>
                <a:gd name="connsiteX24" fmla="*/ 74124 w 211906"/>
                <a:gd name="connsiteY24" fmla="*/ 9875 h 171328"/>
                <a:gd name="connsiteX25" fmla="*/ 68803 w 211906"/>
                <a:gd name="connsiteY25" fmla="*/ 7035 h 171328"/>
                <a:gd name="connsiteX26" fmla="*/ 59019 w 211906"/>
                <a:gd name="connsiteY26" fmla="*/ 4104 h 171328"/>
                <a:gd name="connsiteX27" fmla="*/ 51851 w 211906"/>
                <a:gd name="connsiteY27" fmla="*/ 4871 h 171328"/>
                <a:gd name="connsiteX28" fmla="*/ 43780 w 211906"/>
                <a:gd name="connsiteY28" fmla="*/ 4735 h 171328"/>
                <a:gd name="connsiteX29" fmla="*/ 38325 w 211906"/>
                <a:gd name="connsiteY29" fmla="*/ 8342 h 171328"/>
                <a:gd name="connsiteX30" fmla="*/ 35574 w 211906"/>
                <a:gd name="connsiteY30" fmla="*/ 12896 h 171328"/>
                <a:gd name="connsiteX31" fmla="*/ 35484 w 211906"/>
                <a:gd name="connsiteY31" fmla="*/ 18442 h 171328"/>
                <a:gd name="connsiteX32" fmla="*/ 30886 w 211906"/>
                <a:gd name="connsiteY32" fmla="*/ 23897 h 171328"/>
                <a:gd name="connsiteX33" fmla="*/ 29217 w 211906"/>
                <a:gd name="connsiteY33" fmla="*/ 25159 h 171328"/>
                <a:gd name="connsiteX34" fmla="*/ 27279 w 211906"/>
                <a:gd name="connsiteY34" fmla="*/ 26602 h 171328"/>
                <a:gd name="connsiteX35" fmla="*/ 27143 w 211906"/>
                <a:gd name="connsiteY35" fmla="*/ 33050 h 171328"/>
                <a:gd name="connsiteX36" fmla="*/ 24348 w 211906"/>
                <a:gd name="connsiteY36" fmla="*/ 38550 h 171328"/>
                <a:gd name="connsiteX37" fmla="*/ 21823 w 211906"/>
                <a:gd name="connsiteY37" fmla="*/ 42428 h 171328"/>
                <a:gd name="connsiteX38" fmla="*/ 21733 w 211906"/>
                <a:gd name="connsiteY38" fmla="*/ 47297 h 171328"/>
                <a:gd name="connsiteX39" fmla="*/ 25700 w 211906"/>
                <a:gd name="connsiteY39" fmla="*/ 50814 h 171328"/>
                <a:gd name="connsiteX40" fmla="*/ 26242 w 211906"/>
                <a:gd name="connsiteY40" fmla="*/ 57757 h 171328"/>
                <a:gd name="connsiteX41" fmla="*/ 26151 w 211906"/>
                <a:gd name="connsiteY41" fmla="*/ 62581 h 171328"/>
                <a:gd name="connsiteX42" fmla="*/ 22770 w 211906"/>
                <a:gd name="connsiteY42" fmla="*/ 63934 h 171328"/>
                <a:gd name="connsiteX43" fmla="*/ 21327 w 211906"/>
                <a:gd name="connsiteY43" fmla="*/ 70111 h 171328"/>
                <a:gd name="connsiteX44" fmla="*/ 17901 w 211906"/>
                <a:gd name="connsiteY44" fmla="*/ 74890 h 171328"/>
                <a:gd name="connsiteX45" fmla="*/ 15150 w 211906"/>
                <a:gd name="connsiteY45" fmla="*/ 78993 h 171328"/>
                <a:gd name="connsiteX46" fmla="*/ 13662 w 211906"/>
                <a:gd name="connsiteY46" fmla="*/ 85215 h 171328"/>
                <a:gd name="connsiteX47" fmla="*/ 6945 w 211906"/>
                <a:gd name="connsiteY47" fmla="*/ 85801 h 171328"/>
                <a:gd name="connsiteX48" fmla="*/ 6809 w 211906"/>
                <a:gd name="connsiteY48" fmla="*/ 93421 h 171328"/>
                <a:gd name="connsiteX49" fmla="*/ 8072 w 211906"/>
                <a:gd name="connsiteY49" fmla="*/ 98966 h 171328"/>
                <a:gd name="connsiteX50" fmla="*/ 5953 w 211906"/>
                <a:gd name="connsiteY50" fmla="*/ 104467 h 171328"/>
                <a:gd name="connsiteX51" fmla="*/ 5817 w 211906"/>
                <a:gd name="connsiteY51" fmla="*/ 110689 h 171328"/>
                <a:gd name="connsiteX52" fmla="*/ 5727 w 211906"/>
                <a:gd name="connsiteY52" fmla="*/ 115558 h 171328"/>
                <a:gd name="connsiteX53" fmla="*/ 6223 w 211906"/>
                <a:gd name="connsiteY53" fmla="*/ 125973 h 171328"/>
                <a:gd name="connsiteX54" fmla="*/ 4104 w 211906"/>
                <a:gd name="connsiteY54" fmla="*/ 132150 h 171328"/>
                <a:gd name="connsiteX55" fmla="*/ 4149 w 211906"/>
                <a:gd name="connsiteY55" fmla="*/ 135621 h 171328"/>
                <a:gd name="connsiteX56" fmla="*/ 6043 w 211906"/>
                <a:gd name="connsiteY56" fmla="*/ 135667 h 171328"/>
                <a:gd name="connsiteX57" fmla="*/ 13437 w 211906"/>
                <a:gd name="connsiteY57" fmla="*/ 137154 h 171328"/>
                <a:gd name="connsiteX58" fmla="*/ 20831 w 211906"/>
                <a:gd name="connsiteY58" fmla="*/ 135216 h 171328"/>
                <a:gd name="connsiteX59" fmla="*/ 27594 w 211906"/>
                <a:gd name="connsiteY59" fmla="*/ 133953 h 171328"/>
                <a:gd name="connsiteX60" fmla="*/ 30209 w 211906"/>
                <a:gd name="connsiteY60" fmla="*/ 136749 h 171328"/>
                <a:gd name="connsiteX61" fmla="*/ 35574 w 211906"/>
                <a:gd name="connsiteY61" fmla="*/ 137560 h 171328"/>
                <a:gd name="connsiteX62" fmla="*/ 40850 w 211906"/>
                <a:gd name="connsiteY62" fmla="*/ 142520 h 171328"/>
                <a:gd name="connsiteX63" fmla="*/ 42157 w 211906"/>
                <a:gd name="connsiteY63" fmla="*/ 145991 h 171328"/>
                <a:gd name="connsiteX64" fmla="*/ 44772 w 211906"/>
                <a:gd name="connsiteY64" fmla="*/ 149508 h 171328"/>
                <a:gd name="connsiteX65" fmla="*/ 47026 w 211906"/>
                <a:gd name="connsiteY65" fmla="*/ 151582 h 171328"/>
                <a:gd name="connsiteX66" fmla="*/ 49371 w 211906"/>
                <a:gd name="connsiteY66" fmla="*/ 153746 h 171328"/>
                <a:gd name="connsiteX67" fmla="*/ 49326 w 211906"/>
                <a:gd name="connsiteY67" fmla="*/ 157894 h 171328"/>
                <a:gd name="connsiteX68" fmla="*/ 53925 w 211906"/>
                <a:gd name="connsiteY68" fmla="*/ 163485 h 171328"/>
                <a:gd name="connsiteX69" fmla="*/ 57847 w 211906"/>
                <a:gd name="connsiteY69" fmla="*/ 168444 h 171328"/>
                <a:gd name="connsiteX70" fmla="*/ 63889 w 211906"/>
                <a:gd name="connsiteY70" fmla="*/ 169932 h 171328"/>
                <a:gd name="connsiteX71" fmla="*/ 71283 w 211906"/>
                <a:gd name="connsiteY71" fmla="*/ 169346 h 171328"/>
                <a:gd name="connsiteX72" fmla="*/ 73357 w 211906"/>
                <a:gd name="connsiteY72" fmla="*/ 165920 h 171328"/>
                <a:gd name="connsiteX73" fmla="*/ 80075 w 211906"/>
                <a:gd name="connsiteY73" fmla="*/ 166055 h 171328"/>
                <a:gd name="connsiteX74" fmla="*/ 84719 w 211906"/>
                <a:gd name="connsiteY74" fmla="*/ 168895 h 171328"/>
                <a:gd name="connsiteX75" fmla="*/ 92789 w 211906"/>
                <a:gd name="connsiteY75" fmla="*/ 169076 h 171328"/>
                <a:gd name="connsiteX76" fmla="*/ 98155 w 211906"/>
                <a:gd name="connsiteY76" fmla="*/ 167768 h 171328"/>
                <a:gd name="connsiteX77" fmla="*/ 98290 w 211906"/>
                <a:gd name="connsiteY77" fmla="*/ 161546 h 171328"/>
                <a:gd name="connsiteX78" fmla="*/ 104196 w 211906"/>
                <a:gd name="connsiteY78" fmla="*/ 168580 h 171328"/>
                <a:gd name="connsiteX79" fmla="*/ 104963 w 211906"/>
                <a:gd name="connsiteY79" fmla="*/ 163710 h 171328"/>
                <a:gd name="connsiteX80" fmla="*/ 107037 w 211906"/>
                <a:gd name="connsiteY80" fmla="*/ 161005 h 171328"/>
                <a:gd name="connsiteX81" fmla="*/ 109156 w 211906"/>
                <a:gd name="connsiteY81" fmla="*/ 154783 h 171328"/>
                <a:gd name="connsiteX82" fmla="*/ 108570 w 211906"/>
                <a:gd name="connsiteY82" fmla="*/ 149959 h 171328"/>
                <a:gd name="connsiteX83" fmla="*/ 113349 w 211906"/>
                <a:gd name="connsiteY83" fmla="*/ 144504 h 171328"/>
                <a:gd name="connsiteX84" fmla="*/ 118173 w 211906"/>
                <a:gd name="connsiteY84" fmla="*/ 138327 h 171328"/>
                <a:gd name="connsiteX85" fmla="*/ 123629 w 211906"/>
                <a:gd name="connsiteY85" fmla="*/ 133593 h 171328"/>
                <a:gd name="connsiteX86" fmla="*/ 123719 w 211906"/>
                <a:gd name="connsiteY86" fmla="*/ 129445 h 171328"/>
                <a:gd name="connsiteX87" fmla="*/ 131789 w 211906"/>
                <a:gd name="connsiteY87" fmla="*/ 128182 h 171328"/>
                <a:gd name="connsiteX88" fmla="*/ 136478 w 211906"/>
                <a:gd name="connsiteY88" fmla="*/ 128949 h 171328"/>
                <a:gd name="connsiteX89" fmla="*/ 138507 w 211906"/>
                <a:gd name="connsiteY89" fmla="*/ 127596 h 171328"/>
                <a:gd name="connsiteX90" fmla="*/ 139905 w 211906"/>
                <a:gd name="connsiteY90" fmla="*/ 125567 h 171328"/>
                <a:gd name="connsiteX91" fmla="*/ 143196 w 211906"/>
                <a:gd name="connsiteY91" fmla="*/ 129805 h 171328"/>
                <a:gd name="connsiteX92" fmla="*/ 145135 w 211906"/>
                <a:gd name="connsiteY92" fmla="*/ 133277 h 171328"/>
                <a:gd name="connsiteX93" fmla="*/ 149102 w 211906"/>
                <a:gd name="connsiteY93" fmla="*/ 135441 h 171328"/>
                <a:gd name="connsiteX94" fmla="*/ 153836 w 211906"/>
                <a:gd name="connsiteY94" fmla="*/ 134134 h 171328"/>
                <a:gd name="connsiteX95" fmla="*/ 157939 w 211906"/>
                <a:gd name="connsiteY95" fmla="*/ 131428 h 171328"/>
                <a:gd name="connsiteX96" fmla="*/ 160013 w 211906"/>
                <a:gd name="connsiteY96" fmla="*/ 125928 h 171328"/>
                <a:gd name="connsiteX97" fmla="*/ 160103 w 211906"/>
                <a:gd name="connsiteY97" fmla="*/ 121104 h 171328"/>
                <a:gd name="connsiteX98" fmla="*/ 164206 w 211906"/>
                <a:gd name="connsiteY98" fmla="*/ 117001 h 171328"/>
                <a:gd name="connsiteX99" fmla="*/ 165649 w 211906"/>
                <a:gd name="connsiteY99" fmla="*/ 112853 h 171328"/>
                <a:gd name="connsiteX100" fmla="*/ 169121 w 211906"/>
                <a:gd name="connsiteY100" fmla="*/ 106721 h 171328"/>
                <a:gd name="connsiteX101" fmla="*/ 170564 w 211906"/>
                <a:gd name="connsiteY101" fmla="*/ 101175 h 171328"/>
                <a:gd name="connsiteX102" fmla="*/ 173269 w 211906"/>
                <a:gd name="connsiteY102" fmla="*/ 100544 h 171328"/>
                <a:gd name="connsiteX103" fmla="*/ 176019 w 211906"/>
                <a:gd name="connsiteY103" fmla="*/ 96441 h 171328"/>
                <a:gd name="connsiteX104" fmla="*/ 178093 w 211906"/>
                <a:gd name="connsiteY104" fmla="*/ 93691 h 171328"/>
                <a:gd name="connsiteX105" fmla="*/ 178814 w 211906"/>
                <a:gd name="connsiteY105" fmla="*/ 89588 h 171328"/>
                <a:gd name="connsiteX106" fmla="*/ 181565 w 211906"/>
                <a:gd name="connsiteY106" fmla="*/ 85485 h 171328"/>
                <a:gd name="connsiteX107" fmla="*/ 186344 w 211906"/>
                <a:gd name="connsiteY107" fmla="*/ 81382 h 171328"/>
                <a:gd name="connsiteX108" fmla="*/ 186479 w 211906"/>
                <a:gd name="connsiteY108" fmla="*/ 75837 h 171328"/>
                <a:gd name="connsiteX109" fmla="*/ 190537 w 211906"/>
                <a:gd name="connsiteY109" fmla="*/ 71779 h 171328"/>
                <a:gd name="connsiteX110" fmla="*/ 190672 w 211906"/>
                <a:gd name="connsiteY110" fmla="*/ 65512 h 171328"/>
                <a:gd name="connsiteX111" fmla="*/ 195497 w 211906"/>
                <a:gd name="connsiteY111" fmla="*/ 58704 h 171328"/>
                <a:gd name="connsiteX112" fmla="*/ 199599 w 211906"/>
                <a:gd name="connsiteY112" fmla="*/ 55322 h 171328"/>
                <a:gd name="connsiteX113" fmla="*/ 205010 w 211906"/>
                <a:gd name="connsiteY113" fmla="*/ 53339 h 171328"/>
                <a:gd name="connsiteX114" fmla="*/ 207039 w 211906"/>
                <a:gd name="connsiteY114" fmla="*/ 50588 h 171328"/>
                <a:gd name="connsiteX115" fmla="*/ 209879 w 211906"/>
                <a:gd name="connsiteY115" fmla="*/ 43735 h 17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11906" h="171328">
                  <a:moveTo>
                    <a:pt x="208617" y="38144"/>
                  </a:moveTo>
                  <a:lnTo>
                    <a:pt x="205370" y="33275"/>
                  </a:lnTo>
                  <a:lnTo>
                    <a:pt x="201358" y="32509"/>
                  </a:lnTo>
                  <a:lnTo>
                    <a:pt x="201403" y="27639"/>
                  </a:lnTo>
                  <a:lnTo>
                    <a:pt x="200185" y="22770"/>
                  </a:lnTo>
                  <a:lnTo>
                    <a:pt x="200276" y="16548"/>
                  </a:lnTo>
                  <a:lnTo>
                    <a:pt x="193648" y="11588"/>
                  </a:lnTo>
                  <a:lnTo>
                    <a:pt x="188734" y="11949"/>
                  </a:lnTo>
                  <a:lnTo>
                    <a:pt x="183278" y="14609"/>
                  </a:lnTo>
                  <a:lnTo>
                    <a:pt x="175208" y="17224"/>
                  </a:lnTo>
                  <a:lnTo>
                    <a:pt x="168895" y="18983"/>
                  </a:lnTo>
                  <a:lnTo>
                    <a:pt x="160870" y="16052"/>
                  </a:lnTo>
                  <a:lnTo>
                    <a:pt x="153746" y="14113"/>
                  </a:lnTo>
                  <a:lnTo>
                    <a:pt x="144774" y="14880"/>
                  </a:lnTo>
                  <a:lnTo>
                    <a:pt x="135802" y="15646"/>
                  </a:lnTo>
                  <a:lnTo>
                    <a:pt x="129490" y="20110"/>
                  </a:lnTo>
                  <a:lnTo>
                    <a:pt x="122186" y="25520"/>
                  </a:lnTo>
                  <a:lnTo>
                    <a:pt x="114205" y="22635"/>
                  </a:lnTo>
                  <a:lnTo>
                    <a:pt x="106225" y="16954"/>
                  </a:lnTo>
                  <a:lnTo>
                    <a:pt x="101807" y="15015"/>
                  </a:lnTo>
                  <a:lnTo>
                    <a:pt x="92834" y="15782"/>
                  </a:lnTo>
                  <a:lnTo>
                    <a:pt x="90084" y="18487"/>
                  </a:lnTo>
                  <a:lnTo>
                    <a:pt x="82915" y="18351"/>
                  </a:lnTo>
                  <a:lnTo>
                    <a:pt x="76784" y="11814"/>
                  </a:lnTo>
                  <a:lnTo>
                    <a:pt x="74124" y="9875"/>
                  </a:lnTo>
                  <a:lnTo>
                    <a:pt x="68803" y="7035"/>
                  </a:lnTo>
                  <a:lnTo>
                    <a:pt x="59019" y="4104"/>
                  </a:lnTo>
                  <a:lnTo>
                    <a:pt x="51851" y="4871"/>
                  </a:lnTo>
                  <a:lnTo>
                    <a:pt x="43780" y="4735"/>
                  </a:lnTo>
                  <a:lnTo>
                    <a:pt x="38325" y="8342"/>
                  </a:lnTo>
                  <a:lnTo>
                    <a:pt x="35574" y="12896"/>
                  </a:lnTo>
                  <a:lnTo>
                    <a:pt x="35484" y="18442"/>
                  </a:lnTo>
                  <a:lnTo>
                    <a:pt x="30886" y="23897"/>
                  </a:lnTo>
                  <a:lnTo>
                    <a:pt x="29217" y="25159"/>
                  </a:lnTo>
                  <a:lnTo>
                    <a:pt x="27279" y="26602"/>
                  </a:lnTo>
                  <a:lnTo>
                    <a:pt x="27143" y="33050"/>
                  </a:lnTo>
                  <a:lnTo>
                    <a:pt x="24348" y="38550"/>
                  </a:lnTo>
                  <a:lnTo>
                    <a:pt x="21823" y="42428"/>
                  </a:lnTo>
                  <a:lnTo>
                    <a:pt x="21733" y="47297"/>
                  </a:lnTo>
                  <a:lnTo>
                    <a:pt x="25700" y="50814"/>
                  </a:lnTo>
                  <a:lnTo>
                    <a:pt x="26242" y="57757"/>
                  </a:lnTo>
                  <a:lnTo>
                    <a:pt x="26151" y="62581"/>
                  </a:lnTo>
                  <a:lnTo>
                    <a:pt x="22770" y="63934"/>
                  </a:lnTo>
                  <a:lnTo>
                    <a:pt x="21327" y="70111"/>
                  </a:lnTo>
                  <a:lnTo>
                    <a:pt x="17901" y="74890"/>
                  </a:lnTo>
                  <a:lnTo>
                    <a:pt x="15150" y="78993"/>
                  </a:lnTo>
                  <a:lnTo>
                    <a:pt x="13662" y="85215"/>
                  </a:lnTo>
                  <a:lnTo>
                    <a:pt x="6945" y="85801"/>
                  </a:lnTo>
                  <a:lnTo>
                    <a:pt x="6809" y="93421"/>
                  </a:lnTo>
                  <a:lnTo>
                    <a:pt x="8072" y="98966"/>
                  </a:lnTo>
                  <a:lnTo>
                    <a:pt x="5953" y="104467"/>
                  </a:lnTo>
                  <a:lnTo>
                    <a:pt x="5817" y="110689"/>
                  </a:lnTo>
                  <a:lnTo>
                    <a:pt x="5727" y="115558"/>
                  </a:lnTo>
                  <a:lnTo>
                    <a:pt x="6223" y="125973"/>
                  </a:lnTo>
                  <a:lnTo>
                    <a:pt x="4104" y="132150"/>
                  </a:lnTo>
                  <a:lnTo>
                    <a:pt x="4149" y="135621"/>
                  </a:lnTo>
                  <a:lnTo>
                    <a:pt x="6043" y="135667"/>
                  </a:lnTo>
                  <a:lnTo>
                    <a:pt x="13437" y="137154"/>
                  </a:lnTo>
                  <a:lnTo>
                    <a:pt x="20831" y="135216"/>
                  </a:lnTo>
                  <a:lnTo>
                    <a:pt x="27594" y="133953"/>
                  </a:lnTo>
                  <a:lnTo>
                    <a:pt x="30209" y="136749"/>
                  </a:lnTo>
                  <a:lnTo>
                    <a:pt x="35574" y="137560"/>
                  </a:lnTo>
                  <a:lnTo>
                    <a:pt x="40850" y="142520"/>
                  </a:lnTo>
                  <a:lnTo>
                    <a:pt x="42157" y="145991"/>
                  </a:lnTo>
                  <a:lnTo>
                    <a:pt x="44772" y="149508"/>
                  </a:lnTo>
                  <a:lnTo>
                    <a:pt x="47026" y="151582"/>
                  </a:lnTo>
                  <a:lnTo>
                    <a:pt x="49371" y="153746"/>
                  </a:lnTo>
                  <a:lnTo>
                    <a:pt x="49326" y="157894"/>
                  </a:lnTo>
                  <a:lnTo>
                    <a:pt x="53925" y="163485"/>
                  </a:lnTo>
                  <a:lnTo>
                    <a:pt x="57847" y="168444"/>
                  </a:lnTo>
                  <a:lnTo>
                    <a:pt x="63889" y="169932"/>
                  </a:lnTo>
                  <a:lnTo>
                    <a:pt x="71283" y="169346"/>
                  </a:lnTo>
                  <a:lnTo>
                    <a:pt x="73357" y="165920"/>
                  </a:lnTo>
                  <a:lnTo>
                    <a:pt x="80075" y="166055"/>
                  </a:lnTo>
                  <a:lnTo>
                    <a:pt x="84719" y="168895"/>
                  </a:lnTo>
                  <a:lnTo>
                    <a:pt x="92789" y="169076"/>
                  </a:lnTo>
                  <a:lnTo>
                    <a:pt x="98155" y="167768"/>
                  </a:lnTo>
                  <a:lnTo>
                    <a:pt x="98290" y="161546"/>
                  </a:lnTo>
                  <a:lnTo>
                    <a:pt x="104196" y="168580"/>
                  </a:lnTo>
                  <a:lnTo>
                    <a:pt x="104963" y="163710"/>
                  </a:lnTo>
                  <a:lnTo>
                    <a:pt x="107037" y="161005"/>
                  </a:lnTo>
                  <a:lnTo>
                    <a:pt x="109156" y="154783"/>
                  </a:lnTo>
                  <a:lnTo>
                    <a:pt x="108570" y="149959"/>
                  </a:lnTo>
                  <a:lnTo>
                    <a:pt x="113349" y="144504"/>
                  </a:lnTo>
                  <a:lnTo>
                    <a:pt x="118173" y="138327"/>
                  </a:lnTo>
                  <a:lnTo>
                    <a:pt x="123629" y="133593"/>
                  </a:lnTo>
                  <a:lnTo>
                    <a:pt x="123719" y="129445"/>
                  </a:lnTo>
                  <a:lnTo>
                    <a:pt x="131789" y="128182"/>
                  </a:lnTo>
                  <a:lnTo>
                    <a:pt x="136478" y="128949"/>
                  </a:lnTo>
                  <a:lnTo>
                    <a:pt x="138507" y="127596"/>
                  </a:lnTo>
                  <a:lnTo>
                    <a:pt x="139905" y="125567"/>
                  </a:lnTo>
                  <a:lnTo>
                    <a:pt x="143196" y="129805"/>
                  </a:lnTo>
                  <a:lnTo>
                    <a:pt x="145135" y="133277"/>
                  </a:lnTo>
                  <a:lnTo>
                    <a:pt x="149102" y="135441"/>
                  </a:lnTo>
                  <a:lnTo>
                    <a:pt x="153836" y="134134"/>
                  </a:lnTo>
                  <a:lnTo>
                    <a:pt x="157939" y="131428"/>
                  </a:lnTo>
                  <a:lnTo>
                    <a:pt x="160013" y="125928"/>
                  </a:lnTo>
                  <a:lnTo>
                    <a:pt x="160103" y="121104"/>
                  </a:lnTo>
                  <a:lnTo>
                    <a:pt x="164206" y="117001"/>
                  </a:lnTo>
                  <a:lnTo>
                    <a:pt x="165649" y="112853"/>
                  </a:lnTo>
                  <a:lnTo>
                    <a:pt x="169121" y="106721"/>
                  </a:lnTo>
                  <a:lnTo>
                    <a:pt x="170564" y="101175"/>
                  </a:lnTo>
                  <a:lnTo>
                    <a:pt x="173269" y="100544"/>
                  </a:lnTo>
                  <a:lnTo>
                    <a:pt x="176019" y="96441"/>
                  </a:lnTo>
                  <a:lnTo>
                    <a:pt x="178093" y="93691"/>
                  </a:lnTo>
                  <a:lnTo>
                    <a:pt x="178814" y="89588"/>
                  </a:lnTo>
                  <a:lnTo>
                    <a:pt x="181565" y="85485"/>
                  </a:lnTo>
                  <a:lnTo>
                    <a:pt x="186344" y="81382"/>
                  </a:lnTo>
                  <a:lnTo>
                    <a:pt x="186479" y="75837"/>
                  </a:lnTo>
                  <a:lnTo>
                    <a:pt x="190537" y="71779"/>
                  </a:lnTo>
                  <a:lnTo>
                    <a:pt x="190672" y="65512"/>
                  </a:lnTo>
                  <a:lnTo>
                    <a:pt x="195497" y="58704"/>
                  </a:lnTo>
                  <a:lnTo>
                    <a:pt x="199599" y="55322"/>
                  </a:lnTo>
                  <a:lnTo>
                    <a:pt x="205010" y="53339"/>
                  </a:lnTo>
                  <a:lnTo>
                    <a:pt x="207039" y="50588"/>
                  </a:lnTo>
                  <a:lnTo>
                    <a:pt x="209879" y="4373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7" name="手繪多邊形: 圖案 286">
              <a:extLst>
                <a:ext uri="{FF2B5EF4-FFF2-40B4-BE49-F238E27FC236}">
                  <a16:creationId xmlns:a16="http://schemas.microsoft.com/office/drawing/2014/main" id="{0459C2E6-B5C5-4AD8-B38A-877179FD3B81}"/>
                </a:ext>
              </a:extLst>
            </p:cNvPr>
            <p:cNvSpPr/>
            <p:nvPr/>
          </p:nvSpPr>
          <p:spPr>
            <a:xfrm>
              <a:off x="1157162" y="3167060"/>
              <a:ext cx="147864" cy="131434"/>
            </a:xfrm>
            <a:custGeom>
              <a:avLst/>
              <a:gdLst>
                <a:gd name="connsiteX0" fmla="*/ 117587 w 121733"/>
                <a:gd name="connsiteY0" fmla="*/ 88732 h 108207"/>
                <a:gd name="connsiteX1" fmla="*/ 119661 w 121733"/>
                <a:gd name="connsiteY1" fmla="*/ 85981 h 108207"/>
                <a:gd name="connsiteX2" fmla="*/ 117001 w 121733"/>
                <a:gd name="connsiteY2" fmla="*/ 83862 h 108207"/>
                <a:gd name="connsiteX3" fmla="*/ 115738 w 121733"/>
                <a:gd name="connsiteY3" fmla="*/ 78993 h 108207"/>
                <a:gd name="connsiteX4" fmla="*/ 119165 w 121733"/>
                <a:gd name="connsiteY4" fmla="*/ 75566 h 108207"/>
                <a:gd name="connsiteX5" fmla="*/ 117226 w 121733"/>
                <a:gd name="connsiteY5" fmla="*/ 72771 h 108207"/>
                <a:gd name="connsiteX6" fmla="*/ 115242 w 121733"/>
                <a:gd name="connsiteY6" fmla="*/ 69254 h 108207"/>
                <a:gd name="connsiteX7" fmla="*/ 111996 w 121733"/>
                <a:gd name="connsiteY7" fmla="*/ 64385 h 108207"/>
                <a:gd name="connsiteX8" fmla="*/ 114070 w 121733"/>
                <a:gd name="connsiteY8" fmla="*/ 59561 h 108207"/>
                <a:gd name="connsiteX9" fmla="*/ 118173 w 121733"/>
                <a:gd name="connsiteY9" fmla="*/ 55503 h 108207"/>
                <a:gd name="connsiteX10" fmla="*/ 118399 w 121733"/>
                <a:gd name="connsiteY10" fmla="*/ 52798 h 108207"/>
                <a:gd name="connsiteX11" fmla="*/ 114250 w 121733"/>
                <a:gd name="connsiteY11" fmla="*/ 50543 h 108207"/>
                <a:gd name="connsiteX12" fmla="*/ 115197 w 121733"/>
                <a:gd name="connsiteY12" fmla="*/ 46891 h 108207"/>
                <a:gd name="connsiteX13" fmla="*/ 113484 w 121733"/>
                <a:gd name="connsiteY13" fmla="*/ 42247 h 108207"/>
                <a:gd name="connsiteX14" fmla="*/ 109967 w 121733"/>
                <a:gd name="connsiteY14" fmla="*/ 41255 h 108207"/>
                <a:gd name="connsiteX15" fmla="*/ 111816 w 121733"/>
                <a:gd name="connsiteY15" fmla="*/ 37603 h 108207"/>
                <a:gd name="connsiteX16" fmla="*/ 111590 w 121733"/>
                <a:gd name="connsiteY16" fmla="*/ 36115 h 108207"/>
                <a:gd name="connsiteX17" fmla="*/ 111004 w 121733"/>
                <a:gd name="connsiteY17" fmla="*/ 32058 h 108207"/>
                <a:gd name="connsiteX18" fmla="*/ 104873 w 121733"/>
                <a:gd name="connsiteY18" fmla="*/ 25475 h 108207"/>
                <a:gd name="connsiteX19" fmla="*/ 104963 w 121733"/>
                <a:gd name="connsiteY19" fmla="*/ 19929 h 108207"/>
                <a:gd name="connsiteX20" fmla="*/ 104106 w 121733"/>
                <a:gd name="connsiteY20" fmla="*/ 17134 h 108207"/>
                <a:gd name="connsiteX21" fmla="*/ 101491 w 121733"/>
                <a:gd name="connsiteY21" fmla="*/ 13392 h 108207"/>
                <a:gd name="connsiteX22" fmla="*/ 99643 w 121733"/>
                <a:gd name="connsiteY22" fmla="*/ 16142 h 108207"/>
                <a:gd name="connsiteX23" fmla="*/ 95991 w 121733"/>
                <a:gd name="connsiteY23" fmla="*/ 18847 h 108207"/>
                <a:gd name="connsiteX24" fmla="*/ 92383 w 121733"/>
                <a:gd name="connsiteY24" fmla="*/ 20606 h 108207"/>
                <a:gd name="connsiteX25" fmla="*/ 87920 w 121733"/>
                <a:gd name="connsiteY25" fmla="*/ 19614 h 108207"/>
                <a:gd name="connsiteX26" fmla="*/ 81698 w 121733"/>
                <a:gd name="connsiteY26" fmla="*/ 18577 h 108207"/>
                <a:gd name="connsiteX27" fmla="*/ 78993 w 121733"/>
                <a:gd name="connsiteY27" fmla="*/ 20380 h 108207"/>
                <a:gd name="connsiteX28" fmla="*/ 71914 w 121733"/>
                <a:gd name="connsiteY28" fmla="*/ 15646 h 108207"/>
                <a:gd name="connsiteX29" fmla="*/ 67406 w 121733"/>
                <a:gd name="connsiteY29" fmla="*/ 16503 h 108207"/>
                <a:gd name="connsiteX30" fmla="*/ 66639 w 121733"/>
                <a:gd name="connsiteY30" fmla="*/ 10010 h 108207"/>
                <a:gd name="connsiteX31" fmla="*/ 66684 w 121733"/>
                <a:gd name="connsiteY31" fmla="*/ 6313 h 108207"/>
                <a:gd name="connsiteX32" fmla="*/ 65647 w 121733"/>
                <a:gd name="connsiteY32" fmla="*/ 4104 h 108207"/>
                <a:gd name="connsiteX33" fmla="*/ 63303 w 121733"/>
                <a:gd name="connsiteY33" fmla="*/ 8793 h 108207"/>
                <a:gd name="connsiteX34" fmla="*/ 61229 w 121733"/>
                <a:gd name="connsiteY34" fmla="*/ 11543 h 108207"/>
                <a:gd name="connsiteX35" fmla="*/ 52482 w 121733"/>
                <a:gd name="connsiteY35" fmla="*/ 11363 h 108207"/>
                <a:gd name="connsiteX36" fmla="*/ 46485 w 121733"/>
                <a:gd name="connsiteY36" fmla="*/ 9875 h 108207"/>
                <a:gd name="connsiteX37" fmla="*/ 41796 w 121733"/>
                <a:gd name="connsiteY37" fmla="*/ 8387 h 108207"/>
                <a:gd name="connsiteX38" fmla="*/ 39091 w 121733"/>
                <a:gd name="connsiteY38" fmla="*/ 8342 h 108207"/>
                <a:gd name="connsiteX39" fmla="*/ 35800 w 121733"/>
                <a:gd name="connsiteY39" fmla="*/ 6223 h 108207"/>
                <a:gd name="connsiteX40" fmla="*/ 28406 w 121733"/>
                <a:gd name="connsiteY40" fmla="*/ 5412 h 108207"/>
                <a:gd name="connsiteX41" fmla="*/ 27414 w 121733"/>
                <a:gd name="connsiteY41" fmla="*/ 5231 h 108207"/>
                <a:gd name="connsiteX42" fmla="*/ 27008 w 121733"/>
                <a:gd name="connsiteY42" fmla="*/ 8162 h 108207"/>
                <a:gd name="connsiteX43" fmla="*/ 26287 w 121733"/>
                <a:gd name="connsiteY43" fmla="*/ 11588 h 108207"/>
                <a:gd name="connsiteX44" fmla="*/ 23582 w 121733"/>
                <a:gd name="connsiteY44" fmla="*/ 12941 h 108207"/>
                <a:gd name="connsiteX45" fmla="*/ 23536 w 121733"/>
                <a:gd name="connsiteY45" fmla="*/ 15015 h 108207"/>
                <a:gd name="connsiteX46" fmla="*/ 24844 w 121733"/>
                <a:gd name="connsiteY46" fmla="*/ 17810 h 108207"/>
                <a:gd name="connsiteX47" fmla="*/ 23446 w 121733"/>
                <a:gd name="connsiteY47" fmla="*/ 20561 h 108207"/>
                <a:gd name="connsiteX48" fmla="*/ 20741 w 121733"/>
                <a:gd name="connsiteY48" fmla="*/ 21868 h 108207"/>
                <a:gd name="connsiteX49" fmla="*/ 15376 w 121733"/>
                <a:gd name="connsiteY49" fmla="*/ 21778 h 108207"/>
                <a:gd name="connsiteX50" fmla="*/ 11949 w 121733"/>
                <a:gd name="connsiteY50" fmla="*/ 24483 h 108207"/>
                <a:gd name="connsiteX51" fmla="*/ 7215 w 121733"/>
                <a:gd name="connsiteY51" fmla="*/ 27188 h 108207"/>
                <a:gd name="connsiteX52" fmla="*/ 4104 w 121733"/>
                <a:gd name="connsiteY52" fmla="*/ 32509 h 108207"/>
                <a:gd name="connsiteX53" fmla="*/ 6358 w 121733"/>
                <a:gd name="connsiteY53" fmla="*/ 36161 h 108207"/>
                <a:gd name="connsiteX54" fmla="*/ 8297 w 121733"/>
                <a:gd name="connsiteY54" fmla="*/ 41030 h 108207"/>
                <a:gd name="connsiteX55" fmla="*/ 8252 w 121733"/>
                <a:gd name="connsiteY55" fmla="*/ 44502 h 108207"/>
                <a:gd name="connsiteX56" fmla="*/ 13572 w 121733"/>
                <a:gd name="connsiteY56" fmla="*/ 47387 h 108207"/>
                <a:gd name="connsiteX57" fmla="*/ 18892 w 121733"/>
                <a:gd name="connsiteY57" fmla="*/ 50949 h 108207"/>
                <a:gd name="connsiteX58" fmla="*/ 22139 w 121733"/>
                <a:gd name="connsiteY58" fmla="*/ 57216 h 108207"/>
                <a:gd name="connsiteX59" fmla="*/ 23401 w 121733"/>
                <a:gd name="connsiteY59" fmla="*/ 60733 h 108207"/>
                <a:gd name="connsiteX60" fmla="*/ 25024 w 121733"/>
                <a:gd name="connsiteY60" fmla="*/ 63167 h 108207"/>
                <a:gd name="connsiteX61" fmla="*/ 26693 w 121733"/>
                <a:gd name="connsiteY61" fmla="*/ 65602 h 108207"/>
                <a:gd name="connsiteX62" fmla="*/ 27279 w 121733"/>
                <a:gd name="connsiteY62" fmla="*/ 69795 h 108207"/>
                <a:gd name="connsiteX63" fmla="*/ 33997 w 121733"/>
                <a:gd name="connsiteY63" fmla="*/ 68533 h 108207"/>
                <a:gd name="connsiteX64" fmla="*/ 38776 w 121733"/>
                <a:gd name="connsiteY64" fmla="*/ 65151 h 108207"/>
                <a:gd name="connsiteX65" fmla="*/ 42247 w 121733"/>
                <a:gd name="connsiteY65" fmla="*/ 58974 h 108207"/>
                <a:gd name="connsiteX66" fmla="*/ 44276 w 121733"/>
                <a:gd name="connsiteY66" fmla="*/ 56946 h 108207"/>
                <a:gd name="connsiteX67" fmla="*/ 50318 w 121733"/>
                <a:gd name="connsiteY67" fmla="*/ 57036 h 108207"/>
                <a:gd name="connsiteX68" fmla="*/ 52347 w 121733"/>
                <a:gd name="connsiteY68" fmla="*/ 56404 h 108207"/>
                <a:gd name="connsiteX69" fmla="*/ 55728 w 121733"/>
                <a:gd name="connsiteY69" fmla="*/ 55052 h 108207"/>
                <a:gd name="connsiteX70" fmla="*/ 61093 w 121733"/>
                <a:gd name="connsiteY70" fmla="*/ 55142 h 108207"/>
                <a:gd name="connsiteX71" fmla="*/ 63754 w 121733"/>
                <a:gd name="connsiteY71" fmla="*/ 57982 h 108207"/>
                <a:gd name="connsiteX72" fmla="*/ 65692 w 121733"/>
                <a:gd name="connsiteY72" fmla="*/ 60778 h 108207"/>
                <a:gd name="connsiteX73" fmla="*/ 68307 w 121733"/>
                <a:gd name="connsiteY73" fmla="*/ 67045 h 108207"/>
                <a:gd name="connsiteX74" fmla="*/ 70246 w 121733"/>
                <a:gd name="connsiteY74" fmla="*/ 69885 h 108207"/>
                <a:gd name="connsiteX75" fmla="*/ 70201 w 121733"/>
                <a:gd name="connsiteY75" fmla="*/ 73312 h 108207"/>
                <a:gd name="connsiteX76" fmla="*/ 71463 w 121733"/>
                <a:gd name="connsiteY76" fmla="*/ 76829 h 108207"/>
                <a:gd name="connsiteX77" fmla="*/ 72365 w 121733"/>
                <a:gd name="connsiteY77" fmla="*/ 78767 h 108207"/>
                <a:gd name="connsiteX78" fmla="*/ 72771 w 121733"/>
                <a:gd name="connsiteY78" fmla="*/ 79624 h 108207"/>
                <a:gd name="connsiteX79" fmla="*/ 70021 w 121733"/>
                <a:gd name="connsiteY79" fmla="*/ 83006 h 108207"/>
                <a:gd name="connsiteX80" fmla="*/ 69930 w 121733"/>
                <a:gd name="connsiteY80" fmla="*/ 87153 h 108207"/>
                <a:gd name="connsiteX81" fmla="*/ 73988 w 121733"/>
                <a:gd name="connsiteY81" fmla="*/ 87244 h 108207"/>
                <a:gd name="connsiteX82" fmla="*/ 76017 w 121733"/>
                <a:gd name="connsiteY82" fmla="*/ 85891 h 108207"/>
                <a:gd name="connsiteX83" fmla="*/ 76693 w 121733"/>
                <a:gd name="connsiteY83" fmla="*/ 85575 h 108207"/>
                <a:gd name="connsiteX84" fmla="*/ 80075 w 121733"/>
                <a:gd name="connsiteY84" fmla="*/ 83862 h 108207"/>
                <a:gd name="connsiteX85" fmla="*/ 84088 w 121733"/>
                <a:gd name="connsiteY85" fmla="*/ 85350 h 108207"/>
                <a:gd name="connsiteX86" fmla="*/ 88055 w 121733"/>
                <a:gd name="connsiteY86" fmla="*/ 88190 h 108207"/>
                <a:gd name="connsiteX87" fmla="*/ 87965 w 121733"/>
                <a:gd name="connsiteY87" fmla="*/ 93060 h 108207"/>
                <a:gd name="connsiteX88" fmla="*/ 90580 w 121733"/>
                <a:gd name="connsiteY88" fmla="*/ 97929 h 108207"/>
                <a:gd name="connsiteX89" fmla="*/ 89859 w 121733"/>
                <a:gd name="connsiteY89" fmla="*/ 101356 h 108207"/>
                <a:gd name="connsiteX90" fmla="*/ 89769 w 121733"/>
                <a:gd name="connsiteY90" fmla="*/ 104827 h 108207"/>
                <a:gd name="connsiteX91" fmla="*/ 93240 w 121733"/>
                <a:gd name="connsiteY91" fmla="*/ 107938 h 108207"/>
                <a:gd name="connsiteX92" fmla="*/ 93736 w 121733"/>
                <a:gd name="connsiteY92" fmla="*/ 108389 h 108207"/>
                <a:gd name="connsiteX93" fmla="*/ 98470 w 121733"/>
                <a:gd name="connsiteY93" fmla="*/ 107758 h 108207"/>
                <a:gd name="connsiteX94" fmla="*/ 101221 w 121733"/>
                <a:gd name="connsiteY94" fmla="*/ 102979 h 108207"/>
                <a:gd name="connsiteX95" fmla="*/ 103295 w 121733"/>
                <a:gd name="connsiteY95" fmla="*/ 100229 h 108207"/>
                <a:gd name="connsiteX96" fmla="*/ 105955 w 121733"/>
                <a:gd name="connsiteY96" fmla="*/ 102348 h 108207"/>
                <a:gd name="connsiteX97" fmla="*/ 109336 w 121733"/>
                <a:gd name="connsiteY97" fmla="*/ 99642 h 108207"/>
                <a:gd name="connsiteX98" fmla="*/ 113394 w 121733"/>
                <a:gd name="connsiteY98" fmla="*/ 98335 h 108207"/>
                <a:gd name="connsiteX99" fmla="*/ 113484 w 121733"/>
                <a:gd name="connsiteY99" fmla="*/ 93511 h 108207"/>
                <a:gd name="connsiteX100" fmla="*/ 111500 w 121733"/>
                <a:gd name="connsiteY100" fmla="*/ 90670 h 108207"/>
                <a:gd name="connsiteX101" fmla="*/ 110238 w 121733"/>
                <a:gd name="connsiteY101" fmla="*/ 87875 h 108207"/>
                <a:gd name="connsiteX102" fmla="*/ 110959 w 121733"/>
                <a:gd name="connsiteY102" fmla="*/ 85125 h 10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21733" h="108207">
                  <a:moveTo>
                    <a:pt x="117587" y="88732"/>
                  </a:moveTo>
                  <a:lnTo>
                    <a:pt x="119661" y="85981"/>
                  </a:lnTo>
                  <a:lnTo>
                    <a:pt x="117001" y="83862"/>
                  </a:lnTo>
                  <a:lnTo>
                    <a:pt x="115738" y="78993"/>
                  </a:lnTo>
                  <a:lnTo>
                    <a:pt x="119165" y="75566"/>
                  </a:lnTo>
                  <a:lnTo>
                    <a:pt x="117226" y="72771"/>
                  </a:lnTo>
                  <a:lnTo>
                    <a:pt x="115242" y="69254"/>
                  </a:lnTo>
                  <a:lnTo>
                    <a:pt x="111996" y="64385"/>
                  </a:lnTo>
                  <a:lnTo>
                    <a:pt x="114070" y="59561"/>
                  </a:lnTo>
                  <a:lnTo>
                    <a:pt x="118173" y="55503"/>
                  </a:lnTo>
                  <a:lnTo>
                    <a:pt x="118399" y="52798"/>
                  </a:lnTo>
                  <a:lnTo>
                    <a:pt x="114250" y="50543"/>
                  </a:lnTo>
                  <a:lnTo>
                    <a:pt x="115197" y="46891"/>
                  </a:lnTo>
                  <a:lnTo>
                    <a:pt x="113484" y="42247"/>
                  </a:lnTo>
                  <a:lnTo>
                    <a:pt x="109967" y="41255"/>
                  </a:lnTo>
                  <a:lnTo>
                    <a:pt x="111816" y="37603"/>
                  </a:lnTo>
                  <a:lnTo>
                    <a:pt x="111590" y="36115"/>
                  </a:lnTo>
                  <a:lnTo>
                    <a:pt x="111004" y="32058"/>
                  </a:lnTo>
                  <a:lnTo>
                    <a:pt x="104873" y="25475"/>
                  </a:lnTo>
                  <a:lnTo>
                    <a:pt x="104963" y="19929"/>
                  </a:lnTo>
                  <a:lnTo>
                    <a:pt x="104106" y="17134"/>
                  </a:lnTo>
                  <a:lnTo>
                    <a:pt x="101491" y="13392"/>
                  </a:lnTo>
                  <a:lnTo>
                    <a:pt x="99643" y="16142"/>
                  </a:lnTo>
                  <a:lnTo>
                    <a:pt x="95991" y="18847"/>
                  </a:lnTo>
                  <a:lnTo>
                    <a:pt x="92383" y="20606"/>
                  </a:lnTo>
                  <a:lnTo>
                    <a:pt x="87920" y="19614"/>
                  </a:lnTo>
                  <a:lnTo>
                    <a:pt x="81698" y="18577"/>
                  </a:lnTo>
                  <a:lnTo>
                    <a:pt x="78993" y="20380"/>
                  </a:lnTo>
                  <a:lnTo>
                    <a:pt x="71914" y="15646"/>
                  </a:lnTo>
                  <a:lnTo>
                    <a:pt x="67406" y="16503"/>
                  </a:lnTo>
                  <a:lnTo>
                    <a:pt x="66639" y="10010"/>
                  </a:lnTo>
                  <a:lnTo>
                    <a:pt x="66684" y="6313"/>
                  </a:lnTo>
                  <a:lnTo>
                    <a:pt x="65647" y="4104"/>
                  </a:lnTo>
                  <a:lnTo>
                    <a:pt x="63303" y="8793"/>
                  </a:lnTo>
                  <a:lnTo>
                    <a:pt x="61229" y="11543"/>
                  </a:lnTo>
                  <a:lnTo>
                    <a:pt x="52482" y="11363"/>
                  </a:lnTo>
                  <a:lnTo>
                    <a:pt x="46485" y="9875"/>
                  </a:lnTo>
                  <a:lnTo>
                    <a:pt x="41796" y="8387"/>
                  </a:lnTo>
                  <a:lnTo>
                    <a:pt x="39091" y="8342"/>
                  </a:lnTo>
                  <a:lnTo>
                    <a:pt x="35800" y="6223"/>
                  </a:lnTo>
                  <a:lnTo>
                    <a:pt x="28406" y="5412"/>
                  </a:lnTo>
                  <a:lnTo>
                    <a:pt x="27414" y="5231"/>
                  </a:lnTo>
                  <a:lnTo>
                    <a:pt x="27008" y="8162"/>
                  </a:lnTo>
                  <a:lnTo>
                    <a:pt x="26287" y="11588"/>
                  </a:lnTo>
                  <a:lnTo>
                    <a:pt x="23582" y="12941"/>
                  </a:lnTo>
                  <a:lnTo>
                    <a:pt x="23536" y="15015"/>
                  </a:lnTo>
                  <a:lnTo>
                    <a:pt x="24844" y="17810"/>
                  </a:lnTo>
                  <a:lnTo>
                    <a:pt x="23446" y="20561"/>
                  </a:lnTo>
                  <a:lnTo>
                    <a:pt x="20741" y="21868"/>
                  </a:lnTo>
                  <a:lnTo>
                    <a:pt x="15376" y="21778"/>
                  </a:lnTo>
                  <a:lnTo>
                    <a:pt x="11949" y="24483"/>
                  </a:lnTo>
                  <a:lnTo>
                    <a:pt x="7215" y="27188"/>
                  </a:lnTo>
                  <a:lnTo>
                    <a:pt x="4104" y="32509"/>
                  </a:lnTo>
                  <a:lnTo>
                    <a:pt x="6358" y="36161"/>
                  </a:lnTo>
                  <a:lnTo>
                    <a:pt x="8297" y="41030"/>
                  </a:lnTo>
                  <a:lnTo>
                    <a:pt x="8252" y="44502"/>
                  </a:lnTo>
                  <a:lnTo>
                    <a:pt x="13572" y="47387"/>
                  </a:lnTo>
                  <a:lnTo>
                    <a:pt x="18892" y="50949"/>
                  </a:lnTo>
                  <a:lnTo>
                    <a:pt x="22139" y="57216"/>
                  </a:lnTo>
                  <a:lnTo>
                    <a:pt x="23401" y="60733"/>
                  </a:lnTo>
                  <a:lnTo>
                    <a:pt x="25024" y="63167"/>
                  </a:lnTo>
                  <a:lnTo>
                    <a:pt x="26693" y="65602"/>
                  </a:lnTo>
                  <a:lnTo>
                    <a:pt x="27279" y="69795"/>
                  </a:lnTo>
                  <a:lnTo>
                    <a:pt x="33997" y="68533"/>
                  </a:lnTo>
                  <a:lnTo>
                    <a:pt x="38776" y="65151"/>
                  </a:lnTo>
                  <a:lnTo>
                    <a:pt x="42247" y="58974"/>
                  </a:lnTo>
                  <a:lnTo>
                    <a:pt x="44276" y="56946"/>
                  </a:lnTo>
                  <a:lnTo>
                    <a:pt x="50318" y="57036"/>
                  </a:lnTo>
                  <a:lnTo>
                    <a:pt x="52347" y="56404"/>
                  </a:lnTo>
                  <a:lnTo>
                    <a:pt x="55728" y="55052"/>
                  </a:lnTo>
                  <a:lnTo>
                    <a:pt x="61093" y="55142"/>
                  </a:lnTo>
                  <a:lnTo>
                    <a:pt x="63754" y="57982"/>
                  </a:lnTo>
                  <a:lnTo>
                    <a:pt x="65692" y="60778"/>
                  </a:lnTo>
                  <a:lnTo>
                    <a:pt x="68307" y="67045"/>
                  </a:lnTo>
                  <a:lnTo>
                    <a:pt x="70246" y="69885"/>
                  </a:lnTo>
                  <a:lnTo>
                    <a:pt x="70201" y="73312"/>
                  </a:lnTo>
                  <a:lnTo>
                    <a:pt x="71463" y="76829"/>
                  </a:lnTo>
                  <a:lnTo>
                    <a:pt x="72365" y="78767"/>
                  </a:lnTo>
                  <a:lnTo>
                    <a:pt x="72771" y="79624"/>
                  </a:lnTo>
                  <a:lnTo>
                    <a:pt x="70021" y="83006"/>
                  </a:lnTo>
                  <a:lnTo>
                    <a:pt x="69930" y="87153"/>
                  </a:lnTo>
                  <a:lnTo>
                    <a:pt x="73988" y="87244"/>
                  </a:lnTo>
                  <a:lnTo>
                    <a:pt x="76017" y="85891"/>
                  </a:lnTo>
                  <a:lnTo>
                    <a:pt x="76693" y="85575"/>
                  </a:lnTo>
                  <a:lnTo>
                    <a:pt x="80075" y="83862"/>
                  </a:lnTo>
                  <a:lnTo>
                    <a:pt x="84088" y="85350"/>
                  </a:lnTo>
                  <a:lnTo>
                    <a:pt x="88055" y="88190"/>
                  </a:lnTo>
                  <a:lnTo>
                    <a:pt x="87965" y="93060"/>
                  </a:lnTo>
                  <a:lnTo>
                    <a:pt x="90580" y="97929"/>
                  </a:lnTo>
                  <a:lnTo>
                    <a:pt x="89859" y="101356"/>
                  </a:lnTo>
                  <a:lnTo>
                    <a:pt x="89769" y="104827"/>
                  </a:lnTo>
                  <a:lnTo>
                    <a:pt x="93240" y="107938"/>
                  </a:lnTo>
                  <a:lnTo>
                    <a:pt x="93736" y="108389"/>
                  </a:lnTo>
                  <a:lnTo>
                    <a:pt x="98470" y="107758"/>
                  </a:lnTo>
                  <a:lnTo>
                    <a:pt x="101221" y="102979"/>
                  </a:lnTo>
                  <a:lnTo>
                    <a:pt x="103295" y="100229"/>
                  </a:lnTo>
                  <a:lnTo>
                    <a:pt x="105955" y="102348"/>
                  </a:lnTo>
                  <a:lnTo>
                    <a:pt x="109336" y="99642"/>
                  </a:lnTo>
                  <a:lnTo>
                    <a:pt x="113394" y="98335"/>
                  </a:lnTo>
                  <a:lnTo>
                    <a:pt x="113484" y="93511"/>
                  </a:lnTo>
                  <a:lnTo>
                    <a:pt x="111500" y="90670"/>
                  </a:lnTo>
                  <a:lnTo>
                    <a:pt x="110238" y="87875"/>
                  </a:lnTo>
                  <a:lnTo>
                    <a:pt x="110959" y="8512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8" name="手繪多邊形: 圖案 287">
              <a:extLst>
                <a:ext uri="{FF2B5EF4-FFF2-40B4-BE49-F238E27FC236}">
                  <a16:creationId xmlns:a16="http://schemas.microsoft.com/office/drawing/2014/main" id="{48EF87A0-3B68-4F39-A67F-204A466ABCCD}"/>
                </a:ext>
              </a:extLst>
            </p:cNvPr>
            <p:cNvSpPr/>
            <p:nvPr/>
          </p:nvSpPr>
          <p:spPr>
            <a:xfrm>
              <a:off x="2081694" y="3428120"/>
              <a:ext cx="27382" cy="32858"/>
            </a:xfrm>
            <a:custGeom>
              <a:avLst/>
              <a:gdLst>
                <a:gd name="connsiteX0" fmla="*/ 14925 w 22543"/>
                <a:gd name="connsiteY0" fmla="*/ 9560 h 27051"/>
                <a:gd name="connsiteX1" fmla="*/ 10146 w 22543"/>
                <a:gd name="connsiteY1" fmla="*/ 11543 h 27051"/>
                <a:gd name="connsiteX2" fmla="*/ 7440 w 22543"/>
                <a:gd name="connsiteY2" fmla="*/ 14925 h 27051"/>
                <a:gd name="connsiteX3" fmla="*/ 5366 w 22543"/>
                <a:gd name="connsiteY3" fmla="*/ 17675 h 27051"/>
                <a:gd name="connsiteX4" fmla="*/ 4600 w 22543"/>
                <a:gd name="connsiteY4" fmla="*/ 21823 h 27051"/>
                <a:gd name="connsiteX5" fmla="*/ 4104 w 22543"/>
                <a:gd name="connsiteY5" fmla="*/ 23266 h 27051"/>
                <a:gd name="connsiteX6" fmla="*/ 6629 w 22543"/>
                <a:gd name="connsiteY6" fmla="*/ 21868 h 27051"/>
                <a:gd name="connsiteX7" fmla="*/ 9965 w 22543"/>
                <a:gd name="connsiteY7" fmla="*/ 23311 h 27051"/>
                <a:gd name="connsiteX8" fmla="*/ 12761 w 22543"/>
                <a:gd name="connsiteY8" fmla="*/ 17134 h 27051"/>
                <a:gd name="connsiteX9" fmla="*/ 15511 w 22543"/>
                <a:gd name="connsiteY9" fmla="*/ 13031 h 27051"/>
                <a:gd name="connsiteX10" fmla="*/ 18892 w 22543"/>
                <a:gd name="connsiteY10" fmla="*/ 12400 h 27051"/>
                <a:gd name="connsiteX11" fmla="*/ 20966 w 22543"/>
                <a:gd name="connsiteY11" fmla="*/ 8974 h 27051"/>
                <a:gd name="connsiteX12" fmla="*/ 21057 w 22543"/>
                <a:gd name="connsiteY12" fmla="*/ 4104 h 27051"/>
                <a:gd name="connsiteX13" fmla="*/ 17630 w 22543"/>
                <a:gd name="connsiteY13" fmla="*/ 753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43" h="27051">
                  <a:moveTo>
                    <a:pt x="14925" y="9560"/>
                  </a:moveTo>
                  <a:lnTo>
                    <a:pt x="10146" y="11543"/>
                  </a:lnTo>
                  <a:lnTo>
                    <a:pt x="7440" y="14925"/>
                  </a:lnTo>
                  <a:lnTo>
                    <a:pt x="5366" y="17675"/>
                  </a:lnTo>
                  <a:lnTo>
                    <a:pt x="4600" y="21823"/>
                  </a:lnTo>
                  <a:lnTo>
                    <a:pt x="4104" y="23266"/>
                  </a:lnTo>
                  <a:lnTo>
                    <a:pt x="6629" y="21868"/>
                  </a:lnTo>
                  <a:lnTo>
                    <a:pt x="9965" y="23311"/>
                  </a:lnTo>
                  <a:lnTo>
                    <a:pt x="12761" y="17134"/>
                  </a:lnTo>
                  <a:lnTo>
                    <a:pt x="15511" y="13031"/>
                  </a:lnTo>
                  <a:lnTo>
                    <a:pt x="18892" y="12400"/>
                  </a:lnTo>
                  <a:lnTo>
                    <a:pt x="20966" y="8974"/>
                  </a:lnTo>
                  <a:lnTo>
                    <a:pt x="21057" y="4104"/>
                  </a:lnTo>
                  <a:lnTo>
                    <a:pt x="17630" y="753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9" name="手繪多邊形: 圖案 288">
              <a:extLst>
                <a:ext uri="{FF2B5EF4-FFF2-40B4-BE49-F238E27FC236}">
                  <a16:creationId xmlns:a16="http://schemas.microsoft.com/office/drawing/2014/main" id="{7FDCEAD2-E0F9-4223-9751-C649C22162AB}"/>
                </a:ext>
              </a:extLst>
            </p:cNvPr>
            <p:cNvSpPr/>
            <p:nvPr/>
          </p:nvSpPr>
          <p:spPr>
            <a:xfrm>
              <a:off x="2100698" y="3421384"/>
              <a:ext cx="10953" cy="16429"/>
            </a:xfrm>
            <a:custGeom>
              <a:avLst/>
              <a:gdLst>
                <a:gd name="connsiteX0" fmla="*/ 5412 w 9017"/>
                <a:gd name="connsiteY0" fmla="*/ 9650 h 13525"/>
                <a:gd name="connsiteX1" fmla="*/ 4149 w 9017"/>
                <a:gd name="connsiteY1" fmla="*/ 4104 h 13525"/>
                <a:gd name="connsiteX2" fmla="*/ 4104 w 9017"/>
                <a:gd name="connsiteY2" fmla="*/ 757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13525">
                  <a:moveTo>
                    <a:pt x="5412" y="9650"/>
                  </a:moveTo>
                  <a:lnTo>
                    <a:pt x="4149" y="4104"/>
                  </a:lnTo>
                  <a:lnTo>
                    <a:pt x="4104" y="757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0" name="手繪多邊形: 圖案 289">
              <a:extLst>
                <a:ext uri="{FF2B5EF4-FFF2-40B4-BE49-F238E27FC236}">
                  <a16:creationId xmlns:a16="http://schemas.microsoft.com/office/drawing/2014/main" id="{FACDAD2C-C102-4837-8893-7091F42BFB91}"/>
                </a:ext>
              </a:extLst>
            </p:cNvPr>
            <p:cNvSpPr/>
            <p:nvPr/>
          </p:nvSpPr>
          <p:spPr>
            <a:xfrm>
              <a:off x="2053710" y="3557691"/>
              <a:ext cx="49288" cy="109528"/>
            </a:xfrm>
            <a:custGeom>
              <a:avLst/>
              <a:gdLst>
                <a:gd name="connsiteX0" fmla="*/ 31922 w 40577"/>
                <a:gd name="connsiteY0" fmla="*/ 88371 h 90173"/>
                <a:gd name="connsiteX1" fmla="*/ 37333 w 40577"/>
                <a:gd name="connsiteY1" fmla="*/ 88461 h 90173"/>
                <a:gd name="connsiteX2" fmla="*/ 37513 w 40577"/>
                <a:gd name="connsiteY2" fmla="*/ 88506 h 90173"/>
                <a:gd name="connsiteX3" fmla="*/ 36025 w 40577"/>
                <a:gd name="connsiteY3" fmla="*/ 85666 h 90173"/>
                <a:gd name="connsiteX4" fmla="*/ 31427 w 40577"/>
                <a:gd name="connsiteY4" fmla="*/ 77956 h 90173"/>
                <a:gd name="connsiteX5" fmla="*/ 27594 w 40577"/>
                <a:gd name="connsiteY5" fmla="*/ 68893 h 90173"/>
                <a:gd name="connsiteX6" fmla="*/ 26377 w 40577"/>
                <a:gd name="connsiteY6" fmla="*/ 61950 h 90173"/>
                <a:gd name="connsiteX7" fmla="*/ 25746 w 40577"/>
                <a:gd name="connsiteY7" fmla="*/ 57757 h 90173"/>
                <a:gd name="connsiteX8" fmla="*/ 23176 w 40577"/>
                <a:gd name="connsiteY8" fmla="*/ 51490 h 90173"/>
                <a:gd name="connsiteX9" fmla="*/ 19163 w 40577"/>
                <a:gd name="connsiteY9" fmla="*/ 50047 h 90173"/>
                <a:gd name="connsiteX10" fmla="*/ 14519 w 40577"/>
                <a:gd name="connsiteY10" fmla="*/ 47883 h 90173"/>
                <a:gd name="connsiteX11" fmla="*/ 13933 w 40577"/>
                <a:gd name="connsiteY11" fmla="*/ 43014 h 90173"/>
                <a:gd name="connsiteX12" fmla="*/ 17360 w 40577"/>
                <a:gd name="connsiteY12" fmla="*/ 38911 h 90173"/>
                <a:gd name="connsiteX13" fmla="*/ 16818 w 40577"/>
                <a:gd name="connsiteY13" fmla="*/ 31291 h 90173"/>
                <a:gd name="connsiteX14" fmla="*/ 14203 w 40577"/>
                <a:gd name="connsiteY14" fmla="*/ 27775 h 90173"/>
                <a:gd name="connsiteX15" fmla="*/ 14339 w 40577"/>
                <a:gd name="connsiteY15" fmla="*/ 21553 h 90173"/>
                <a:gd name="connsiteX16" fmla="*/ 13798 w 40577"/>
                <a:gd name="connsiteY16" fmla="*/ 13257 h 90173"/>
                <a:gd name="connsiteX17" fmla="*/ 10461 w 40577"/>
                <a:gd name="connsiteY17" fmla="*/ 11769 h 90173"/>
                <a:gd name="connsiteX18" fmla="*/ 10506 w 40577"/>
                <a:gd name="connsiteY18" fmla="*/ 9019 h 90173"/>
                <a:gd name="connsiteX19" fmla="*/ 5231 w 40577"/>
                <a:gd name="connsiteY19" fmla="*/ 4104 h 90173"/>
                <a:gd name="connsiteX20" fmla="*/ 5186 w 40577"/>
                <a:gd name="connsiteY20" fmla="*/ 7531 h 90173"/>
                <a:gd name="connsiteX21" fmla="*/ 5141 w 40577"/>
                <a:gd name="connsiteY21" fmla="*/ 10326 h 90173"/>
                <a:gd name="connsiteX22" fmla="*/ 4329 w 40577"/>
                <a:gd name="connsiteY22" fmla="*/ 16548 h 90173"/>
                <a:gd name="connsiteX23" fmla="*/ 4871 w 40577"/>
                <a:gd name="connsiteY23" fmla="*/ 23491 h 90173"/>
                <a:gd name="connsiteX24" fmla="*/ 4104 w 40577"/>
                <a:gd name="connsiteY24" fmla="*/ 28992 h 90173"/>
                <a:gd name="connsiteX25" fmla="*/ 6674 w 40577"/>
                <a:gd name="connsiteY25" fmla="*/ 35980 h 90173"/>
                <a:gd name="connsiteX26" fmla="*/ 5907 w 40577"/>
                <a:gd name="connsiteY26" fmla="*/ 41481 h 90173"/>
                <a:gd name="connsiteX27" fmla="*/ 5817 w 40577"/>
                <a:gd name="connsiteY27" fmla="*/ 46350 h 90173"/>
                <a:gd name="connsiteX28" fmla="*/ 8432 w 40577"/>
                <a:gd name="connsiteY28" fmla="*/ 50543 h 90173"/>
                <a:gd name="connsiteX29" fmla="*/ 9064 w 40577"/>
                <a:gd name="connsiteY29" fmla="*/ 53294 h 90173"/>
                <a:gd name="connsiteX30" fmla="*/ 8973 w 40577"/>
                <a:gd name="connsiteY30" fmla="*/ 56765 h 90173"/>
                <a:gd name="connsiteX31" fmla="*/ 13662 w 40577"/>
                <a:gd name="connsiteY31" fmla="*/ 59651 h 90173"/>
                <a:gd name="connsiteX32" fmla="*/ 16954 w 40577"/>
                <a:gd name="connsiteY32" fmla="*/ 63168 h 90173"/>
                <a:gd name="connsiteX33" fmla="*/ 18937 w 40577"/>
                <a:gd name="connsiteY33" fmla="*/ 64565 h 90173"/>
                <a:gd name="connsiteX34" fmla="*/ 20876 w 40577"/>
                <a:gd name="connsiteY34" fmla="*/ 69480 h 90173"/>
                <a:gd name="connsiteX35" fmla="*/ 23446 w 40577"/>
                <a:gd name="connsiteY35" fmla="*/ 75747 h 90173"/>
                <a:gd name="connsiteX36" fmla="*/ 26061 w 40577"/>
                <a:gd name="connsiteY36" fmla="*/ 78542 h 90173"/>
                <a:gd name="connsiteX37" fmla="*/ 27369 w 40577"/>
                <a:gd name="connsiteY37" fmla="*/ 81337 h 90173"/>
                <a:gd name="connsiteX38" fmla="*/ 24123 w 40577"/>
                <a:gd name="connsiteY38" fmla="*/ 83772 h 90173"/>
                <a:gd name="connsiteX39" fmla="*/ 25926 w 40577"/>
                <a:gd name="connsiteY39" fmla="*/ 86162 h 9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0577" h="90173">
                  <a:moveTo>
                    <a:pt x="31922" y="88371"/>
                  </a:moveTo>
                  <a:lnTo>
                    <a:pt x="37333" y="88461"/>
                  </a:lnTo>
                  <a:lnTo>
                    <a:pt x="37513" y="88506"/>
                  </a:lnTo>
                  <a:lnTo>
                    <a:pt x="36025" y="85666"/>
                  </a:lnTo>
                  <a:lnTo>
                    <a:pt x="31427" y="77956"/>
                  </a:lnTo>
                  <a:lnTo>
                    <a:pt x="27594" y="68893"/>
                  </a:lnTo>
                  <a:lnTo>
                    <a:pt x="26377" y="61950"/>
                  </a:lnTo>
                  <a:lnTo>
                    <a:pt x="25746" y="57757"/>
                  </a:lnTo>
                  <a:lnTo>
                    <a:pt x="23176" y="51490"/>
                  </a:lnTo>
                  <a:lnTo>
                    <a:pt x="19163" y="50047"/>
                  </a:lnTo>
                  <a:lnTo>
                    <a:pt x="14519" y="47883"/>
                  </a:lnTo>
                  <a:lnTo>
                    <a:pt x="13933" y="43014"/>
                  </a:lnTo>
                  <a:lnTo>
                    <a:pt x="17360" y="38911"/>
                  </a:lnTo>
                  <a:lnTo>
                    <a:pt x="16818" y="31291"/>
                  </a:lnTo>
                  <a:lnTo>
                    <a:pt x="14203" y="27775"/>
                  </a:lnTo>
                  <a:lnTo>
                    <a:pt x="14339" y="21553"/>
                  </a:lnTo>
                  <a:lnTo>
                    <a:pt x="13798" y="13257"/>
                  </a:lnTo>
                  <a:lnTo>
                    <a:pt x="10461" y="11769"/>
                  </a:lnTo>
                  <a:lnTo>
                    <a:pt x="10506" y="9019"/>
                  </a:lnTo>
                  <a:lnTo>
                    <a:pt x="5231" y="4104"/>
                  </a:lnTo>
                  <a:lnTo>
                    <a:pt x="5186" y="7531"/>
                  </a:lnTo>
                  <a:lnTo>
                    <a:pt x="5141" y="10326"/>
                  </a:lnTo>
                  <a:lnTo>
                    <a:pt x="4329" y="16548"/>
                  </a:lnTo>
                  <a:lnTo>
                    <a:pt x="4871" y="23491"/>
                  </a:lnTo>
                  <a:lnTo>
                    <a:pt x="4104" y="28992"/>
                  </a:lnTo>
                  <a:lnTo>
                    <a:pt x="6674" y="35980"/>
                  </a:lnTo>
                  <a:lnTo>
                    <a:pt x="5907" y="41481"/>
                  </a:lnTo>
                  <a:lnTo>
                    <a:pt x="5817" y="46350"/>
                  </a:lnTo>
                  <a:lnTo>
                    <a:pt x="8432" y="50543"/>
                  </a:lnTo>
                  <a:lnTo>
                    <a:pt x="9064" y="53294"/>
                  </a:lnTo>
                  <a:lnTo>
                    <a:pt x="8973" y="56765"/>
                  </a:lnTo>
                  <a:lnTo>
                    <a:pt x="13662" y="59651"/>
                  </a:lnTo>
                  <a:lnTo>
                    <a:pt x="16954" y="63168"/>
                  </a:lnTo>
                  <a:lnTo>
                    <a:pt x="18937" y="64565"/>
                  </a:lnTo>
                  <a:lnTo>
                    <a:pt x="20876" y="69480"/>
                  </a:lnTo>
                  <a:lnTo>
                    <a:pt x="23446" y="75747"/>
                  </a:lnTo>
                  <a:lnTo>
                    <a:pt x="26061" y="78542"/>
                  </a:lnTo>
                  <a:lnTo>
                    <a:pt x="27369" y="81337"/>
                  </a:lnTo>
                  <a:lnTo>
                    <a:pt x="24123" y="83772"/>
                  </a:lnTo>
                  <a:lnTo>
                    <a:pt x="25926" y="8616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1" name="手繪多邊形: 圖案 290">
              <a:extLst>
                <a:ext uri="{FF2B5EF4-FFF2-40B4-BE49-F238E27FC236}">
                  <a16:creationId xmlns:a16="http://schemas.microsoft.com/office/drawing/2014/main" id="{B5108290-F0EB-41B7-9AFA-4D2CE912DB99}"/>
                </a:ext>
              </a:extLst>
            </p:cNvPr>
            <p:cNvSpPr/>
            <p:nvPr/>
          </p:nvSpPr>
          <p:spPr>
            <a:xfrm>
              <a:off x="1779340" y="3950294"/>
              <a:ext cx="328586" cy="262866"/>
            </a:xfrm>
            <a:custGeom>
              <a:avLst/>
              <a:gdLst>
                <a:gd name="connsiteX0" fmla="*/ 255236 w 270519"/>
                <a:gd name="connsiteY0" fmla="*/ 85485 h 216415"/>
                <a:gd name="connsiteX1" fmla="*/ 254830 w 270519"/>
                <a:gd name="connsiteY1" fmla="*/ 81337 h 216415"/>
                <a:gd name="connsiteX2" fmla="*/ 254921 w 270519"/>
                <a:gd name="connsiteY2" fmla="*/ 77189 h 216415"/>
                <a:gd name="connsiteX3" fmla="*/ 254966 w 270519"/>
                <a:gd name="connsiteY3" fmla="*/ 72996 h 216415"/>
                <a:gd name="connsiteX4" fmla="*/ 253298 w 270519"/>
                <a:gd name="connsiteY4" fmla="*/ 68848 h 216415"/>
                <a:gd name="connsiteX5" fmla="*/ 253839 w 270519"/>
                <a:gd name="connsiteY5" fmla="*/ 62852 h 216415"/>
                <a:gd name="connsiteX6" fmla="*/ 255236 w 270519"/>
                <a:gd name="connsiteY6" fmla="*/ 58253 h 216415"/>
                <a:gd name="connsiteX7" fmla="*/ 256228 w 270519"/>
                <a:gd name="connsiteY7" fmla="*/ 54105 h 216415"/>
                <a:gd name="connsiteX8" fmla="*/ 255913 w 270519"/>
                <a:gd name="connsiteY8" fmla="*/ 48109 h 216415"/>
                <a:gd name="connsiteX9" fmla="*/ 257310 w 270519"/>
                <a:gd name="connsiteY9" fmla="*/ 43510 h 216415"/>
                <a:gd name="connsiteX10" fmla="*/ 255597 w 270519"/>
                <a:gd name="connsiteY10" fmla="*/ 39813 h 216415"/>
                <a:gd name="connsiteX11" fmla="*/ 254334 w 270519"/>
                <a:gd name="connsiteY11" fmla="*/ 35620 h 216415"/>
                <a:gd name="connsiteX12" fmla="*/ 252170 w 270519"/>
                <a:gd name="connsiteY12" fmla="*/ 31427 h 216415"/>
                <a:gd name="connsiteX13" fmla="*/ 251359 w 270519"/>
                <a:gd name="connsiteY13" fmla="*/ 26332 h 216415"/>
                <a:gd name="connsiteX14" fmla="*/ 250096 w 270519"/>
                <a:gd name="connsiteY14" fmla="*/ 21237 h 216415"/>
                <a:gd name="connsiteX15" fmla="*/ 249735 w 270519"/>
                <a:gd name="connsiteY15" fmla="*/ 16142 h 216415"/>
                <a:gd name="connsiteX16" fmla="*/ 249375 w 270519"/>
                <a:gd name="connsiteY16" fmla="*/ 10597 h 216415"/>
                <a:gd name="connsiteX17" fmla="*/ 249420 w 270519"/>
                <a:gd name="connsiteY17" fmla="*/ 10551 h 216415"/>
                <a:gd name="connsiteX18" fmla="*/ 245858 w 270519"/>
                <a:gd name="connsiteY18" fmla="*/ 9154 h 216415"/>
                <a:gd name="connsiteX19" fmla="*/ 239591 w 270519"/>
                <a:gd name="connsiteY19" fmla="*/ 8117 h 216415"/>
                <a:gd name="connsiteX20" fmla="*/ 230619 w 270519"/>
                <a:gd name="connsiteY20" fmla="*/ 7936 h 216415"/>
                <a:gd name="connsiteX21" fmla="*/ 228410 w 270519"/>
                <a:gd name="connsiteY21" fmla="*/ 6043 h 216415"/>
                <a:gd name="connsiteX22" fmla="*/ 224442 w 270519"/>
                <a:gd name="connsiteY22" fmla="*/ 4600 h 216415"/>
                <a:gd name="connsiteX23" fmla="*/ 221737 w 270519"/>
                <a:gd name="connsiteY23" fmla="*/ 4104 h 216415"/>
                <a:gd name="connsiteX24" fmla="*/ 218581 w 270519"/>
                <a:gd name="connsiteY24" fmla="*/ 4961 h 216415"/>
                <a:gd name="connsiteX25" fmla="*/ 215019 w 270519"/>
                <a:gd name="connsiteY25" fmla="*/ 4420 h 216415"/>
                <a:gd name="connsiteX26" fmla="*/ 211863 w 270519"/>
                <a:gd name="connsiteY26" fmla="*/ 5772 h 216415"/>
                <a:gd name="connsiteX27" fmla="*/ 209609 w 270519"/>
                <a:gd name="connsiteY27" fmla="*/ 6178 h 216415"/>
                <a:gd name="connsiteX28" fmla="*/ 207760 w 270519"/>
                <a:gd name="connsiteY28" fmla="*/ 9379 h 216415"/>
                <a:gd name="connsiteX29" fmla="*/ 205461 w 270519"/>
                <a:gd name="connsiteY29" fmla="*/ 12130 h 216415"/>
                <a:gd name="connsiteX30" fmla="*/ 201899 w 270519"/>
                <a:gd name="connsiteY30" fmla="*/ 12490 h 216415"/>
                <a:gd name="connsiteX31" fmla="*/ 197886 w 270519"/>
                <a:gd name="connsiteY31" fmla="*/ 12445 h 216415"/>
                <a:gd name="connsiteX32" fmla="*/ 195091 w 270519"/>
                <a:gd name="connsiteY32" fmla="*/ 16548 h 216415"/>
                <a:gd name="connsiteX33" fmla="*/ 191935 w 270519"/>
                <a:gd name="connsiteY33" fmla="*/ 19253 h 216415"/>
                <a:gd name="connsiteX34" fmla="*/ 186028 w 270519"/>
                <a:gd name="connsiteY34" fmla="*/ 23311 h 216415"/>
                <a:gd name="connsiteX35" fmla="*/ 183729 w 270519"/>
                <a:gd name="connsiteY35" fmla="*/ 26061 h 216415"/>
                <a:gd name="connsiteX36" fmla="*/ 181925 w 270519"/>
                <a:gd name="connsiteY36" fmla="*/ 27865 h 216415"/>
                <a:gd name="connsiteX37" fmla="*/ 177868 w 270519"/>
                <a:gd name="connsiteY37" fmla="*/ 29623 h 216415"/>
                <a:gd name="connsiteX38" fmla="*/ 176019 w 270519"/>
                <a:gd name="connsiteY38" fmla="*/ 33275 h 216415"/>
                <a:gd name="connsiteX39" fmla="*/ 174576 w 270519"/>
                <a:gd name="connsiteY39" fmla="*/ 37874 h 216415"/>
                <a:gd name="connsiteX40" fmla="*/ 171826 w 270519"/>
                <a:gd name="connsiteY40" fmla="*/ 41526 h 216415"/>
                <a:gd name="connsiteX41" fmla="*/ 169121 w 270519"/>
                <a:gd name="connsiteY41" fmla="*/ 43329 h 216415"/>
                <a:gd name="connsiteX42" fmla="*/ 165469 w 270519"/>
                <a:gd name="connsiteY42" fmla="*/ 47883 h 216415"/>
                <a:gd name="connsiteX43" fmla="*/ 159608 w 270519"/>
                <a:gd name="connsiteY43" fmla="*/ 47748 h 216415"/>
                <a:gd name="connsiteX44" fmla="*/ 157804 w 270519"/>
                <a:gd name="connsiteY44" fmla="*/ 50498 h 216415"/>
                <a:gd name="connsiteX45" fmla="*/ 156857 w 270519"/>
                <a:gd name="connsiteY45" fmla="*/ 53248 h 216415"/>
                <a:gd name="connsiteX46" fmla="*/ 155866 w 270519"/>
                <a:gd name="connsiteY46" fmla="*/ 56450 h 216415"/>
                <a:gd name="connsiteX47" fmla="*/ 155369 w 270519"/>
                <a:gd name="connsiteY47" fmla="*/ 59245 h 216415"/>
                <a:gd name="connsiteX48" fmla="*/ 153070 w 270519"/>
                <a:gd name="connsiteY48" fmla="*/ 63348 h 216415"/>
                <a:gd name="connsiteX49" fmla="*/ 148562 w 270519"/>
                <a:gd name="connsiteY49" fmla="*/ 64655 h 216415"/>
                <a:gd name="connsiteX50" fmla="*/ 145451 w 270519"/>
                <a:gd name="connsiteY50" fmla="*/ 64610 h 216415"/>
                <a:gd name="connsiteX51" fmla="*/ 141393 w 270519"/>
                <a:gd name="connsiteY51" fmla="*/ 65467 h 216415"/>
                <a:gd name="connsiteX52" fmla="*/ 137380 w 270519"/>
                <a:gd name="connsiteY52" fmla="*/ 65828 h 216415"/>
                <a:gd name="connsiteX53" fmla="*/ 133367 w 270519"/>
                <a:gd name="connsiteY53" fmla="*/ 64836 h 216415"/>
                <a:gd name="connsiteX54" fmla="*/ 128904 w 270519"/>
                <a:gd name="connsiteY54" fmla="*/ 63844 h 216415"/>
                <a:gd name="connsiteX55" fmla="*/ 124891 w 270519"/>
                <a:gd name="connsiteY55" fmla="*/ 61454 h 216415"/>
                <a:gd name="connsiteX56" fmla="*/ 120472 w 270519"/>
                <a:gd name="connsiteY56" fmla="*/ 58614 h 216415"/>
                <a:gd name="connsiteX57" fmla="*/ 117813 w 270519"/>
                <a:gd name="connsiteY57" fmla="*/ 56269 h 216415"/>
                <a:gd name="connsiteX58" fmla="*/ 112898 w 270519"/>
                <a:gd name="connsiteY58" fmla="*/ 55683 h 216415"/>
                <a:gd name="connsiteX59" fmla="*/ 110193 w 270519"/>
                <a:gd name="connsiteY59" fmla="*/ 57487 h 216415"/>
                <a:gd name="connsiteX60" fmla="*/ 108344 w 270519"/>
                <a:gd name="connsiteY60" fmla="*/ 60237 h 216415"/>
                <a:gd name="connsiteX61" fmla="*/ 107442 w 270519"/>
                <a:gd name="connsiteY61" fmla="*/ 62085 h 216415"/>
                <a:gd name="connsiteX62" fmla="*/ 106000 w 270519"/>
                <a:gd name="connsiteY62" fmla="*/ 66188 h 216415"/>
                <a:gd name="connsiteX63" fmla="*/ 104196 w 270519"/>
                <a:gd name="connsiteY63" fmla="*/ 67992 h 216415"/>
                <a:gd name="connsiteX64" fmla="*/ 102753 w 270519"/>
                <a:gd name="connsiteY64" fmla="*/ 72140 h 216415"/>
                <a:gd name="connsiteX65" fmla="*/ 99643 w 270519"/>
                <a:gd name="connsiteY65" fmla="*/ 72545 h 216415"/>
                <a:gd name="connsiteX66" fmla="*/ 96937 w 270519"/>
                <a:gd name="connsiteY66" fmla="*/ 73898 h 216415"/>
                <a:gd name="connsiteX67" fmla="*/ 95089 w 270519"/>
                <a:gd name="connsiteY67" fmla="*/ 76603 h 216415"/>
                <a:gd name="connsiteX68" fmla="*/ 92789 w 270519"/>
                <a:gd name="connsiteY68" fmla="*/ 78903 h 216415"/>
                <a:gd name="connsiteX69" fmla="*/ 90535 w 270519"/>
                <a:gd name="connsiteY69" fmla="*/ 81157 h 216415"/>
                <a:gd name="connsiteX70" fmla="*/ 87334 w 270519"/>
                <a:gd name="connsiteY70" fmla="*/ 83411 h 216415"/>
                <a:gd name="connsiteX71" fmla="*/ 81969 w 270519"/>
                <a:gd name="connsiteY71" fmla="*/ 82825 h 216415"/>
                <a:gd name="connsiteX72" fmla="*/ 77956 w 270519"/>
                <a:gd name="connsiteY72" fmla="*/ 82780 h 216415"/>
                <a:gd name="connsiteX73" fmla="*/ 74394 w 270519"/>
                <a:gd name="connsiteY73" fmla="*/ 82239 h 216415"/>
                <a:gd name="connsiteX74" fmla="*/ 71283 w 270519"/>
                <a:gd name="connsiteY74" fmla="*/ 80345 h 216415"/>
                <a:gd name="connsiteX75" fmla="*/ 70922 w 270519"/>
                <a:gd name="connsiteY75" fmla="*/ 76197 h 216415"/>
                <a:gd name="connsiteX76" fmla="*/ 73627 w 270519"/>
                <a:gd name="connsiteY76" fmla="*/ 73943 h 216415"/>
                <a:gd name="connsiteX77" fmla="*/ 74620 w 270519"/>
                <a:gd name="connsiteY77" fmla="*/ 68398 h 216415"/>
                <a:gd name="connsiteX78" fmla="*/ 73357 w 270519"/>
                <a:gd name="connsiteY78" fmla="*/ 63303 h 216415"/>
                <a:gd name="connsiteX79" fmla="*/ 71238 w 270519"/>
                <a:gd name="connsiteY79" fmla="*/ 58208 h 216415"/>
                <a:gd name="connsiteX80" fmla="*/ 68623 w 270519"/>
                <a:gd name="connsiteY80" fmla="*/ 52617 h 216415"/>
                <a:gd name="connsiteX81" fmla="*/ 66459 w 270519"/>
                <a:gd name="connsiteY81" fmla="*/ 49326 h 216415"/>
                <a:gd name="connsiteX82" fmla="*/ 64250 w 270519"/>
                <a:gd name="connsiteY82" fmla="*/ 48379 h 216415"/>
                <a:gd name="connsiteX83" fmla="*/ 61995 w 270519"/>
                <a:gd name="connsiteY83" fmla="*/ 48334 h 216415"/>
                <a:gd name="connsiteX84" fmla="*/ 61815 w 270519"/>
                <a:gd name="connsiteY84" fmla="*/ 48334 h 216415"/>
                <a:gd name="connsiteX85" fmla="*/ 60057 w 270519"/>
                <a:gd name="connsiteY85" fmla="*/ 107848 h 216415"/>
                <a:gd name="connsiteX86" fmla="*/ 55548 w 270519"/>
                <a:gd name="connsiteY86" fmla="*/ 109156 h 216415"/>
                <a:gd name="connsiteX87" fmla="*/ 51445 w 270519"/>
                <a:gd name="connsiteY87" fmla="*/ 112312 h 216415"/>
                <a:gd name="connsiteX88" fmla="*/ 48740 w 270519"/>
                <a:gd name="connsiteY88" fmla="*/ 114566 h 216415"/>
                <a:gd name="connsiteX89" fmla="*/ 46891 w 270519"/>
                <a:gd name="connsiteY89" fmla="*/ 116866 h 216415"/>
                <a:gd name="connsiteX90" fmla="*/ 41526 w 270519"/>
                <a:gd name="connsiteY90" fmla="*/ 115829 h 216415"/>
                <a:gd name="connsiteX91" fmla="*/ 38415 w 270519"/>
                <a:gd name="connsiteY91" fmla="*/ 115333 h 216415"/>
                <a:gd name="connsiteX92" fmla="*/ 35304 w 270519"/>
                <a:gd name="connsiteY92" fmla="*/ 114792 h 216415"/>
                <a:gd name="connsiteX93" fmla="*/ 29488 w 270519"/>
                <a:gd name="connsiteY93" fmla="*/ 114701 h 216415"/>
                <a:gd name="connsiteX94" fmla="*/ 25475 w 270519"/>
                <a:gd name="connsiteY94" fmla="*/ 113709 h 216415"/>
                <a:gd name="connsiteX95" fmla="*/ 21868 w 270519"/>
                <a:gd name="connsiteY95" fmla="*/ 113168 h 216415"/>
                <a:gd name="connsiteX96" fmla="*/ 20155 w 270519"/>
                <a:gd name="connsiteY96" fmla="*/ 109922 h 216415"/>
                <a:gd name="connsiteX97" fmla="*/ 18442 w 270519"/>
                <a:gd name="connsiteY97" fmla="*/ 106631 h 216415"/>
                <a:gd name="connsiteX98" fmla="*/ 16683 w 270519"/>
                <a:gd name="connsiteY98" fmla="*/ 104286 h 216415"/>
                <a:gd name="connsiteX99" fmla="*/ 12716 w 270519"/>
                <a:gd name="connsiteY99" fmla="*/ 100544 h 216415"/>
                <a:gd name="connsiteX100" fmla="*/ 11318 w 270519"/>
                <a:gd name="connsiteY100" fmla="*/ 102348 h 216415"/>
                <a:gd name="connsiteX101" fmla="*/ 9920 w 270519"/>
                <a:gd name="connsiteY101" fmla="*/ 106496 h 216415"/>
                <a:gd name="connsiteX102" fmla="*/ 5863 w 270519"/>
                <a:gd name="connsiteY102" fmla="*/ 107352 h 216415"/>
                <a:gd name="connsiteX103" fmla="*/ 4104 w 270519"/>
                <a:gd name="connsiteY103" fmla="*/ 108750 h 216415"/>
                <a:gd name="connsiteX104" fmla="*/ 4510 w 270519"/>
                <a:gd name="connsiteY104" fmla="*/ 108930 h 216415"/>
                <a:gd name="connsiteX105" fmla="*/ 7125 w 270519"/>
                <a:gd name="connsiteY105" fmla="*/ 113123 h 216415"/>
                <a:gd name="connsiteX106" fmla="*/ 9695 w 270519"/>
                <a:gd name="connsiteY106" fmla="*/ 118038 h 216415"/>
                <a:gd name="connsiteX107" fmla="*/ 11633 w 270519"/>
                <a:gd name="connsiteY107" fmla="*/ 123583 h 216415"/>
                <a:gd name="connsiteX108" fmla="*/ 14835 w 270519"/>
                <a:gd name="connsiteY108" fmla="*/ 132646 h 216415"/>
                <a:gd name="connsiteX109" fmla="*/ 20651 w 270519"/>
                <a:gd name="connsiteY109" fmla="*/ 143827 h 216415"/>
                <a:gd name="connsiteX110" fmla="*/ 23221 w 270519"/>
                <a:gd name="connsiteY110" fmla="*/ 149959 h 216415"/>
                <a:gd name="connsiteX111" fmla="*/ 27820 w 270519"/>
                <a:gd name="connsiteY111" fmla="*/ 157128 h 216415"/>
                <a:gd name="connsiteX112" fmla="*/ 31066 w 270519"/>
                <a:gd name="connsiteY112" fmla="*/ 163395 h 216415"/>
                <a:gd name="connsiteX113" fmla="*/ 33005 w 270519"/>
                <a:gd name="connsiteY113" fmla="*/ 166912 h 216415"/>
                <a:gd name="connsiteX114" fmla="*/ 32914 w 270519"/>
                <a:gd name="connsiteY114" fmla="*/ 171781 h 216415"/>
                <a:gd name="connsiteX115" fmla="*/ 31472 w 270519"/>
                <a:gd name="connsiteY115" fmla="*/ 177958 h 216415"/>
                <a:gd name="connsiteX116" fmla="*/ 28721 w 270519"/>
                <a:gd name="connsiteY116" fmla="*/ 181384 h 216415"/>
                <a:gd name="connsiteX117" fmla="*/ 25340 w 270519"/>
                <a:gd name="connsiteY117" fmla="*/ 182016 h 216415"/>
                <a:gd name="connsiteX118" fmla="*/ 25295 w 270519"/>
                <a:gd name="connsiteY118" fmla="*/ 186164 h 216415"/>
                <a:gd name="connsiteX119" fmla="*/ 28541 w 270519"/>
                <a:gd name="connsiteY119" fmla="*/ 190357 h 216415"/>
                <a:gd name="connsiteX120" fmla="*/ 29849 w 270519"/>
                <a:gd name="connsiteY120" fmla="*/ 194550 h 216415"/>
                <a:gd name="connsiteX121" fmla="*/ 31832 w 270519"/>
                <a:gd name="connsiteY121" fmla="*/ 195271 h 216415"/>
                <a:gd name="connsiteX122" fmla="*/ 33095 w 270519"/>
                <a:gd name="connsiteY122" fmla="*/ 199464 h 216415"/>
                <a:gd name="connsiteX123" fmla="*/ 37062 w 270519"/>
                <a:gd name="connsiteY123" fmla="*/ 202305 h 216415"/>
                <a:gd name="connsiteX124" fmla="*/ 39723 w 270519"/>
                <a:gd name="connsiteY124" fmla="*/ 205821 h 216415"/>
                <a:gd name="connsiteX125" fmla="*/ 41661 w 270519"/>
                <a:gd name="connsiteY125" fmla="*/ 209338 h 216415"/>
                <a:gd name="connsiteX126" fmla="*/ 44321 w 270519"/>
                <a:gd name="connsiteY126" fmla="*/ 210736 h 216415"/>
                <a:gd name="connsiteX127" fmla="*/ 50318 w 270519"/>
                <a:gd name="connsiteY127" fmla="*/ 214298 h 216415"/>
                <a:gd name="connsiteX128" fmla="*/ 54962 w 270519"/>
                <a:gd name="connsiteY128" fmla="*/ 215109 h 216415"/>
                <a:gd name="connsiteX129" fmla="*/ 62401 w 270519"/>
                <a:gd name="connsiteY129" fmla="*/ 212449 h 216415"/>
                <a:gd name="connsiteX130" fmla="*/ 68533 w 270519"/>
                <a:gd name="connsiteY130" fmla="*/ 209113 h 216415"/>
                <a:gd name="connsiteX131" fmla="*/ 73898 w 270519"/>
                <a:gd name="connsiteY131" fmla="*/ 209203 h 216415"/>
                <a:gd name="connsiteX132" fmla="*/ 79940 w 270519"/>
                <a:gd name="connsiteY132" fmla="*/ 209293 h 216415"/>
                <a:gd name="connsiteX133" fmla="*/ 85981 w 270519"/>
                <a:gd name="connsiteY133" fmla="*/ 208707 h 216415"/>
                <a:gd name="connsiteX134" fmla="*/ 90084 w 270519"/>
                <a:gd name="connsiteY134" fmla="*/ 204649 h 216415"/>
                <a:gd name="connsiteX135" fmla="*/ 98155 w 270519"/>
                <a:gd name="connsiteY135" fmla="*/ 204784 h 216415"/>
                <a:gd name="connsiteX136" fmla="*/ 101491 w 270519"/>
                <a:gd name="connsiteY136" fmla="*/ 206227 h 216415"/>
                <a:gd name="connsiteX137" fmla="*/ 106857 w 270519"/>
                <a:gd name="connsiteY137" fmla="*/ 207039 h 216415"/>
                <a:gd name="connsiteX138" fmla="*/ 111591 w 270519"/>
                <a:gd name="connsiteY138" fmla="*/ 204333 h 216415"/>
                <a:gd name="connsiteX139" fmla="*/ 118308 w 270519"/>
                <a:gd name="connsiteY139" fmla="*/ 205145 h 216415"/>
                <a:gd name="connsiteX140" fmla="*/ 126289 w 270519"/>
                <a:gd name="connsiteY140" fmla="*/ 208076 h 216415"/>
                <a:gd name="connsiteX141" fmla="*/ 130392 w 270519"/>
                <a:gd name="connsiteY141" fmla="*/ 204694 h 216415"/>
                <a:gd name="connsiteX142" fmla="*/ 135757 w 270519"/>
                <a:gd name="connsiteY142" fmla="*/ 204784 h 216415"/>
                <a:gd name="connsiteX143" fmla="*/ 142475 w 270519"/>
                <a:gd name="connsiteY143" fmla="*/ 204198 h 216415"/>
                <a:gd name="connsiteX144" fmla="*/ 145225 w 270519"/>
                <a:gd name="connsiteY144" fmla="*/ 201493 h 216415"/>
                <a:gd name="connsiteX145" fmla="*/ 153296 w 270519"/>
                <a:gd name="connsiteY145" fmla="*/ 201628 h 216415"/>
                <a:gd name="connsiteX146" fmla="*/ 162042 w 270519"/>
                <a:gd name="connsiteY146" fmla="*/ 199013 h 216415"/>
                <a:gd name="connsiteX147" fmla="*/ 166822 w 270519"/>
                <a:gd name="connsiteY147" fmla="*/ 196308 h 216415"/>
                <a:gd name="connsiteX148" fmla="*/ 175613 w 270519"/>
                <a:gd name="connsiteY148" fmla="*/ 191619 h 216415"/>
                <a:gd name="connsiteX149" fmla="*/ 181114 w 270519"/>
                <a:gd name="connsiteY149" fmla="*/ 184811 h 216415"/>
                <a:gd name="connsiteX150" fmla="*/ 187200 w 270519"/>
                <a:gd name="connsiteY150" fmla="*/ 182151 h 216415"/>
                <a:gd name="connsiteX151" fmla="*/ 193332 w 270519"/>
                <a:gd name="connsiteY151" fmla="*/ 178093 h 216415"/>
                <a:gd name="connsiteX152" fmla="*/ 200817 w 270519"/>
                <a:gd name="connsiteY152" fmla="*/ 173404 h 216415"/>
                <a:gd name="connsiteX153" fmla="*/ 208346 w 270519"/>
                <a:gd name="connsiteY153" fmla="*/ 165198 h 216415"/>
                <a:gd name="connsiteX154" fmla="*/ 215154 w 270519"/>
                <a:gd name="connsiteY154" fmla="*/ 159112 h 216415"/>
                <a:gd name="connsiteX155" fmla="*/ 221331 w 270519"/>
                <a:gd name="connsiteY155" fmla="*/ 153521 h 216415"/>
                <a:gd name="connsiteX156" fmla="*/ 224758 w 270519"/>
                <a:gd name="connsiteY156" fmla="*/ 148201 h 216415"/>
                <a:gd name="connsiteX157" fmla="*/ 230258 w 270519"/>
                <a:gd name="connsiteY157" fmla="*/ 141348 h 216415"/>
                <a:gd name="connsiteX158" fmla="*/ 236435 w 270519"/>
                <a:gd name="connsiteY158" fmla="*/ 133863 h 216415"/>
                <a:gd name="connsiteX159" fmla="*/ 239862 w 270519"/>
                <a:gd name="connsiteY159" fmla="*/ 129084 h 216415"/>
                <a:gd name="connsiteX160" fmla="*/ 242612 w 270519"/>
                <a:gd name="connsiteY160" fmla="*/ 127055 h 216415"/>
                <a:gd name="connsiteX161" fmla="*/ 248067 w 270519"/>
                <a:gd name="connsiteY161" fmla="*/ 122997 h 216415"/>
                <a:gd name="connsiteX162" fmla="*/ 252125 w 270519"/>
                <a:gd name="connsiteY162" fmla="*/ 119616 h 216415"/>
                <a:gd name="connsiteX163" fmla="*/ 257626 w 270519"/>
                <a:gd name="connsiteY163" fmla="*/ 114160 h 216415"/>
                <a:gd name="connsiteX164" fmla="*/ 261097 w 270519"/>
                <a:gd name="connsiteY164" fmla="*/ 107307 h 216415"/>
                <a:gd name="connsiteX165" fmla="*/ 261864 w 270519"/>
                <a:gd name="connsiteY165" fmla="*/ 101085 h 216415"/>
                <a:gd name="connsiteX166" fmla="*/ 264704 w 270519"/>
                <a:gd name="connsiteY166" fmla="*/ 92113 h 216415"/>
                <a:gd name="connsiteX167" fmla="*/ 266418 w 270519"/>
                <a:gd name="connsiteY167" fmla="*/ 88010 h 216415"/>
                <a:gd name="connsiteX168" fmla="*/ 266372 w 270519"/>
                <a:gd name="connsiteY168" fmla="*/ 88010 h 21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270519" h="216415">
                  <a:moveTo>
                    <a:pt x="255236" y="85485"/>
                  </a:moveTo>
                  <a:lnTo>
                    <a:pt x="254830" y="81337"/>
                  </a:lnTo>
                  <a:lnTo>
                    <a:pt x="254921" y="77189"/>
                  </a:lnTo>
                  <a:lnTo>
                    <a:pt x="254966" y="72996"/>
                  </a:lnTo>
                  <a:lnTo>
                    <a:pt x="253298" y="68848"/>
                  </a:lnTo>
                  <a:lnTo>
                    <a:pt x="253839" y="62852"/>
                  </a:lnTo>
                  <a:lnTo>
                    <a:pt x="255236" y="58253"/>
                  </a:lnTo>
                  <a:lnTo>
                    <a:pt x="256228" y="54105"/>
                  </a:lnTo>
                  <a:lnTo>
                    <a:pt x="255913" y="48109"/>
                  </a:lnTo>
                  <a:lnTo>
                    <a:pt x="257310" y="43510"/>
                  </a:lnTo>
                  <a:lnTo>
                    <a:pt x="255597" y="39813"/>
                  </a:lnTo>
                  <a:lnTo>
                    <a:pt x="254334" y="35620"/>
                  </a:lnTo>
                  <a:lnTo>
                    <a:pt x="252170" y="31427"/>
                  </a:lnTo>
                  <a:lnTo>
                    <a:pt x="251359" y="26332"/>
                  </a:lnTo>
                  <a:lnTo>
                    <a:pt x="250096" y="21237"/>
                  </a:lnTo>
                  <a:lnTo>
                    <a:pt x="249735" y="16142"/>
                  </a:lnTo>
                  <a:lnTo>
                    <a:pt x="249375" y="10597"/>
                  </a:lnTo>
                  <a:lnTo>
                    <a:pt x="249420" y="10551"/>
                  </a:lnTo>
                  <a:lnTo>
                    <a:pt x="245858" y="9154"/>
                  </a:lnTo>
                  <a:lnTo>
                    <a:pt x="239591" y="8117"/>
                  </a:lnTo>
                  <a:lnTo>
                    <a:pt x="230619" y="7936"/>
                  </a:lnTo>
                  <a:lnTo>
                    <a:pt x="228410" y="6043"/>
                  </a:lnTo>
                  <a:lnTo>
                    <a:pt x="224442" y="4600"/>
                  </a:lnTo>
                  <a:lnTo>
                    <a:pt x="221737" y="4104"/>
                  </a:lnTo>
                  <a:lnTo>
                    <a:pt x="218581" y="4961"/>
                  </a:lnTo>
                  <a:lnTo>
                    <a:pt x="215019" y="4420"/>
                  </a:lnTo>
                  <a:lnTo>
                    <a:pt x="211863" y="5772"/>
                  </a:lnTo>
                  <a:lnTo>
                    <a:pt x="209609" y="6178"/>
                  </a:lnTo>
                  <a:lnTo>
                    <a:pt x="207760" y="9379"/>
                  </a:lnTo>
                  <a:lnTo>
                    <a:pt x="205461" y="12130"/>
                  </a:lnTo>
                  <a:lnTo>
                    <a:pt x="201899" y="12490"/>
                  </a:lnTo>
                  <a:lnTo>
                    <a:pt x="197886" y="12445"/>
                  </a:lnTo>
                  <a:lnTo>
                    <a:pt x="195091" y="16548"/>
                  </a:lnTo>
                  <a:lnTo>
                    <a:pt x="191935" y="19253"/>
                  </a:lnTo>
                  <a:lnTo>
                    <a:pt x="186028" y="23311"/>
                  </a:lnTo>
                  <a:lnTo>
                    <a:pt x="183729" y="26061"/>
                  </a:lnTo>
                  <a:lnTo>
                    <a:pt x="181925" y="27865"/>
                  </a:lnTo>
                  <a:lnTo>
                    <a:pt x="177868" y="29623"/>
                  </a:lnTo>
                  <a:lnTo>
                    <a:pt x="176019" y="33275"/>
                  </a:lnTo>
                  <a:lnTo>
                    <a:pt x="174576" y="37874"/>
                  </a:lnTo>
                  <a:lnTo>
                    <a:pt x="171826" y="41526"/>
                  </a:lnTo>
                  <a:lnTo>
                    <a:pt x="169121" y="43329"/>
                  </a:lnTo>
                  <a:lnTo>
                    <a:pt x="165469" y="47883"/>
                  </a:lnTo>
                  <a:lnTo>
                    <a:pt x="159608" y="47748"/>
                  </a:lnTo>
                  <a:lnTo>
                    <a:pt x="157804" y="50498"/>
                  </a:lnTo>
                  <a:lnTo>
                    <a:pt x="156857" y="53248"/>
                  </a:lnTo>
                  <a:lnTo>
                    <a:pt x="155866" y="56450"/>
                  </a:lnTo>
                  <a:lnTo>
                    <a:pt x="155369" y="59245"/>
                  </a:lnTo>
                  <a:lnTo>
                    <a:pt x="153070" y="63348"/>
                  </a:lnTo>
                  <a:lnTo>
                    <a:pt x="148562" y="64655"/>
                  </a:lnTo>
                  <a:lnTo>
                    <a:pt x="145451" y="64610"/>
                  </a:lnTo>
                  <a:lnTo>
                    <a:pt x="141393" y="65467"/>
                  </a:lnTo>
                  <a:lnTo>
                    <a:pt x="137380" y="65828"/>
                  </a:lnTo>
                  <a:lnTo>
                    <a:pt x="133367" y="64836"/>
                  </a:lnTo>
                  <a:lnTo>
                    <a:pt x="128904" y="63844"/>
                  </a:lnTo>
                  <a:lnTo>
                    <a:pt x="124891" y="61454"/>
                  </a:lnTo>
                  <a:lnTo>
                    <a:pt x="120472" y="58614"/>
                  </a:lnTo>
                  <a:lnTo>
                    <a:pt x="117813" y="56269"/>
                  </a:lnTo>
                  <a:lnTo>
                    <a:pt x="112898" y="55683"/>
                  </a:lnTo>
                  <a:lnTo>
                    <a:pt x="110193" y="57487"/>
                  </a:lnTo>
                  <a:lnTo>
                    <a:pt x="108344" y="60237"/>
                  </a:lnTo>
                  <a:lnTo>
                    <a:pt x="107442" y="62085"/>
                  </a:lnTo>
                  <a:lnTo>
                    <a:pt x="106000" y="66188"/>
                  </a:lnTo>
                  <a:lnTo>
                    <a:pt x="104196" y="67992"/>
                  </a:lnTo>
                  <a:lnTo>
                    <a:pt x="102753" y="72140"/>
                  </a:lnTo>
                  <a:lnTo>
                    <a:pt x="99643" y="72545"/>
                  </a:lnTo>
                  <a:lnTo>
                    <a:pt x="96937" y="73898"/>
                  </a:lnTo>
                  <a:lnTo>
                    <a:pt x="95089" y="76603"/>
                  </a:lnTo>
                  <a:lnTo>
                    <a:pt x="92789" y="78903"/>
                  </a:lnTo>
                  <a:lnTo>
                    <a:pt x="90535" y="81157"/>
                  </a:lnTo>
                  <a:lnTo>
                    <a:pt x="87334" y="83411"/>
                  </a:lnTo>
                  <a:lnTo>
                    <a:pt x="81969" y="82825"/>
                  </a:lnTo>
                  <a:lnTo>
                    <a:pt x="77956" y="82780"/>
                  </a:lnTo>
                  <a:lnTo>
                    <a:pt x="74394" y="82239"/>
                  </a:lnTo>
                  <a:lnTo>
                    <a:pt x="71283" y="80345"/>
                  </a:lnTo>
                  <a:lnTo>
                    <a:pt x="70922" y="76197"/>
                  </a:lnTo>
                  <a:lnTo>
                    <a:pt x="73627" y="73943"/>
                  </a:lnTo>
                  <a:lnTo>
                    <a:pt x="74620" y="68398"/>
                  </a:lnTo>
                  <a:lnTo>
                    <a:pt x="73357" y="63303"/>
                  </a:lnTo>
                  <a:lnTo>
                    <a:pt x="71238" y="58208"/>
                  </a:lnTo>
                  <a:lnTo>
                    <a:pt x="68623" y="52617"/>
                  </a:lnTo>
                  <a:lnTo>
                    <a:pt x="66459" y="49326"/>
                  </a:lnTo>
                  <a:lnTo>
                    <a:pt x="64250" y="48379"/>
                  </a:lnTo>
                  <a:lnTo>
                    <a:pt x="61995" y="48334"/>
                  </a:lnTo>
                  <a:lnTo>
                    <a:pt x="61815" y="48334"/>
                  </a:lnTo>
                  <a:lnTo>
                    <a:pt x="60057" y="107848"/>
                  </a:lnTo>
                  <a:lnTo>
                    <a:pt x="55548" y="109156"/>
                  </a:lnTo>
                  <a:lnTo>
                    <a:pt x="51445" y="112312"/>
                  </a:lnTo>
                  <a:lnTo>
                    <a:pt x="48740" y="114566"/>
                  </a:lnTo>
                  <a:lnTo>
                    <a:pt x="46891" y="116866"/>
                  </a:lnTo>
                  <a:lnTo>
                    <a:pt x="41526" y="115829"/>
                  </a:lnTo>
                  <a:lnTo>
                    <a:pt x="38415" y="115333"/>
                  </a:lnTo>
                  <a:lnTo>
                    <a:pt x="35304" y="114792"/>
                  </a:lnTo>
                  <a:lnTo>
                    <a:pt x="29488" y="114701"/>
                  </a:lnTo>
                  <a:lnTo>
                    <a:pt x="25475" y="113709"/>
                  </a:lnTo>
                  <a:lnTo>
                    <a:pt x="21868" y="113168"/>
                  </a:lnTo>
                  <a:lnTo>
                    <a:pt x="20155" y="109922"/>
                  </a:lnTo>
                  <a:lnTo>
                    <a:pt x="18442" y="106631"/>
                  </a:lnTo>
                  <a:lnTo>
                    <a:pt x="16683" y="104286"/>
                  </a:lnTo>
                  <a:lnTo>
                    <a:pt x="12716" y="100544"/>
                  </a:lnTo>
                  <a:lnTo>
                    <a:pt x="11318" y="102348"/>
                  </a:lnTo>
                  <a:lnTo>
                    <a:pt x="9920" y="106496"/>
                  </a:lnTo>
                  <a:lnTo>
                    <a:pt x="5863" y="107352"/>
                  </a:lnTo>
                  <a:lnTo>
                    <a:pt x="4104" y="108750"/>
                  </a:lnTo>
                  <a:lnTo>
                    <a:pt x="4510" y="108930"/>
                  </a:lnTo>
                  <a:lnTo>
                    <a:pt x="7125" y="113123"/>
                  </a:lnTo>
                  <a:lnTo>
                    <a:pt x="9695" y="118038"/>
                  </a:lnTo>
                  <a:lnTo>
                    <a:pt x="11633" y="123583"/>
                  </a:lnTo>
                  <a:lnTo>
                    <a:pt x="14835" y="132646"/>
                  </a:lnTo>
                  <a:lnTo>
                    <a:pt x="20651" y="143827"/>
                  </a:lnTo>
                  <a:lnTo>
                    <a:pt x="23221" y="149959"/>
                  </a:lnTo>
                  <a:lnTo>
                    <a:pt x="27820" y="157128"/>
                  </a:lnTo>
                  <a:lnTo>
                    <a:pt x="31066" y="163395"/>
                  </a:lnTo>
                  <a:lnTo>
                    <a:pt x="33005" y="166912"/>
                  </a:lnTo>
                  <a:lnTo>
                    <a:pt x="32914" y="171781"/>
                  </a:lnTo>
                  <a:lnTo>
                    <a:pt x="31472" y="177958"/>
                  </a:lnTo>
                  <a:lnTo>
                    <a:pt x="28721" y="181384"/>
                  </a:lnTo>
                  <a:lnTo>
                    <a:pt x="25340" y="182016"/>
                  </a:lnTo>
                  <a:lnTo>
                    <a:pt x="25295" y="186164"/>
                  </a:lnTo>
                  <a:lnTo>
                    <a:pt x="28541" y="190357"/>
                  </a:lnTo>
                  <a:lnTo>
                    <a:pt x="29849" y="194550"/>
                  </a:lnTo>
                  <a:lnTo>
                    <a:pt x="31832" y="195271"/>
                  </a:lnTo>
                  <a:lnTo>
                    <a:pt x="33095" y="199464"/>
                  </a:lnTo>
                  <a:lnTo>
                    <a:pt x="37062" y="202305"/>
                  </a:lnTo>
                  <a:lnTo>
                    <a:pt x="39723" y="205821"/>
                  </a:lnTo>
                  <a:lnTo>
                    <a:pt x="41661" y="209338"/>
                  </a:lnTo>
                  <a:lnTo>
                    <a:pt x="44321" y="210736"/>
                  </a:lnTo>
                  <a:lnTo>
                    <a:pt x="50318" y="214298"/>
                  </a:lnTo>
                  <a:lnTo>
                    <a:pt x="54962" y="215109"/>
                  </a:lnTo>
                  <a:lnTo>
                    <a:pt x="62401" y="212449"/>
                  </a:lnTo>
                  <a:lnTo>
                    <a:pt x="68533" y="209113"/>
                  </a:lnTo>
                  <a:lnTo>
                    <a:pt x="73898" y="209203"/>
                  </a:lnTo>
                  <a:lnTo>
                    <a:pt x="79940" y="209293"/>
                  </a:lnTo>
                  <a:lnTo>
                    <a:pt x="85981" y="208707"/>
                  </a:lnTo>
                  <a:lnTo>
                    <a:pt x="90084" y="204649"/>
                  </a:lnTo>
                  <a:lnTo>
                    <a:pt x="98155" y="204784"/>
                  </a:lnTo>
                  <a:lnTo>
                    <a:pt x="101491" y="206227"/>
                  </a:lnTo>
                  <a:lnTo>
                    <a:pt x="106857" y="207039"/>
                  </a:lnTo>
                  <a:lnTo>
                    <a:pt x="111591" y="204333"/>
                  </a:lnTo>
                  <a:lnTo>
                    <a:pt x="118308" y="205145"/>
                  </a:lnTo>
                  <a:lnTo>
                    <a:pt x="126289" y="208076"/>
                  </a:lnTo>
                  <a:lnTo>
                    <a:pt x="130392" y="204694"/>
                  </a:lnTo>
                  <a:lnTo>
                    <a:pt x="135757" y="204784"/>
                  </a:lnTo>
                  <a:lnTo>
                    <a:pt x="142475" y="204198"/>
                  </a:lnTo>
                  <a:lnTo>
                    <a:pt x="145225" y="201493"/>
                  </a:lnTo>
                  <a:lnTo>
                    <a:pt x="153296" y="201628"/>
                  </a:lnTo>
                  <a:lnTo>
                    <a:pt x="162042" y="199013"/>
                  </a:lnTo>
                  <a:lnTo>
                    <a:pt x="166822" y="196308"/>
                  </a:lnTo>
                  <a:lnTo>
                    <a:pt x="175613" y="191619"/>
                  </a:lnTo>
                  <a:lnTo>
                    <a:pt x="181114" y="184811"/>
                  </a:lnTo>
                  <a:lnTo>
                    <a:pt x="187200" y="182151"/>
                  </a:lnTo>
                  <a:lnTo>
                    <a:pt x="193332" y="178093"/>
                  </a:lnTo>
                  <a:lnTo>
                    <a:pt x="200817" y="173404"/>
                  </a:lnTo>
                  <a:lnTo>
                    <a:pt x="208346" y="165198"/>
                  </a:lnTo>
                  <a:lnTo>
                    <a:pt x="215154" y="159112"/>
                  </a:lnTo>
                  <a:lnTo>
                    <a:pt x="221331" y="153521"/>
                  </a:lnTo>
                  <a:lnTo>
                    <a:pt x="224758" y="148201"/>
                  </a:lnTo>
                  <a:lnTo>
                    <a:pt x="230258" y="141348"/>
                  </a:lnTo>
                  <a:lnTo>
                    <a:pt x="236435" y="133863"/>
                  </a:lnTo>
                  <a:lnTo>
                    <a:pt x="239862" y="129084"/>
                  </a:lnTo>
                  <a:lnTo>
                    <a:pt x="242612" y="127055"/>
                  </a:lnTo>
                  <a:lnTo>
                    <a:pt x="248067" y="122997"/>
                  </a:lnTo>
                  <a:lnTo>
                    <a:pt x="252125" y="119616"/>
                  </a:lnTo>
                  <a:lnTo>
                    <a:pt x="257626" y="114160"/>
                  </a:lnTo>
                  <a:lnTo>
                    <a:pt x="261097" y="107307"/>
                  </a:lnTo>
                  <a:lnTo>
                    <a:pt x="261864" y="101085"/>
                  </a:lnTo>
                  <a:lnTo>
                    <a:pt x="264704" y="92113"/>
                  </a:lnTo>
                  <a:lnTo>
                    <a:pt x="266418" y="88010"/>
                  </a:lnTo>
                  <a:lnTo>
                    <a:pt x="266372" y="880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2" name="手繪多邊形: 圖案 291">
              <a:extLst>
                <a:ext uri="{FF2B5EF4-FFF2-40B4-BE49-F238E27FC236}">
                  <a16:creationId xmlns:a16="http://schemas.microsoft.com/office/drawing/2014/main" id="{CFAD6E2A-931A-479D-B8FA-EFD483A8B12D}"/>
                </a:ext>
              </a:extLst>
            </p:cNvPr>
            <p:cNvSpPr/>
            <p:nvPr/>
          </p:nvSpPr>
          <p:spPr>
            <a:xfrm>
              <a:off x="1849439" y="3856264"/>
              <a:ext cx="191676" cy="197151"/>
            </a:xfrm>
            <a:custGeom>
              <a:avLst/>
              <a:gdLst>
                <a:gd name="connsiteX0" fmla="*/ 155550 w 157802"/>
                <a:gd name="connsiteY0" fmla="*/ 79534 h 162311"/>
                <a:gd name="connsiteX1" fmla="*/ 153837 w 157802"/>
                <a:gd name="connsiteY1" fmla="*/ 75792 h 162311"/>
                <a:gd name="connsiteX2" fmla="*/ 149869 w 157802"/>
                <a:gd name="connsiteY2" fmla="*/ 72951 h 162311"/>
                <a:gd name="connsiteX3" fmla="*/ 146307 w 157802"/>
                <a:gd name="connsiteY3" fmla="*/ 72410 h 162311"/>
                <a:gd name="connsiteX4" fmla="*/ 143196 w 157802"/>
                <a:gd name="connsiteY4" fmla="*/ 71418 h 162311"/>
                <a:gd name="connsiteX5" fmla="*/ 139138 w 157802"/>
                <a:gd name="connsiteY5" fmla="*/ 71373 h 162311"/>
                <a:gd name="connsiteX6" fmla="*/ 137831 w 157802"/>
                <a:gd name="connsiteY6" fmla="*/ 69976 h 162311"/>
                <a:gd name="connsiteX7" fmla="*/ 136659 w 157802"/>
                <a:gd name="connsiteY7" fmla="*/ 66549 h 162311"/>
                <a:gd name="connsiteX8" fmla="*/ 136568 w 157802"/>
                <a:gd name="connsiteY8" fmla="*/ 66233 h 162311"/>
                <a:gd name="connsiteX9" fmla="*/ 134765 w 157802"/>
                <a:gd name="connsiteY9" fmla="*/ 64836 h 162311"/>
                <a:gd name="connsiteX10" fmla="*/ 133908 w 157802"/>
                <a:gd name="connsiteY10" fmla="*/ 62987 h 162311"/>
                <a:gd name="connsiteX11" fmla="*/ 133503 w 157802"/>
                <a:gd name="connsiteY11" fmla="*/ 60643 h 162311"/>
                <a:gd name="connsiteX12" fmla="*/ 133593 w 157802"/>
                <a:gd name="connsiteY12" fmla="*/ 56495 h 162311"/>
                <a:gd name="connsiteX13" fmla="*/ 134990 w 157802"/>
                <a:gd name="connsiteY13" fmla="*/ 53744 h 162311"/>
                <a:gd name="connsiteX14" fmla="*/ 132781 w 157802"/>
                <a:gd name="connsiteY14" fmla="*/ 51851 h 162311"/>
                <a:gd name="connsiteX15" fmla="*/ 127867 w 157802"/>
                <a:gd name="connsiteY15" fmla="*/ 52257 h 162311"/>
                <a:gd name="connsiteX16" fmla="*/ 127912 w 157802"/>
                <a:gd name="connsiteY16" fmla="*/ 49461 h 162311"/>
                <a:gd name="connsiteX17" fmla="*/ 127957 w 157802"/>
                <a:gd name="connsiteY17" fmla="*/ 46711 h 162311"/>
                <a:gd name="connsiteX18" fmla="*/ 127551 w 157802"/>
                <a:gd name="connsiteY18" fmla="*/ 44367 h 162311"/>
                <a:gd name="connsiteX19" fmla="*/ 123944 w 157802"/>
                <a:gd name="connsiteY19" fmla="*/ 43870 h 162311"/>
                <a:gd name="connsiteX20" fmla="*/ 119977 w 157802"/>
                <a:gd name="connsiteY20" fmla="*/ 42383 h 162311"/>
                <a:gd name="connsiteX21" fmla="*/ 115558 w 157802"/>
                <a:gd name="connsiteY21" fmla="*/ 38640 h 162311"/>
                <a:gd name="connsiteX22" fmla="*/ 112447 w 157802"/>
                <a:gd name="connsiteY22" fmla="*/ 37198 h 162311"/>
                <a:gd name="connsiteX23" fmla="*/ 110283 w 157802"/>
                <a:gd name="connsiteY23" fmla="*/ 33906 h 162311"/>
                <a:gd name="connsiteX24" fmla="*/ 108525 w 157802"/>
                <a:gd name="connsiteY24" fmla="*/ 31111 h 162311"/>
                <a:gd name="connsiteX25" fmla="*/ 107713 w 157802"/>
                <a:gd name="connsiteY25" fmla="*/ 26963 h 162311"/>
                <a:gd name="connsiteX26" fmla="*/ 105549 w 157802"/>
                <a:gd name="connsiteY26" fmla="*/ 23221 h 162311"/>
                <a:gd name="connsiteX27" fmla="*/ 103385 w 157802"/>
                <a:gd name="connsiteY27" fmla="*/ 19028 h 162311"/>
                <a:gd name="connsiteX28" fmla="*/ 100319 w 157802"/>
                <a:gd name="connsiteY28" fmla="*/ 14790 h 162311"/>
                <a:gd name="connsiteX29" fmla="*/ 98110 w 157802"/>
                <a:gd name="connsiteY29" fmla="*/ 11093 h 162311"/>
                <a:gd name="connsiteX30" fmla="*/ 95134 w 157802"/>
                <a:gd name="connsiteY30" fmla="*/ 4104 h 162311"/>
                <a:gd name="connsiteX31" fmla="*/ 90625 w 157802"/>
                <a:gd name="connsiteY31" fmla="*/ 4465 h 162311"/>
                <a:gd name="connsiteX32" fmla="*/ 87920 w 157802"/>
                <a:gd name="connsiteY32" fmla="*/ 6268 h 162311"/>
                <a:gd name="connsiteX33" fmla="*/ 84764 w 157802"/>
                <a:gd name="connsiteY33" fmla="*/ 8072 h 162311"/>
                <a:gd name="connsiteX34" fmla="*/ 81202 w 157802"/>
                <a:gd name="connsiteY34" fmla="*/ 7531 h 162311"/>
                <a:gd name="connsiteX35" fmla="*/ 77144 w 157802"/>
                <a:gd name="connsiteY35" fmla="*/ 8838 h 162311"/>
                <a:gd name="connsiteX36" fmla="*/ 73492 w 157802"/>
                <a:gd name="connsiteY36" fmla="*/ 11093 h 162311"/>
                <a:gd name="connsiteX37" fmla="*/ 68984 w 157802"/>
                <a:gd name="connsiteY37" fmla="*/ 14699 h 162311"/>
                <a:gd name="connsiteX38" fmla="*/ 65918 w 157802"/>
                <a:gd name="connsiteY38" fmla="*/ 10506 h 162311"/>
                <a:gd name="connsiteX39" fmla="*/ 64610 w 157802"/>
                <a:gd name="connsiteY39" fmla="*/ 8613 h 162311"/>
                <a:gd name="connsiteX40" fmla="*/ 59696 w 157802"/>
                <a:gd name="connsiteY40" fmla="*/ 6674 h 162311"/>
                <a:gd name="connsiteX41" fmla="*/ 52933 w 157802"/>
                <a:gd name="connsiteY41" fmla="*/ 9334 h 162311"/>
                <a:gd name="connsiteX42" fmla="*/ 46215 w 157802"/>
                <a:gd name="connsiteY42" fmla="*/ 10146 h 162311"/>
                <a:gd name="connsiteX43" fmla="*/ 39948 w 157802"/>
                <a:gd name="connsiteY43" fmla="*/ 10957 h 162311"/>
                <a:gd name="connsiteX44" fmla="*/ 34087 w 157802"/>
                <a:gd name="connsiteY44" fmla="*/ 11769 h 162311"/>
                <a:gd name="connsiteX45" fmla="*/ 28721 w 157802"/>
                <a:gd name="connsiteY45" fmla="*/ 12130 h 162311"/>
                <a:gd name="connsiteX46" fmla="*/ 25115 w 157802"/>
                <a:gd name="connsiteY46" fmla="*/ 12085 h 162311"/>
                <a:gd name="connsiteX47" fmla="*/ 22680 w 157802"/>
                <a:gd name="connsiteY47" fmla="*/ 74845 h 162311"/>
                <a:gd name="connsiteX48" fmla="*/ 5637 w 157802"/>
                <a:gd name="connsiteY48" fmla="*/ 74980 h 162311"/>
                <a:gd name="connsiteX49" fmla="*/ 4871 w 157802"/>
                <a:gd name="connsiteY49" fmla="*/ 101130 h 162311"/>
                <a:gd name="connsiteX50" fmla="*/ 4104 w 157802"/>
                <a:gd name="connsiteY50" fmla="*/ 125748 h 162311"/>
                <a:gd name="connsiteX51" fmla="*/ 4285 w 157802"/>
                <a:gd name="connsiteY51" fmla="*/ 125748 h 162311"/>
                <a:gd name="connsiteX52" fmla="*/ 6539 w 157802"/>
                <a:gd name="connsiteY52" fmla="*/ 125793 h 162311"/>
                <a:gd name="connsiteX53" fmla="*/ 8748 w 157802"/>
                <a:gd name="connsiteY53" fmla="*/ 126740 h 162311"/>
                <a:gd name="connsiteX54" fmla="*/ 10912 w 157802"/>
                <a:gd name="connsiteY54" fmla="*/ 130031 h 162311"/>
                <a:gd name="connsiteX55" fmla="*/ 13527 w 157802"/>
                <a:gd name="connsiteY55" fmla="*/ 135622 h 162311"/>
                <a:gd name="connsiteX56" fmla="*/ 15646 w 157802"/>
                <a:gd name="connsiteY56" fmla="*/ 140716 h 162311"/>
                <a:gd name="connsiteX57" fmla="*/ 16909 w 157802"/>
                <a:gd name="connsiteY57" fmla="*/ 145811 h 162311"/>
                <a:gd name="connsiteX58" fmla="*/ 15917 w 157802"/>
                <a:gd name="connsiteY58" fmla="*/ 151357 h 162311"/>
                <a:gd name="connsiteX59" fmla="*/ 13212 w 157802"/>
                <a:gd name="connsiteY59" fmla="*/ 153611 h 162311"/>
                <a:gd name="connsiteX60" fmla="*/ 13572 w 157802"/>
                <a:gd name="connsiteY60" fmla="*/ 157759 h 162311"/>
                <a:gd name="connsiteX61" fmla="*/ 16683 w 157802"/>
                <a:gd name="connsiteY61" fmla="*/ 159653 h 162311"/>
                <a:gd name="connsiteX62" fmla="*/ 20245 w 157802"/>
                <a:gd name="connsiteY62" fmla="*/ 160194 h 162311"/>
                <a:gd name="connsiteX63" fmla="*/ 24258 w 157802"/>
                <a:gd name="connsiteY63" fmla="*/ 160239 h 162311"/>
                <a:gd name="connsiteX64" fmla="*/ 29623 w 157802"/>
                <a:gd name="connsiteY64" fmla="*/ 160825 h 162311"/>
                <a:gd name="connsiteX65" fmla="*/ 32824 w 157802"/>
                <a:gd name="connsiteY65" fmla="*/ 158571 h 162311"/>
                <a:gd name="connsiteX66" fmla="*/ 35079 w 157802"/>
                <a:gd name="connsiteY66" fmla="*/ 156316 h 162311"/>
                <a:gd name="connsiteX67" fmla="*/ 37378 w 157802"/>
                <a:gd name="connsiteY67" fmla="*/ 154017 h 162311"/>
                <a:gd name="connsiteX68" fmla="*/ 39227 w 157802"/>
                <a:gd name="connsiteY68" fmla="*/ 151312 h 162311"/>
                <a:gd name="connsiteX69" fmla="*/ 41932 w 157802"/>
                <a:gd name="connsiteY69" fmla="*/ 149959 h 162311"/>
                <a:gd name="connsiteX70" fmla="*/ 45043 w 157802"/>
                <a:gd name="connsiteY70" fmla="*/ 149553 h 162311"/>
                <a:gd name="connsiteX71" fmla="*/ 46486 w 157802"/>
                <a:gd name="connsiteY71" fmla="*/ 145405 h 162311"/>
                <a:gd name="connsiteX72" fmla="*/ 48289 w 157802"/>
                <a:gd name="connsiteY72" fmla="*/ 143602 h 162311"/>
                <a:gd name="connsiteX73" fmla="*/ 49732 w 157802"/>
                <a:gd name="connsiteY73" fmla="*/ 139499 h 162311"/>
                <a:gd name="connsiteX74" fmla="*/ 50633 w 157802"/>
                <a:gd name="connsiteY74" fmla="*/ 137651 h 162311"/>
                <a:gd name="connsiteX75" fmla="*/ 52482 w 157802"/>
                <a:gd name="connsiteY75" fmla="*/ 134900 h 162311"/>
                <a:gd name="connsiteX76" fmla="*/ 55187 w 157802"/>
                <a:gd name="connsiteY76" fmla="*/ 133097 h 162311"/>
                <a:gd name="connsiteX77" fmla="*/ 60102 w 157802"/>
                <a:gd name="connsiteY77" fmla="*/ 133683 h 162311"/>
                <a:gd name="connsiteX78" fmla="*/ 62762 w 157802"/>
                <a:gd name="connsiteY78" fmla="*/ 136027 h 162311"/>
                <a:gd name="connsiteX79" fmla="*/ 67180 w 157802"/>
                <a:gd name="connsiteY79" fmla="*/ 138868 h 162311"/>
                <a:gd name="connsiteX80" fmla="*/ 71193 w 157802"/>
                <a:gd name="connsiteY80" fmla="*/ 141257 h 162311"/>
                <a:gd name="connsiteX81" fmla="*/ 75656 w 157802"/>
                <a:gd name="connsiteY81" fmla="*/ 142249 h 162311"/>
                <a:gd name="connsiteX82" fmla="*/ 79669 w 157802"/>
                <a:gd name="connsiteY82" fmla="*/ 143241 h 162311"/>
                <a:gd name="connsiteX83" fmla="*/ 83682 w 157802"/>
                <a:gd name="connsiteY83" fmla="*/ 142880 h 162311"/>
                <a:gd name="connsiteX84" fmla="*/ 87740 w 157802"/>
                <a:gd name="connsiteY84" fmla="*/ 142024 h 162311"/>
                <a:gd name="connsiteX85" fmla="*/ 90851 w 157802"/>
                <a:gd name="connsiteY85" fmla="*/ 142069 h 162311"/>
                <a:gd name="connsiteX86" fmla="*/ 95360 w 157802"/>
                <a:gd name="connsiteY86" fmla="*/ 140761 h 162311"/>
                <a:gd name="connsiteX87" fmla="*/ 97659 w 157802"/>
                <a:gd name="connsiteY87" fmla="*/ 136659 h 162311"/>
                <a:gd name="connsiteX88" fmla="*/ 98155 w 157802"/>
                <a:gd name="connsiteY88" fmla="*/ 133863 h 162311"/>
                <a:gd name="connsiteX89" fmla="*/ 99147 w 157802"/>
                <a:gd name="connsiteY89" fmla="*/ 130662 h 162311"/>
                <a:gd name="connsiteX90" fmla="*/ 100094 w 157802"/>
                <a:gd name="connsiteY90" fmla="*/ 127912 h 162311"/>
                <a:gd name="connsiteX91" fmla="*/ 101897 w 157802"/>
                <a:gd name="connsiteY91" fmla="*/ 125162 h 162311"/>
                <a:gd name="connsiteX92" fmla="*/ 107758 w 157802"/>
                <a:gd name="connsiteY92" fmla="*/ 125297 h 162311"/>
                <a:gd name="connsiteX93" fmla="*/ 111410 w 157802"/>
                <a:gd name="connsiteY93" fmla="*/ 120743 h 162311"/>
                <a:gd name="connsiteX94" fmla="*/ 114115 w 157802"/>
                <a:gd name="connsiteY94" fmla="*/ 118940 h 162311"/>
                <a:gd name="connsiteX95" fmla="*/ 116866 w 157802"/>
                <a:gd name="connsiteY95" fmla="*/ 115288 h 162311"/>
                <a:gd name="connsiteX96" fmla="*/ 118308 w 157802"/>
                <a:gd name="connsiteY96" fmla="*/ 110689 h 162311"/>
                <a:gd name="connsiteX97" fmla="*/ 120157 w 157802"/>
                <a:gd name="connsiteY97" fmla="*/ 107037 h 162311"/>
                <a:gd name="connsiteX98" fmla="*/ 124215 w 157802"/>
                <a:gd name="connsiteY98" fmla="*/ 105278 h 162311"/>
                <a:gd name="connsiteX99" fmla="*/ 126018 w 157802"/>
                <a:gd name="connsiteY99" fmla="*/ 103475 h 162311"/>
                <a:gd name="connsiteX100" fmla="*/ 128318 w 157802"/>
                <a:gd name="connsiteY100" fmla="*/ 100725 h 162311"/>
                <a:gd name="connsiteX101" fmla="*/ 134224 w 157802"/>
                <a:gd name="connsiteY101" fmla="*/ 96667 h 162311"/>
                <a:gd name="connsiteX102" fmla="*/ 137380 w 157802"/>
                <a:gd name="connsiteY102" fmla="*/ 93962 h 162311"/>
                <a:gd name="connsiteX103" fmla="*/ 140175 w 157802"/>
                <a:gd name="connsiteY103" fmla="*/ 89859 h 162311"/>
                <a:gd name="connsiteX104" fmla="*/ 144188 w 157802"/>
                <a:gd name="connsiteY104" fmla="*/ 89904 h 162311"/>
                <a:gd name="connsiteX105" fmla="*/ 147750 w 157802"/>
                <a:gd name="connsiteY105" fmla="*/ 89543 h 162311"/>
                <a:gd name="connsiteX106" fmla="*/ 150049 w 157802"/>
                <a:gd name="connsiteY106" fmla="*/ 86793 h 162311"/>
                <a:gd name="connsiteX107" fmla="*/ 151898 w 157802"/>
                <a:gd name="connsiteY107" fmla="*/ 83592 h 162311"/>
                <a:gd name="connsiteX108" fmla="*/ 154152 w 157802"/>
                <a:gd name="connsiteY108" fmla="*/ 83186 h 162311"/>
                <a:gd name="connsiteX109" fmla="*/ 157308 w 157802"/>
                <a:gd name="connsiteY109" fmla="*/ 81833 h 16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57802" h="162311">
                  <a:moveTo>
                    <a:pt x="155550" y="79534"/>
                  </a:moveTo>
                  <a:lnTo>
                    <a:pt x="153837" y="75792"/>
                  </a:lnTo>
                  <a:lnTo>
                    <a:pt x="149869" y="72951"/>
                  </a:lnTo>
                  <a:lnTo>
                    <a:pt x="146307" y="72410"/>
                  </a:lnTo>
                  <a:lnTo>
                    <a:pt x="143196" y="71418"/>
                  </a:lnTo>
                  <a:lnTo>
                    <a:pt x="139138" y="71373"/>
                  </a:lnTo>
                  <a:lnTo>
                    <a:pt x="137831" y="69976"/>
                  </a:lnTo>
                  <a:lnTo>
                    <a:pt x="136659" y="66549"/>
                  </a:lnTo>
                  <a:lnTo>
                    <a:pt x="136568" y="66233"/>
                  </a:lnTo>
                  <a:lnTo>
                    <a:pt x="134765" y="64836"/>
                  </a:lnTo>
                  <a:lnTo>
                    <a:pt x="133908" y="62987"/>
                  </a:lnTo>
                  <a:lnTo>
                    <a:pt x="133503" y="60643"/>
                  </a:lnTo>
                  <a:lnTo>
                    <a:pt x="133593" y="56495"/>
                  </a:lnTo>
                  <a:lnTo>
                    <a:pt x="134990" y="53744"/>
                  </a:lnTo>
                  <a:lnTo>
                    <a:pt x="132781" y="51851"/>
                  </a:lnTo>
                  <a:lnTo>
                    <a:pt x="127867" y="52257"/>
                  </a:lnTo>
                  <a:lnTo>
                    <a:pt x="127912" y="49461"/>
                  </a:lnTo>
                  <a:lnTo>
                    <a:pt x="127957" y="46711"/>
                  </a:lnTo>
                  <a:lnTo>
                    <a:pt x="127551" y="44367"/>
                  </a:lnTo>
                  <a:lnTo>
                    <a:pt x="123944" y="43870"/>
                  </a:lnTo>
                  <a:lnTo>
                    <a:pt x="119977" y="42383"/>
                  </a:lnTo>
                  <a:lnTo>
                    <a:pt x="115558" y="38640"/>
                  </a:lnTo>
                  <a:lnTo>
                    <a:pt x="112447" y="37198"/>
                  </a:lnTo>
                  <a:lnTo>
                    <a:pt x="110283" y="33906"/>
                  </a:lnTo>
                  <a:lnTo>
                    <a:pt x="108525" y="31111"/>
                  </a:lnTo>
                  <a:lnTo>
                    <a:pt x="107713" y="26963"/>
                  </a:lnTo>
                  <a:lnTo>
                    <a:pt x="105549" y="23221"/>
                  </a:lnTo>
                  <a:lnTo>
                    <a:pt x="103385" y="19028"/>
                  </a:lnTo>
                  <a:lnTo>
                    <a:pt x="100319" y="14790"/>
                  </a:lnTo>
                  <a:lnTo>
                    <a:pt x="98110" y="11093"/>
                  </a:lnTo>
                  <a:lnTo>
                    <a:pt x="95134" y="4104"/>
                  </a:lnTo>
                  <a:lnTo>
                    <a:pt x="90625" y="4465"/>
                  </a:lnTo>
                  <a:lnTo>
                    <a:pt x="87920" y="6268"/>
                  </a:lnTo>
                  <a:lnTo>
                    <a:pt x="84764" y="8072"/>
                  </a:lnTo>
                  <a:lnTo>
                    <a:pt x="81202" y="7531"/>
                  </a:lnTo>
                  <a:lnTo>
                    <a:pt x="77144" y="8838"/>
                  </a:lnTo>
                  <a:lnTo>
                    <a:pt x="73492" y="11093"/>
                  </a:lnTo>
                  <a:lnTo>
                    <a:pt x="68984" y="14699"/>
                  </a:lnTo>
                  <a:lnTo>
                    <a:pt x="65918" y="10506"/>
                  </a:lnTo>
                  <a:lnTo>
                    <a:pt x="64610" y="8613"/>
                  </a:lnTo>
                  <a:lnTo>
                    <a:pt x="59696" y="6674"/>
                  </a:lnTo>
                  <a:lnTo>
                    <a:pt x="52933" y="9334"/>
                  </a:lnTo>
                  <a:lnTo>
                    <a:pt x="46215" y="10146"/>
                  </a:lnTo>
                  <a:lnTo>
                    <a:pt x="39948" y="10957"/>
                  </a:lnTo>
                  <a:lnTo>
                    <a:pt x="34087" y="11769"/>
                  </a:lnTo>
                  <a:lnTo>
                    <a:pt x="28721" y="12130"/>
                  </a:lnTo>
                  <a:lnTo>
                    <a:pt x="25115" y="12085"/>
                  </a:lnTo>
                  <a:lnTo>
                    <a:pt x="22680" y="74845"/>
                  </a:lnTo>
                  <a:lnTo>
                    <a:pt x="5637" y="74980"/>
                  </a:lnTo>
                  <a:lnTo>
                    <a:pt x="4871" y="101130"/>
                  </a:lnTo>
                  <a:lnTo>
                    <a:pt x="4104" y="125748"/>
                  </a:lnTo>
                  <a:lnTo>
                    <a:pt x="4285" y="125748"/>
                  </a:lnTo>
                  <a:lnTo>
                    <a:pt x="6539" y="125793"/>
                  </a:lnTo>
                  <a:lnTo>
                    <a:pt x="8748" y="126740"/>
                  </a:lnTo>
                  <a:lnTo>
                    <a:pt x="10912" y="130031"/>
                  </a:lnTo>
                  <a:lnTo>
                    <a:pt x="13527" y="135622"/>
                  </a:lnTo>
                  <a:lnTo>
                    <a:pt x="15646" y="140716"/>
                  </a:lnTo>
                  <a:lnTo>
                    <a:pt x="16909" y="145811"/>
                  </a:lnTo>
                  <a:lnTo>
                    <a:pt x="15917" y="151357"/>
                  </a:lnTo>
                  <a:lnTo>
                    <a:pt x="13212" y="153611"/>
                  </a:lnTo>
                  <a:lnTo>
                    <a:pt x="13572" y="157759"/>
                  </a:lnTo>
                  <a:lnTo>
                    <a:pt x="16683" y="159653"/>
                  </a:lnTo>
                  <a:lnTo>
                    <a:pt x="20245" y="160194"/>
                  </a:lnTo>
                  <a:lnTo>
                    <a:pt x="24258" y="160239"/>
                  </a:lnTo>
                  <a:lnTo>
                    <a:pt x="29623" y="160825"/>
                  </a:lnTo>
                  <a:lnTo>
                    <a:pt x="32824" y="158571"/>
                  </a:lnTo>
                  <a:lnTo>
                    <a:pt x="35079" y="156316"/>
                  </a:lnTo>
                  <a:lnTo>
                    <a:pt x="37378" y="154017"/>
                  </a:lnTo>
                  <a:lnTo>
                    <a:pt x="39227" y="151312"/>
                  </a:lnTo>
                  <a:lnTo>
                    <a:pt x="41932" y="149959"/>
                  </a:lnTo>
                  <a:lnTo>
                    <a:pt x="45043" y="149553"/>
                  </a:lnTo>
                  <a:lnTo>
                    <a:pt x="46486" y="145405"/>
                  </a:lnTo>
                  <a:lnTo>
                    <a:pt x="48289" y="143602"/>
                  </a:lnTo>
                  <a:lnTo>
                    <a:pt x="49732" y="139499"/>
                  </a:lnTo>
                  <a:lnTo>
                    <a:pt x="50633" y="137651"/>
                  </a:lnTo>
                  <a:lnTo>
                    <a:pt x="52482" y="134900"/>
                  </a:lnTo>
                  <a:lnTo>
                    <a:pt x="55187" y="133097"/>
                  </a:lnTo>
                  <a:lnTo>
                    <a:pt x="60102" y="133683"/>
                  </a:lnTo>
                  <a:lnTo>
                    <a:pt x="62762" y="136027"/>
                  </a:lnTo>
                  <a:lnTo>
                    <a:pt x="67180" y="138868"/>
                  </a:lnTo>
                  <a:lnTo>
                    <a:pt x="71193" y="141257"/>
                  </a:lnTo>
                  <a:lnTo>
                    <a:pt x="75656" y="142249"/>
                  </a:lnTo>
                  <a:lnTo>
                    <a:pt x="79669" y="143241"/>
                  </a:lnTo>
                  <a:lnTo>
                    <a:pt x="83682" y="142880"/>
                  </a:lnTo>
                  <a:lnTo>
                    <a:pt x="87740" y="142024"/>
                  </a:lnTo>
                  <a:lnTo>
                    <a:pt x="90851" y="142069"/>
                  </a:lnTo>
                  <a:lnTo>
                    <a:pt x="95360" y="140761"/>
                  </a:lnTo>
                  <a:lnTo>
                    <a:pt x="97659" y="136659"/>
                  </a:lnTo>
                  <a:lnTo>
                    <a:pt x="98155" y="133863"/>
                  </a:lnTo>
                  <a:lnTo>
                    <a:pt x="99147" y="130662"/>
                  </a:lnTo>
                  <a:lnTo>
                    <a:pt x="100094" y="127912"/>
                  </a:lnTo>
                  <a:lnTo>
                    <a:pt x="101897" y="125162"/>
                  </a:lnTo>
                  <a:lnTo>
                    <a:pt x="107758" y="125297"/>
                  </a:lnTo>
                  <a:lnTo>
                    <a:pt x="111410" y="120743"/>
                  </a:lnTo>
                  <a:lnTo>
                    <a:pt x="114115" y="118940"/>
                  </a:lnTo>
                  <a:lnTo>
                    <a:pt x="116866" y="115288"/>
                  </a:lnTo>
                  <a:lnTo>
                    <a:pt x="118308" y="110689"/>
                  </a:lnTo>
                  <a:lnTo>
                    <a:pt x="120157" y="107037"/>
                  </a:lnTo>
                  <a:lnTo>
                    <a:pt x="124215" y="105278"/>
                  </a:lnTo>
                  <a:lnTo>
                    <a:pt x="126018" y="103475"/>
                  </a:lnTo>
                  <a:lnTo>
                    <a:pt x="128318" y="100725"/>
                  </a:lnTo>
                  <a:lnTo>
                    <a:pt x="134224" y="96667"/>
                  </a:lnTo>
                  <a:lnTo>
                    <a:pt x="137380" y="93962"/>
                  </a:lnTo>
                  <a:lnTo>
                    <a:pt x="140175" y="89859"/>
                  </a:lnTo>
                  <a:lnTo>
                    <a:pt x="144188" y="89904"/>
                  </a:lnTo>
                  <a:lnTo>
                    <a:pt x="147750" y="89543"/>
                  </a:lnTo>
                  <a:lnTo>
                    <a:pt x="150049" y="86793"/>
                  </a:lnTo>
                  <a:lnTo>
                    <a:pt x="151898" y="83592"/>
                  </a:lnTo>
                  <a:lnTo>
                    <a:pt x="154152" y="83186"/>
                  </a:lnTo>
                  <a:lnTo>
                    <a:pt x="157308" y="8183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3" name="手繪多邊形: 圖案 292">
              <a:extLst>
                <a:ext uri="{FF2B5EF4-FFF2-40B4-BE49-F238E27FC236}">
                  <a16:creationId xmlns:a16="http://schemas.microsoft.com/office/drawing/2014/main" id="{B9D13412-9A1A-42E1-AC66-26A6A937F388}"/>
                </a:ext>
              </a:extLst>
            </p:cNvPr>
            <p:cNvSpPr/>
            <p:nvPr/>
          </p:nvSpPr>
          <p:spPr>
            <a:xfrm>
              <a:off x="1687775" y="3835071"/>
              <a:ext cx="279298" cy="257391"/>
            </a:xfrm>
            <a:custGeom>
              <a:avLst/>
              <a:gdLst>
                <a:gd name="connsiteX0" fmla="*/ 226290 w 229941"/>
                <a:gd name="connsiteY0" fmla="*/ 17360 h 211906"/>
                <a:gd name="connsiteX1" fmla="*/ 221556 w 229941"/>
                <a:gd name="connsiteY1" fmla="*/ 17269 h 211906"/>
                <a:gd name="connsiteX2" fmla="*/ 214884 w 229941"/>
                <a:gd name="connsiteY2" fmla="*/ 17134 h 211906"/>
                <a:gd name="connsiteX3" fmla="*/ 207489 w 229941"/>
                <a:gd name="connsiteY3" fmla="*/ 16999 h 211906"/>
                <a:gd name="connsiteX4" fmla="*/ 197390 w 229941"/>
                <a:gd name="connsiteY4" fmla="*/ 18938 h 211906"/>
                <a:gd name="connsiteX5" fmla="*/ 169707 w 229941"/>
                <a:gd name="connsiteY5" fmla="*/ 26061 h 211906"/>
                <a:gd name="connsiteX6" fmla="*/ 164387 w 229941"/>
                <a:gd name="connsiteY6" fmla="*/ 23852 h 211906"/>
                <a:gd name="connsiteX7" fmla="*/ 161050 w 229941"/>
                <a:gd name="connsiteY7" fmla="*/ 23131 h 211906"/>
                <a:gd name="connsiteX8" fmla="*/ 155640 w 229941"/>
                <a:gd name="connsiteY8" fmla="*/ 23717 h 211906"/>
                <a:gd name="connsiteX9" fmla="*/ 152258 w 229941"/>
                <a:gd name="connsiteY9" fmla="*/ 24348 h 211906"/>
                <a:gd name="connsiteX10" fmla="*/ 148246 w 229941"/>
                <a:gd name="connsiteY10" fmla="*/ 24258 h 211906"/>
                <a:gd name="connsiteX11" fmla="*/ 148065 w 229941"/>
                <a:gd name="connsiteY11" fmla="*/ 24168 h 211906"/>
                <a:gd name="connsiteX12" fmla="*/ 142249 w 229941"/>
                <a:gd name="connsiteY12" fmla="*/ 21372 h 211906"/>
                <a:gd name="connsiteX13" fmla="*/ 136208 w 229941"/>
                <a:gd name="connsiteY13" fmla="*/ 21282 h 211906"/>
                <a:gd name="connsiteX14" fmla="*/ 130166 w 229941"/>
                <a:gd name="connsiteY14" fmla="*/ 21147 h 211906"/>
                <a:gd name="connsiteX15" fmla="*/ 124124 w 229941"/>
                <a:gd name="connsiteY15" fmla="*/ 20380 h 211906"/>
                <a:gd name="connsiteX16" fmla="*/ 120833 w 229941"/>
                <a:gd name="connsiteY16" fmla="*/ 18216 h 211906"/>
                <a:gd name="connsiteX17" fmla="*/ 116234 w 229941"/>
                <a:gd name="connsiteY17" fmla="*/ 11904 h 211906"/>
                <a:gd name="connsiteX18" fmla="*/ 43014 w 229941"/>
                <a:gd name="connsiteY18" fmla="*/ 11994 h 211906"/>
                <a:gd name="connsiteX19" fmla="*/ 37693 w 229941"/>
                <a:gd name="connsiteY19" fmla="*/ 8432 h 211906"/>
                <a:gd name="connsiteX20" fmla="*/ 33726 w 229941"/>
                <a:gd name="connsiteY20" fmla="*/ 6268 h 211906"/>
                <a:gd name="connsiteX21" fmla="*/ 29082 w 229941"/>
                <a:gd name="connsiteY21" fmla="*/ 4104 h 211906"/>
                <a:gd name="connsiteX22" fmla="*/ 24348 w 229941"/>
                <a:gd name="connsiteY22" fmla="*/ 6133 h 211906"/>
                <a:gd name="connsiteX23" fmla="*/ 20921 w 229941"/>
                <a:gd name="connsiteY23" fmla="*/ 8117 h 211906"/>
                <a:gd name="connsiteX24" fmla="*/ 15556 w 229941"/>
                <a:gd name="connsiteY24" fmla="*/ 8748 h 211906"/>
                <a:gd name="connsiteX25" fmla="*/ 12220 w 229941"/>
                <a:gd name="connsiteY25" fmla="*/ 7982 h 211906"/>
                <a:gd name="connsiteX26" fmla="*/ 7486 w 229941"/>
                <a:gd name="connsiteY26" fmla="*/ 7891 h 211906"/>
                <a:gd name="connsiteX27" fmla="*/ 4104 w 229941"/>
                <a:gd name="connsiteY27" fmla="*/ 9154 h 211906"/>
                <a:gd name="connsiteX28" fmla="*/ 4104 w 229941"/>
                <a:gd name="connsiteY28" fmla="*/ 10597 h 211906"/>
                <a:gd name="connsiteX29" fmla="*/ 5998 w 229941"/>
                <a:gd name="connsiteY29" fmla="*/ 17585 h 211906"/>
                <a:gd name="connsiteX30" fmla="*/ 5862 w 229941"/>
                <a:gd name="connsiteY30" fmla="*/ 24483 h 211906"/>
                <a:gd name="connsiteX31" fmla="*/ 12445 w 229941"/>
                <a:gd name="connsiteY31" fmla="*/ 30840 h 211906"/>
                <a:gd name="connsiteX32" fmla="*/ 16368 w 229941"/>
                <a:gd name="connsiteY32" fmla="*/ 37829 h 211906"/>
                <a:gd name="connsiteX33" fmla="*/ 20921 w 229941"/>
                <a:gd name="connsiteY33" fmla="*/ 46936 h 211906"/>
                <a:gd name="connsiteX34" fmla="*/ 26151 w 229941"/>
                <a:gd name="connsiteY34" fmla="*/ 54646 h 211906"/>
                <a:gd name="connsiteX35" fmla="*/ 27369 w 229941"/>
                <a:gd name="connsiteY35" fmla="*/ 61589 h 211906"/>
                <a:gd name="connsiteX36" fmla="*/ 31291 w 229941"/>
                <a:gd name="connsiteY36" fmla="*/ 66504 h 211906"/>
                <a:gd name="connsiteX37" fmla="*/ 33861 w 229941"/>
                <a:gd name="connsiteY37" fmla="*/ 73447 h 211906"/>
                <a:gd name="connsiteX38" fmla="*/ 37062 w 229941"/>
                <a:gd name="connsiteY38" fmla="*/ 81157 h 211906"/>
                <a:gd name="connsiteX39" fmla="*/ 42292 w 229941"/>
                <a:gd name="connsiteY39" fmla="*/ 89543 h 211906"/>
                <a:gd name="connsiteX40" fmla="*/ 47612 w 229941"/>
                <a:gd name="connsiteY40" fmla="*/ 93781 h 211906"/>
                <a:gd name="connsiteX41" fmla="*/ 51490 w 229941"/>
                <a:gd name="connsiteY41" fmla="*/ 102167 h 211906"/>
                <a:gd name="connsiteX42" fmla="*/ 51400 w 229941"/>
                <a:gd name="connsiteY42" fmla="*/ 106315 h 211906"/>
                <a:gd name="connsiteX43" fmla="*/ 49957 w 229941"/>
                <a:gd name="connsiteY43" fmla="*/ 111140 h 211906"/>
                <a:gd name="connsiteX44" fmla="*/ 49191 w 229941"/>
                <a:gd name="connsiteY44" fmla="*/ 116685 h 211906"/>
                <a:gd name="connsiteX45" fmla="*/ 48379 w 229941"/>
                <a:gd name="connsiteY45" fmla="*/ 124981 h 211906"/>
                <a:gd name="connsiteX46" fmla="*/ 48289 w 229941"/>
                <a:gd name="connsiteY46" fmla="*/ 129805 h 211906"/>
                <a:gd name="connsiteX47" fmla="*/ 52211 w 229941"/>
                <a:gd name="connsiteY47" fmla="*/ 137515 h 211906"/>
                <a:gd name="connsiteX48" fmla="*/ 54105 w 229941"/>
                <a:gd name="connsiteY48" fmla="*/ 144459 h 211906"/>
                <a:gd name="connsiteX49" fmla="*/ 55999 w 229941"/>
                <a:gd name="connsiteY49" fmla="*/ 150726 h 211906"/>
                <a:gd name="connsiteX50" fmla="*/ 56540 w 229941"/>
                <a:gd name="connsiteY50" fmla="*/ 156271 h 211906"/>
                <a:gd name="connsiteX51" fmla="*/ 56450 w 229941"/>
                <a:gd name="connsiteY51" fmla="*/ 161817 h 211906"/>
                <a:gd name="connsiteX52" fmla="*/ 59019 w 229941"/>
                <a:gd name="connsiteY52" fmla="*/ 168084 h 211906"/>
                <a:gd name="connsiteX53" fmla="*/ 60913 w 229941"/>
                <a:gd name="connsiteY53" fmla="*/ 174351 h 211906"/>
                <a:gd name="connsiteX54" fmla="*/ 61725 w 229941"/>
                <a:gd name="connsiteY54" fmla="*/ 177913 h 211906"/>
                <a:gd name="connsiteX55" fmla="*/ 62176 w 229941"/>
                <a:gd name="connsiteY55" fmla="*/ 179942 h 211906"/>
                <a:gd name="connsiteX56" fmla="*/ 63438 w 229941"/>
                <a:gd name="connsiteY56" fmla="*/ 184090 h 211906"/>
                <a:gd name="connsiteX57" fmla="*/ 68037 w 229941"/>
                <a:gd name="connsiteY57" fmla="*/ 190402 h 211906"/>
                <a:gd name="connsiteX58" fmla="*/ 70652 w 229941"/>
                <a:gd name="connsiteY58" fmla="*/ 195316 h 211906"/>
                <a:gd name="connsiteX59" fmla="*/ 72545 w 229941"/>
                <a:gd name="connsiteY59" fmla="*/ 200907 h 211906"/>
                <a:gd name="connsiteX60" fmla="*/ 79489 w 229941"/>
                <a:gd name="connsiteY60" fmla="*/ 203612 h 211906"/>
                <a:gd name="connsiteX61" fmla="*/ 81247 w 229941"/>
                <a:gd name="connsiteY61" fmla="*/ 202214 h 211906"/>
                <a:gd name="connsiteX62" fmla="*/ 85305 w 229941"/>
                <a:gd name="connsiteY62" fmla="*/ 201358 h 211906"/>
                <a:gd name="connsiteX63" fmla="*/ 86703 w 229941"/>
                <a:gd name="connsiteY63" fmla="*/ 197210 h 211906"/>
                <a:gd name="connsiteX64" fmla="*/ 88100 w 229941"/>
                <a:gd name="connsiteY64" fmla="*/ 195406 h 211906"/>
                <a:gd name="connsiteX65" fmla="*/ 92068 w 229941"/>
                <a:gd name="connsiteY65" fmla="*/ 199149 h 211906"/>
                <a:gd name="connsiteX66" fmla="*/ 93826 w 229941"/>
                <a:gd name="connsiteY66" fmla="*/ 201493 h 211906"/>
                <a:gd name="connsiteX67" fmla="*/ 95539 w 229941"/>
                <a:gd name="connsiteY67" fmla="*/ 204784 h 211906"/>
                <a:gd name="connsiteX68" fmla="*/ 97253 w 229941"/>
                <a:gd name="connsiteY68" fmla="*/ 208031 h 211906"/>
                <a:gd name="connsiteX69" fmla="*/ 100860 w 229941"/>
                <a:gd name="connsiteY69" fmla="*/ 208572 h 211906"/>
                <a:gd name="connsiteX70" fmla="*/ 104872 w 229941"/>
                <a:gd name="connsiteY70" fmla="*/ 209564 h 211906"/>
                <a:gd name="connsiteX71" fmla="*/ 110688 w 229941"/>
                <a:gd name="connsiteY71" fmla="*/ 209654 h 211906"/>
                <a:gd name="connsiteX72" fmla="*/ 113799 w 229941"/>
                <a:gd name="connsiteY72" fmla="*/ 210195 h 211906"/>
                <a:gd name="connsiteX73" fmla="*/ 116910 w 229941"/>
                <a:gd name="connsiteY73" fmla="*/ 210691 h 211906"/>
                <a:gd name="connsiteX74" fmla="*/ 122276 w 229941"/>
                <a:gd name="connsiteY74" fmla="*/ 211728 h 211906"/>
                <a:gd name="connsiteX75" fmla="*/ 124124 w 229941"/>
                <a:gd name="connsiteY75" fmla="*/ 209428 h 211906"/>
                <a:gd name="connsiteX76" fmla="*/ 126830 w 229941"/>
                <a:gd name="connsiteY76" fmla="*/ 207174 h 211906"/>
                <a:gd name="connsiteX77" fmla="*/ 130933 w 229941"/>
                <a:gd name="connsiteY77" fmla="*/ 204018 h 211906"/>
                <a:gd name="connsiteX78" fmla="*/ 135441 w 229941"/>
                <a:gd name="connsiteY78" fmla="*/ 202710 h 211906"/>
                <a:gd name="connsiteX79" fmla="*/ 137199 w 229941"/>
                <a:gd name="connsiteY79" fmla="*/ 143196 h 211906"/>
                <a:gd name="connsiteX80" fmla="*/ 137966 w 229941"/>
                <a:gd name="connsiteY80" fmla="*/ 118579 h 211906"/>
                <a:gd name="connsiteX81" fmla="*/ 138732 w 229941"/>
                <a:gd name="connsiteY81" fmla="*/ 92429 h 211906"/>
                <a:gd name="connsiteX82" fmla="*/ 155775 w 229941"/>
                <a:gd name="connsiteY82" fmla="*/ 92293 h 211906"/>
                <a:gd name="connsiteX83" fmla="*/ 158210 w 229941"/>
                <a:gd name="connsiteY83" fmla="*/ 29533 h 211906"/>
                <a:gd name="connsiteX84" fmla="*/ 161817 w 229941"/>
                <a:gd name="connsiteY84" fmla="*/ 29578 h 211906"/>
                <a:gd name="connsiteX85" fmla="*/ 167182 w 229941"/>
                <a:gd name="connsiteY85" fmla="*/ 29217 h 211906"/>
                <a:gd name="connsiteX86" fmla="*/ 173043 w 229941"/>
                <a:gd name="connsiteY86" fmla="*/ 28406 h 211906"/>
                <a:gd name="connsiteX87" fmla="*/ 179310 w 229941"/>
                <a:gd name="connsiteY87" fmla="*/ 27594 h 211906"/>
                <a:gd name="connsiteX88" fmla="*/ 186028 w 229941"/>
                <a:gd name="connsiteY88" fmla="*/ 26783 h 211906"/>
                <a:gd name="connsiteX89" fmla="*/ 192791 w 229941"/>
                <a:gd name="connsiteY89" fmla="*/ 24123 h 211906"/>
                <a:gd name="connsiteX90" fmla="*/ 197706 w 229941"/>
                <a:gd name="connsiteY90" fmla="*/ 26061 h 211906"/>
                <a:gd name="connsiteX91" fmla="*/ 199013 w 229941"/>
                <a:gd name="connsiteY91" fmla="*/ 27955 h 211906"/>
                <a:gd name="connsiteX92" fmla="*/ 202079 w 229941"/>
                <a:gd name="connsiteY92" fmla="*/ 32148 h 211906"/>
                <a:gd name="connsiteX93" fmla="*/ 206588 w 229941"/>
                <a:gd name="connsiteY93" fmla="*/ 28541 h 211906"/>
                <a:gd name="connsiteX94" fmla="*/ 210240 w 229941"/>
                <a:gd name="connsiteY94" fmla="*/ 26287 h 211906"/>
                <a:gd name="connsiteX95" fmla="*/ 214298 w 229941"/>
                <a:gd name="connsiteY95" fmla="*/ 24979 h 211906"/>
                <a:gd name="connsiteX96" fmla="*/ 217859 w 229941"/>
                <a:gd name="connsiteY96" fmla="*/ 25520 h 211906"/>
                <a:gd name="connsiteX97" fmla="*/ 221015 w 229941"/>
                <a:gd name="connsiteY97" fmla="*/ 23717 h 211906"/>
                <a:gd name="connsiteX98" fmla="*/ 223720 w 229941"/>
                <a:gd name="connsiteY98" fmla="*/ 21913 h 211906"/>
                <a:gd name="connsiteX99" fmla="*/ 228229 w 229941"/>
                <a:gd name="connsiteY99" fmla="*/ 21553 h 21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29941" h="211906">
                  <a:moveTo>
                    <a:pt x="226290" y="17360"/>
                  </a:moveTo>
                  <a:lnTo>
                    <a:pt x="221556" y="17269"/>
                  </a:lnTo>
                  <a:lnTo>
                    <a:pt x="214884" y="17134"/>
                  </a:lnTo>
                  <a:lnTo>
                    <a:pt x="207489" y="16999"/>
                  </a:lnTo>
                  <a:lnTo>
                    <a:pt x="197390" y="18938"/>
                  </a:lnTo>
                  <a:lnTo>
                    <a:pt x="169707" y="26061"/>
                  </a:lnTo>
                  <a:lnTo>
                    <a:pt x="164387" y="23852"/>
                  </a:lnTo>
                  <a:lnTo>
                    <a:pt x="161050" y="23131"/>
                  </a:lnTo>
                  <a:lnTo>
                    <a:pt x="155640" y="23717"/>
                  </a:lnTo>
                  <a:lnTo>
                    <a:pt x="152258" y="24348"/>
                  </a:lnTo>
                  <a:lnTo>
                    <a:pt x="148246" y="24258"/>
                  </a:lnTo>
                  <a:lnTo>
                    <a:pt x="148065" y="24168"/>
                  </a:lnTo>
                  <a:lnTo>
                    <a:pt x="142249" y="21372"/>
                  </a:lnTo>
                  <a:lnTo>
                    <a:pt x="136208" y="21282"/>
                  </a:lnTo>
                  <a:lnTo>
                    <a:pt x="130166" y="21147"/>
                  </a:lnTo>
                  <a:lnTo>
                    <a:pt x="124124" y="20380"/>
                  </a:lnTo>
                  <a:lnTo>
                    <a:pt x="120833" y="18216"/>
                  </a:lnTo>
                  <a:lnTo>
                    <a:pt x="116234" y="11904"/>
                  </a:lnTo>
                  <a:lnTo>
                    <a:pt x="43014" y="11994"/>
                  </a:lnTo>
                  <a:lnTo>
                    <a:pt x="37693" y="8432"/>
                  </a:lnTo>
                  <a:lnTo>
                    <a:pt x="33726" y="6268"/>
                  </a:lnTo>
                  <a:lnTo>
                    <a:pt x="29082" y="4104"/>
                  </a:lnTo>
                  <a:lnTo>
                    <a:pt x="24348" y="6133"/>
                  </a:lnTo>
                  <a:lnTo>
                    <a:pt x="20921" y="8117"/>
                  </a:lnTo>
                  <a:lnTo>
                    <a:pt x="15556" y="8748"/>
                  </a:lnTo>
                  <a:lnTo>
                    <a:pt x="12220" y="7982"/>
                  </a:lnTo>
                  <a:lnTo>
                    <a:pt x="7486" y="7891"/>
                  </a:lnTo>
                  <a:lnTo>
                    <a:pt x="4104" y="9154"/>
                  </a:lnTo>
                  <a:lnTo>
                    <a:pt x="4104" y="10597"/>
                  </a:lnTo>
                  <a:lnTo>
                    <a:pt x="5998" y="17585"/>
                  </a:lnTo>
                  <a:lnTo>
                    <a:pt x="5862" y="24483"/>
                  </a:lnTo>
                  <a:lnTo>
                    <a:pt x="12445" y="30840"/>
                  </a:lnTo>
                  <a:lnTo>
                    <a:pt x="16368" y="37829"/>
                  </a:lnTo>
                  <a:lnTo>
                    <a:pt x="20921" y="46936"/>
                  </a:lnTo>
                  <a:lnTo>
                    <a:pt x="26151" y="54646"/>
                  </a:lnTo>
                  <a:lnTo>
                    <a:pt x="27369" y="61589"/>
                  </a:lnTo>
                  <a:lnTo>
                    <a:pt x="31291" y="66504"/>
                  </a:lnTo>
                  <a:lnTo>
                    <a:pt x="33861" y="73447"/>
                  </a:lnTo>
                  <a:lnTo>
                    <a:pt x="37062" y="81157"/>
                  </a:lnTo>
                  <a:lnTo>
                    <a:pt x="42292" y="89543"/>
                  </a:lnTo>
                  <a:lnTo>
                    <a:pt x="47612" y="93781"/>
                  </a:lnTo>
                  <a:lnTo>
                    <a:pt x="51490" y="102167"/>
                  </a:lnTo>
                  <a:lnTo>
                    <a:pt x="51400" y="106315"/>
                  </a:lnTo>
                  <a:lnTo>
                    <a:pt x="49957" y="111140"/>
                  </a:lnTo>
                  <a:lnTo>
                    <a:pt x="49191" y="116685"/>
                  </a:lnTo>
                  <a:lnTo>
                    <a:pt x="48379" y="124981"/>
                  </a:lnTo>
                  <a:lnTo>
                    <a:pt x="48289" y="129805"/>
                  </a:lnTo>
                  <a:lnTo>
                    <a:pt x="52211" y="137515"/>
                  </a:lnTo>
                  <a:lnTo>
                    <a:pt x="54105" y="144459"/>
                  </a:lnTo>
                  <a:lnTo>
                    <a:pt x="55999" y="150726"/>
                  </a:lnTo>
                  <a:lnTo>
                    <a:pt x="56540" y="156271"/>
                  </a:lnTo>
                  <a:lnTo>
                    <a:pt x="56450" y="161817"/>
                  </a:lnTo>
                  <a:lnTo>
                    <a:pt x="59019" y="168084"/>
                  </a:lnTo>
                  <a:lnTo>
                    <a:pt x="60913" y="174351"/>
                  </a:lnTo>
                  <a:lnTo>
                    <a:pt x="61725" y="177913"/>
                  </a:lnTo>
                  <a:lnTo>
                    <a:pt x="62176" y="179942"/>
                  </a:lnTo>
                  <a:lnTo>
                    <a:pt x="63438" y="184090"/>
                  </a:lnTo>
                  <a:lnTo>
                    <a:pt x="68037" y="190402"/>
                  </a:lnTo>
                  <a:lnTo>
                    <a:pt x="70652" y="195316"/>
                  </a:lnTo>
                  <a:lnTo>
                    <a:pt x="72545" y="200907"/>
                  </a:lnTo>
                  <a:lnTo>
                    <a:pt x="79489" y="203612"/>
                  </a:lnTo>
                  <a:lnTo>
                    <a:pt x="81247" y="202214"/>
                  </a:lnTo>
                  <a:lnTo>
                    <a:pt x="85305" y="201358"/>
                  </a:lnTo>
                  <a:lnTo>
                    <a:pt x="86703" y="197210"/>
                  </a:lnTo>
                  <a:lnTo>
                    <a:pt x="88100" y="195406"/>
                  </a:lnTo>
                  <a:lnTo>
                    <a:pt x="92068" y="199149"/>
                  </a:lnTo>
                  <a:lnTo>
                    <a:pt x="93826" y="201493"/>
                  </a:lnTo>
                  <a:lnTo>
                    <a:pt x="95539" y="204784"/>
                  </a:lnTo>
                  <a:lnTo>
                    <a:pt x="97253" y="208031"/>
                  </a:lnTo>
                  <a:lnTo>
                    <a:pt x="100860" y="208572"/>
                  </a:lnTo>
                  <a:lnTo>
                    <a:pt x="104872" y="209564"/>
                  </a:lnTo>
                  <a:lnTo>
                    <a:pt x="110688" y="209654"/>
                  </a:lnTo>
                  <a:lnTo>
                    <a:pt x="113799" y="210195"/>
                  </a:lnTo>
                  <a:lnTo>
                    <a:pt x="116910" y="210691"/>
                  </a:lnTo>
                  <a:lnTo>
                    <a:pt x="122276" y="211728"/>
                  </a:lnTo>
                  <a:lnTo>
                    <a:pt x="124124" y="209428"/>
                  </a:lnTo>
                  <a:lnTo>
                    <a:pt x="126830" y="207174"/>
                  </a:lnTo>
                  <a:lnTo>
                    <a:pt x="130933" y="204018"/>
                  </a:lnTo>
                  <a:lnTo>
                    <a:pt x="135441" y="202710"/>
                  </a:lnTo>
                  <a:lnTo>
                    <a:pt x="137199" y="143196"/>
                  </a:lnTo>
                  <a:lnTo>
                    <a:pt x="137966" y="118579"/>
                  </a:lnTo>
                  <a:lnTo>
                    <a:pt x="138732" y="92429"/>
                  </a:lnTo>
                  <a:lnTo>
                    <a:pt x="155775" y="92293"/>
                  </a:lnTo>
                  <a:lnTo>
                    <a:pt x="158210" y="29533"/>
                  </a:lnTo>
                  <a:lnTo>
                    <a:pt x="161817" y="29578"/>
                  </a:lnTo>
                  <a:lnTo>
                    <a:pt x="167182" y="29217"/>
                  </a:lnTo>
                  <a:lnTo>
                    <a:pt x="173043" y="28406"/>
                  </a:lnTo>
                  <a:lnTo>
                    <a:pt x="179310" y="27594"/>
                  </a:lnTo>
                  <a:lnTo>
                    <a:pt x="186028" y="26783"/>
                  </a:lnTo>
                  <a:lnTo>
                    <a:pt x="192791" y="24123"/>
                  </a:lnTo>
                  <a:lnTo>
                    <a:pt x="197706" y="26061"/>
                  </a:lnTo>
                  <a:lnTo>
                    <a:pt x="199013" y="27955"/>
                  </a:lnTo>
                  <a:lnTo>
                    <a:pt x="202079" y="32148"/>
                  </a:lnTo>
                  <a:lnTo>
                    <a:pt x="206588" y="28541"/>
                  </a:lnTo>
                  <a:lnTo>
                    <a:pt x="210240" y="26287"/>
                  </a:lnTo>
                  <a:lnTo>
                    <a:pt x="214298" y="24979"/>
                  </a:lnTo>
                  <a:lnTo>
                    <a:pt x="217859" y="25520"/>
                  </a:lnTo>
                  <a:lnTo>
                    <a:pt x="221015" y="23717"/>
                  </a:lnTo>
                  <a:lnTo>
                    <a:pt x="223720" y="21913"/>
                  </a:lnTo>
                  <a:lnTo>
                    <a:pt x="228229" y="2155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4" name="手繪多邊形: 圖案 293">
              <a:extLst>
                <a:ext uri="{FF2B5EF4-FFF2-40B4-BE49-F238E27FC236}">
                  <a16:creationId xmlns:a16="http://schemas.microsoft.com/office/drawing/2014/main" id="{279B3090-3DE2-4C21-9BAA-477DAC39F4E4}"/>
                </a:ext>
              </a:extLst>
            </p:cNvPr>
            <p:cNvSpPr/>
            <p:nvPr/>
          </p:nvSpPr>
          <p:spPr>
            <a:xfrm>
              <a:off x="1960008" y="3807744"/>
              <a:ext cx="169769" cy="158815"/>
            </a:xfrm>
            <a:custGeom>
              <a:avLst/>
              <a:gdLst>
                <a:gd name="connsiteX0" fmla="*/ 136298 w 139768"/>
                <a:gd name="connsiteY0" fmla="*/ 39046 h 130750"/>
                <a:gd name="connsiteX1" fmla="*/ 134044 w 139768"/>
                <a:gd name="connsiteY1" fmla="*/ 37152 h 130750"/>
                <a:gd name="connsiteX2" fmla="*/ 134585 w 139768"/>
                <a:gd name="connsiteY2" fmla="*/ 33005 h 130750"/>
                <a:gd name="connsiteX3" fmla="*/ 135982 w 139768"/>
                <a:gd name="connsiteY3" fmla="*/ 30254 h 130750"/>
                <a:gd name="connsiteX4" fmla="*/ 133773 w 139768"/>
                <a:gd name="connsiteY4" fmla="*/ 28361 h 130750"/>
                <a:gd name="connsiteX5" fmla="*/ 128498 w 139768"/>
                <a:gd name="connsiteY5" fmla="*/ 24123 h 130750"/>
                <a:gd name="connsiteX6" fmla="*/ 124936 w 139768"/>
                <a:gd name="connsiteY6" fmla="*/ 23131 h 130750"/>
                <a:gd name="connsiteX7" fmla="*/ 120878 w 139768"/>
                <a:gd name="connsiteY7" fmla="*/ 23987 h 130750"/>
                <a:gd name="connsiteX8" fmla="*/ 116911 w 139768"/>
                <a:gd name="connsiteY8" fmla="*/ 21147 h 130750"/>
                <a:gd name="connsiteX9" fmla="*/ 113349 w 139768"/>
                <a:gd name="connsiteY9" fmla="*/ 19208 h 130750"/>
                <a:gd name="connsiteX10" fmla="*/ 110238 w 139768"/>
                <a:gd name="connsiteY10" fmla="*/ 16864 h 130750"/>
                <a:gd name="connsiteX11" fmla="*/ 106721 w 139768"/>
                <a:gd name="connsiteY11" fmla="*/ 14474 h 130750"/>
                <a:gd name="connsiteX12" fmla="*/ 94187 w 139768"/>
                <a:gd name="connsiteY12" fmla="*/ 14249 h 130750"/>
                <a:gd name="connsiteX13" fmla="*/ 94277 w 139768"/>
                <a:gd name="connsiteY13" fmla="*/ 9650 h 130750"/>
                <a:gd name="connsiteX14" fmla="*/ 94142 w 139768"/>
                <a:gd name="connsiteY14" fmla="*/ 4104 h 130750"/>
                <a:gd name="connsiteX15" fmla="*/ 90761 w 139768"/>
                <a:gd name="connsiteY15" fmla="*/ 6133 h 130750"/>
                <a:gd name="connsiteX16" fmla="*/ 82014 w 139768"/>
                <a:gd name="connsiteY16" fmla="*/ 5998 h 130750"/>
                <a:gd name="connsiteX17" fmla="*/ 76603 w 139768"/>
                <a:gd name="connsiteY17" fmla="*/ 7936 h 130750"/>
                <a:gd name="connsiteX18" fmla="*/ 71824 w 139768"/>
                <a:gd name="connsiteY18" fmla="*/ 11994 h 130750"/>
                <a:gd name="connsiteX19" fmla="*/ 68398 w 139768"/>
                <a:gd name="connsiteY19" fmla="*/ 16819 h 130750"/>
                <a:gd name="connsiteX20" fmla="*/ 66955 w 139768"/>
                <a:gd name="connsiteY20" fmla="*/ 20921 h 130750"/>
                <a:gd name="connsiteX21" fmla="*/ 66233 w 139768"/>
                <a:gd name="connsiteY21" fmla="*/ 23717 h 130750"/>
                <a:gd name="connsiteX22" fmla="*/ 61544 w 139768"/>
                <a:gd name="connsiteY22" fmla="*/ 24979 h 130750"/>
                <a:gd name="connsiteX23" fmla="*/ 57442 w 139768"/>
                <a:gd name="connsiteY23" fmla="*/ 29082 h 130750"/>
                <a:gd name="connsiteX24" fmla="*/ 54015 w 139768"/>
                <a:gd name="connsiteY24" fmla="*/ 31066 h 130750"/>
                <a:gd name="connsiteX25" fmla="*/ 48650 w 139768"/>
                <a:gd name="connsiteY25" fmla="*/ 32373 h 130750"/>
                <a:gd name="connsiteX26" fmla="*/ 47883 w 139768"/>
                <a:gd name="connsiteY26" fmla="*/ 35845 h 130750"/>
                <a:gd name="connsiteX27" fmla="*/ 45178 w 139768"/>
                <a:gd name="connsiteY27" fmla="*/ 38550 h 130750"/>
                <a:gd name="connsiteX28" fmla="*/ 39046 w 139768"/>
                <a:gd name="connsiteY28" fmla="*/ 41887 h 130750"/>
                <a:gd name="connsiteX29" fmla="*/ 35800 w 139768"/>
                <a:gd name="connsiteY29" fmla="*/ 45133 h 130750"/>
                <a:gd name="connsiteX30" fmla="*/ 35620 w 139768"/>
                <a:gd name="connsiteY30" fmla="*/ 45313 h 130750"/>
                <a:gd name="connsiteX31" fmla="*/ 28902 w 139768"/>
                <a:gd name="connsiteY31" fmla="*/ 47252 h 130750"/>
                <a:gd name="connsiteX32" fmla="*/ 20876 w 139768"/>
                <a:gd name="connsiteY32" fmla="*/ 45719 h 130750"/>
                <a:gd name="connsiteX33" fmla="*/ 15421 w 139768"/>
                <a:gd name="connsiteY33" fmla="*/ 48379 h 130750"/>
                <a:gd name="connsiteX34" fmla="*/ 10822 w 139768"/>
                <a:gd name="connsiteY34" fmla="*/ 44862 h 130750"/>
                <a:gd name="connsiteX35" fmla="*/ 4104 w 139768"/>
                <a:gd name="connsiteY35" fmla="*/ 44051 h 130750"/>
                <a:gd name="connsiteX36" fmla="*/ 7080 w 139768"/>
                <a:gd name="connsiteY36" fmla="*/ 51039 h 130750"/>
                <a:gd name="connsiteX37" fmla="*/ 9289 w 139768"/>
                <a:gd name="connsiteY37" fmla="*/ 54736 h 130750"/>
                <a:gd name="connsiteX38" fmla="*/ 12355 w 139768"/>
                <a:gd name="connsiteY38" fmla="*/ 58974 h 130750"/>
                <a:gd name="connsiteX39" fmla="*/ 14519 w 139768"/>
                <a:gd name="connsiteY39" fmla="*/ 63168 h 130750"/>
                <a:gd name="connsiteX40" fmla="*/ 16683 w 139768"/>
                <a:gd name="connsiteY40" fmla="*/ 66910 h 130750"/>
                <a:gd name="connsiteX41" fmla="*/ 17495 w 139768"/>
                <a:gd name="connsiteY41" fmla="*/ 71058 h 130750"/>
                <a:gd name="connsiteX42" fmla="*/ 19253 w 139768"/>
                <a:gd name="connsiteY42" fmla="*/ 73853 h 130750"/>
                <a:gd name="connsiteX43" fmla="*/ 21417 w 139768"/>
                <a:gd name="connsiteY43" fmla="*/ 77144 h 130750"/>
                <a:gd name="connsiteX44" fmla="*/ 24528 w 139768"/>
                <a:gd name="connsiteY44" fmla="*/ 78587 h 130750"/>
                <a:gd name="connsiteX45" fmla="*/ 28947 w 139768"/>
                <a:gd name="connsiteY45" fmla="*/ 82329 h 130750"/>
                <a:gd name="connsiteX46" fmla="*/ 32914 w 139768"/>
                <a:gd name="connsiteY46" fmla="*/ 83817 h 130750"/>
                <a:gd name="connsiteX47" fmla="*/ 36521 w 139768"/>
                <a:gd name="connsiteY47" fmla="*/ 84313 h 130750"/>
                <a:gd name="connsiteX48" fmla="*/ 36927 w 139768"/>
                <a:gd name="connsiteY48" fmla="*/ 86658 h 130750"/>
                <a:gd name="connsiteX49" fmla="*/ 36882 w 139768"/>
                <a:gd name="connsiteY49" fmla="*/ 89408 h 130750"/>
                <a:gd name="connsiteX50" fmla="*/ 36837 w 139768"/>
                <a:gd name="connsiteY50" fmla="*/ 92203 h 130750"/>
                <a:gd name="connsiteX51" fmla="*/ 41752 w 139768"/>
                <a:gd name="connsiteY51" fmla="*/ 91797 h 130750"/>
                <a:gd name="connsiteX52" fmla="*/ 43961 w 139768"/>
                <a:gd name="connsiteY52" fmla="*/ 93691 h 130750"/>
                <a:gd name="connsiteX53" fmla="*/ 42563 w 139768"/>
                <a:gd name="connsiteY53" fmla="*/ 96441 h 130750"/>
                <a:gd name="connsiteX54" fmla="*/ 42473 w 139768"/>
                <a:gd name="connsiteY54" fmla="*/ 100589 h 130750"/>
                <a:gd name="connsiteX55" fmla="*/ 42879 w 139768"/>
                <a:gd name="connsiteY55" fmla="*/ 102934 h 130750"/>
                <a:gd name="connsiteX56" fmla="*/ 43735 w 139768"/>
                <a:gd name="connsiteY56" fmla="*/ 104782 h 130750"/>
                <a:gd name="connsiteX57" fmla="*/ 45539 w 139768"/>
                <a:gd name="connsiteY57" fmla="*/ 106180 h 130750"/>
                <a:gd name="connsiteX58" fmla="*/ 45629 w 139768"/>
                <a:gd name="connsiteY58" fmla="*/ 106496 h 130750"/>
                <a:gd name="connsiteX59" fmla="*/ 46801 w 139768"/>
                <a:gd name="connsiteY59" fmla="*/ 109922 h 130750"/>
                <a:gd name="connsiteX60" fmla="*/ 48109 w 139768"/>
                <a:gd name="connsiteY60" fmla="*/ 111320 h 130750"/>
                <a:gd name="connsiteX61" fmla="*/ 52167 w 139768"/>
                <a:gd name="connsiteY61" fmla="*/ 111365 h 130750"/>
                <a:gd name="connsiteX62" fmla="*/ 55278 w 139768"/>
                <a:gd name="connsiteY62" fmla="*/ 112357 h 130750"/>
                <a:gd name="connsiteX63" fmla="*/ 58839 w 139768"/>
                <a:gd name="connsiteY63" fmla="*/ 112898 h 130750"/>
                <a:gd name="connsiteX64" fmla="*/ 62807 w 139768"/>
                <a:gd name="connsiteY64" fmla="*/ 115738 h 130750"/>
                <a:gd name="connsiteX65" fmla="*/ 64520 w 139768"/>
                <a:gd name="connsiteY65" fmla="*/ 119481 h 130750"/>
                <a:gd name="connsiteX66" fmla="*/ 66279 w 139768"/>
                <a:gd name="connsiteY66" fmla="*/ 121780 h 130750"/>
                <a:gd name="connsiteX67" fmla="*/ 69840 w 139768"/>
                <a:gd name="connsiteY67" fmla="*/ 122321 h 130750"/>
                <a:gd name="connsiteX68" fmla="*/ 72996 w 139768"/>
                <a:gd name="connsiteY68" fmla="*/ 121464 h 130750"/>
                <a:gd name="connsiteX69" fmla="*/ 75702 w 139768"/>
                <a:gd name="connsiteY69" fmla="*/ 121960 h 130750"/>
                <a:gd name="connsiteX70" fmla="*/ 79669 w 139768"/>
                <a:gd name="connsiteY70" fmla="*/ 123403 h 130750"/>
                <a:gd name="connsiteX71" fmla="*/ 81878 w 139768"/>
                <a:gd name="connsiteY71" fmla="*/ 125297 h 130750"/>
                <a:gd name="connsiteX72" fmla="*/ 90851 w 139768"/>
                <a:gd name="connsiteY72" fmla="*/ 125477 h 130750"/>
                <a:gd name="connsiteX73" fmla="*/ 97118 w 139768"/>
                <a:gd name="connsiteY73" fmla="*/ 126514 h 130750"/>
                <a:gd name="connsiteX74" fmla="*/ 100680 w 139768"/>
                <a:gd name="connsiteY74" fmla="*/ 127912 h 130750"/>
                <a:gd name="connsiteX75" fmla="*/ 118579 w 139768"/>
                <a:gd name="connsiteY75" fmla="*/ 109652 h 130750"/>
                <a:gd name="connsiteX76" fmla="*/ 118895 w 139768"/>
                <a:gd name="connsiteY76" fmla="*/ 109336 h 130750"/>
                <a:gd name="connsiteX77" fmla="*/ 121194 w 139768"/>
                <a:gd name="connsiteY77" fmla="*/ 107082 h 130750"/>
                <a:gd name="connsiteX78" fmla="*/ 121735 w 139768"/>
                <a:gd name="connsiteY78" fmla="*/ 102032 h 130750"/>
                <a:gd name="connsiteX79" fmla="*/ 122231 w 139768"/>
                <a:gd name="connsiteY79" fmla="*/ 97388 h 130750"/>
                <a:gd name="connsiteX80" fmla="*/ 124981 w 139768"/>
                <a:gd name="connsiteY80" fmla="*/ 94232 h 130750"/>
                <a:gd name="connsiteX81" fmla="*/ 128633 w 139768"/>
                <a:gd name="connsiteY81" fmla="*/ 91527 h 130750"/>
                <a:gd name="connsiteX82" fmla="*/ 130031 w 139768"/>
                <a:gd name="connsiteY82" fmla="*/ 86928 h 130750"/>
                <a:gd name="connsiteX83" fmla="*/ 133277 w 139768"/>
                <a:gd name="connsiteY83" fmla="*/ 82374 h 130750"/>
                <a:gd name="connsiteX84" fmla="*/ 130617 w 139768"/>
                <a:gd name="connsiteY84" fmla="*/ 80481 h 130750"/>
                <a:gd name="connsiteX85" fmla="*/ 130707 w 139768"/>
                <a:gd name="connsiteY85" fmla="*/ 75837 h 130750"/>
                <a:gd name="connsiteX86" fmla="*/ 132105 w 139768"/>
                <a:gd name="connsiteY86" fmla="*/ 71283 h 130750"/>
                <a:gd name="connsiteX87" fmla="*/ 128092 w 139768"/>
                <a:gd name="connsiteY87" fmla="*/ 69795 h 130750"/>
                <a:gd name="connsiteX88" fmla="*/ 129129 w 139768"/>
                <a:gd name="connsiteY88" fmla="*/ 63844 h 130750"/>
                <a:gd name="connsiteX89" fmla="*/ 131384 w 139768"/>
                <a:gd name="connsiteY89" fmla="*/ 62040 h 130750"/>
                <a:gd name="connsiteX90" fmla="*/ 133683 w 139768"/>
                <a:gd name="connsiteY90" fmla="*/ 58839 h 130750"/>
                <a:gd name="connsiteX91" fmla="*/ 134224 w 139768"/>
                <a:gd name="connsiteY91" fmla="*/ 54240 h 130750"/>
                <a:gd name="connsiteX92" fmla="*/ 134314 w 139768"/>
                <a:gd name="connsiteY92" fmla="*/ 48695 h 130750"/>
                <a:gd name="connsiteX93" fmla="*/ 135667 w 139768"/>
                <a:gd name="connsiteY93" fmla="*/ 47297 h 130750"/>
                <a:gd name="connsiteX94" fmla="*/ 133503 w 139768"/>
                <a:gd name="connsiteY94" fmla="*/ 44502 h 130750"/>
                <a:gd name="connsiteX95" fmla="*/ 136208 w 139768"/>
                <a:gd name="connsiteY95" fmla="*/ 43645 h 13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9768" h="130750">
                  <a:moveTo>
                    <a:pt x="136298" y="39046"/>
                  </a:moveTo>
                  <a:lnTo>
                    <a:pt x="134044" y="37152"/>
                  </a:lnTo>
                  <a:lnTo>
                    <a:pt x="134585" y="33005"/>
                  </a:lnTo>
                  <a:lnTo>
                    <a:pt x="135982" y="30254"/>
                  </a:lnTo>
                  <a:lnTo>
                    <a:pt x="133773" y="28361"/>
                  </a:lnTo>
                  <a:lnTo>
                    <a:pt x="128498" y="24123"/>
                  </a:lnTo>
                  <a:lnTo>
                    <a:pt x="124936" y="23131"/>
                  </a:lnTo>
                  <a:lnTo>
                    <a:pt x="120878" y="23987"/>
                  </a:lnTo>
                  <a:lnTo>
                    <a:pt x="116911" y="21147"/>
                  </a:lnTo>
                  <a:lnTo>
                    <a:pt x="113349" y="19208"/>
                  </a:lnTo>
                  <a:lnTo>
                    <a:pt x="110238" y="16864"/>
                  </a:lnTo>
                  <a:lnTo>
                    <a:pt x="106721" y="14474"/>
                  </a:lnTo>
                  <a:lnTo>
                    <a:pt x="94187" y="14249"/>
                  </a:lnTo>
                  <a:lnTo>
                    <a:pt x="94277" y="9650"/>
                  </a:lnTo>
                  <a:lnTo>
                    <a:pt x="94142" y="4104"/>
                  </a:lnTo>
                  <a:lnTo>
                    <a:pt x="90761" y="6133"/>
                  </a:lnTo>
                  <a:lnTo>
                    <a:pt x="82014" y="5998"/>
                  </a:lnTo>
                  <a:lnTo>
                    <a:pt x="76603" y="7936"/>
                  </a:lnTo>
                  <a:lnTo>
                    <a:pt x="71824" y="11994"/>
                  </a:lnTo>
                  <a:lnTo>
                    <a:pt x="68398" y="16819"/>
                  </a:lnTo>
                  <a:lnTo>
                    <a:pt x="66955" y="20921"/>
                  </a:lnTo>
                  <a:lnTo>
                    <a:pt x="66233" y="23717"/>
                  </a:lnTo>
                  <a:lnTo>
                    <a:pt x="61544" y="24979"/>
                  </a:lnTo>
                  <a:lnTo>
                    <a:pt x="57442" y="29082"/>
                  </a:lnTo>
                  <a:lnTo>
                    <a:pt x="54015" y="31066"/>
                  </a:lnTo>
                  <a:lnTo>
                    <a:pt x="48650" y="32373"/>
                  </a:lnTo>
                  <a:lnTo>
                    <a:pt x="47883" y="35845"/>
                  </a:lnTo>
                  <a:lnTo>
                    <a:pt x="45178" y="38550"/>
                  </a:lnTo>
                  <a:lnTo>
                    <a:pt x="39046" y="41887"/>
                  </a:lnTo>
                  <a:lnTo>
                    <a:pt x="35800" y="45133"/>
                  </a:lnTo>
                  <a:lnTo>
                    <a:pt x="35620" y="45313"/>
                  </a:lnTo>
                  <a:lnTo>
                    <a:pt x="28902" y="47252"/>
                  </a:lnTo>
                  <a:lnTo>
                    <a:pt x="20876" y="45719"/>
                  </a:lnTo>
                  <a:lnTo>
                    <a:pt x="15421" y="48379"/>
                  </a:lnTo>
                  <a:lnTo>
                    <a:pt x="10822" y="44862"/>
                  </a:lnTo>
                  <a:lnTo>
                    <a:pt x="4104" y="44051"/>
                  </a:lnTo>
                  <a:lnTo>
                    <a:pt x="7080" y="51039"/>
                  </a:lnTo>
                  <a:lnTo>
                    <a:pt x="9289" y="54736"/>
                  </a:lnTo>
                  <a:lnTo>
                    <a:pt x="12355" y="58974"/>
                  </a:lnTo>
                  <a:lnTo>
                    <a:pt x="14519" y="63168"/>
                  </a:lnTo>
                  <a:lnTo>
                    <a:pt x="16683" y="66910"/>
                  </a:lnTo>
                  <a:lnTo>
                    <a:pt x="17495" y="71058"/>
                  </a:lnTo>
                  <a:lnTo>
                    <a:pt x="19253" y="73853"/>
                  </a:lnTo>
                  <a:lnTo>
                    <a:pt x="21417" y="77144"/>
                  </a:lnTo>
                  <a:lnTo>
                    <a:pt x="24528" y="78587"/>
                  </a:lnTo>
                  <a:lnTo>
                    <a:pt x="28947" y="82329"/>
                  </a:lnTo>
                  <a:lnTo>
                    <a:pt x="32914" y="83817"/>
                  </a:lnTo>
                  <a:lnTo>
                    <a:pt x="36521" y="84313"/>
                  </a:lnTo>
                  <a:lnTo>
                    <a:pt x="36927" y="86658"/>
                  </a:lnTo>
                  <a:lnTo>
                    <a:pt x="36882" y="89408"/>
                  </a:lnTo>
                  <a:lnTo>
                    <a:pt x="36837" y="92203"/>
                  </a:lnTo>
                  <a:lnTo>
                    <a:pt x="41752" y="91797"/>
                  </a:lnTo>
                  <a:lnTo>
                    <a:pt x="43961" y="93691"/>
                  </a:lnTo>
                  <a:lnTo>
                    <a:pt x="42563" y="96441"/>
                  </a:lnTo>
                  <a:lnTo>
                    <a:pt x="42473" y="100589"/>
                  </a:lnTo>
                  <a:lnTo>
                    <a:pt x="42879" y="102934"/>
                  </a:lnTo>
                  <a:lnTo>
                    <a:pt x="43735" y="104782"/>
                  </a:lnTo>
                  <a:lnTo>
                    <a:pt x="45539" y="106180"/>
                  </a:lnTo>
                  <a:lnTo>
                    <a:pt x="45629" y="106496"/>
                  </a:lnTo>
                  <a:lnTo>
                    <a:pt x="46801" y="109922"/>
                  </a:lnTo>
                  <a:lnTo>
                    <a:pt x="48109" y="111320"/>
                  </a:lnTo>
                  <a:lnTo>
                    <a:pt x="52167" y="111365"/>
                  </a:lnTo>
                  <a:lnTo>
                    <a:pt x="55278" y="112357"/>
                  </a:lnTo>
                  <a:lnTo>
                    <a:pt x="58839" y="112898"/>
                  </a:lnTo>
                  <a:lnTo>
                    <a:pt x="62807" y="115738"/>
                  </a:lnTo>
                  <a:lnTo>
                    <a:pt x="64520" y="119481"/>
                  </a:lnTo>
                  <a:lnTo>
                    <a:pt x="66279" y="121780"/>
                  </a:lnTo>
                  <a:lnTo>
                    <a:pt x="69840" y="122321"/>
                  </a:lnTo>
                  <a:lnTo>
                    <a:pt x="72996" y="121464"/>
                  </a:lnTo>
                  <a:lnTo>
                    <a:pt x="75702" y="121960"/>
                  </a:lnTo>
                  <a:lnTo>
                    <a:pt x="79669" y="123403"/>
                  </a:lnTo>
                  <a:lnTo>
                    <a:pt x="81878" y="125297"/>
                  </a:lnTo>
                  <a:lnTo>
                    <a:pt x="90851" y="125477"/>
                  </a:lnTo>
                  <a:lnTo>
                    <a:pt x="97118" y="126514"/>
                  </a:lnTo>
                  <a:lnTo>
                    <a:pt x="100680" y="127912"/>
                  </a:lnTo>
                  <a:lnTo>
                    <a:pt x="118579" y="109652"/>
                  </a:lnTo>
                  <a:lnTo>
                    <a:pt x="118895" y="109336"/>
                  </a:lnTo>
                  <a:lnTo>
                    <a:pt x="121194" y="107082"/>
                  </a:lnTo>
                  <a:lnTo>
                    <a:pt x="121735" y="102032"/>
                  </a:lnTo>
                  <a:lnTo>
                    <a:pt x="122231" y="97388"/>
                  </a:lnTo>
                  <a:lnTo>
                    <a:pt x="124981" y="94232"/>
                  </a:lnTo>
                  <a:lnTo>
                    <a:pt x="128633" y="91527"/>
                  </a:lnTo>
                  <a:lnTo>
                    <a:pt x="130031" y="86928"/>
                  </a:lnTo>
                  <a:lnTo>
                    <a:pt x="133277" y="82374"/>
                  </a:lnTo>
                  <a:lnTo>
                    <a:pt x="130617" y="80481"/>
                  </a:lnTo>
                  <a:lnTo>
                    <a:pt x="130707" y="75837"/>
                  </a:lnTo>
                  <a:lnTo>
                    <a:pt x="132105" y="71283"/>
                  </a:lnTo>
                  <a:lnTo>
                    <a:pt x="128092" y="69795"/>
                  </a:lnTo>
                  <a:lnTo>
                    <a:pt x="129129" y="63844"/>
                  </a:lnTo>
                  <a:lnTo>
                    <a:pt x="131384" y="62040"/>
                  </a:lnTo>
                  <a:lnTo>
                    <a:pt x="133683" y="58839"/>
                  </a:lnTo>
                  <a:lnTo>
                    <a:pt x="134224" y="54240"/>
                  </a:lnTo>
                  <a:lnTo>
                    <a:pt x="134314" y="48695"/>
                  </a:lnTo>
                  <a:lnTo>
                    <a:pt x="135667" y="47297"/>
                  </a:lnTo>
                  <a:lnTo>
                    <a:pt x="133503" y="44502"/>
                  </a:lnTo>
                  <a:lnTo>
                    <a:pt x="136208" y="4364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5" name="手繪多邊形: 圖案 294">
              <a:extLst>
                <a:ext uri="{FF2B5EF4-FFF2-40B4-BE49-F238E27FC236}">
                  <a16:creationId xmlns:a16="http://schemas.microsoft.com/office/drawing/2014/main" id="{7498A0EC-AD44-4C4E-86CB-4D8E969930DF}"/>
                </a:ext>
              </a:extLst>
            </p:cNvPr>
            <p:cNvSpPr/>
            <p:nvPr/>
          </p:nvSpPr>
          <p:spPr>
            <a:xfrm>
              <a:off x="2067839" y="3800734"/>
              <a:ext cx="10953" cy="16429"/>
            </a:xfrm>
            <a:custGeom>
              <a:avLst/>
              <a:gdLst>
                <a:gd name="connsiteX0" fmla="*/ 4104 w 9017"/>
                <a:gd name="connsiteY0" fmla="*/ 4329 h 13525"/>
                <a:gd name="connsiteX1" fmla="*/ 5367 w 9017"/>
                <a:gd name="connsiteY1" fmla="*/ 9875 h 13525"/>
                <a:gd name="connsiteX2" fmla="*/ 4555 w 9017"/>
                <a:gd name="connsiteY2" fmla="*/ 410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13525">
                  <a:moveTo>
                    <a:pt x="4104" y="4329"/>
                  </a:moveTo>
                  <a:lnTo>
                    <a:pt x="5367" y="9875"/>
                  </a:lnTo>
                  <a:lnTo>
                    <a:pt x="4555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6" name="手繪多邊形: 圖案 295">
              <a:extLst>
                <a:ext uri="{FF2B5EF4-FFF2-40B4-BE49-F238E27FC236}">
                  <a16:creationId xmlns:a16="http://schemas.microsoft.com/office/drawing/2014/main" id="{3B1A9902-A44B-4186-9988-555C3F3D79EA}"/>
                </a:ext>
              </a:extLst>
            </p:cNvPr>
            <p:cNvSpPr/>
            <p:nvPr/>
          </p:nvSpPr>
          <p:spPr>
            <a:xfrm>
              <a:off x="2148562" y="3683101"/>
              <a:ext cx="27382" cy="109528"/>
            </a:xfrm>
            <a:custGeom>
              <a:avLst/>
              <a:gdLst>
                <a:gd name="connsiteX0" fmla="*/ 15421 w 22543"/>
                <a:gd name="connsiteY0" fmla="*/ 72095 h 90173"/>
                <a:gd name="connsiteX1" fmla="*/ 15556 w 22543"/>
                <a:gd name="connsiteY1" fmla="*/ 65151 h 90173"/>
                <a:gd name="connsiteX2" fmla="*/ 15601 w 22543"/>
                <a:gd name="connsiteY2" fmla="*/ 61454 h 90173"/>
                <a:gd name="connsiteX3" fmla="*/ 16593 w 22543"/>
                <a:gd name="connsiteY3" fmla="*/ 57802 h 90173"/>
                <a:gd name="connsiteX4" fmla="*/ 16638 w 22543"/>
                <a:gd name="connsiteY4" fmla="*/ 53654 h 90173"/>
                <a:gd name="connsiteX5" fmla="*/ 17179 w 22543"/>
                <a:gd name="connsiteY5" fmla="*/ 49957 h 90173"/>
                <a:gd name="connsiteX6" fmla="*/ 18983 w 22543"/>
                <a:gd name="connsiteY6" fmla="*/ 47207 h 90173"/>
                <a:gd name="connsiteX7" fmla="*/ 20381 w 22543"/>
                <a:gd name="connsiteY7" fmla="*/ 44953 h 90173"/>
                <a:gd name="connsiteX8" fmla="*/ 19975 w 22543"/>
                <a:gd name="connsiteY8" fmla="*/ 41706 h 90173"/>
                <a:gd name="connsiteX9" fmla="*/ 19253 w 22543"/>
                <a:gd name="connsiteY9" fmla="*/ 38009 h 90173"/>
                <a:gd name="connsiteX10" fmla="*/ 17360 w 22543"/>
                <a:gd name="connsiteY10" fmla="*/ 37468 h 90173"/>
                <a:gd name="connsiteX11" fmla="*/ 14113 w 22543"/>
                <a:gd name="connsiteY11" fmla="*/ 32599 h 90173"/>
                <a:gd name="connsiteX12" fmla="*/ 13527 w 22543"/>
                <a:gd name="connsiteY12" fmla="*/ 28406 h 90173"/>
                <a:gd name="connsiteX13" fmla="*/ 14970 w 22543"/>
                <a:gd name="connsiteY13" fmla="*/ 23582 h 90173"/>
                <a:gd name="connsiteX14" fmla="*/ 15105 w 22543"/>
                <a:gd name="connsiteY14" fmla="*/ 14609 h 90173"/>
                <a:gd name="connsiteX15" fmla="*/ 11859 w 22543"/>
                <a:gd name="connsiteY15" fmla="*/ 9019 h 90173"/>
                <a:gd name="connsiteX16" fmla="*/ 8568 w 22543"/>
                <a:gd name="connsiteY16" fmla="*/ 4104 h 90173"/>
                <a:gd name="connsiteX17" fmla="*/ 4555 w 22543"/>
                <a:gd name="connsiteY17" fmla="*/ 4735 h 90173"/>
                <a:gd name="connsiteX18" fmla="*/ 4104 w 22543"/>
                <a:gd name="connsiteY18" fmla="*/ 4645 h 90173"/>
                <a:gd name="connsiteX19" fmla="*/ 4510 w 22543"/>
                <a:gd name="connsiteY19" fmla="*/ 6809 h 90173"/>
                <a:gd name="connsiteX20" fmla="*/ 4420 w 22543"/>
                <a:gd name="connsiteY20" fmla="*/ 10461 h 90173"/>
                <a:gd name="connsiteX21" fmla="*/ 6629 w 22543"/>
                <a:gd name="connsiteY21" fmla="*/ 12851 h 90173"/>
                <a:gd name="connsiteX22" fmla="*/ 8793 w 22543"/>
                <a:gd name="connsiteY22" fmla="*/ 17044 h 90173"/>
                <a:gd name="connsiteX23" fmla="*/ 8748 w 22543"/>
                <a:gd name="connsiteY23" fmla="*/ 19343 h 90173"/>
                <a:gd name="connsiteX24" fmla="*/ 8207 w 22543"/>
                <a:gd name="connsiteY24" fmla="*/ 25340 h 90173"/>
                <a:gd name="connsiteX25" fmla="*/ 8117 w 22543"/>
                <a:gd name="connsiteY25" fmla="*/ 29488 h 90173"/>
                <a:gd name="connsiteX26" fmla="*/ 8072 w 22543"/>
                <a:gd name="connsiteY26" fmla="*/ 33185 h 90173"/>
                <a:gd name="connsiteX27" fmla="*/ 9785 w 22543"/>
                <a:gd name="connsiteY27" fmla="*/ 37378 h 90173"/>
                <a:gd name="connsiteX28" fmla="*/ 9695 w 22543"/>
                <a:gd name="connsiteY28" fmla="*/ 42879 h 90173"/>
                <a:gd name="connsiteX29" fmla="*/ 7846 w 22543"/>
                <a:gd name="connsiteY29" fmla="*/ 46080 h 90173"/>
                <a:gd name="connsiteX30" fmla="*/ 5096 w 22543"/>
                <a:gd name="connsiteY30" fmla="*/ 47883 h 90173"/>
                <a:gd name="connsiteX31" fmla="*/ 4104 w 22543"/>
                <a:gd name="connsiteY31" fmla="*/ 52933 h 90173"/>
                <a:gd name="connsiteX32" fmla="*/ 5006 w 22543"/>
                <a:gd name="connsiteY32" fmla="*/ 54826 h 90173"/>
                <a:gd name="connsiteX33" fmla="*/ 7170 w 22543"/>
                <a:gd name="connsiteY33" fmla="*/ 57622 h 90173"/>
                <a:gd name="connsiteX34" fmla="*/ 8478 w 22543"/>
                <a:gd name="connsiteY34" fmla="*/ 60868 h 90173"/>
                <a:gd name="connsiteX35" fmla="*/ 7937 w 22543"/>
                <a:gd name="connsiteY35" fmla="*/ 64565 h 90173"/>
                <a:gd name="connsiteX36" fmla="*/ 7892 w 22543"/>
                <a:gd name="connsiteY36" fmla="*/ 66865 h 90173"/>
                <a:gd name="connsiteX37" fmla="*/ 7801 w 22543"/>
                <a:gd name="connsiteY37" fmla="*/ 71509 h 90173"/>
                <a:gd name="connsiteX38" fmla="*/ 7756 w 22543"/>
                <a:gd name="connsiteY38" fmla="*/ 74710 h 90173"/>
                <a:gd name="connsiteX39" fmla="*/ 9966 w 22543"/>
                <a:gd name="connsiteY39" fmla="*/ 76603 h 90173"/>
                <a:gd name="connsiteX40" fmla="*/ 12175 w 22543"/>
                <a:gd name="connsiteY40" fmla="*/ 77550 h 90173"/>
                <a:gd name="connsiteX41" fmla="*/ 11724 w 22543"/>
                <a:gd name="connsiteY41" fmla="*/ 79399 h 90173"/>
                <a:gd name="connsiteX42" fmla="*/ 11634 w 22543"/>
                <a:gd name="connsiteY42" fmla="*/ 84494 h 90173"/>
                <a:gd name="connsiteX43" fmla="*/ 13347 w 22543"/>
                <a:gd name="connsiteY43" fmla="*/ 86838 h 90173"/>
                <a:gd name="connsiteX44" fmla="*/ 16548 w 22543"/>
                <a:gd name="connsiteY44" fmla="*/ 84584 h 90173"/>
                <a:gd name="connsiteX45" fmla="*/ 19208 w 22543"/>
                <a:gd name="connsiteY45" fmla="*/ 86477 h 90173"/>
                <a:gd name="connsiteX46" fmla="*/ 20516 w 22543"/>
                <a:gd name="connsiteY46" fmla="*/ 87424 h 90173"/>
                <a:gd name="connsiteX47" fmla="*/ 20561 w 22543"/>
                <a:gd name="connsiteY47" fmla="*/ 85080 h 90173"/>
                <a:gd name="connsiteX48" fmla="*/ 21282 w 22543"/>
                <a:gd name="connsiteY48" fmla="*/ 81518 h 90173"/>
                <a:gd name="connsiteX49" fmla="*/ 18487 w 22543"/>
                <a:gd name="connsiteY49" fmla="*/ 76288 h 9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2543" h="90173">
                  <a:moveTo>
                    <a:pt x="15421" y="72095"/>
                  </a:moveTo>
                  <a:lnTo>
                    <a:pt x="15556" y="65151"/>
                  </a:lnTo>
                  <a:lnTo>
                    <a:pt x="15601" y="61454"/>
                  </a:lnTo>
                  <a:lnTo>
                    <a:pt x="16593" y="57802"/>
                  </a:lnTo>
                  <a:lnTo>
                    <a:pt x="16638" y="53654"/>
                  </a:lnTo>
                  <a:lnTo>
                    <a:pt x="17179" y="49957"/>
                  </a:lnTo>
                  <a:lnTo>
                    <a:pt x="18983" y="47207"/>
                  </a:lnTo>
                  <a:lnTo>
                    <a:pt x="20381" y="44953"/>
                  </a:lnTo>
                  <a:lnTo>
                    <a:pt x="19975" y="41706"/>
                  </a:lnTo>
                  <a:lnTo>
                    <a:pt x="19253" y="38009"/>
                  </a:lnTo>
                  <a:lnTo>
                    <a:pt x="17360" y="37468"/>
                  </a:lnTo>
                  <a:lnTo>
                    <a:pt x="14113" y="32599"/>
                  </a:lnTo>
                  <a:lnTo>
                    <a:pt x="13527" y="28406"/>
                  </a:lnTo>
                  <a:lnTo>
                    <a:pt x="14970" y="23582"/>
                  </a:lnTo>
                  <a:lnTo>
                    <a:pt x="15105" y="14609"/>
                  </a:lnTo>
                  <a:lnTo>
                    <a:pt x="11859" y="9019"/>
                  </a:lnTo>
                  <a:lnTo>
                    <a:pt x="8568" y="4104"/>
                  </a:lnTo>
                  <a:lnTo>
                    <a:pt x="4555" y="4735"/>
                  </a:lnTo>
                  <a:lnTo>
                    <a:pt x="4104" y="4645"/>
                  </a:lnTo>
                  <a:lnTo>
                    <a:pt x="4510" y="6809"/>
                  </a:lnTo>
                  <a:lnTo>
                    <a:pt x="4420" y="10461"/>
                  </a:lnTo>
                  <a:lnTo>
                    <a:pt x="6629" y="12851"/>
                  </a:lnTo>
                  <a:lnTo>
                    <a:pt x="8793" y="17044"/>
                  </a:lnTo>
                  <a:lnTo>
                    <a:pt x="8748" y="19343"/>
                  </a:lnTo>
                  <a:lnTo>
                    <a:pt x="8207" y="25340"/>
                  </a:lnTo>
                  <a:lnTo>
                    <a:pt x="8117" y="29488"/>
                  </a:lnTo>
                  <a:lnTo>
                    <a:pt x="8072" y="33185"/>
                  </a:lnTo>
                  <a:lnTo>
                    <a:pt x="9785" y="37378"/>
                  </a:lnTo>
                  <a:lnTo>
                    <a:pt x="9695" y="42879"/>
                  </a:lnTo>
                  <a:lnTo>
                    <a:pt x="7846" y="46080"/>
                  </a:lnTo>
                  <a:lnTo>
                    <a:pt x="5096" y="47883"/>
                  </a:lnTo>
                  <a:lnTo>
                    <a:pt x="4104" y="52933"/>
                  </a:lnTo>
                  <a:lnTo>
                    <a:pt x="5006" y="54826"/>
                  </a:lnTo>
                  <a:lnTo>
                    <a:pt x="7170" y="57622"/>
                  </a:lnTo>
                  <a:lnTo>
                    <a:pt x="8478" y="60868"/>
                  </a:lnTo>
                  <a:lnTo>
                    <a:pt x="7937" y="64565"/>
                  </a:lnTo>
                  <a:lnTo>
                    <a:pt x="7892" y="66865"/>
                  </a:lnTo>
                  <a:lnTo>
                    <a:pt x="7801" y="71509"/>
                  </a:lnTo>
                  <a:lnTo>
                    <a:pt x="7756" y="74710"/>
                  </a:lnTo>
                  <a:lnTo>
                    <a:pt x="9966" y="76603"/>
                  </a:lnTo>
                  <a:lnTo>
                    <a:pt x="12175" y="77550"/>
                  </a:lnTo>
                  <a:lnTo>
                    <a:pt x="11724" y="79399"/>
                  </a:lnTo>
                  <a:lnTo>
                    <a:pt x="11634" y="84494"/>
                  </a:lnTo>
                  <a:lnTo>
                    <a:pt x="13347" y="86838"/>
                  </a:lnTo>
                  <a:lnTo>
                    <a:pt x="16548" y="84584"/>
                  </a:lnTo>
                  <a:lnTo>
                    <a:pt x="19208" y="86477"/>
                  </a:lnTo>
                  <a:lnTo>
                    <a:pt x="20516" y="87424"/>
                  </a:lnTo>
                  <a:lnTo>
                    <a:pt x="20561" y="85080"/>
                  </a:lnTo>
                  <a:lnTo>
                    <a:pt x="21282" y="81518"/>
                  </a:lnTo>
                  <a:lnTo>
                    <a:pt x="18487" y="7628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7" name="手繪多邊形: 圖案 296">
              <a:extLst>
                <a:ext uri="{FF2B5EF4-FFF2-40B4-BE49-F238E27FC236}">
                  <a16:creationId xmlns:a16="http://schemas.microsoft.com/office/drawing/2014/main" id="{166653B3-118D-4C53-8D52-F6C85CB1C0E3}"/>
                </a:ext>
              </a:extLst>
            </p:cNvPr>
            <p:cNvSpPr/>
            <p:nvPr/>
          </p:nvSpPr>
          <p:spPr>
            <a:xfrm>
              <a:off x="2068387" y="3706978"/>
              <a:ext cx="224534" cy="350489"/>
            </a:xfrm>
            <a:custGeom>
              <a:avLst/>
              <a:gdLst>
                <a:gd name="connsiteX0" fmla="*/ 182241 w 184854"/>
                <a:gd name="connsiteY0" fmla="*/ 11318 h 288553"/>
                <a:gd name="connsiteX1" fmla="*/ 182331 w 184854"/>
                <a:gd name="connsiteY1" fmla="*/ 5051 h 288553"/>
                <a:gd name="connsiteX2" fmla="*/ 181970 w 184854"/>
                <a:gd name="connsiteY2" fmla="*/ 4104 h 288553"/>
                <a:gd name="connsiteX3" fmla="*/ 178273 w 184854"/>
                <a:gd name="connsiteY3" fmla="*/ 6358 h 288553"/>
                <a:gd name="connsiteX4" fmla="*/ 172863 w 184854"/>
                <a:gd name="connsiteY4" fmla="*/ 9064 h 288553"/>
                <a:gd name="connsiteX5" fmla="*/ 168805 w 184854"/>
                <a:gd name="connsiteY5" fmla="*/ 11769 h 288553"/>
                <a:gd name="connsiteX6" fmla="*/ 162042 w 184854"/>
                <a:gd name="connsiteY6" fmla="*/ 14384 h 288553"/>
                <a:gd name="connsiteX7" fmla="*/ 157984 w 184854"/>
                <a:gd name="connsiteY7" fmla="*/ 15691 h 288553"/>
                <a:gd name="connsiteX8" fmla="*/ 152619 w 184854"/>
                <a:gd name="connsiteY8" fmla="*/ 14925 h 288553"/>
                <a:gd name="connsiteX9" fmla="*/ 148561 w 184854"/>
                <a:gd name="connsiteY9" fmla="*/ 17630 h 288553"/>
                <a:gd name="connsiteX10" fmla="*/ 141798 w 184854"/>
                <a:gd name="connsiteY10" fmla="*/ 18892 h 288553"/>
                <a:gd name="connsiteX11" fmla="*/ 136433 w 184854"/>
                <a:gd name="connsiteY11" fmla="*/ 18802 h 288553"/>
                <a:gd name="connsiteX12" fmla="*/ 133728 w 184854"/>
                <a:gd name="connsiteY12" fmla="*/ 20786 h 288553"/>
                <a:gd name="connsiteX13" fmla="*/ 130301 w 184854"/>
                <a:gd name="connsiteY13" fmla="*/ 22815 h 288553"/>
                <a:gd name="connsiteX14" fmla="*/ 124260 w 184854"/>
                <a:gd name="connsiteY14" fmla="*/ 24123 h 288553"/>
                <a:gd name="connsiteX15" fmla="*/ 119571 w 184854"/>
                <a:gd name="connsiteY15" fmla="*/ 21958 h 288553"/>
                <a:gd name="connsiteX16" fmla="*/ 116866 w 184854"/>
                <a:gd name="connsiteY16" fmla="*/ 22589 h 288553"/>
                <a:gd name="connsiteX17" fmla="*/ 112853 w 184854"/>
                <a:gd name="connsiteY17" fmla="*/ 23221 h 288553"/>
                <a:gd name="connsiteX18" fmla="*/ 107488 w 184854"/>
                <a:gd name="connsiteY18" fmla="*/ 22409 h 288553"/>
                <a:gd name="connsiteX19" fmla="*/ 102843 w 184854"/>
                <a:gd name="connsiteY19" fmla="*/ 18892 h 288553"/>
                <a:gd name="connsiteX20" fmla="*/ 98831 w 184854"/>
                <a:gd name="connsiteY20" fmla="*/ 18802 h 288553"/>
                <a:gd name="connsiteX21" fmla="*/ 94773 w 184854"/>
                <a:gd name="connsiteY21" fmla="*/ 20786 h 288553"/>
                <a:gd name="connsiteX22" fmla="*/ 88731 w 184854"/>
                <a:gd name="connsiteY22" fmla="*/ 19298 h 288553"/>
                <a:gd name="connsiteX23" fmla="*/ 85260 w 184854"/>
                <a:gd name="connsiteY23" fmla="*/ 18351 h 288553"/>
                <a:gd name="connsiteX24" fmla="*/ 85981 w 184854"/>
                <a:gd name="connsiteY24" fmla="*/ 22048 h 288553"/>
                <a:gd name="connsiteX25" fmla="*/ 86387 w 184854"/>
                <a:gd name="connsiteY25" fmla="*/ 25295 h 288553"/>
                <a:gd name="connsiteX26" fmla="*/ 84989 w 184854"/>
                <a:gd name="connsiteY26" fmla="*/ 27549 h 288553"/>
                <a:gd name="connsiteX27" fmla="*/ 83186 w 184854"/>
                <a:gd name="connsiteY27" fmla="*/ 30299 h 288553"/>
                <a:gd name="connsiteX28" fmla="*/ 82645 w 184854"/>
                <a:gd name="connsiteY28" fmla="*/ 33997 h 288553"/>
                <a:gd name="connsiteX29" fmla="*/ 82600 w 184854"/>
                <a:gd name="connsiteY29" fmla="*/ 38144 h 288553"/>
                <a:gd name="connsiteX30" fmla="*/ 81608 w 184854"/>
                <a:gd name="connsiteY30" fmla="*/ 41796 h 288553"/>
                <a:gd name="connsiteX31" fmla="*/ 81563 w 184854"/>
                <a:gd name="connsiteY31" fmla="*/ 45494 h 288553"/>
                <a:gd name="connsiteX32" fmla="*/ 81427 w 184854"/>
                <a:gd name="connsiteY32" fmla="*/ 52437 h 288553"/>
                <a:gd name="connsiteX33" fmla="*/ 84493 w 184854"/>
                <a:gd name="connsiteY33" fmla="*/ 56630 h 288553"/>
                <a:gd name="connsiteX34" fmla="*/ 87289 w 184854"/>
                <a:gd name="connsiteY34" fmla="*/ 61860 h 288553"/>
                <a:gd name="connsiteX35" fmla="*/ 87559 w 184854"/>
                <a:gd name="connsiteY35" fmla="*/ 60372 h 288553"/>
                <a:gd name="connsiteX36" fmla="*/ 90174 w 184854"/>
                <a:gd name="connsiteY36" fmla="*/ 64565 h 288553"/>
                <a:gd name="connsiteX37" fmla="*/ 93240 w 184854"/>
                <a:gd name="connsiteY37" fmla="*/ 68803 h 288553"/>
                <a:gd name="connsiteX38" fmla="*/ 95810 w 184854"/>
                <a:gd name="connsiteY38" fmla="*/ 73447 h 288553"/>
                <a:gd name="connsiteX39" fmla="*/ 97568 w 184854"/>
                <a:gd name="connsiteY39" fmla="*/ 77640 h 288553"/>
                <a:gd name="connsiteX40" fmla="*/ 97929 w 184854"/>
                <a:gd name="connsiteY40" fmla="*/ 80886 h 288553"/>
                <a:gd name="connsiteX41" fmla="*/ 98245 w 184854"/>
                <a:gd name="connsiteY41" fmla="*/ 87830 h 288553"/>
                <a:gd name="connsiteX42" fmla="*/ 98200 w 184854"/>
                <a:gd name="connsiteY42" fmla="*/ 91978 h 288553"/>
                <a:gd name="connsiteX43" fmla="*/ 96757 w 184854"/>
                <a:gd name="connsiteY43" fmla="*/ 96126 h 288553"/>
                <a:gd name="connsiteX44" fmla="*/ 94908 w 184854"/>
                <a:gd name="connsiteY44" fmla="*/ 99282 h 288553"/>
                <a:gd name="connsiteX45" fmla="*/ 92654 w 184854"/>
                <a:gd name="connsiteY45" fmla="*/ 102032 h 288553"/>
                <a:gd name="connsiteX46" fmla="*/ 90400 w 184854"/>
                <a:gd name="connsiteY46" fmla="*/ 101987 h 288553"/>
                <a:gd name="connsiteX47" fmla="*/ 88145 w 184854"/>
                <a:gd name="connsiteY47" fmla="*/ 102393 h 288553"/>
                <a:gd name="connsiteX48" fmla="*/ 84538 w 184854"/>
                <a:gd name="connsiteY48" fmla="*/ 104196 h 288553"/>
                <a:gd name="connsiteX49" fmla="*/ 83141 w 184854"/>
                <a:gd name="connsiteY49" fmla="*/ 107848 h 288553"/>
                <a:gd name="connsiteX50" fmla="*/ 83501 w 184854"/>
                <a:gd name="connsiteY50" fmla="*/ 111094 h 288553"/>
                <a:gd name="connsiteX51" fmla="*/ 85260 w 184854"/>
                <a:gd name="connsiteY51" fmla="*/ 112988 h 288553"/>
                <a:gd name="connsiteX52" fmla="*/ 84764 w 184854"/>
                <a:gd name="connsiteY52" fmla="*/ 117136 h 288553"/>
                <a:gd name="connsiteX53" fmla="*/ 83366 w 184854"/>
                <a:gd name="connsiteY53" fmla="*/ 120337 h 288553"/>
                <a:gd name="connsiteX54" fmla="*/ 81608 w 184854"/>
                <a:gd name="connsiteY54" fmla="*/ 117993 h 288553"/>
                <a:gd name="connsiteX55" fmla="*/ 81653 w 184854"/>
                <a:gd name="connsiteY55" fmla="*/ 114296 h 288553"/>
                <a:gd name="connsiteX56" fmla="*/ 80345 w 184854"/>
                <a:gd name="connsiteY56" fmla="*/ 112402 h 288553"/>
                <a:gd name="connsiteX57" fmla="*/ 76378 w 184854"/>
                <a:gd name="connsiteY57" fmla="*/ 109561 h 288553"/>
                <a:gd name="connsiteX58" fmla="*/ 73763 w 184854"/>
                <a:gd name="connsiteY58" fmla="*/ 105864 h 288553"/>
                <a:gd name="connsiteX59" fmla="*/ 69840 w 184854"/>
                <a:gd name="connsiteY59" fmla="*/ 100229 h 288553"/>
                <a:gd name="connsiteX60" fmla="*/ 69930 w 184854"/>
                <a:gd name="connsiteY60" fmla="*/ 95134 h 288553"/>
                <a:gd name="connsiteX61" fmla="*/ 71283 w 184854"/>
                <a:gd name="connsiteY61" fmla="*/ 92429 h 288553"/>
                <a:gd name="connsiteX62" fmla="*/ 73132 w 184854"/>
                <a:gd name="connsiteY62" fmla="*/ 89678 h 288553"/>
                <a:gd name="connsiteX63" fmla="*/ 75476 w 184854"/>
                <a:gd name="connsiteY63" fmla="*/ 85575 h 288553"/>
                <a:gd name="connsiteX64" fmla="*/ 76017 w 184854"/>
                <a:gd name="connsiteY64" fmla="*/ 80481 h 288553"/>
                <a:gd name="connsiteX65" fmla="*/ 75205 w 184854"/>
                <a:gd name="connsiteY65" fmla="*/ 73988 h 288553"/>
                <a:gd name="connsiteX66" fmla="*/ 72591 w 184854"/>
                <a:gd name="connsiteY66" fmla="*/ 72140 h 288553"/>
                <a:gd name="connsiteX67" fmla="*/ 69434 w 184854"/>
                <a:gd name="connsiteY67" fmla="*/ 72049 h 288553"/>
                <a:gd name="connsiteX68" fmla="*/ 65377 w 184854"/>
                <a:gd name="connsiteY68" fmla="*/ 72455 h 288553"/>
                <a:gd name="connsiteX69" fmla="*/ 61815 w 184854"/>
                <a:gd name="connsiteY69" fmla="*/ 73312 h 288553"/>
                <a:gd name="connsiteX70" fmla="*/ 57847 w 184854"/>
                <a:gd name="connsiteY70" fmla="*/ 70021 h 288553"/>
                <a:gd name="connsiteX71" fmla="*/ 55638 w 184854"/>
                <a:gd name="connsiteY71" fmla="*/ 67676 h 288553"/>
                <a:gd name="connsiteX72" fmla="*/ 53023 w 184854"/>
                <a:gd name="connsiteY72" fmla="*/ 62987 h 288553"/>
                <a:gd name="connsiteX73" fmla="*/ 41571 w 184854"/>
                <a:gd name="connsiteY73" fmla="*/ 66278 h 288553"/>
                <a:gd name="connsiteX74" fmla="*/ 29398 w 184854"/>
                <a:gd name="connsiteY74" fmla="*/ 69480 h 288553"/>
                <a:gd name="connsiteX75" fmla="*/ 16548 w 184854"/>
                <a:gd name="connsiteY75" fmla="*/ 74800 h 288553"/>
                <a:gd name="connsiteX76" fmla="*/ 7711 w 184854"/>
                <a:gd name="connsiteY76" fmla="*/ 79489 h 288553"/>
                <a:gd name="connsiteX77" fmla="*/ 6674 w 184854"/>
                <a:gd name="connsiteY77" fmla="*/ 80030 h 288553"/>
                <a:gd name="connsiteX78" fmla="*/ 4104 w 184854"/>
                <a:gd name="connsiteY78" fmla="*/ 81292 h 288553"/>
                <a:gd name="connsiteX79" fmla="*/ 4916 w 184854"/>
                <a:gd name="connsiteY79" fmla="*/ 87063 h 288553"/>
                <a:gd name="connsiteX80" fmla="*/ 5051 w 184854"/>
                <a:gd name="connsiteY80" fmla="*/ 92609 h 288553"/>
                <a:gd name="connsiteX81" fmla="*/ 4961 w 184854"/>
                <a:gd name="connsiteY81" fmla="*/ 97208 h 288553"/>
                <a:gd name="connsiteX82" fmla="*/ 17495 w 184854"/>
                <a:gd name="connsiteY82" fmla="*/ 97433 h 288553"/>
                <a:gd name="connsiteX83" fmla="*/ 21012 w 184854"/>
                <a:gd name="connsiteY83" fmla="*/ 99823 h 288553"/>
                <a:gd name="connsiteX84" fmla="*/ 24123 w 184854"/>
                <a:gd name="connsiteY84" fmla="*/ 102167 h 288553"/>
                <a:gd name="connsiteX85" fmla="*/ 27684 w 184854"/>
                <a:gd name="connsiteY85" fmla="*/ 104106 h 288553"/>
                <a:gd name="connsiteX86" fmla="*/ 31652 w 184854"/>
                <a:gd name="connsiteY86" fmla="*/ 106947 h 288553"/>
                <a:gd name="connsiteX87" fmla="*/ 35710 w 184854"/>
                <a:gd name="connsiteY87" fmla="*/ 106090 h 288553"/>
                <a:gd name="connsiteX88" fmla="*/ 39272 w 184854"/>
                <a:gd name="connsiteY88" fmla="*/ 107082 h 288553"/>
                <a:gd name="connsiteX89" fmla="*/ 44547 w 184854"/>
                <a:gd name="connsiteY89" fmla="*/ 111320 h 288553"/>
                <a:gd name="connsiteX90" fmla="*/ 46756 w 184854"/>
                <a:gd name="connsiteY90" fmla="*/ 113213 h 288553"/>
                <a:gd name="connsiteX91" fmla="*/ 45358 w 184854"/>
                <a:gd name="connsiteY91" fmla="*/ 115964 h 288553"/>
                <a:gd name="connsiteX92" fmla="*/ 44817 w 184854"/>
                <a:gd name="connsiteY92" fmla="*/ 120112 h 288553"/>
                <a:gd name="connsiteX93" fmla="*/ 47071 w 184854"/>
                <a:gd name="connsiteY93" fmla="*/ 122005 h 288553"/>
                <a:gd name="connsiteX94" fmla="*/ 46981 w 184854"/>
                <a:gd name="connsiteY94" fmla="*/ 126604 h 288553"/>
                <a:gd name="connsiteX95" fmla="*/ 44276 w 184854"/>
                <a:gd name="connsiteY95" fmla="*/ 127461 h 288553"/>
                <a:gd name="connsiteX96" fmla="*/ 46440 w 184854"/>
                <a:gd name="connsiteY96" fmla="*/ 130256 h 288553"/>
                <a:gd name="connsiteX97" fmla="*/ 45088 w 184854"/>
                <a:gd name="connsiteY97" fmla="*/ 131654 h 288553"/>
                <a:gd name="connsiteX98" fmla="*/ 44998 w 184854"/>
                <a:gd name="connsiteY98" fmla="*/ 137200 h 288553"/>
                <a:gd name="connsiteX99" fmla="*/ 44456 w 184854"/>
                <a:gd name="connsiteY99" fmla="*/ 141798 h 288553"/>
                <a:gd name="connsiteX100" fmla="*/ 42157 w 184854"/>
                <a:gd name="connsiteY100" fmla="*/ 145000 h 288553"/>
                <a:gd name="connsiteX101" fmla="*/ 39903 w 184854"/>
                <a:gd name="connsiteY101" fmla="*/ 146803 h 288553"/>
                <a:gd name="connsiteX102" fmla="*/ 38866 w 184854"/>
                <a:gd name="connsiteY102" fmla="*/ 152754 h 288553"/>
                <a:gd name="connsiteX103" fmla="*/ 42878 w 184854"/>
                <a:gd name="connsiteY103" fmla="*/ 154242 h 288553"/>
                <a:gd name="connsiteX104" fmla="*/ 41481 w 184854"/>
                <a:gd name="connsiteY104" fmla="*/ 158796 h 288553"/>
                <a:gd name="connsiteX105" fmla="*/ 41390 w 184854"/>
                <a:gd name="connsiteY105" fmla="*/ 163440 h 288553"/>
                <a:gd name="connsiteX106" fmla="*/ 44051 w 184854"/>
                <a:gd name="connsiteY106" fmla="*/ 165334 h 288553"/>
                <a:gd name="connsiteX107" fmla="*/ 40804 w 184854"/>
                <a:gd name="connsiteY107" fmla="*/ 169887 h 288553"/>
                <a:gd name="connsiteX108" fmla="*/ 39407 w 184854"/>
                <a:gd name="connsiteY108" fmla="*/ 174486 h 288553"/>
                <a:gd name="connsiteX109" fmla="*/ 35755 w 184854"/>
                <a:gd name="connsiteY109" fmla="*/ 177191 h 288553"/>
                <a:gd name="connsiteX110" fmla="*/ 33004 w 184854"/>
                <a:gd name="connsiteY110" fmla="*/ 180347 h 288553"/>
                <a:gd name="connsiteX111" fmla="*/ 32509 w 184854"/>
                <a:gd name="connsiteY111" fmla="*/ 184991 h 288553"/>
                <a:gd name="connsiteX112" fmla="*/ 31968 w 184854"/>
                <a:gd name="connsiteY112" fmla="*/ 190041 h 288553"/>
                <a:gd name="connsiteX113" fmla="*/ 29668 w 184854"/>
                <a:gd name="connsiteY113" fmla="*/ 192295 h 288553"/>
                <a:gd name="connsiteX114" fmla="*/ 29352 w 184854"/>
                <a:gd name="connsiteY114" fmla="*/ 192611 h 288553"/>
                <a:gd name="connsiteX115" fmla="*/ 11453 w 184854"/>
                <a:gd name="connsiteY115" fmla="*/ 210871 h 288553"/>
                <a:gd name="connsiteX116" fmla="*/ 11408 w 184854"/>
                <a:gd name="connsiteY116" fmla="*/ 210916 h 288553"/>
                <a:gd name="connsiteX117" fmla="*/ 11769 w 184854"/>
                <a:gd name="connsiteY117" fmla="*/ 216462 h 288553"/>
                <a:gd name="connsiteX118" fmla="*/ 12129 w 184854"/>
                <a:gd name="connsiteY118" fmla="*/ 221556 h 288553"/>
                <a:gd name="connsiteX119" fmla="*/ 13392 w 184854"/>
                <a:gd name="connsiteY119" fmla="*/ 226651 h 288553"/>
                <a:gd name="connsiteX120" fmla="*/ 14203 w 184854"/>
                <a:gd name="connsiteY120" fmla="*/ 231746 h 288553"/>
                <a:gd name="connsiteX121" fmla="*/ 16368 w 184854"/>
                <a:gd name="connsiteY121" fmla="*/ 235939 h 288553"/>
                <a:gd name="connsiteX122" fmla="*/ 17630 w 184854"/>
                <a:gd name="connsiteY122" fmla="*/ 240132 h 288553"/>
                <a:gd name="connsiteX123" fmla="*/ 19343 w 184854"/>
                <a:gd name="connsiteY123" fmla="*/ 243829 h 288553"/>
                <a:gd name="connsiteX124" fmla="*/ 17946 w 184854"/>
                <a:gd name="connsiteY124" fmla="*/ 248428 h 288553"/>
                <a:gd name="connsiteX125" fmla="*/ 18261 w 184854"/>
                <a:gd name="connsiteY125" fmla="*/ 254425 h 288553"/>
                <a:gd name="connsiteX126" fmla="*/ 17269 w 184854"/>
                <a:gd name="connsiteY126" fmla="*/ 258573 h 288553"/>
                <a:gd name="connsiteX127" fmla="*/ 15872 w 184854"/>
                <a:gd name="connsiteY127" fmla="*/ 263171 h 288553"/>
                <a:gd name="connsiteX128" fmla="*/ 15331 w 184854"/>
                <a:gd name="connsiteY128" fmla="*/ 269168 h 288553"/>
                <a:gd name="connsiteX129" fmla="*/ 16999 w 184854"/>
                <a:gd name="connsiteY129" fmla="*/ 273316 h 288553"/>
                <a:gd name="connsiteX130" fmla="*/ 16954 w 184854"/>
                <a:gd name="connsiteY130" fmla="*/ 277509 h 288553"/>
                <a:gd name="connsiteX131" fmla="*/ 16863 w 184854"/>
                <a:gd name="connsiteY131" fmla="*/ 281657 h 288553"/>
                <a:gd name="connsiteX132" fmla="*/ 17269 w 184854"/>
                <a:gd name="connsiteY132" fmla="*/ 285805 h 288553"/>
                <a:gd name="connsiteX133" fmla="*/ 28406 w 184854"/>
                <a:gd name="connsiteY133" fmla="*/ 288330 h 288553"/>
                <a:gd name="connsiteX134" fmla="*/ 28451 w 184854"/>
                <a:gd name="connsiteY134" fmla="*/ 288330 h 288553"/>
                <a:gd name="connsiteX135" fmla="*/ 29578 w 184854"/>
                <a:gd name="connsiteY135" fmla="*/ 285579 h 288553"/>
                <a:gd name="connsiteX136" fmla="*/ 29668 w 184854"/>
                <a:gd name="connsiteY136" fmla="*/ 280710 h 288553"/>
                <a:gd name="connsiteX137" fmla="*/ 29037 w 184854"/>
                <a:gd name="connsiteY137" fmla="*/ 277915 h 288553"/>
                <a:gd name="connsiteX138" fmla="*/ 27729 w 184854"/>
                <a:gd name="connsiteY138" fmla="*/ 274443 h 288553"/>
                <a:gd name="connsiteX139" fmla="*/ 29217 w 184854"/>
                <a:gd name="connsiteY139" fmla="*/ 266868 h 288553"/>
                <a:gd name="connsiteX140" fmla="*/ 36656 w 184854"/>
                <a:gd name="connsiteY140" fmla="*/ 264208 h 288553"/>
                <a:gd name="connsiteX141" fmla="*/ 43465 w 184854"/>
                <a:gd name="connsiteY141" fmla="*/ 258798 h 288553"/>
                <a:gd name="connsiteX142" fmla="*/ 53789 w 184854"/>
                <a:gd name="connsiteY142" fmla="*/ 256634 h 288553"/>
                <a:gd name="connsiteX143" fmla="*/ 55593 w 184854"/>
                <a:gd name="connsiteY143" fmla="*/ 256273 h 288553"/>
                <a:gd name="connsiteX144" fmla="*/ 63754 w 184854"/>
                <a:gd name="connsiteY144" fmla="*/ 251539 h 288553"/>
                <a:gd name="connsiteX145" fmla="*/ 69209 w 184854"/>
                <a:gd name="connsiteY145" fmla="*/ 247481 h 288553"/>
                <a:gd name="connsiteX146" fmla="*/ 76693 w 184854"/>
                <a:gd name="connsiteY146" fmla="*/ 242071 h 288553"/>
                <a:gd name="connsiteX147" fmla="*/ 76107 w 184854"/>
                <a:gd name="connsiteY147" fmla="*/ 237247 h 288553"/>
                <a:gd name="connsiteX148" fmla="*/ 74214 w 184854"/>
                <a:gd name="connsiteY148" fmla="*/ 231656 h 288553"/>
                <a:gd name="connsiteX149" fmla="*/ 78316 w 184854"/>
                <a:gd name="connsiteY149" fmla="*/ 225524 h 288553"/>
                <a:gd name="connsiteX150" fmla="*/ 78452 w 184854"/>
                <a:gd name="connsiteY150" fmla="*/ 218581 h 288553"/>
                <a:gd name="connsiteX151" fmla="*/ 81202 w 184854"/>
                <a:gd name="connsiteY151" fmla="*/ 215154 h 288553"/>
                <a:gd name="connsiteX152" fmla="*/ 81292 w 184854"/>
                <a:gd name="connsiteY152" fmla="*/ 209609 h 288553"/>
                <a:gd name="connsiteX153" fmla="*/ 77279 w 184854"/>
                <a:gd name="connsiteY153" fmla="*/ 209563 h 288553"/>
                <a:gd name="connsiteX154" fmla="*/ 76693 w 184854"/>
                <a:gd name="connsiteY154" fmla="*/ 203296 h 288553"/>
                <a:gd name="connsiteX155" fmla="*/ 76107 w 184854"/>
                <a:gd name="connsiteY155" fmla="*/ 199148 h 288553"/>
                <a:gd name="connsiteX156" fmla="*/ 76243 w 184854"/>
                <a:gd name="connsiteY156" fmla="*/ 191529 h 288553"/>
                <a:gd name="connsiteX157" fmla="*/ 73041 w 184854"/>
                <a:gd name="connsiteY157" fmla="*/ 182466 h 288553"/>
                <a:gd name="connsiteX158" fmla="*/ 71103 w 184854"/>
                <a:gd name="connsiteY158" fmla="*/ 178950 h 288553"/>
                <a:gd name="connsiteX159" fmla="*/ 69840 w 184854"/>
                <a:gd name="connsiteY159" fmla="*/ 174080 h 288553"/>
                <a:gd name="connsiteX160" fmla="*/ 69930 w 184854"/>
                <a:gd name="connsiteY160" fmla="*/ 169932 h 288553"/>
                <a:gd name="connsiteX161" fmla="*/ 73402 w 184854"/>
                <a:gd name="connsiteY161" fmla="*/ 164477 h 288553"/>
                <a:gd name="connsiteX162" fmla="*/ 82149 w 184854"/>
                <a:gd name="connsiteY162" fmla="*/ 161862 h 288553"/>
                <a:gd name="connsiteX163" fmla="*/ 89678 w 184854"/>
                <a:gd name="connsiteY163" fmla="*/ 153656 h 288553"/>
                <a:gd name="connsiteX164" fmla="*/ 99868 w 184854"/>
                <a:gd name="connsiteY164" fmla="*/ 149012 h 288553"/>
                <a:gd name="connsiteX165" fmla="*/ 106676 w 184854"/>
                <a:gd name="connsiteY165" fmla="*/ 141528 h 288553"/>
                <a:gd name="connsiteX166" fmla="*/ 114250 w 184854"/>
                <a:gd name="connsiteY166" fmla="*/ 132646 h 288553"/>
                <a:gd name="connsiteX167" fmla="*/ 120337 w 184854"/>
                <a:gd name="connsiteY167" fmla="*/ 129309 h 288553"/>
                <a:gd name="connsiteX168" fmla="*/ 127776 w 184854"/>
                <a:gd name="connsiteY168" fmla="*/ 127371 h 288553"/>
                <a:gd name="connsiteX169" fmla="*/ 135306 w 184854"/>
                <a:gd name="connsiteY169" fmla="*/ 120563 h 288553"/>
                <a:gd name="connsiteX170" fmla="*/ 143376 w 184854"/>
                <a:gd name="connsiteY170" fmla="*/ 119300 h 288553"/>
                <a:gd name="connsiteX171" fmla="*/ 148787 w 184854"/>
                <a:gd name="connsiteY171" fmla="*/ 115964 h 288553"/>
                <a:gd name="connsiteX172" fmla="*/ 158300 w 184854"/>
                <a:gd name="connsiteY172" fmla="*/ 110599 h 288553"/>
                <a:gd name="connsiteX173" fmla="*/ 165108 w 184854"/>
                <a:gd name="connsiteY173" fmla="*/ 104467 h 288553"/>
                <a:gd name="connsiteX174" fmla="*/ 169932 w 184854"/>
                <a:gd name="connsiteY174" fmla="*/ 98335 h 288553"/>
                <a:gd name="connsiteX175" fmla="*/ 175388 w 184854"/>
                <a:gd name="connsiteY175" fmla="*/ 94277 h 288553"/>
                <a:gd name="connsiteX176" fmla="*/ 177462 w 184854"/>
                <a:gd name="connsiteY176" fmla="*/ 89453 h 288553"/>
                <a:gd name="connsiteX177" fmla="*/ 177597 w 184854"/>
                <a:gd name="connsiteY177" fmla="*/ 82555 h 288553"/>
                <a:gd name="connsiteX178" fmla="*/ 181069 w 184854"/>
                <a:gd name="connsiteY178" fmla="*/ 77054 h 288553"/>
                <a:gd name="connsiteX179" fmla="*/ 179175 w 184854"/>
                <a:gd name="connsiteY179" fmla="*/ 70111 h 288553"/>
                <a:gd name="connsiteX180" fmla="*/ 179265 w 184854"/>
                <a:gd name="connsiteY180" fmla="*/ 63889 h 288553"/>
                <a:gd name="connsiteX181" fmla="*/ 178724 w 184854"/>
                <a:gd name="connsiteY181" fmla="*/ 58343 h 288553"/>
                <a:gd name="connsiteX182" fmla="*/ 178814 w 184854"/>
                <a:gd name="connsiteY182" fmla="*/ 51400 h 288553"/>
                <a:gd name="connsiteX183" fmla="*/ 178228 w 184854"/>
                <a:gd name="connsiteY183" fmla="*/ 46531 h 288553"/>
                <a:gd name="connsiteX184" fmla="*/ 178318 w 184854"/>
                <a:gd name="connsiteY184" fmla="*/ 41706 h 288553"/>
                <a:gd name="connsiteX185" fmla="*/ 180438 w 184854"/>
                <a:gd name="connsiteY185" fmla="*/ 36882 h 288553"/>
                <a:gd name="connsiteX186" fmla="*/ 179896 w 184854"/>
                <a:gd name="connsiteY186" fmla="*/ 29939 h 288553"/>
                <a:gd name="connsiteX187" fmla="*/ 179942 w 184854"/>
                <a:gd name="connsiteY187" fmla="*/ 26467 h 288553"/>
                <a:gd name="connsiteX188" fmla="*/ 178724 w 184854"/>
                <a:gd name="connsiteY188" fmla="*/ 20245 h 288553"/>
                <a:gd name="connsiteX189" fmla="*/ 179491 w 184854"/>
                <a:gd name="connsiteY189" fmla="*/ 14699 h 28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184854" h="288553">
                  <a:moveTo>
                    <a:pt x="182241" y="11318"/>
                  </a:moveTo>
                  <a:lnTo>
                    <a:pt x="182331" y="5051"/>
                  </a:lnTo>
                  <a:lnTo>
                    <a:pt x="181970" y="4104"/>
                  </a:lnTo>
                  <a:lnTo>
                    <a:pt x="178273" y="6358"/>
                  </a:lnTo>
                  <a:lnTo>
                    <a:pt x="172863" y="9064"/>
                  </a:lnTo>
                  <a:lnTo>
                    <a:pt x="168805" y="11769"/>
                  </a:lnTo>
                  <a:lnTo>
                    <a:pt x="162042" y="14384"/>
                  </a:lnTo>
                  <a:lnTo>
                    <a:pt x="157984" y="15691"/>
                  </a:lnTo>
                  <a:lnTo>
                    <a:pt x="152619" y="14925"/>
                  </a:lnTo>
                  <a:lnTo>
                    <a:pt x="148561" y="17630"/>
                  </a:lnTo>
                  <a:lnTo>
                    <a:pt x="141798" y="18892"/>
                  </a:lnTo>
                  <a:lnTo>
                    <a:pt x="136433" y="18802"/>
                  </a:lnTo>
                  <a:lnTo>
                    <a:pt x="133728" y="20786"/>
                  </a:lnTo>
                  <a:lnTo>
                    <a:pt x="130301" y="22815"/>
                  </a:lnTo>
                  <a:lnTo>
                    <a:pt x="124260" y="24123"/>
                  </a:lnTo>
                  <a:lnTo>
                    <a:pt x="119571" y="21958"/>
                  </a:lnTo>
                  <a:lnTo>
                    <a:pt x="116866" y="22589"/>
                  </a:lnTo>
                  <a:lnTo>
                    <a:pt x="112853" y="23221"/>
                  </a:lnTo>
                  <a:lnTo>
                    <a:pt x="107488" y="22409"/>
                  </a:lnTo>
                  <a:lnTo>
                    <a:pt x="102843" y="18892"/>
                  </a:lnTo>
                  <a:lnTo>
                    <a:pt x="98831" y="18802"/>
                  </a:lnTo>
                  <a:lnTo>
                    <a:pt x="94773" y="20786"/>
                  </a:lnTo>
                  <a:lnTo>
                    <a:pt x="88731" y="19298"/>
                  </a:lnTo>
                  <a:lnTo>
                    <a:pt x="85260" y="18351"/>
                  </a:lnTo>
                  <a:lnTo>
                    <a:pt x="85981" y="22048"/>
                  </a:lnTo>
                  <a:lnTo>
                    <a:pt x="86387" y="25295"/>
                  </a:lnTo>
                  <a:lnTo>
                    <a:pt x="84989" y="27549"/>
                  </a:lnTo>
                  <a:lnTo>
                    <a:pt x="83186" y="30299"/>
                  </a:lnTo>
                  <a:lnTo>
                    <a:pt x="82645" y="33997"/>
                  </a:lnTo>
                  <a:lnTo>
                    <a:pt x="82600" y="38144"/>
                  </a:lnTo>
                  <a:lnTo>
                    <a:pt x="81608" y="41796"/>
                  </a:lnTo>
                  <a:lnTo>
                    <a:pt x="81563" y="45494"/>
                  </a:lnTo>
                  <a:lnTo>
                    <a:pt x="81427" y="52437"/>
                  </a:lnTo>
                  <a:lnTo>
                    <a:pt x="84493" y="56630"/>
                  </a:lnTo>
                  <a:lnTo>
                    <a:pt x="87289" y="61860"/>
                  </a:lnTo>
                  <a:lnTo>
                    <a:pt x="87559" y="60372"/>
                  </a:lnTo>
                  <a:lnTo>
                    <a:pt x="90174" y="64565"/>
                  </a:lnTo>
                  <a:lnTo>
                    <a:pt x="93240" y="68803"/>
                  </a:lnTo>
                  <a:lnTo>
                    <a:pt x="95810" y="73447"/>
                  </a:lnTo>
                  <a:lnTo>
                    <a:pt x="97568" y="77640"/>
                  </a:lnTo>
                  <a:lnTo>
                    <a:pt x="97929" y="80886"/>
                  </a:lnTo>
                  <a:lnTo>
                    <a:pt x="98245" y="87830"/>
                  </a:lnTo>
                  <a:lnTo>
                    <a:pt x="98200" y="91978"/>
                  </a:lnTo>
                  <a:lnTo>
                    <a:pt x="96757" y="96126"/>
                  </a:lnTo>
                  <a:lnTo>
                    <a:pt x="94908" y="99282"/>
                  </a:lnTo>
                  <a:lnTo>
                    <a:pt x="92654" y="102032"/>
                  </a:lnTo>
                  <a:lnTo>
                    <a:pt x="90400" y="101987"/>
                  </a:lnTo>
                  <a:lnTo>
                    <a:pt x="88145" y="102393"/>
                  </a:lnTo>
                  <a:lnTo>
                    <a:pt x="84538" y="104196"/>
                  </a:lnTo>
                  <a:lnTo>
                    <a:pt x="83141" y="107848"/>
                  </a:lnTo>
                  <a:lnTo>
                    <a:pt x="83501" y="111094"/>
                  </a:lnTo>
                  <a:lnTo>
                    <a:pt x="85260" y="112988"/>
                  </a:lnTo>
                  <a:lnTo>
                    <a:pt x="84764" y="117136"/>
                  </a:lnTo>
                  <a:lnTo>
                    <a:pt x="83366" y="120337"/>
                  </a:lnTo>
                  <a:lnTo>
                    <a:pt x="81608" y="117993"/>
                  </a:lnTo>
                  <a:lnTo>
                    <a:pt x="81653" y="114296"/>
                  </a:lnTo>
                  <a:lnTo>
                    <a:pt x="80345" y="112402"/>
                  </a:lnTo>
                  <a:lnTo>
                    <a:pt x="76378" y="109561"/>
                  </a:lnTo>
                  <a:lnTo>
                    <a:pt x="73763" y="105864"/>
                  </a:lnTo>
                  <a:lnTo>
                    <a:pt x="69840" y="100229"/>
                  </a:lnTo>
                  <a:lnTo>
                    <a:pt x="69930" y="95134"/>
                  </a:lnTo>
                  <a:lnTo>
                    <a:pt x="71283" y="92429"/>
                  </a:lnTo>
                  <a:lnTo>
                    <a:pt x="73132" y="89678"/>
                  </a:lnTo>
                  <a:lnTo>
                    <a:pt x="75476" y="85575"/>
                  </a:lnTo>
                  <a:lnTo>
                    <a:pt x="76017" y="80481"/>
                  </a:lnTo>
                  <a:lnTo>
                    <a:pt x="75205" y="73988"/>
                  </a:lnTo>
                  <a:lnTo>
                    <a:pt x="72591" y="72140"/>
                  </a:lnTo>
                  <a:lnTo>
                    <a:pt x="69434" y="72049"/>
                  </a:lnTo>
                  <a:lnTo>
                    <a:pt x="65377" y="72455"/>
                  </a:lnTo>
                  <a:lnTo>
                    <a:pt x="61815" y="73312"/>
                  </a:lnTo>
                  <a:lnTo>
                    <a:pt x="57847" y="70021"/>
                  </a:lnTo>
                  <a:lnTo>
                    <a:pt x="55638" y="67676"/>
                  </a:lnTo>
                  <a:lnTo>
                    <a:pt x="53023" y="62987"/>
                  </a:lnTo>
                  <a:lnTo>
                    <a:pt x="41571" y="66278"/>
                  </a:lnTo>
                  <a:lnTo>
                    <a:pt x="29398" y="69480"/>
                  </a:lnTo>
                  <a:lnTo>
                    <a:pt x="16548" y="74800"/>
                  </a:lnTo>
                  <a:lnTo>
                    <a:pt x="7711" y="79489"/>
                  </a:lnTo>
                  <a:lnTo>
                    <a:pt x="6674" y="80030"/>
                  </a:lnTo>
                  <a:lnTo>
                    <a:pt x="4104" y="81292"/>
                  </a:lnTo>
                  <a:lnTo>
                    <a:pt x="4916" y="87063"/>
                  </a:lnTo>
                  <a:lnTo>
                    <a:pt x="5051" y="92609"/>
                  </a:lnTo>
                  <a:lnTo>
                    <a:pt x="4961" y="97208"/>
                  </a:lnTo>
                  <a:lnTo>
                    <a:pt x="17495" y="97433"/>
                  </a:lnTo>
                  <a:lnTo>
                    <a:pt x="21012" y="99823"/>
                  </a:lnTo>
                  <a:lnTo>
                    <a:pt x="24123" y="102167"/>
                  </a:lnTo>
                  <a:lnTo>
                    <a:pt x="27684" y="104106"/>
                  </a:lnTo>
                  <a:lnTo>
                    <a:pt x="31652" y="106947"/>
                  </a:lnTo>
                  <a:lnTo>
                    <a:pt x="35710" y="106090"/>
                  </a:lnTo>
                  <a:lnTo>
                    <a:pt x="39272" y="107082"/>
                  </a:lnTo>
                  <a:lnTo>
                    <a:pt x="44547" y="111320"/>
                  </a:lnTo>
                  <a:lnTo>
                    <a:pt x="46756" y="113213"/>
                  </a:lnTo>
                  <a:lnTo>
                    <a:pt x="45358" y="115964"/>
                  </a:lnTo>
                  <a:lnTo>
                    <a:pt x="44817" y="120112"/>
                  </a:lnTo>
                  <a:lnTo>
                    <a:pt x="47071" y="122005"/>
                  </a:lnTo>
                  <a:lnTo>
                    <a:pt x="46981" y="126604"/>
                  </a:lnTo>
                  <a:lnTo>
                    <a:pt x="44276" y="127461"/>
                  </a:lnTo>
                  <a:lnTo>
                    <a:pt x="46440" y="130256"/>
                  </a:lnTo>
                  <a:lnTo>
                    <a:pt x="45088" y="131654"/>
                  </a:lnTo>
                  <a:lnTo>
                    <a:pt x="44998" y="137200"/>
                  </a:lnTo>
                  <a:lnTo>
                    <a:pt x="44456" y="141798"/>
                  </a:lnTo>
                  <a:lnTo>
                    <a:pt x="42157" y="145000"/>
                  </a:lnTo>
                  <a:lnTo>
                    <a:pt x="39903" y="146803"/>
                  </a:lnTo>
                  <a:lnTo>
                    <a:pt x="38866" y="152754"/>
                  </a:lnTo>
                  <a:lnTo>
                    <a:pt x="42878" y="154242"/>
                  </a:lnTo>
                  <a:lnTo>
                    <a:pt x="41481" y="158796"/>
                  </a:lnTo>
                  <a:lnTo>
                    <a:pt x="41390" y="163440"/>
                  </a:lnTo>
                  <a:lnTo>
                    <a:pt x="44051" y="165334"/>
                  </a:lnTo>
                  <a:lnTo>
                    <a:pt x="40804" y="169887"/>
                  </a:lnTo>
                  <a:lnTo>
                    <a:pt x="39407" y="174486"/>
                  </a:lnTo>
                  <a:lnTo>
                    <a:pt x="35755" y="177191"/>
                  </a:lnTo>
                  <a:lnTo>
                    <a:pt x="33004" y="180347"/>
                  </a:lnTo>
                  <a:lnTo>
                    <a:pt x="32509" y="184991"/>
                  </a:lnTo>
                  <a:lnTo>
                    <a:pt x="31968" y="190041"/>
                  </a:lnTo>
                  <a:lnTo>
                    <a:pt x="29668" y="192295"/>
                  </a:lnTo>
                  <a:lnTo>
                    <a:pt x="29352" y="192611"/>
                  </a:lnTo>
                  <a:lnTo>
                    <a:pt x="11453" y="210871"/>
                  </a:lnTo>
                  <a:lnTo>
                    <a:pt x="11408" y="210916"/>
                  </a:lnTo>
                  <a:lnTo>
                    <a:pt x="11769" y="216462"/>
                  </a:lnTo>
                  <a:lnTo>
                    <a:pt x="12129" y="221556"/>
                  </a:lnTo>
                  <a:lnTo>
                    <a:pt x="13392" y="226651"/>
                  </a:lnTo>
                  <a:lnTo>
                    <a:pt x="14203" y="231746"/>
                  </a:lnTo>
                  <a:lnTo>
                    <a:pt x="16368" y="235939"/>
                  </a:lnTo>
                  <a:lnTo>
                    <a:pt x="17630" y="240132"/>
                  </a:lnTo>
                  <a:lnTo>
                    <a:pt x="19343" y="243829"/>
                  </a:lnTo>
                  <a:lnTo>
                    <a:pt x="17946" y="248428"/>
                  </a:lnTo>
                  <a:lnTo>
                    <a:pt x="18261" y="254425"/>
                  </a:lnTo>
                  <a:lnTo>
                    <a:pt x="17269" y="258573"/>
                  </a:lnTo>
                  <a:lnTo>
                    <a:pt x="15872" y="263171"/>
                  </a:lnTo>
                  <a:lnTo>
                    <a:pt x="15331" y="269168"/>
                  </a:lnTo>
                  <a:lnTo>
                    <a:pt x="16999" y="273316"/>
                  </a:lnTo>
                  <a:lnTo>
                    <a:pt x="16954" y="277509"/>
                  </a:lnTo>
                  <a:lnTo>
                    <a:pt x="16863" y="281657"/>
                  </a:lnTo>
                  <a:lnTo>
                    <a:pt x="17269" y="285805"/>
                  </a:lnTo>
                  <a:lnTo>
                    <a:pt x="28406" y="288330"/>
                  </a:lnTo>
                  <a:lnTo>
                    <a:pt x="28451" y="288330"/>
                  </a:lnTo>
                  <a:lnTo>
                    <a:pt x="29578" y="285579"/>
                  </a:lnTo>
                  <a:lnTo>
                    <a:pt x="29668" y="280710"/>
                  </a:lnTo>
                  <a:lnTo>
                    <a:pt x="29037" y="277915"/>
                  </a:lnTo>
                  <a:lnTo>
                    <a:pt x="27729" y="274443"/>
                  </a:lnTo>
                  <a:lnTo>
                    <a:pt x="29217" y="266868"/>
                  </a:lnTo>
                  <a:lnTo>
                    <a:pt x="36656" y="264208"/>
                  </a:lnTo>
                  <a:lnTo>
                    <a:pt x="43465" y="258798"/>
                  </a:lnTo>
                  <a:lnTo>
                    <a:pt x="53789" y="256634"/>
                  </a:lnTo>
                  <a:lnTo>
                    <a:pt x="55593" y="256273"/>
                  </a:lnTo>
                  <a:lnTo>
                    <a:pt x="63754" y="251539"/>
                  </a:lnTo>
                  <a:lnTo>
                    <a:pt x="69209" y="247481"/>
                  </a:lnTo>
                  <a:lnTo>
                    <a:pt x="76693" y="242071"/>
                  </a:lnTo>
                  <a:lnTo>
                    <a:pt x="76107" y="237247"/>
                  </a:lnTo>
                  <a:lnTo>
                    <a:pt x="74214" y="231656"/>
                  </a:lnTo>
                  <a:lnTo>
                    <a:pt x="78316" y="225524"/>
                  </a:lnTo>
                  <a:lnTo>
                    <a:pt x="78452" y="218581"/>
                  </a:lnTo>
                  <a:lnTo>
                    <a:pt x="81202" y="215154"/>
                  </a:lnTo>
                  <a:lnTo>
                    <a:pt x="81292" y="209609"/>
                  </a:lnTo>
                  <a:lnTo>
                    <a:pt x="77279" y="209563"/>
                  </a:lnTo>
                  <a:lnTo>
                    <a:pt x="76693" y="203296"/>
                  </a:lnTo>
                  <a:lnTo>
                    <a:pt x="76107" y="199148"/>
                  </a:lnTo>
                  <a:lnTo>
                    <a:pt x="76243" y="191529"/>
                  </a:lnTo>
                  <a:lnTo>
                    <a:pt x="73041" y="182466"/>
                  </a:lnTo>
                  <a:lnTo>
                    <a:pt x="71103" y="178950"/>
                  </a:lnTo>
                  <a:lnTo>
                    <a:pt x="69840" y="174080"/>
                  </a:lnTo>
                  <a:lnTo>
                    <a:pt x="69930" y="169932"/>
                  </a:lnTo>
                  <a:lnTo>
                    <a:pt x="73402" y="164477"/>
                  </a:lnTo>
                  <a:lnTo>
                    <a:pt x="82149" y="161862"/>
                  </a:lnTo>
                  <a:lnTo>
                    <a:pt x="89678" y="153656"/>
                  </a:lnTo>
                  <a:lnTo>
                    <a:pt x="99868" y="149012"/>
                  </a:lnTo>
                  <a:lnTo>
                    <a:pt x="106676" y="141528"/>
                  </a:lnTo>
                  <a:lnTo>
                    <a:pt x="114250" y="132646"/>
                  </a:lnTo>
                  <a:lnTo>
                    <a:pt x="120337" y="129309"/>
                  </a:lnTo>
                  <a:lnTo>
                    <a:pt x="127776" y="127371"/>
                  </a:lnTo>
                  <a:lnTo>
                    <a:pt x="135306" y="120563"/>
                  </a:lnTo>
                  <a:lnTo>
                    <a:pt x="143376" y="119300"/>
                  </a:lnTo>
                  <a:lnTo>
                    <a:pt x="148787" y="115964"/>
                  </a:lnTo>
                  <a:lnTo>
                    <a:pt x="158300" y="110599"/>
                  </a:lnTo>
                  <a:lnTo>
                    <a:pt x="165108" y="104467"/>
                  </a:lnTo>
                  <a:lnTo>
                    <a:pt x="169932" y="98335"/>
                  </a:lnTo>
                  <a:lnTo>
                    <a:pt x="175388" y="94277"/>
                  </a:lnTo>
                  <a:lnTo>
                    <a:pt x="177462" y="89453"/>
                  </a:lnTo>
                  <a:lnTo>
                    <a:pt x="177597" y="82555"/>
                  </a:lnTo>
                  <a:lnTo>
                    <a:pt x="181069" y="77054"/>
                  </a:lnTo>
                  <a:lnTo>
                    <a:pt x="179175" y="70111"/>
                  </a:lnTo>
                  <a:lnTo>
                    <a:pt x="179265" y="63889"/>
                  </a:lnTo>
                  <a:lnTo>
                    <a:pt x="178724" y="58343"/>
                  </a:lnTo>
                  <a:lnTo>
                    <a:pt x="178814" y="51400"/>
                  </a:lnTo>
                  <a:lnTo>
                    <a:pt x="178228" y="46531"/>
                  </a:lnTo>
                  <a:lnTo>
                    <a:pt x="178318" y="41706"/>
                  </a:lnTo>
                  <a:lnTo>
                    <a:pt x="180438" y="36882"/>
                  </a:lnTo>
                  <a:lnTo>
                    <a:pt x="179896" y="29939"/>
                  </a:lnTo>
                  <a:lnTo>
                    <a:pt x="179942" y="26467"/>
                  </a:lnTo>
                  <a:lnTo>
                    <a:pt x="178724" y="20245"/>
                  </a:lnTo>
                  <a:lnTo>
                    <a:pt x="179491" y="1469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8" name="手繪多邊形: 圖案 297">
              <a:extLst>
                <a:ext uri="{FF2B5EF4-FFF2-40B4-BE49-F238E27FC236}">
                  <a16:creationId xmlns:a16="http://schemas.microsoft.com/office/drawing/2014/main" id="{A844BA55-9D20-439B-87F9-AE5E05EDC973}"/>
                </a:ext>
              </a:extLst>
            </p:cNvPr>
            <p:cNvSpPr/>
            <p:nvPr/>
          </p:nvSpPr>
          <p:spPr>
            <a:xfrm>
              <a:off x="2118223" y="3681896"/>
              <a:ext cx="71193" cy="175245"/>
            </a:xfrm>
            <a:custGeom>
              <a:avLst/>
              <a:gdLst>
                <a:gd name="connsiteX0" fmla="*/ 56901 w 58612"/>
                <a:gd name="connsiteY0" fmla="*/ 101536 h 144276"/>
                <a:gd name="connsiteX1" fmla="*/ 56540 w 58612"/>
                <a:gd name="connsiteY1" fmla="*/ 98290 h 144276"/>
                <a:gd name="connsiteX2" fmla="*/ 54781 w 58612"/>
                <a:gd name="connsiteY2" fmla="*/ 94097 h 144276"/>
                <a:gd name="connsiteX3" fmla="*/ 52211 w 58612"/>
                <a:gd name="connsiteY3" fmla="*/ 89453 h 144276"/>
                <a:gd name="connsiteX4" fmla="*/ 49146 w 58612"/>
                <a:gd name="connsiteY4" fmla="*/ 85215 h 144276"/>
                <a:gd name="connsiteX5" fmla="*/ 46531 w 58612"/>
                <a:gd name="connsiteY5" fmla="*/ 81022 h 144276"/>
                <a:gd name="connsiteX6" fmla="*/ 46260 w 58612"/>
                <a:gd name="connsiteY6" fmla="*/ 82510 h 144276"/>
                <a:gd name="connsiteX7" fmla="*/ 45539 w 58612"/>
                <a:gd name="connsiteY7" fmla="*/ 86071 h 144276"/>
                <a:gd name="connsiteX8" fmla="*/ 45494 w 58612"/>
                <a:gd name="connsiteY8" fmla="*/ 88416 h 144276"/>
                <a:gd name="connsiteX9" fmla="*/ 44186 w 58612"/>
                <a:gd name="connsiteY9" fmla="*/ 87469 h 144276"/>
                <a:gd name="connsiteX10" fmla="*/ 41526 w 58612"/>
                <a:gd name="connsiteY10" fmla="*/ 85576 h 144276"/>
                <a:gd name="connsiteX11" fmla="*/ 38325 w 58612"/>
                <a:gd name="connsiteY11" fmla="*/ 87830 h 144276"/>
                <a:gd name="connsiteX12" fmla="*/ 36612 w 58612"/>
                <a:gd name="connsiteY12" fmla="*/ 85485 h 144276"/>
                <a:gd name="connsiteX13" fmla="*/ 36702 w 58612"/>
                <a:gd name="connsiteY13" fmla="*/ 80391 h 144276"/>
                <a:gd name="connsiteX14" fmla="*/ 37153 w 58612"/>
                <a:gd name="connsiteY14" fmla="*/ 78542 h 144276"/>
                <a:gd name="connsiteX15" fmla="*/ 34943 w 58612"/>
                <a:gd name="connsiteY15" fmla="*/ 77595 h 144276"/>
                <a:gd name="connsiteX16" fmla="*/ 32734 w 58612"/>
                <a:gd name="connsiteY16" fmla="*/ 75702 h 144276"/>
                <a:gd name="connsiteX17" fmla="*/ 32779 w 58612"/>
                <a:gd name="connsiteY17" fmla="*/ 72500 h 144276"/>
                <a:gd name="connsiteX18" fmla="*/ 32869 w 58612"/>
                <a:gd name="connsiteY18" fmla="*/ 67857 h 144276"/>
                <a:gd name="connsiteX19" fmla="*/ 32914 w 58612"/>
                <a:gd name="connsiteY19" fmla="*/ 65557 h 144276"/>
                <a:gd name="connsiteX20" fmla="*/ 33455 w 58612"/>
                <a:gd name="connsiteY20" fmla="*/ 61860 h 144276"/>
                <a:gd name="connsiteX21" fmla="*/ 32148 w 58612"/>
                <a:gd name="connsiteY21" fmla="*/ 58614 h 144276"/>
                <a:gd name="connsiteX22" fmla="*/ 29984 w 58612"/>
                <a:gd name="connsiteY22" fmla="*/ 55818 h 144276"/>
                <a:gd name="connsiteX23" fmla="*/ 29082 w 58612"/>
                <a:gd name="connsiteY23" fmla="*/ 53925 h 144276"/>
                <a:gd name="connsiteX24" fmla="*/ 30074 w 58612"/>
                <a:gd name="connsiteY24" fmla="*/ 48875 h 144276"/>
                <a:gd name="connsiteX25" fmla="*/ 32824 w 58612"/>
                <a:gd name="connsiteY25" fmla="*/ 47072 h 144276"/>
                <a:gd name="connsiteX26" fmla="*/ 34673 w 58612"/>
                <a:gd name="connsiteY26" fmla="*/ 43870 h 144276"/>
                <a:gd name="connsiteX27" fmla="*/ 34763 w 58612"/>
                <a:gd name="connsiteY27" fmla="*/ 38370 h 144276"/>
                <a:gd name="connsiteX28" fmla="*/ 33050 w 58612"/>
                <a:gd name="connsiteY28" fmla="*/ 34177 h 144276"/>
                <a:gd name="connsiteX29" fmla="*/ 33095 w 58612"/>
                <a:gd name="connsiteY29" fmla="*/ 30480 h 144276"/>
                <a:gd name="connsiteX30" fmla="*/ 33185 w 58612"/>
                <a:gd name="connsiteY30" fmla="*/ 26332 h 144276"/>
                <a:gd name="connsiteX31" fmla="*/ 33726 w 58612"/>
                <a:gd name="connsiteY31" fmla="*/ 20335 h 144276"/>
                <a:gd name="connsiteX32" fmla="*/ 33771 w 58612"/>
                <a:gd name="connsiteY32" fmla="*/ 18036 h 144276"/>
                <a:gd name="connsiteX33" fmla="*/ 31607 w 58612"/>
                <a:gd name="connsiteY33" fmla="*/ 13843 h 144276"/>
                <a:gd name="connsiteX34" fmla="*/ 29398 w 58612"/>
                <a:gd name="connsiteY34" fmla="*/ 11453 h 144276"/>
                <a:gd name="connsiteX35" fmla="*/ 29488 w 58612"/>
                <a:gd name="connsiteY35" fmla="*/ 7801 h 144276"/>
                <a:gd name="connsiteX36" fmla="*/ 29082 w 58612"/>
                <a:gd name="connsiteY36" fmla="*/ 5637 h 144276"/>
                <a:gd name="connsiteX37" fmla="*/ 23491 w 58612"/>
                <a:gd name="connsiteY37" fmla="*/ 4916 h 144276"/>
                <a:gd name="connsiteX38" fmla="*/ 16999 w 58612"/>
                <a:gd name="connsiteY38" fmla="*/ 4104 h 144276"/>
                <a:gd name="connsiteX39" fmla="*/ 17405 w 58612"/>
                <a:gd name="connsiteY39" fmla="*/ 6178 h 144276"/>
                <a:gd name="connsiteX40" fmla="*/ 19975 w 58612"/>
                <a:gd name="connsiteY40" fmla="*/ 13843 h 144276"/>
                <a:gd name="connsiteX41" fmla="*/ 23942 w 58612"/>
                <a:gd name="connsiteY41" fmla="*/ 17360 h 144276"/>
                <a:gd name="connsiteX42" fmla="*/ 24483 w 58612"/>
                <a:gd name="connsiteY42" fmla="*/ 25024 h 144276"/>
                <a:gd name="connsiteX43" fmla="*/ 20425 w 58612"/>
                <a:gd name="connsiteY43" fmla="*/ 25610 h 144276"/>
                <a:gd name="connsiteX44" fmla="*/ 17675 w 58612"/>
                <a:gd name="connsiteY44" fmla="*/ 29037 h 144276"/>
                <a:gd name="connsiteX45" fmla="*/ 18306 w 58612"/>
                <a:gd name="connsiteY45" fmla="*/ 32509 h 144276"/>
                <a:gd name="connsiteX46" fmla="*/ 18893 w 58612"/>
                <a:gd name="connsiteY46" fmla="*/ 35980 h 144276"/>
                <a:gd name="connsiteX47" fmla="*/ 16819 w 58612"/>
                <a:gd name="connsiteY47" fmla="*/ 40805 h 144276"/>
                <a:gd name="connsiteX48" fmla="*/ 16728 w 58612"/>
                <a:gd name="connsiteY48" fmla="*/ 44276 h 144276"/>
                <a:gd name="connsiteX49" fmla="*/ 19343 w 58612"/>
                <a:gd name="connsiteY49" fmla="*/ 49822 h 144276"/>
                <a:gd name="connsiteX50" fmla="*/ 17855 w 58612"/>
                <a:gd name="connsiteY50" fmla="*/ 56044 h 144276"/>
                <a:gd name="connsiteX51" fmla="*/ 11092 w 58612"/>
                <a:gd name="connsiteY51" fmla="*/ 60102 h 144276"/>
                <a:gd name="connsiteX52" fmla="*/ 10326 w 58612"/>
                <a:gd name="connsiteY52" fmla="*/ 64926 h 144276"/>
                <a:gd name="connsiteX53" fmla="*/ 6899 w 58612"/>
                <a:gd name="connsiteY53" fmla="*/ 68307 h 144276"/>
                <a:gd name="connsiteX54" fmla="*/ 4104 w 58612"/>
                <a:gd name="connsiteY54" fmla="*/ 73808 h 144276"/>
                <a:gd name="connsiteX55" fmla="*/ 4735 w 58612"/>
                <a:gd name="connsiteY55" fmla="*/ 76603 h 144276"/>
                <a:gd name="connsiteX56" fmla="*/ 5322 w 58612"/>
                <a:gd name="connsiteY56" fmla="*/ 77144 h 144276"/>
                <a:gd name="connsiteX57" fmla="*/ 11994 w 58612"/>
                <a:gd name="connsiteY57" fmla="*/ 83637 h 144276"/>
                <a:gd name="connsiteX58" fmla="*/ 14609 w 58612"/>
                <a:gd name="connsiteY58" fmla="*/ 88326 h 144276"/>
                <a:gd name="connsiteX59" fmla="*/ 16819 w 58612"/>
                <a:gd name="connsiteY59" fmla="*/ 90670 h 144276"/>
                <a:gd name="connsiteX60" fmla="*/ 20786 w 58612"/>
                <a:gd name="connsiteY60" fmla="*/ 93962 h 144276"/>
                <a:gd name="connsiteX61" fmla="*/ 24348 w 58612"/>
                <a:gd name="connsiteY61" fmla="*/ 93105 h 144276"/>
                <a:gd name="connsiteX62" fmla="*/ 28406 w 58612"/>
                <a:gd name="connsiteY62" fmla="*/ 92699 h 144276"/>
                <a:gd name="connsiteX63" fmla="*/ 31562 w 58612"/>
                <a:gd name="connsiteY63" fmla="*/ 92789 h 144276"/>
                <a:gd name="connsiteX64" fmla="*/ 34177 w 58612"/>
                <a:gd name="connsiteY64" fmla="*/ 94638 h 144276"/>
                <a:gd name="connsiteX65" fmla="*/ 34988 w 58612"/>
                <a:gd name="connsiteY65" fmla="*/ 101130 h 144276"/>
                <a:gd name="connsiteX66" fmla="*/ 34447 w 58612"/>
                <a:gd name="connsiteY66" fmla="*/ 106225 h 144276"/>
                <a:gd name="connsiteX67" fmla="*/ 32103 w 58612"/>
                <a:gd name="connsiteY67" fmla="*/ 110328 h 144276"/>
                <a:gd name="connsiteX68" fmla="*/ 30254 w 58612"/>
                <a:gd name="connsiteY68" fmla="*/ 113078 h 144276"/>
                <a:gd name="connsiteX69" fmla="*/ 28902 w 58612"/>
                <a:gd name="connsiteY69" fmla="*/ 115784 h 144276"/>
                <a:gd name="connsiteX70" fmla="*/ 28811 w 58612"/>
                <a:gd name="connsiteY70" fmla="*/ 120878 h 144276"/>
                <a:gd name="connsiteX71" fmla="*/ 32734 w 58612"/>
                <a:gd name="connsiteY71" fmla="*/ 126514 h 144276"/>
                <a:gd name="connsiteX72" fmla="*/ 35349 w 58612"/>
                <a:gd name="connsiteY72" fmla="*/ 130211 h 144276"/>
                <a:gd name="connsiteX73" fmla="*/ 39317 w 58612"/>
                <a:gd name="connsiteY73" fmla="*/ 133052 h 144276"/>
                <a:gd name="connsiteX74" fmla="*/ 40624 w 58612"/>
                <a:gd name="connsiteY74" fmla="*/ 134945 h 144276"/>
                <a:gd name="connsiteX75" fmla="*/ 40579 w 58612"/>
                <a:gd name="connsiteY75" fmla="*/ 138642 h 144276"/>
                <a:gd name="connsiteX76" fmla="*/ 42337 w 58612"/>
                <a:gd name="connsiteY76" fmla="*/ 140987 h 144276"/>
                <a:gd name="connsiteX77" fmla="*/ 43735 w 58612"/>
                <a:gd name="connsiteY77" fmla="*/ 137786 h 144276"/>
                <a:gd name="connsiteX78" fmla="*/ 44231 w 58612"/>
                <a:gd name="connsiteY78" fmla="*/ 133638 h 144276"/>
                <a:gd name="connsiteX79" fmla="*/ 42473 w 58612"/>
                <a:gd name="connsiteY79" fmla="*/ 131744 h 144276"/>
                <a:gd name="connsiteX80" fmla="*/ 42112 w 58612"/>
                <a:gd name="connsiteY80" fmla="*/ 128498 h 144276"/>
                <a:gd name="connsiteX81" fmla="*/ 43510 w 58612"/>
                <a:gd name="connsiteY81" fmla="*/ 124846 h 144276"/>
                <a:gd name="connsiteX82" fmla="*/ 47117 w 58612"/>
                <a:gd name="connsiteY82" fmla="*/ 123042 h 144276"/>
                <a:gd name="connsiteX83" fmla="*/ 49371 w 58612"/>
                <a:gd name="connsiteY83" fmla="*/ 122637 h 144276"/>
                <a:gd name="connsiteX84" fmla="*/ 51625 w 58612"/>
                <a:gd name="connsiteY84" fmla="*/ 122682 h 144276"/>
                <a:gd name="connsiteX85" fmla="*/ 53880 w 58612"/>
                <a:gd name="connsiteY85" fmla="*/ 119931 h 144276"/>
                <a:gd name="connsiteX86" fmla="*/ 55728 w 58612"/>
                <a:gd name="connsiteY86" fmla="*/ 116775 h 144276"/>
                <a:gd name="connsiteX87" fmla="*/ 57171 w 58612"/>
                <a:gd name="connsiteY87" fmla="*/ 112627 h 144276"/>
                <a:gd name="connsiteX88" fmla="*/ 57216 w 58612"/>
                <a:gd name="connsiteY88" fmla="*/ 108479 h 1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612" h="144276">
                  <a:moveTo>
                    <a:pt x="56901" y="101536"/>
                  </a:moveTo>
                  <a:lnTo>
                    <a:pt x="56540" y="98290"/>
                  </a:lnTo>
                  <a:lnTo>
                    <a:pt x="54781" y="94097"/>
                  </a:lnTo>
                  <a:lnTo>
                    <a:pt x="52211" y="89453"/>
                  </a:lnTo>
                  <a:lnTo>
                    <a:pt x="49146" y="85215"/>
                  </a:lnTo>
                  <a:lnTo>
                    <a:pt x="46531" y="81022"/>
                  </a:lnTo>
                  <a:lnTo>
                    <a:pt x="46260" y="82510"/>
                  </a:lnTo>
                  <a:lnTo>
                    <a:pt x="45539" y="86071"/>
                  </a:lnTo>
                  <a:lnTo>
                    <a:pt x="45494" y="88416"/>
                  </a:lnTo>
                  <a:lnTo>
                    <a:pt x="44186" y="87469"/>
                  </a:lnTo>
                  <a:lnTo>
                    <a:pt x="41526" y="85576"/>
                  </a:lnTo>
                  <a:lnTo>
                    <a:pt x="38325" y="87830"/>
                  </a:lnTo>
                  <a:lnTo>
                    <a:pt x="36612" y="85485"/>
                  </a:lnTo>
                  <a:lnTo>
                    <a:pt x="36702" y="80391"/>
                  </a:lnTo>
                  <a:lnTo>
                    <a:pt x="37153" y="78542"/>
                  </a:lnTo>
                  <a:lnTo>
                    <a:pt x="34943" y="77595"/>
                  </a:lnTo>
                  <a:lnTo>
                    <a:pt x="32734" y="75702"/>
                  </a:lnTo>
                  <a:lnTo>
                    <a:pt x="32779" y="72500"/>
                  </a:lnTo>
                  <a:lnTo>
                    <a:pt x="32869" y="67857"/>
                  </a:lnTo>
                  <a:lnTo>
                    <a:pt x="32914" y="65557"/>
                  </a:lnTo>
                  <a:lnTo>
                    <a:pt x="33455" y="61860"/>
                  </a:lnTo>
                  <a:lnTo>
                    <a:pt x="32148" y="58614"/>
                  </a:lnTo>
                  <a:lnTo>
                    <a:pt x="29984" y="55818"/>
                  </a:lnTo>
                  <a:lnTo>
                    <a:pt x="29082" y="53925"/>
                  </a:lnTo>
                  <a:lnTo>
                    <a:pt x="30074" y="48875"/>
                  </a:lnTo>
                  <a:lnTo>
                    <a:pt x="32824" y="47072"/>
                  </a:lnTo>
                  <a:lnTo>
                    <a:pt x="34673" y="43870"/>
                  </a:lnTo>
                  <a:lnTo>
                    <a:pt x="34763" y="38370"/>
                  </a:lnTo>
                  <a:lnTo>
                    <a:pt x="33050" y="34177"/>
                  </a:lnTo>
                  <a:lnTo>
                    <a:pt x="33095" y="30480"/>
                  </a:lnTo>
                  <a:lnTo>
                    <a:pt x="33185" y="26332"/>
                  </a:lnTo>
                  <a:lnTo>
                    <a:pt x="33726" y="20335"/>
                  </a:lnTo>
                  <a:lnTo>
                    <a:pt x="33771" y="18036"/>
                  </a:lnTo>
                  <a:lnTo>
                    <a:pt x="31607" y="13843"/>
                  </a:lnTo>
                  <a:lnTo>
                    <a:pt x="29398" y="11453"/>
                  </a:lnTo>
                  <a:lnTo>
                    <a:pt x="29488" y="7801"/>
                  </a:lnTo>
                  <a:lnTo>
                    <a:pt x="29082" y="5637"/>
                  </a:lnTo>
                  <a:lnTo>
                    <a:pt x="23491" y="4916"/>
                  </a:lnTo>
                  <a:lnTo>
                    <a:pt x="16999" y="4104"/>
                  </a:lnTo>
                  <a:lnTo>
                    <a:pt x="17405" y="6178"/>
                  </a:lnTo>
                  <a:lnTo>
                    <a:pt x="19975" y="13843"/>
                  </a:lnTo>
                  <a:lnTo>
                    <a:pt x="23942" y="17360"/>
                  </a:lnTo>
                  <a:lnTo>
                    <a:pt x="24483" y="25024"/>
                  </a:lnTo>
                  <a:lnTo>
                    <a:pt x="20425" y="25610"/>
                  </a:lnTo>
                  <a:lnTo>
                    <a:pt x="17675" y="29037"/>
                  </a:lnTo>
                  <a:lnTo>
                    <a:pt x="18306" y="32509"/>
                  </a:lnTo>
                  <a:lnTo>
                    <a:pt x="18893" y="35980"/>
                  </a:lnTo>
                  <a:lnTo>
                    <a:pt x="16819" y="40805"/>
                  </a:lnTo>
                  <a:lnTo>
                    <a:pt x="16728" y="44276"/>
                  </a:lnTo>
                  <a:lnTo>
                    <a:pt x="19343" y="49822"/>
                  </a:lnTo>
                  <a:lnTo>
                    <a:pt x="17855" y="56044"/>
                  </a:lnTo>
                  <a:lnTo>
                    <a:pt x="11092" y="60102"/>
                  </a:lnTo>
                  <a:lnTo>
                    <a:pt x="10326" y="64926"/>
                  </a:lnTo>
                  <a:lnTo>
                    <a:pt x="6899" y="68307"/>
                  </a:lnTo>
                  <a:lnTo>
                    <a:pt x="4104" y="73808"/>
                  </a:lnTo>
                  <a:lnTo>
                    <a:pt x="4735" y="76603"/>
                  </a:lnTo>
                  <a:lnTo>
                    <a:pt x="5322" y="77144"/>
                  </a:lnTo>
                  <a:lnTo>
                    <a:pt x="11994" y="83637"/>
                  </a:lnTo>
                  <a:lnTo>
                    <a:pt x="14609" y="88326"/>
                  </a:lnTo>
                  <a:lnTo>
                    <a:pt x="16819" y="90670"/>
                  </a:lnTo>
                  <a:lnTo>
                    <a:pt x="20786" y="93962"/>
                  </a:lnTo>
                  <a:lnTo>
                    <a:pt x="24348" y="93105"/>
                  </a:lnTo>
                  <a:lnTo>
                    <a:pt x="28406" y="92699"/>
                  </a:lnTo>
                  <a:lnTo>
                    <a:pt x="31562" y="92789"/>
                  </a:lnTo>
                  <a:lnTo>
                    <a:pt x="34177" y="94638"/>
                  </a:lnTo>
                  <a:lnTo>
                    <a:pt x="34988" y="101130"/>
                  </a:lnTo>
                  <a:lnTo>
                    <a:pt x="34447" y="106225"/>
                  </a:lnTo>
                  <a:lnTo>
                    <a:pt x="32103" y="110328"/>
                  </a:lnTo>
                  <a:lnTo>
                    <a:pt x="30254" y="113078"/>
                  </a:lnTo>
                  <a:lnTo>
                    <a:pt x="28902" y="115784"/>
                  </a:lnTo>
                  <a:lnTo>
                    <a:pt x="28811" y="120878"/>
                  </a:lnTo>
                  <a:lnTo>
                    <a:pt x="32734" y="126514"/>
                  </a:lnTo>
                  <a:lnTo>
                    <a:pt x="35349" y="130211"/>
                  </a:lnTo>
                  <a:lnTo>
                    <a:pt x="39317" y="133052"/>
                  </a:lnTo>
                  <a:lnTo>
                    <a:pt x="40624" y="134945"/>
                  </a:lnTo>
                  <a:lnTo>
                    <a:pt x="40579" y="138642"/>
                  </a:lnTo>
                  <a:lnTo>
                    <a:pt x="42337" y="140987"/>
                  </a:lnTo>
                  <a:lnTo>
                    <a:pt x="43735" y="137786"/>
                  </a:lnTo>
                  <a:lnTo>
                    <a:pt x="44231" y="133638"/>
                  </a:lnTo>
                  <a:lnTo>
                    <a:pt x="42473" y="131744"/>
                  </a:lnTo>
                  <a:lnTo>
                    <a:pt x="42112" y="128498"/>
                  </a:lnTo>
                  <a:lnTo>
                    <a:pt x="43510" y="124846"/>
                  </a:lnTo>
                  <a:lnTo>
                    <a:pt x="47117" y="123042"/>
                  </a:lnTo>
                  <a:lnTo>
                    <a:pt x="49371" y="122637"/>
                  </a:lnTo>
                  <a:lnTo>
                    <a:pt x="51625" y="122682"/>
                  </a:lnTo>
                  <a:lnTo>
                    <a:pt x="53880" y="119931"/>
                  </a:lnTo>
                  <a:lnTo>
                    <a:pt x="55728" y="116775"/>
                  </a:lnTo>
                  <a:lnTo>
                    <a:pt x="57171" y="112627"/>
                  </a:lnTo>
                  <a:lnTo>
                    <a:pt x="57216" y="10847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9" name="手繪多邊形: 圖案 298">
              <a:extLst>
                <a:ext uri="{FF2B5EF4-FFF2-40B4-BE49-F238E27FC236}">
                  <a16:creationId xmlns:a16="http://schemas.microsoft.com/office/drawing/2014/main" id="{93BC7651-3A74-4ADF-BA25-669B22ABD1F3}"/>
                </a:ext>
              </a:extLst>
            </p:cNvPr>
            <p:cNvSpPr/>
            <p:nvPr/>
          </p:nvSpPr>
          <p:spPr>
            <a:xfrm>
              <a:off x="1896153" y="3654459"/>
              <a:ext cx="251916" cy="213580"/>
            </a:xfrm>
            <a:custGeom>
              <a:avLst/>
              <a:gdLst>
                <a:gd name="connsiteX0" fmla="*/ 207309 w 207398"/>
                <a:gd name="connsiteY0" fmla="*/ 47613 h 175837"/>
                <a:gd name="connsiteX1" fmla="*/ 206768 w 207398"/>
                <a:gd name="connsiteY1" fmla="*/ 39948 h 175837"/>
                <a:gd name="connsiteX2" fmla="*/ 202801 w 207398"/>
                <a:gd name="connsiteY2" fmla="*/ 36431 h 175837"/>
                <a:gd name="connsiteX3" fmla="*/ 200231 w 207398"/>
                <a:gd name="connsiteY3" fmla="*/ 28766 h 175837"/>
                <a:gd name="connsiteX4" fmla="*/ 199825 w 207398"/>
                <a:gd name="connsiteY4" fmla="*/ 26692 h 175837"/>
                <a:gd name="connsiteX5" fmla="*/ 199599 w 207398"/>
                <a:gd name="connsiteY5" fmla="*/ 26692 h 175837"/>
                <a:gd name="connsiteX6" fmla="*/ 197029 w 207398"/>
                <a:gd name="connsiteY6" fmla="*/ 24934 h 175837"/>
                <a:gd name="connsiteX7" fmla="*/ 194279 w 207398"/>
                <a:gd name="connsiteY7" fmla="*/ 23131 h 175837"/>
                <a:gd name="connsiteX8" fmla="*/ 189635 w 207398"/>
                <a:gd name="connsiteY8" fmla="*/ 20966 h 175837"/>
                <a:gd name="connsiteX9" fmla="*/ 183639 w 207398"/>
                <a:gd name="connsiteY9" fmla="*/ 18757 h 175837"/>
                <a:gd name="connsiteX10" fmla="*/ 179626 w 207398"/>
                <a:gd name="connsiteY10" fmla="*/ 17314 h 175837"/>
                <a:gd name="connsiteX11" fmla="*/ 174261 w 207398"/>
                <a:gd name="connsiteY11" fmla="*/ 15827 h 175837"/>
                <a:gd name="connsiteX12" fmla="*/ 168309 w 207398"/>
                <a:gd name="connsiteY12" fmla="*/ 10867 h 175837"/>
                <a:gd name="connsiteX13" fmla="*/ 167227 w 207398"/>
                <a:gd name="connsiteY13" fmla="*/ 8838 h 175837"/>
                <a:gd name="connsiteX14" fmla="*/ 167047 w 207398"/>
                <a:gd name="connsiteY14" fmla="*/ 8793 h 175837"/>
                <a:gd name="connsiteX15" fmla="*/ 161636 w 207398"/>
                <a:gd name="connsiteY15" fmla="*/ 8703 h 175837"/>
                <a:gd name="connsiteX16" fmla="*/ 155640 w 207398"/>
                <a:gd name="connsiteY16" fmla="*/ 6494 h 175837"/>
                <a:gd name="connsiteX17" fmla="*/ 153837 w 207398"/>
                <a:gd name="connsiteY17" fmla="*/ 4104 h 175837"/>
                <a:gd name="connsiteX18" fmla="*/ 151627 w 207398"/>
                <a:gd name="connsiteY18" fmla="*/ 5727 h 175837"/>
                <a:gd name="connsiteX19" fmla="*/ 142204 w 207398"/>
                <a:gd name="connsiteY19" fmla="*/ 6268 h 175837"/>
                <a:gd name="connsiteX20" fmla="*/ 134810 w 207398"/>
                <a:gd name="connsiteY20" fmla="*/ 6809 h 175837"/>
                <a:gd name="connsiteX21" fmla="*/ 126740 w 207398"/>
                <a:gd name="connsiteY21" fmla="*/ 6674 h 175837"/>
                <a:gd name="connsiteX22" fmla="*/ 126604 w 207398"/>
                <a:gd name="connsiteY22" fmla="*/ 14970 h 175837"/>
                <a:gd name="connsiteX23" fmla="*/ 123854 w 207398"/>
                <a:gd name="connsiteY23" fmla="*/ 17720 h 175837"/>
                <a:gd name="connsiteX24" fmla="*/ 119165 w 207398"/>
                <a:gd name="connsiteY24" fmla="*/ 19028 h 175837"/>
                <a:gd name="connsiteX25" fmla="*/ 120382 w 207398"/>
                <a:gd name="connsiteY25" fmla="*/ 25250 h 175837"/>
                <a:gd name="connsiteX26" fmla="*/ 121645 w 207398"/>
                <a:gd name="connsiteY26" fmla="*/ 28766 h 175837"/>
                <a:gd name="connsiteX27" fmla="*/ 120202 w 207398"/>
                <a:gd name="connsiteY27" fmla="*/ 34267 h 175837"/>
                <a:gd name="connsiteX28" fmla="*/ 120112 w 207398"/>
                <a:gd name="connsiteY28" fmla="*/ 41210 h 175837"/>
                <a:gd name="connsiteX29" fmla="*/ 122005 w 207398"/>
                <a:gd name="connsiteY29" fmla="*/ 47432 h 175837"/>
                <a:gd name="connsiteX30" fmla="*/ 121960 w 207398"/>
                <a:gd name="connsiteY30" fmla="*/ 50904 h 175837"/>
                <a:gd name="connsiteX31" fmla="*/ 121149 w 207398"/>
                <a:gd name="connsiteY31" fmla="*/ 56450 h 175837"/>
                <a:gd name="connsiteX32" fmla="*/ 117767 w 207398"/>
                <a:gd name="connsiteY32" fmla="*/ 58433 h 175837"/>
                <a:gd name="connsiteX33" fmla="*/ 116325 w 207398"/>
                <a:gd name="connsiteY33" fmla="*/ 63979 h 175837"/>
                <a:gd name="connsiteX34" fmla="*/ 120247 w 207398"/>
                <a:gd name="connsiteY34" fmla="*/ 70291 h 175837"/>
                <a:gd name="connsiteX35" fmla="*/ 124891 w 207398"/>
                <a:gd name="connsiteY35" fmla="*/ 73808 h 175837"/>
                <a:gd name="connsiteX36" fmla="*/ 130887 w 207398"/>
                <a:gd name="connsiteY36" fmla="*/ 75296 h 175837"/>
                <a:gd name="connsiteX37" fmla="*/ 134224 w 207398"/>
                <a:gd name="connsiteY37" fmla="*/ 77460 h 175837"/>
                <a:gd name="connsiteX38" fmla="*/ 138282 w 207398"/>
                <a:gd name="connsiteY38" fmla="*/ 75431 h 175837"/>
                <a:gd name="connsiteX39" fmla="*/ 138687 w 207398"/>
                <a:gd name="connsiteY39" fmla="*/ 92068 h 175837"/>
                <a:gd name="connsiteX40" fmla="*/ 133277 w 207398"/>
                <a:gd name="connsiteY40" fmla="*/ 91978 h 175837"/>
                <a:gd name="connsiteX41" fmla="*/ 129895 w 207398"/>
                <a:gd name="connsiteY41" fmla="*/ 94683 h 175837"/>
                <a:gd name="connsiteX42" fmla="*/ 123223 w 207398"/>
                <a:gd name="connsiteY42" fmla="*/ 91076 h 175837"/>
                <a:gd name="connsiteX43" fmla="*/ 121960 w 207398"/>
                <a:gd name="connsiteY43" fmla="*/ 86252 h 175837"/>
                <a:gd name="connsiteX44" fmla="*/ 117316 w 207398"/>
                <a:gd name="connsiteY44" fmla="*/ 84088 h 175837"/>
                <a:gd name="connsiteX45" fmla="*/ 116099 w 207398"/>
                <a:gd name="connsiteY45" fmla="*/ 76423 h 175837"/>
                <a:gd name="connsiteX46" fmla="*/ 110734 w 207398"/>
                <a:gd name="connsiteY46" fmla="*/ 75656 h 175837"/>
                <a:gd name="connsiteX47" fmla="*/ 104737 w 207398"/>
                <a:gd name="connsiteY47" fmla="*/ 74845 h 175837"/>
                <a:gd name="connsiteX48" fmla="*/ 100138 w 207398"/>
                <a:gd name="connsiteY48" fmla="*/ 69209 h 175837"/>
                <a:gd name="connsiteX49" fmla="*/ 98200 w 207398"/>
                <a:gd name="connsiteY49" fmla="*/ 63663 h 175837"/>
                <a:gd name="connsiteX50" fmla="*/ 94187 w 207398"/>
                <a:gd name="connsiteY50" fmla="*/ 61499 h 175837"/>
                <a:gd name="connsiteX51" fmla="*/ 92834 w 207398"/>
                <a:gd name="connsiteY51" fmla="*/ 64926 h 175837"/>
                <a:gd name="connsiteX52" fmla="*/ 90760 w 207398"/>
                <a:gd name="connsiteY52" fmla="*/ 67676 h 175837"/>
                <a:gd name="connsiteX53" fmla="*/ 82690 w 207398"/>
                <a:gd name="connsiteY53" fmla="*/ 67541 h 175837"/>
                <a:gd name="connsiteX54" fmla="*/ 74620 w 207398"/>
                <a:gd name="connsiteY54" fmla="*/ 66684 h 175837"/>
                <a:gd name="connsiteX55" fmla="*/ 67992 w 207398"/>
                <a:gd name="connsiteY55" fmla="*/ 63799 h 175837"/>
                <a:gd name="connsiteX56" fmla="*/ 64024 w 207398"/>
                <a:gd name="connsiteY56" fmla="*/ 59561 h 175837"/>
                <a:gd name="connsiteX57" fmla="*/ 62085 w 207398"/>
                <a:gd name="connsiteY57" fmla="*/ 54691 h 175837"/>
                <a:gd name="connsiteX58" fmla="*/ 55367 w 207398"/>
                <a:gd name="connsiteY58" fmla="*/ 55954 h 175837"/>
                <a:gd name="connsiteX59" fmla="*/ 51941 w 207398"/>
                <a:gd name="connsiteY59" fmla="*/ 58659 h 175837"/>
                <a:gd name="connsiteX60" fmla="*/ 49281 w 207398"/>
                <a:gd name="connsiteY60" fmla="*/ 56540 h 175837"/>
                <a:gd name="connsiteX61" fmla="*/ 46756 w 207398"/>
                <a:gd name="connsiteY61" fmla="*/ 49551 h 175837"/>
                <a:gd name="connsiteX62" fmla="*/ 45043 w 207398"/>
                <a:gd name="connsiteY62" fmla="*/ 49551 h 175837"/>
                <a:gd name="connsiteX63" fmla="*/ 45268 w 207398"/>
                <a:gd name="connsiteY63" fmla="*/ 55773 h 175837"/>
                <a:gd name="connsiteX64" fmla="*/ 41120 w 207398"/>
                <a:gd name="connsiteY64" fmla="*/ 62626 h 175837"/>
                <a:gd name="connsiteX65" fmla="*/ 40354 w 207398"/>
                <a:gd name="connsiteY65" fmla="*/ 69525 h 175837"/>
                <a:gd name="connsiteX66" fmla="*/ 39587 w 207398"/>
                <a:gd name="connsiteY66" fmla="*/ 74349 h 175837"/>
                <a:gd name="connsiteX67" fmla="*/ 39452 w 207398"/>
                <a:gd name="connsiteY67" fmla="*/ 81292 h 175837"/>
                <a:gd name="connsiteX68" fmla="*/ 39362 w 207398"/>
                <a:gd name="connsiteY68" fmla="*/ 86162 h 175837"/>
                <a:gd name="connsiteX69" fmla="*/ 5096 w 207398"/>
                <a:gd name="connsiteY69" fmla="*/ 86207 h 175837"/>
                <a:gd name="connsiteX70" fmla="*/ 4104 w 207398"/>
                <a:gd name="connsiteY70" fmla="*/ 142294 h 175837"/>
                <a:gd name="connsiteX71" fmla="*/ 9830 w 207398"/>
                <a:gd name="connsiteY71" fmla="*/ 148967 h 175837"/>
                <a:gd name="connsiteX72" fmla="*/ 13392 w 207398"/>
                <a:gd name="connsiteY72" fmla="*/ 153115 h 175837"/>
                <a:gd name="connsiteX73" fmla="*/ 25836 w 207398"/>
                <a:gd name="connsiteY73" fmla="*/ 167633 h 175837"/>
                <a:gd name="connsiteX74" fmla="*/ 35935 w 207398"/>
                <a:gd name="connsiteY74" fmla="*/ 165694 h 175837"/>
                <a:gd name="connsiteX75" fmla="*/ 43329 w 207398"/>
                <a:gd name="connsiteY75" fmla="*/ 165830 h 175837"/>
                <a:gd name="connsiteX76" fmla="*/ 50002 w 207398"/>
                <a:gd name="connsiteY76" fmla="*/ 165965 h 175837"/>
                <a:gd name="connsiteX77" fmla="*/ 54736 w 207398"/>
                <a:gd name="connsiteY77" fmla="*/ 166055 h 175837"/>
                <a:gd name="connsiteX78" fmla="*/ 56675 w 207398"/>
                <a:gd name="connsiteY78" fmla="*/ 170248 h 175837"/>
                <a:gd name="connsiteX79" fmla="*/ 63393 w 207398"/>
                <a:gd name="connsiteY79" fmla="*/ 171060 h 175837"/>
                <a:gd name="connsiteX80" fmla="*/ 67992 w 207398"/>
                <a:gd name="connsiteY80" fmla="*/ 174576 h 175837"/>
                <a:gd name="connsiteX81" fmla="*/ 73447 w 207398"/>
                <a:gd name="connsiteY81" fmla="*/ 171916 h 175837"/>
                <a:gd name="connsiteX82" fmla="*/ 81472 w 207398"/>
                <a:gd name="connsiteY82" fmla="*/ 173449 h 175837"/>
                <a:gd name="connsiteX83" fmla="*/ 88190 w 207398"/>
                <a:gd name="connsiteY83" fmla="*/ 171510 h 175837"/>
                <a:gd name="connsiteX84" fmla="*/ 88371 w 207398"/>
                <a:gd name="connsiteY84" fmla="*/ 171330 h 175837"/>
                <a:gd name="connsiteX85" fmla="*/ 91617 w 207398"/>
                <a:gd name="connsiteY85" fmla="*/ 168084 h 175837"/>
                <a:gd name="connsiteX86" fmla="*/ 97749 w 207398"/>
                <a:gd name="connsiteY86" fmla="*/ 164747 h 175837"/>
                <a:gd name="connsiteX87" fmla="*/ 100454 w 207398"/>
                <a:gd name="connsiteY87" fmla="*/ 162042 h 175837"/>
                <a:gd name="connsiteX88" fmla="*/ 101220 w 207398"/>
                <a:gd name="connsiteY88" fmla="*/ 158571 h 175837"/>
                <a:gd name="connsiteX89" fmla="*/ 106586 w 207398"/>
                <a:gd name="connsiteY89" fmla="*/ 157263 h 175837"/>
                <a:gd name="connsiteX90" fmla="*/ 110012 w 207398"/>
                <a:gd name="connsiteY90" fmla="*/ 155279 h 175837"/>
                <a:gd name="connsiteX91" fmla="*/ 114115 w 207398"/>
                <a:gd name="connsiteY91" fmla="*/ 151176 h 175837"/>
                <a:gd name="connsiteX92" fmla="*/ 118804 w 207398"/>
                <a:gd name="connsiteY92" fmla="*/ 149914 h 175837"/>
                <a:gd name="connsiteX93" fmla="*/ 119526 w 207398"/>
                <a:gd name="connsiteY93" fmla="*/ 147119 h 175837"/>
                <a:gd name="connsiteX94" fmla="*/ 120968 w 207398"/>
                <a:gd name="connsiteY94" fmla="*/ 143016 h 175837"/>
                <a:gd name="connsiteX95" fmla="*/ 124395 w 207398"/>
                <a:gd name="connsiteY95" fmla="*/ 138191 h 175837"/>
                <a:gd name="connsiteX96" fmla="*/ 129174 w 207398"/>
                <a:gd name="connsiteY96" fmla="*/ 134134 h 175837"/>
                <a:gd name="connsiteX97" fmla="*/ 134585 w 207398"/>
                <a:gd name="connsiteY97" fmla="*/ 132195 h 175837"/>
                <a:gd name="connsiteX98" fmla="*/ 143331 w 207398"/>
                <a:gd name="connsiteY98" fmla="*/ 132330 h 175837"/>
                <a:gd name="connsiteX99" fmla="*/ 146713 w 207398"/>
                <a:gd name="connsiteY99" fmla="*/ 130301 h 175837"/>
                <a:gd name="connsiteX100" fmla="*/ 145450 w 207398"/>
                <a:gd name="connsiteY100" fmla="*/ 124756 h 175837"/>
                <a:gd name="connsiteX101" fmla="*/ 145901 w 207398"/>
                <a:gd name="connsiteY101" fmla="*/ 124530 h 175837"/>
                <a:gd name="connsiteX102" fmla="*/ 148471 w 207398"/>
                <a:gd name="connsiteY102" fmla="*/ 123268 h 175837"/>
                <a:gd name="connsiteX103" fmla="*/ 149508 w 207398"/>
                <a:gd name="connsiteY103" fmla="*/ 122727 h 175837"/>
                <a:gd name="connsiteX104" fmla="*/ 158345 w 207398"/>
                <a:gd name="connsiteY104" fmla="*/ 118038 h 175837"/>
                <a:gd name="connsiteX105" fmla="*/ 171195 w 207398"/>
                <a:gd name="connsiteY105" fmla="*/ 112718 h 175837"/>
                <a:gd name="connsiteX106" fmla="*/ 183368 w 207398"/>
                <a:gd name="connsiteY106" fmla="*/ 109516 h 175837"/>
                <a:gd name="connsiteX107" fmla="*/ 194820 w 207398"/>
                <a:gd name="connsiteY107" fmla="*/ 106225 h 175837"/>
                <a:gd name="connsiteX108" fmla="*/ 188147 w 207398"/>
                <a:gd name="connsiteY108" fmla="*/ 99733 h 175837"/>
                <a:gd name="connsiteX109" fmla="*/ 187561 w 207398"/>
                <a:gd name="connsiteY109" fmla="*/ 99192 h 175837"/>
                <a:gd name="connsiteX110" fmla="*/ 186930 w 207398"/>
                <a:gd name="connsiteY110" fmla="*/ 96396 h 175837"/>
                <a:gd name="connsiteX111" fmla="*/ 189725 w 207398"/>
                <a:gd name="connsiteY111" fmla="*/ 90896 h 175837"/>
                <a:gd name="connsiteX112" fmla="*/ 193152 w 207398"/>
                <a:gd name="connsiteY112" fmla="*/ 87514 h 175837"/>
                <a:gd name="connsiteX113" fmla="*/ 193918 w 207398"/>
                <a:gd name="connsiteY113" fmla="*/ 82690 h 175837"/>
                <a:gd name="connsiteX114" fmla="*/ 200681 w 207398"/>
                <a:gd name="connsiteY114" fmla="*/ 78632 h 175837"/>
                <a:gd name="connsiteX115" fmla="*/ 202169 w 207398"/>
                <a:gd name="connsiteY115" fmla="*/ 72410 h 175837"/>
                <a:gd name="connsiteX116" fmla="*/ 199554 w 207398"/>
                <a:gd name="connsiteY116" fmla="*/ 66865 h 175837"/>
                <a:gd name="connsiteX117" fmla="*/ 199644 w 207398"/>
                <a:gd name="connsiteY117" fmla="*/ 63393 h 175837"/>
                <a:gd name="connsiteX118" fmla="*/ 201718 w 207398"/>
                <a:gd name="connsiteY118" fmla="*/ 58569 h 175837"/>
                <a:gd name="connsiteX119" fmla="*/ 201132 w 207398"/>
                <a:gd name="connsiteY119" fmla="*/ 55097 h 175837"/>
                <a:gd name="connsiteX120" fmla="*/ 200501 w 207398"/>
                <a:gd name="connsiteY120" fmla="*/ 51625 h 175837"/>
                <a:gd name="connsiteX121" fmla="*/ 203251 w 207398"/>
                <a:gd name="connsiteY121" fmla="*/ 48199 h 1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07398" h="175837">
                  <a:moveTo>
                    <a:pt x="207309" y="47613"/>
                  </a:moveTo>
                  <a:lnTo>
                    <a:pt x="206768" y="39948"/>
                  </a:lnTo>
                  <a:lnTo>
                    <a:pt x="202801" y="36431"/>
                  </a:lnTo>
                  <a:lnTo>
                    <a:pt x="200231" y="28766"/>
                  </a:lnTo>
                  <a:lnTo>
                    <a:pt x="199825" y="26692"/>
                  </a:lnTo>
                  <a:lnTo>
                    <a:pt x="199599" y="26692"/>
                  </a:lnTo>
                  <a:lnTo>
                    <a:pt x="197029" y="24934"/>
                  </a:lnTo>
                  <a:lnTo>
                    <a:pt x="194279" y="23131"/>
                  </a:lnTo>
                  <a:lnTo>
                    <a:pt x="189635" y="20966"/>
                  </a:lnTo>
                  <a:lnTo>
                    <a:pt x="183639" y="18757"/>
                  </a:lnTo>
                  <a:lnTo>
                    <a:pt x="179626" y="17314"/>
                  </a:lnTo>
                  <a:lnTo>
                    <a:pt x="174261" y="15827"/>
                  </a:lnTo>
                  <a:lnTo>
                    <a:pt x="168309" y="10867"/>
                  </a:lnTo>
                  <a:lnTo>
                    <a:pt x="167227" y="8838"/>
                  </a:lnTo>
                  <a:lnTo>
                    <a:pt x="167047" y="8793"/>
                  </a:lnTo>
                  <a:lnTo>
                    <a:pt x="161636" y="8703"/>
                  </a:lnTo>
                  <a:lnTo>
                    <a:pt x="155640" y="6494"/>
                  </a:lnTo>
                  <a:lnTo>
                    <a:pt x="153837" y="4104"/>
                  </a:lnTo>
                  <a:lnTo>
                    <a:pt x="151627" y="5727"/>
                  </a:lnTo>
                  <a:lnTo>
                    <a:pt x="142204" y="6268"/>
                  </a:lnTo>
                  <a:lnTo>
                    <a:pt x="134810" y="6809"/>
                  </a:lnTo>
                  <a:lnTo>
                    <a:pt x="126740" y="6674"/>
                  </a:lnTo>
                  <a:lnTo>
                    <a:pt x="126604" y="14970"/>
                  </a:lnTo>
                  <a:lnTo>
                    <a:pt x="123854" y="17720"/>
                  </a:lnTo>
                  <a:lnTo>
                    <a:pt x="119165" y="19028"/>
                  </a:lnTo>
                  <a:lnTo>
                    <a:pt x="120382" y="25250"/>
                  </a:lnTo>
                  <a:lnTo>
                    <a:pt x="121645" y="28766"/>
                  </a:lnTo>
                  <a:lnTo>
                    <a:pt x="120202" y="34267"/>
                  </a:lnTo>
                  <a:lnTo>
                    <a:pt x="120112" y="41210"/>
                  </a:lnTo>
                  <a:lnTo>
                    <a:pt x="122005" y="47432"/>
                  </a:lnTo>
                  <a:lnTo>
                    <a:pt x="121960" y="50904"/>
                  </a:lnTo>
                  <a:lnTo>
                    <a:pt x="121149" y="56450"/>
                  </a:lnTo>
                  <a:lnTo>
                    <a:pt x="117767" y="58433"/>
                  </a:lnTo>
                  <a:lnTo>
                    <a:pt x="116325" y="63979"/>
                  </a:lnTo>
                  <a:lnTo>
                    <a:pt x="120247" y="70291"/>
                  </a:lnTo>
                  <a:lnTo>
                    <a:pt x="124891" y="73808"/>
                  </a:lnTo>
                  <a:lnTo>
                    <a:pt x="130887" y="75296"/>
                  </a:lnTo>
                  <a:lnTo>
                    <a:pt x="134224" y="77460"/>
                  </a:lnTo>
                  <a:lnTo>
                    <a:pt x="138282" y="75431"/>
                  </a:lnTo>
                  <a:lnTo>
                    <a:pt x="138687" y="92068"/>
                  </a:lnTo>
                  <a:lnTo>
                    <a:pt x="133277" y="91978"/>
                  </a:lnTo>
                  <a:lnTo>
                    <a:pt x="129895" y="94683"/>
                  </a:lnTo>
                  <a:lnTo>
                    <a:pt x="123223" y="91076"/>
                  </a:lnTo>
                  <a:lnTo>
                    <a:pt x="121960" y="86252"/>
                  </a:lnTo>
                  <a:lnTo>
                    <a:pt x="117316" y="84088"/>
                  </a:lnTo>
                  <a:lnTo>
                    <a:pt x="116099" y="76423"/>
                  </a:lnTo>
                  <a:lnTo>
                    <a:pt x="110734" y="75656"/>
                  </a:lnTo>
                  <a:lnTo>
                    <a:pt x="104737" y="74845"/>
                  </a:lnTo>
                  <a:lnTo>
                    <a:pt x="100138" y="69209"/>
                  </a:lnTo>
                  <a:lnTo>
                    <a:pt x="98200" y="63663"/>
                  </a:lnTo>
                  <a:lnTo>
                    <a:pt x="94187" y="61499"/>
                  </a:lnTo>
                  <a:lnTo>
                    <a:pt x="92834" y="64926"/>
                  </a:lnTo>
                  <a:lnTo>
                    <a:pt x="90760" y="67676"/>
                  </a:lnTo>
                  <a:lnTo>
                    <a:pt x="82690" y="67541"/>
                  </a:lnTo>
                  <a:lnTo>
                    <a:pt x="74620" y="66684"/>
                  </a:lnTo>
                  <a:lnTo>
                    <a:pt x="67992" y="63799"/>
                  </a:lnTo>
                  <a:lnTo>
                    <a:pt x="64024" y="59561"/>
                  </a:lnTo>
                  <a:lnTo>
                    <a:pt x="62085" y="54691"/>
                  </a:lnTo>
                  <a:lnTo>
                    <a:pt x="55367" y="55954"/>
                  </a:lnTo>
                  <a:lnTo>
                    <a:pt x="51941" y="58659"/>
                  </a:lnTo>
                  <a:lnTo>
                    <a:pt x="49281" y="56540"/>
                  </a:lnTo>
                  <a:lnTo>
                    <a:pt x="46756" y="49551"/>
                  </a:lnTo>
                  <a:lnTo>
                    <a:pt x="45043" y="49551"/>
                  </a:lnTo>
                  <a:lnTo>
                    <a:pt x="45268" y="55773"/>
                  </a:lnTo>
                  <a:lnTo>
                    <a:pt x="41120" y="62626"/>
                  </a:lnTo>
                  <a:lnTo>
                    <a:pt x="40354" y="69525"/>
                  </a:lnTo>
                  <a:lnTo>
                    <a:pt x="39587" y="74349"/>
                  </a:lnTo>
                  <a:lnTo>
                    <a:pt x="39452" y="81292"/>
                  </a:lnTo>
                  <a:lnTo>
                    <a:pt x="39362" y="86162"/>
                  </a:lnTo>
                  <a:lnTo>
                    <a:pt x="5096" y="86207"/>
                  </a:lnTo>
                  <a:lnTo>
                    <a:pt x="4104" y="142294"/>
                  </a:lnTo>
                  <a:lnTo>
                    <a:pt x="9830" y="148967"/>
                  </a:lnTo>
                  <a:lnTo>
                    <a:pt x="13392" y="153115"/>
                  </a:lnTo>
                  <a:lnTo>
                    <a:pt x="25836" y="167633"/>
                  </a:lnTo>
                  <a:lnTo>
                    <a:pt x="35935" y="165694"/>
                  </a:lnTo>
                  <a:lnTo>
                    <a:pt x="43329" y="165830"/>
                  </a:lnTo>
                  <a:lnTo>
                    <a:pt x="50002" y="165965"/>
                  </a:lnTo>
                  <a:lnTo>
                    <a:pt x="54736" y="166055"/>
                  </a:lnTo>
                  <a:lnTo>
                    <a:pt x="56675" y="170248"/>
                  </a:lnTo>
                  <a:lnTo>
                    <a:pt x="63393" y="171060"/>
                  </a:lnTo>
                  <a:lnTo>
                    <a:pt x="67992" y="174576"/>
                  </a:lnTo>
                  <a:lnTo>
                    <a:pt x="73447" y="171916"/>
                  </a:lnTo>
                  <a:lnTo>
                    <a:pt x="81472" y="173449"/>
                  </a:lnTo>
                  <a:lnTo>
                    <a:pt x="88190" y="171510"/>
                  </a:lnTo>
                  <a:lnTo>
                    <a:pt x="88371" y="171330"/>
                  </a:lnTo>
                  <a:lnTo>
                    <a:pt x="91617" y="168084"/>
                  </a:lnTo>
                  <a:lnTo>
                    <a:pt x="97749" y="164747"/>
                  </a:lnTo>
                  <a:lnTo>
                    <a:pt x="100454" y="162042"/>
                  </a:lnTo>
                  <a:lnTo>
                    <a:pt x="101220" y="158571"/>
                  </a:lnTo>
                  <a:lnTo>
                    <a:pt x="106586" y="157263"/>
                  </a:lnTo>
                  <a:lnTo>
                    <a:pt x="110012" y="155279"/>
                  </a:lnTo>
                  <a:lnTo>
                    <a:pt x="114115" y="151176"/>
                  </a:lnTo>
                  <a:lnTo>
                    <a:pt x="118804" y="149914"/>
                  </a:lnTo>
                  <a:lnTo>
                    <a:pt x="119526" y="147119"/>
                  </a:lnTo>
                  <a:lnTo>
                    <a:pt x="120968" y="143016"/>
                  </a:lnTo>
                  <a:lnTo>
                    <a:pt x="124395" y="138191"/>
                  </a:lnTo>
                  <a:lnTo>
                    <a:pt x="129174" y="134134"/>
                  </a:lnTo>
                  <a:lnTo>
                    <a:pt x="134585" y="132195"/>
                  </a:lnTo>
                  <a:lnTo>
                    <a:pt x="143331" y="132330"/>
                  </a:lnTo>
                  <a:lnTo>
                    <a:pt x="146713" y="130301"/>
                  </a:lnTo>
                  <a:lnTo>
                    <a:pt x="145450" y="124756"/>
                  </a:lnTo>
                  <a:lnTo>
                    <a:pt x="145901" y="124530"/>
                  </a:lnTo>
                  <a:lnTo>
                    <a:pt x="148471" y="123268"/>
                  </a:lnTo>
                  <a:lnTo>
                    <a:pt x="149508" y="122727"/>
                  </a:lnTo>
                  <a:lnTo>
                    <a:pt x="158345" y="118038"/>
                  </a:lnTo>
                  <a:lnTo>
                    <a:pt x="171195" y="112718"/>
                  </a:lnTo>
                  <a:lnTo>
                    <a:pt x="183368" y="109516"/>
                  </a:lnTo>
                  <a:lnTo>
                    <a:pt x="194820" y="106225"/>
                  </a:lnTo>
                  <a:lnTo>
                    <a:pt x="188147" y="99733"/>
                  </a:lnTo>
                  <a:lnTo>
                    <a:pt x="187561" y="99192"/>
                  </a:lnTo>
                  <a:lnTo>
                    <a:pt x="186930" y="96396"/>
                  </a:lnTo>
                  <a:lnTo>
                    <a:pt x="189725" y="90896"/>
                  </a:lnTo>
                  <a:lnTo>
                    <a:pt x="193152" y="87514"/>
                  </a:lnTo>
                  <a:lnTo>
                    <a:pt x="193918" y="82690"/>
                  </a:lnTo>
                  <a:lnTo>
                    <a:pt x="200681" y="78632"/>
                  </a:lnTo>
                  <a:lnTo>
                    <a:pt x="202169" y="72410"/>
                  </a:lnTo>
                  <a:lnTo>
                    <a:pt x="199554" y="66865"/>
                  </a:lnTo>
                  <a:lnTo>
                    <a:pt x="199644" y="63393"/>
                  </a:lnTo>
                  <a:lnTo>
                    <a:pt x="201718" y="58569"/>
                  </a:lnTo>
                  <a:lnTo>
                    <a:pt x="201132" y="55097"/>
                  </a:lnTo>
                  <a:lnTo>
                    <a:pt x="200501" y="51625"/>
                  </a:lnTo>
                  <a:lnTo>
                    <a:pt x="203251" y="4819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0" name="手繪多邊形: 圖案 299">
              <a:extLst>
                <a:ext uri="{FF2B5EF4-FFF2-40B4-BE49-F238E27FC236}">
                  <a16:creationId xmlns:a16="http://schemas.microsoft.com/office/drawing/2014/main" id="{188B0115-A82A-49AA-AB9F-95CF39673565}"/>
                </a:ext>
              </a:extLst>
            </p:cNvPr>
            <p:cNvSpPr/>
            <p:nvPr/>
          </p:nvSpPr>
          <p:spPr>
            <a:xfrm>
              <a:off x="2108748" y="3467495"/>
              <a:ext cx="76670" cy="71194"/>
            </a:xfrm>
            <a:custGeom>
              <a:avLst/>
              <a:gdLst>
                <a:gd name="connsiteX0" fmla="*/ 7801 w 63121"/>
                <a:gd name="connsiteY0" fmla="*/ 29353 h 58612"/>
                <a:gd name="connsiteX1" fmla="*/ 7125 w 63121"/>
                <a:gd name="connsiteY1" fmla="*/ 31381 h 58612"/>
                <a:gd name="connsiteX2" fmla="*/ 7035 w 63121"/>
                <a:gd name="connsiteY2" fmla="*/ 35575 h 58612"/>
                <a:gd name="connsiteX3" fmla="*/ 5592 w 63121"/>
                <a:gd name="connsiteY3" fmla="*/ 39677 h 58612"/>
                <a:gd name="connsiteX4" fmla="*/ 4825 w 63121"/>
                <a:gd name="connsiteY4" fmla="*/ 45223 h 58612"/>
                <a:gd name="connsiteX5" fmla="*/ 4104 w 63121"/>
                <a:gd name="connsiteY5" fmla="*/ 50047 h 58612"/>
                <a:gd name="connsiteX6" fmla="*/ 8658 w 63121"/>
                <a:gd name="connsiteY6" fmla="*/ 57036 h 58612"/>
                <a:gd name="connsiteX7" fmla="*/ 14113 w 63121"/>
                <a:gd name="connsiteY7" fmla="*/ 52302 h 58612"/>
                <a:gd name="connsiteX8" fmla="*/ 17450 w 63121"/>
                <a:gd name="connsiteY8" fmla="*/ 54421 h 58612"/>
                <a:gd name="connsiteX9" fmla="*/ 22139 w 63121"/>
                <a:gd name="connsiteY9" fmla="*/ 54511 h 58612"/>
                <a:gd name="connsiteX10" fmla="*/ 25475 w 63121"/>
                <a:gd name="connsiteY10" fmla="*/ 56675 h 58612"/>
                <a:gd name="connsiteX11" fmla="*/ 27549 w 63121"/>
                <a:gd name="connsiteY11" fmla="*/ 53248 h 58612"/>
                <a:gd name="connsiteX12" fmla="*/ 31562 w 63121"/>
                <a:gd name="connsiteY12" fmla="*/ 54015 h 58612"/>
                <a:gd name="connsiteX13" fmla="*/ 34898 w 63121"/>
                <a:gd name="connsiteY13" fmla="*/ 55458 h 58612"/>
                <a:gd name="connsiteX14" fmla="*/ 38956 w 63121"/>
                <a:gd name="connsiteY14" fmla="*/ 54105 h 58612"/>
                <a:gd name="connsiteX15" fmla="*/ 39001 w 63121"/>
                <a:gd name="connsiteY15" fmla="*/ 49281 h 58612"/>
                <a:gd name="connsiteX16" fmla="*/ 33636 w 63121"/>
                <a:gd name="connsiteY16" fmla="*/ 49191 h 58612"/>
                <a:gd name="connsiteX17" fmla="*/ 33050 w 63121"/>
                <a:gd name="connsiteY17" fmla="*/ 46395 h 58612"/>
                <a:gd name="connsiteX18" fmla="*/ 33095 w 63121"/>
                <a:gd name="connsiteY18" fmla="*/ 42247 h 58612"/>
                <a:gd name="connsiteX19" fmla="*/ 35800 w 63121"/>
                <a:gd name="connsiteY19" fmla="*/ 42292 h 58612"/>
                <a:gd name="connsiteX20" fmla="*/ 39181 w 63121"/>
                <a:gd name="connsiteY20" fmla="*/ 39587 h 58612"/>
                <a:gd name="connsiteX21" fmla="*/ 42653 w 63121"/>
                <a:gd name="connsiteY21" fmla="*/ 33410 h 58612"/>
                <a:gd name="connsiteX22" fmla="*/ 46080 w 63121"/>
                <a:gd name="connsiteY22" fmla="*/ 30029 h 58612"/>
                <a:gd name="connsiteX23" fmla="*/ 46846 w 63121"/>
                <a:gd name="connsiteY23" fmla="*/ 24483 h 58612"/>
                <a:gd name="connsiteX24" fmla="*/ 48244 w 63121"/>
                <a:gd name="connsiteY24" fmla="*/ 21057 h 58612"/>
                <a:gd name="connsiteX25" fmla="*/ 51670 w 63121"/>
                <a:gd name="connsiteY25" fmla="*/ 17675 h 58612"/>
                <a:gd name="connsiteX26" fmla="*/ 55728 w 63121"/>
                <a:gd name="connsiteY26" fmla="*/ 15646 h 58612"/>
                <a:gd name="connsiteX27" fmla="*/ 59110 w 63121"/>
                <a:gd name="connsiteY27" fmla="*/ 15691 h 58612"/>
                <a:gd name="connsiteX28" fmla="*/ 56495 w 63121"/>
                <a:gd name="connsiteY28" fmla="*/ 11498 h 58612"/>
                <a:gd name="connsiteX29" fmla="*/ 53113 w 63121"/>
                <a:gd name="connsiteY29" fmla="*/ 12851 h 58612"/>
                <a:gd name="connsiteX30" fmla="*/ 48379 w 63121"/>
                <a:gd name="connsiteY30" fmla="*/ 14835 h 58612"/>
                <a:gd name="connsiteX31" fmla="*/ 47117 w 63121"/>
                <a:gd name="connsiteY31" fmla="*/ 10642 h 58612"/>
                <a:gd name="connsiteX32" fmla="*/ 44231 w 63121"/>
                <a:gd name="connsiteY32" fmla="*/ 6990 h 58612"/>
                <a:gd name="connsiteX33" fmla="*/ 41120 w 63121"/>
                <a:gd name="connsiteY33" fmla="*/ 6404 h 58612"/>
                <a:gd name="connsiteX34" fmla="*/ 36431 w 63121"/>
                <a:gd name="connsiteY34" fmla="*/ 6313 h 58612"/>
                <a:gd name="connsiteX35" fmla="*/ 33771 w 63121"/>
                <a:gd name="connsiteY35" fmla="*/ 4194 h 58612"/>
                <a:gd name="connsiteX36" fmla="*/ 30434 w 63121"/>
                <a:gd name="connsiteY36" fmla="*/ 4104 h 58612"/>
                <a:gd name="connsiteX37" fmla="*/ 27053 w 63121"/>
                <a:gd name="connsiteY37" fmla="*/ 6133 h 58612"/>
                <a:gd name="connsiteX38" fmla="*/ 24979 w 63121"/>
                <a:gd name="connsiteY38" fmla="*/ 8883 h 58612"/>
                <a:gd name="connsiteX39" fmla="*/ 18937 w 63121"/>
                <a:gd name="connsiteY39" fmla="*/ 9469 h 58612"/>
                <a:gd name="connsiteX40" fmla="*/ 13572 w 63121"/>
                <a:gd name="connsiteY40" fmla="*/ 8658 h 58612"/>
                <a:gd name="connsiteX41" fmla="*/ 8838 w 63121"/>
                <a:gd name="connsiteY41" fmla="*/ 10642 h 58612"/>
                <a:gd name="connsiteX42" fmla="*/ 9424 w 63121"/>
                <a:gd name="connsiteY42" fmla="*/ 14113 h 58612"/>
                <a:gd name="connsiteX43" fmla="*/ 7305 w 63121"/>
                <a:gd name="connsiteY43" fmla="*/ 20335 h 58612"/>
                <a:gd name="connsiteX44" fmla="*/ 4600 w 63121"/>
                <a:gd name="connsiteY44" fmla="*/ 21643 h 58612"/>
                <a:gd name="connsiteX45" fmla="*/ 6899 w 63121"/>
                <a:gd name="connsiteY45" fmla="*/ 27188 h 58612"/>
                <a:gd name="connsiteX46" fmla="*/ 7170 w 63121"/>
                <a:gd name="connsiteY46" fmla="*/ 27234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3121" h="58612">
                  <a:moveTo>
                    <a:pt x="7801" y="29353"/>
                  </a:moveTo>
                  <a:lnTo>
                    <a:pt x="7125" y="31381"/>
                  </a:lnTo>
                  <a:lnTo>
                    <a:pt x="7035" y="35575"/>
                  </a:lnTo>
                  <a:lnTo>
                    <a:pt x="5592" y="39677"/>
                  </a:lnTo>
                  <a:lnTo>
                    <a:pt x="4825" y="45223"/>
                  </a:lnTo>
                  <a:lnTo>
                    <a:pt x="4104" y="50047"/>
                  </a:lnTo>
                  <a:lnTo>
                    <a:pt x="8658" y="57036"/>
                  </a:lnTo>
                  <a:lnTo>
                    <a:pt x="14113" y="52302"/>
                  </a:lnTo>
                  <a:lnTo>
                    <a:pt x="17450" y="54421"/>
                  </a:lnTo>
                  <a:lnTo>
                    <a:pt x="22139" y="54511"/>
                  </a:lnTo>
                  <a:lnTo>
                    <a:pt x="25475" y="56675"/>
                  </a:lnTo>
                  <a:lnTo>
                    <a:pt x="27549" y="53248"/>
                  </a:lnTo>
                  <a:lnTo>
                    <a:pt x="31562" y="54015"/>
                  </a:lnTo>
                  <a:lnTo>
                    <a:pt x="34898" y="55458"/>
                  </a:lnTo>
                  <a:lnTo>
                    <a:pt x="38956" y="54105"/>
                  </a:lnTo>
                  <a:lnTo>
                    <a:pt x="39001" y="49281"/>
                  </a:lnTo>
                  <a:lnTo>
                    <a:pt x="33636" y="49191"/>
                  </a:lnTo>
                  <a:lnTo>
                    <a:pt x="33050" y="46395"/>
                  </a:lnTo>
                  <a:lnTo>
                    <a:pt x="33095" y="42247"/>
                  </a:lnTo>
                  <a:lnTo>
                    <a:pt x="35800" y="42292"/>
                  </a:lnTo>
                  <a:lnTo>
                    <a:pt x="39181" y="39587"/>
                  </a:lnTo>
                  <a:lnTo>
                    <a:pt x="42653" y="33410"/>
                  </a:lnTo>
                  <a:lnTo>
                    <a:pt x="46080" y="30029"/>
                  </a:lnTo>
                  <a:lnTo>
                    <a:pt x="46846" y="24483"/>
                  </a:lnTo>
                  <a:lnTo>
                    <a:pt x="48244" y="21057"/>
                  </a:lnTo>
                  <a:lnTo>
                    <a:pt x="51670" y="17675"/>
                  </a:lnTo>
                  <a:lnTo>
                    <a:pt x="55728" y="15646"/>
                  </a:lnTo>
                  <a:lnTo>
                    <a:pt x="59110" y="15691"/>
                  </a:lnTo>
                  <a:lnTo>
                    <a:pt x="56495" y="11498"/>
                  </a:lnTo>
                  <a:lnTo>
                    <a:pt x="53113" y="12851"/>
                  </a:lnTo>
                  <a:lnTo>
                    <a:pt x="48379" y="14835"/>
                  </a:lnTo>
                  <a:lnTo>
                    <a:pt x="47117" y="10642"/>
                  </a:lnTo>
                  <a:lnTo>
                    <a:pt x="44231" y="6990"/>
                  </a:lnTo>
                  <a:lnTo>
                    <a:pt x="41120" y="6404"/>
                  </a:lnTo>
                  <a:lnTo>
                    <a:pt x="36431" y="6313"/>
                  </a:lnTo>
                  <a:lnTo>
                    <a:pt x="33771" y="4194"/>
                  </a:lnTo>
                  <a:lnTo>
                    <a:pt x="30434" y="4104"/>
                  </a:lnTo>
                  <a:lnTo>
                    <a:pt x="27053" y="6133"/>
                  </a:lnTo>
                  <a:lnTo>
                    <a:pt x="24979" y="8883"/>
                  </a:lnTo>
                  <a:lnTo>
                    <a:pt x="18937" y="9469"/>
                  </a:lnTo>
                  <a:lnTo>
                    <a:pt x="13572" y="8658"/>
                  </a:lnTo>
                  <a:lnTo>
                    <a:pt x="8838" y="10642"/>
                  </a:lnTo>
                  <a:lnTo>
                    <a:pt x="9424" y="14113"/>
                  </a:lnTo>
                  <a:lnTo>
                    <a:pt x="7305" y="20335"/>
                  </a:lnTo>
                  <a:lnTo>
                    <a:pt x="4600" y="21643"/>
                  </a:lnTo>
                  <a:lnTo>
                    <a:pt x="6899" y="27188"/>
                  </a:lnTo>
                  <a:lnTo>
                    <a:pt x="7170" y="2723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1" name="手繪多邊形: 圖案 300">
              <a:extLst>
                <a:ext uri="{FF2B5EF4-FFF2-40B4-BE49-F238E27FC236}">
                  <a16:creationId xmlns:a16="http://schemas.microsoft.com/office/drawing/2014/main" id="{0231B82A-84F7-4B96-882E-DCAFA9A8AD20}"/>
                </a:ext>
              </a:extLst>
            </p:cNvPr>
            <p:cNvSpPr/>
            <p:nvPr/>
          </p:nvSpPr>
          <p:spPr>
            <a:xfrm>
              <a:off x="2112143" y="3495534"/>
              <a:ext cx="10953" cy="10952"/>
            </a:xfrm>
            <a:custGeom>
              <a:avLst/>
              <a:gdLst>
                <a:gd name="connsiteX0" fmla="*/ 4375 w 9017"/>
                <a:gd name="connsiteY0" fmla="*/ 4149 h 9017"/>
                <a:gd name="connsiteX1" fmla="*/ 4104 w 9017"/>
                <a:gd name="connsiteY1" fmla="*/ 4104 h 9017"/>
                <a:gd name="connsiteX2" fmla="*/ 5006 w 9017"/>
                <a:gd name="connsiteY2" fmla="*/ 6268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4375" y="4149"/>
                  </a:moveTo>
                  <a:lnTo>
                    <a:pt x="4104" y="4104"/>
                  </a:lnTo>
                  <a:lnTo>
                    <a:pt x="5006" y="626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2" name="手繪多邊形: 圖案 301">
              <a:extLst>
                <a:ext uri="{FF2B5EF4-FFF2-40B4-BE49-F238E27FC236}">
                  <a16:creationId xmlns:a16="http://schemas.microsoft.com/office/drawing/2014/main" id="{6963FA1E-1E26-4AF5-8C90-236D6A686F85}"/>
                </a:ext>
              </a:extLst>
            </p:cNvPr>
            <p:cNvSpPr/>
            <p:nvPr/>
          </p:nvSpPr>
          <p:spPr>
            <a:xfrm>
              <a:off x="2065429" y="3497671"/>
              <a:ext cx="224534" cy="240962"/>
            </a:xfrm>
            <a:custGeom>
              <a:avLst/>
              <a:gdLst>
                <a:gd name="connsiteX0" fmla="*/ 183504 w 184854"/>
                <a:gd name="connsiteY0" fmla="*/ 173900 h 198380"/>
                <a:gd name="connsiteX1" fmla="*/ 181520 w 184854"/>
                <a:gd name="connsiteY1" fmla="*/ 171105 h 198380"/>
                <a:gd name="connsiteX2" fmla="*/ 180257 w 184854"/>
                <a:gd name="connsiteY2" fmla="*/ 167633 h 198380"/>
                <a:gd name="connsiteX3" fmla="*/ 172232 w 184854"/>
                <a:gd name="connsiteY3" fmla="*/ 166100 h 198380"/>
                <a:gd name="connsiteX4" fmla="*/ 172051 w 184854"/>
                <a:gd name="connsiteY4" fmla="*/ 163485 h 198380"/>
                <a:gd name="connsiteX5" fmla="*/ 171691 w 184854"/>
                <a:gd name="connsiteY5" fmla="*/ 159157 h 198380"/>
                <a:gd name="connsiteX6" fmla="*/ 169842 w 184854"/>
                <a:gd name="connsiteY6" fmla="*/ 150816 h 198380"/>
                <a:gd name="connsiteX7" fmla="*/ 166596 w 184854"/>
                <a:gd name="connsiteY7" fmla="*/ 144504 h 198380"/>
                <a:gd name="connsiteX8" fmla="*/ 166100 w 184854"/>
                <a:gd name="connsiteY8" fmla="*/ 135486 h 198380"/>
                <a:gd name="connsiteX9" fmla="*/ 168174 w 184854"/>
                <a:gd name="connsiteY9" fmla="*/ 132736 h 198380"/>
                <a:gd name="connsiteX10" fmla="*/ 168309 w 184854"/>
                <a:gd name="connsiteY10" fmla="*/ 125838 h 198380"/>
                <a:gd name="connsiteX11" fmla="*/ 164973 w 184854"/>
                <a:gd name="connsiteY11" fmla="*/ 123719 h 198380"/>
                <a:gd name="connsiteX12" fmla="*/ 168445 w 184854"/>
                <a:gd name="connsiteY12" fmla="*/ 118218 h 198380"/>
                <a:gd name="connsiteX13" fmla="*/ 169933 w 184854"/>
                <a:gd name="connsiteY13" fmla="*/ 109922 h 198380"/>
                <a:gd name="connsiteX14" fmla="*/ 167994 w 184854"/>
                <a:gd name="connsiteY14" fmla="*/ 105729 h 198380"/>
                <a:gd name="connsiteX15" fmla="*/ 163350 w 184854"/>
                <a:gd name="connsiteY15" fmla="*/ 102889 h 198380"/>
                <a:gd name="connsiteX16" fmla="*/ 160735 w 184854"/>
                <a:gd name="connsiteY16" fmla="*/ 99372 h 198380"/>
                <a:gd name="connsiteX17" fmla="*/ 158841 w 184854"/>
                <a:gd name="connsiteY17" fmla="*/ 93781 h 198380"/>
                <a:gd name="connsiteX18" fmla="*/ 158977 w 184854"/>
                <a:gd name="connsiteY18" fmla="*/ 86838 h 198380"/>
                <a:gd name="connsiteX19" fmla="*/ 162403 w 184854"/>
                <a:gd name="connsiteY19" fmla="*/ 82059 h 198380"/>
                <a:gd name="connsiteX20" fmla="*/ 167227 w 184854"/>
                <a:gd name="connsiteY20" fmla="*/ 73853 h 198380"/>
                <a:gd name="connsiteX21" fmla="*/ 166371 w 184854"/>
                <a:gd name="connsiteY21" fmla="*/ 69074 h 198380"/>
                <a:gd name="connsiteX22" fmla="*/ 141483 w 184854"/>
                <a:gd name="connsiteY22" fmla="*/ 47793 h 198380"/>
                <a:gd name="connsiteX23" fmla="*/ 142249 w 184854"/>
                <a:gd name="connsiteY23" fmla="*/ 42969 h 198380"/>
                <a:gd name="connsiteX24" fmla="*/ 136974 w 184854"/>
                <a:gd name="connsiteY24" fmla="*/ 37333 h 198380"/>
                <a:gd name="connsiteX25" fmla="*/ 81788 w 184854"/>
                <a:gd name="connsiteY25" fmla="*/ 5186 h 198380"/>
                <a:gd name="connsiteX26" fmla="*/ 78362 w 184854"/>
                <a:gd name="connsiteY26" fmla="*/ 8613 h 198380"/>
                <a:gd name="connsiteX27" fmla="*/ 74890 w 184854"/>
                <a:gd name="connsiteY27" fmla="*/ 14790 h 198380"/>
                <a:gd name="connsiteX28" fmla="*/ 71463 w 184854"/>
                <a:gd name="connsiteY28" fmla="*/ 17495 h 198380"/>
                <a:gd name="connsiteX29" fmla="*/ 68758 w 184854"/>
                <a:gd name="connsiteY29" fmla="*/ 17450 h 198380"/>
                <a:gd name="connsiteX30" fmla="*/ 68668 w 184854"/>
                <a:gd name="connsiteY30" fmla="*/ 21598 h 198380"/>
                <a:gd name="connsiteX31" fmla="*/ 69299 w 184854"/>
                <a:gd name="connsiteY31" fmla="*/ 24393 h 198380"/>
                <a:gd name="connsiteX32" fmla="*/ 74665 w 184854"/>
                <a:gd name="connsiteY32" fmla="*/ 24483 h 198380"/>
                <a:gd name="connsiteX33" fmla="*/ 74574 w 184854"/>
                <a:gd name="connsiteY33" fmla="*/ 29307 h 198380"/>
                <a:gd name="connsiteX34" fmla="*/ 70517 w 184854"/>
                <a:gd name="connsiteY34" fmla="*/ 30615 h 198380"/>
                <a:gd name="connsiteX35" fmla="*/ 67180 w 184854"/>
                <a:gd name="connsiteY35" fmla="*/ 29172 h 198380"/>
                <a:gd name="connsiteX36" fmla="*/ 63168 w 184854"/>
                <a:gd name="connsiteY36" fmla="*/ 28406 h 198380"/>
                <a:gd name="connsiteX37" fmla="*/ 61094 w 184854"/>
                <a:gd name="connsiteY37" fmla="*/ 31832 h 198380"/>
                <a:gd name="connsiteX38" fmla="*/ 57757 w 184854"/>
                <a:gd name="connsiteY38" fmla="*/ 29713 h 198380"/>
                <a:gd name="connsiteX39" fmla="*/ 53068 w 184854"/>
                <a:gd name="connsiteY39" fmla="*/ 29623 h 198380"/>
                <a:gd name="connsiteX40" fmla="*/ 49732 w 184854"/>
                <a:gd name="connsiteY40" fmla="*/ 27504 h 198380"/>
                <a:gd name="connsiteX41" fmla="*/ 44276 w 184854"/>
                <a:gd name="connsiteY41" fmla="*/ 32238 h 198380"/>
                <a:gd name="connsiteX42" fmla="*/ 39723 w 184854"/>
                <a:gd name="connsiteY42" fmla="*/ 25250 h 198380"/>
                <a:gd name="connsiteX43" fmla="*/ 40489 w 184854"/>
                <a:gd name="connsiteY43" fmla="*/ 20425 h 198380"/>
                <a:gd name="connsiteX44" fmla="*/ 41255 w 184854"/>
                <a:gd name="connsiteY44" fmla="*/ 14880 h 198380"/>
                <a:gd name="connsiteX45" fmla="*/ 42653 w 184854"/>
                <a:gd name="connsiteY45" fmla="*/ 10732 h 198380"/>
                <a:gd name="connsiteX46" fmla="*/ 42743 w 184854"/>
                <a:gd name="connsiteY46" fmla="*/ 6584 h 198380"/>
                <a:gd name="connsiteX47" fmla="*/ 43465 w 184854"/>
                <a:gd name="connsiteY47" fmla="*/ 4510 h 198380"/>
                <a:gd name="connsiteX48" fmla="*/ 21327 w 184854"/>
                <a:gd name="connsiteY48" fmla="*/ 4104 h 198380"/>
                <a:gd name="connsiteX49" fmla="*/ 22590 w 184854"/>
                <a:gd name="connsiteY49" fmla="*/ 8973 h 198380"/>
                <a:gd name="connsiteX50" fmla="*/ 23176 w 184854"/>
                <a:gd name="connsiteY50" fmla="*/ 13121 h 198380"/>
                <a:gd name="connsiteX51" fmla="*/ 25746 w 184854"/>
                <a:gd name="connsiteY51" fmla="*/ 19388 h 198380"/>
                <a:gd name="connsiteX52" fmla="*/ 26377 w 184854"/>
                <a:gd name="connsiteY52" fmla="*/ 22860 h 198380"/>
                <a:gd name="connsiteX53" fmla="*/ 24303 w 184854"/>
                <a:gd name="connsiteY53" fmla="*/ 25610 h 198380"/>
                <a:gd name="connsiteX54" fmla="*/ 20922 w 184854"/>
                <a:gd name="connsiteY54" fmla="*/ 27639 h 198380"/>
                <a:gd name="connsiteX55" fmla="*/ 19884 w 184854"/>
                <a:gd name="connsiteY55" fmla="*/ 27459 h 198380"/>
                <a:gd name="connsiteX56" fmla="*/ 18848 w 184854"/>
                <a:gd name="connsiteY56" fmla="*/ 31066 h 198380"/>
                <a:gd name="connsiteX57" fmla="*/ 19434 w 184854"/>
                <a:gd name="connsiteY57" fmla="*/ 36611 h 198380"/>
                <a:gd name="connsiteX58" fmla="*/ 24123 w 184854"/>
                <a:gd name="connsiteY58" fmla="*/ 37378 h 198380"/>
                <a:gd name="connsiteX59" fmla="*/ 22004 w 184854"/>
                <a:gd name="connsiteY59" fmla="*/ 42202 h 198380"/>
                <a:gd name="connsiteX60" fmla="*/ 20561 w 184854"/>
                <a:gd name="connsiteY60" fmla="*/ 47703 h 198380"/>
                <a:gd name="connsiteX61" fmla="*/ 18487 w 184854"/>
                <a:gd name="connsiteY61" fmla="*/ 49732 h 198380"/>
                <a:gd name="connsiteX62" fmla="*/ 13662 w 184854"/>
                <a:gd name="connsiteY62" fmla="*/ 56585 h 198380"/>
                <a:gd name="connsiteX63" fmla="*/ 10236 w 184854"/>
                <a:gd name="connsiteY63" fmla="*/ 60688 h 198380"/>
                <a:gd name="connsiteX64" fmla="*/ 6133 w 184854"/>
                <a:gd name="connsiteY64" fmla="*/ 63393 h 198380"/>
                <a:gd name="connsiteX65" fmla="*/ 4104 w 184854"/>
                <a:gd name="connsiteY65" fmla="*/ 62671 h 198380"/>
                <a:gd name="connsiteX66" fmla="*/ 4645 w 184854"/>
                <a:gd name="connsiteY66" fmla="*/ 71013 h 198380"/>
                <a:gd name="connsiteX67" fmla="*/ 4555 w 184854"/>
                <a:gd name="connsiteY67" fmla="*/ 77234 h 198380"/>
                <a:gd name="connsiteX68" fmla="*/ 7170 w 184854"/>
                <a:gd name="connsiteY68" fmla="*/ 80751 h 198380"/>
                <a:gd name="connsiteX69" fmla="*/ 7711 w 184854"/>
                <a:gd name="connsiteY69" fmla="*/ 88371 h 198380"/>
                <a:gd name="connsiteX70" fmla="*/ 4285 w 184854"/>
                <a:gd name="connsiteY70" fmla="*/ 92474 h 198380"/>
                <a:gd name="connsiteX71" fmla="*/ 4871 w 184854"/>
                <a:gd name="connsiteY71" fmla="*/ 97343 h 198380"/>
                <a:gd name="connsiteX72" fmla="*/ 9515 w 184854"/>
                <a:gd name="connsiteY72" fmla="*/ 99507 h 198380"/>
                <a:gd name="connsiteX73" fmla="*/ 13527 w 184854"/>
                <a:gd name="connsiteY73" fmla="*/ 100950 h 198380"/>
                <a:gd name="connsiteX74" fmla="*/ 16097 w 184854"/>
                <a:gd name="connsiteY74" fmla="*/ 107217 h 198380"/>
                <a:gd name="connsiteX75" fmla="*/ 16683 w 184854"/>
                <a:gd name="connsiteY75" fmla="*/ 111365 h 198380"/>
                <a:gd name="connsiteX76" fmla="*/ 17901 w 184854"/>
                <a:gd name="connsiteY76" fmla="*/ 118308 h 198380"/>
                <a:gd name="connsiteX77" fmla="*/ 21778 w 184854"/>
                <a:gd name="connsiteY77" fmla="*/ 127371 h 198380"/>
                <a:gd name="connsiteX78" fmla="*/ 26332 w 184854"/>
                <a:gd name="connsiteY78" fmla="*/ 135080 h 198380"/>
                <a:gd name="connsiteX79" fmla="*/ 27865 w 184854"/>
                <a:gd name="connsiteY79" fmla="*/ 137921 h 198380"/>
                <a:gd name="connsiteX80" fmla="*/ 28947 w 184854"/>
                <a:gd name="connsiteY80" fmla="*/ 139950 h 198380"/>
                <a:gd name="connsiteX81" fmla="*/ 34898 w 184854"/>
                <a:gd name="connsiteY81" fmla="*/ 144909 h 198380"/>
                <a:gd name="connsiteX82" fmla="*/ 40264 w 184854"/>
                <a:gd name="connsiteY82" fmla="*/ 146397 h 198380"/>
                <a:gd name="connsiteX83" fmla="*/ 44276 w 184854"/>
                <a:gd name="connsiteY83" fmla="*/ 147840 h 198380"/>
                <a:gd name="connsiteX84" fmla="*/ 50273 w 184854"/>
                <a:gd name="connsiteY84" fmla="*/ 150004 h 198380"/>
                <a:gd name="connsiteX85" fmla="*/ 54917 w 184854"/>
                <a:gd name="connsiteY85" fmla="*/ 152168 h 198380"/>
                <a:gd name="connsiteX86" fmla="*/ 57622 w 184854"/>
                <a:gd name="connsiteY86" fmla="*/ 154017 h 198380"/>
                <a:gd name="connsiteX87" fmla="*/ 60237 w 184854"/>
                <a:gd name="connsiteY87" fmla="*/ 155730 h 198380"/>
                <a:gd name="connsiteX88" fmla="*/ 60462 w 184854"/>
                <a:gd name="connsiteY88" fmla="*/ 155775 h 198380"/>
                <a:gd name="connsiteX89" fmla="*/ 66955 w 184854"/>
                <a:gd name="connsiteY89" fmla="*/ 156587 h 198380"/>
                <a:gd name="connsiteX90" fmla="*/ 72545 w 184854"/>
                <a:gd name="connsiteY90" fmla="*/ 157353 h 198380"/>
                <a:gd name="connsiteX91" fmla="*/ 72996 w 184854"/>
                <a:gd name="connsiteY91" fmla="*/ 157398 h 198380"/>
                <a:gd name="connsiteX92" fmla="*/ 77054 w 184854"/>
                <a:gd name="connsiteY92" fmla="*/ 156767 h 198380"/>
                <a:gd name="connsiteX93" fmla="*/ 80300 w 184854"/>
                <a:gd name="connsiteY93" fmla="*/ 161682 h 198380"/>
                <a:gd name="connsiteX94" fmla="*/ 83547 w 184854"/>
                <a:gd name="connsiteY94" fmla="*/ 167272 h 198380"/>
                <a:gd name="connsiteX95" fmla="*/ 83411 w 184854"/>
                <a:gd name="connsiteY95" fmla="*/ 176290 h 198380"/>
                <a:gd name="connsiteX96" fmla="*/ 81969 w 184854"/>
                <a:gd name="connsiteY96" fmla="*/ 181114 h 198380"/>
                <a:gd name="connsiteX97" fmla="*/ 82555 w 184854"/>
                <a:gd name="connsiteY97" fmla="*/ 185262 h 198380"/>
                <a:gd name="connsiteX98" fmla="*/ 85846 w 184854"/>
                <a:gd name="connsiteY98" fmla="*/ 190176 h 198380"/>
                <a:gd name="connsiteX99" fmla="*/ 87740 w 184854"/>
                <a:gd name="connsiteY99" fmla="*/ 190717 h 198380"/>
                <a:gd name="connsiteX100" fmla="*/ 91211 w 184854"/>
                <a:gd name="connsiteY100" fmla="*/ 191664 h 198380"/>
                <a:gd name="connsiteX101" fmla="*/ 97253 w 184854"/>
                <a:gd name="connsiteY101" fmla="*/ 193152 h 198380"/>
                <a:gd name="connsiteX102" fmla="*/ 101311 w 184854"/>
                <a:gd name="connsiteY102" fmla="*/ 191168 h 198380"/>
                <a:gd name="connsiteX103" fmla="*/ 105323 w 184854"/>
                <a:gd name="connsiteY103" fmla="*/ 191258 h 198380"/>
                <a:gd name="connsiteX104" fmla="*/ 109967 w 184854"/>
                <a:gd name="connsiteY104" fmla="*/ 194820 h 198380"/>
                <a:gd name="connsiteX105" fmla="*/ 115333 w 184854"/>
                <a:gd name="connsiteY105" fmla="*/ 195587 h 198380"/>
                <a:gd name="connsiteX106" fmla="*/ 119390 w 184854"/>
                <a:gd name="connsiteY106" fmla="*/ 194955 h 198380"/>
                <a:gd name="connsiteX107" fmla="*/ 122096 w 184854"/>
                <a:gd name="connsiteY107" fmla="*/ 194324 h 198380"/>
                <a:gd name="connsiteX108" fmla="*/ 126740 w 184854"/>
                <a:gd name="connsiteY108" fmla="*/ 196488 h 198380"/>
                <a:gd name="connsiteX109" fmla="*/ 132826 w 184854"/>
                <a:gd name="connsiteY109" fmla="*/ 195226 h 198380"/>
                <a:gd name="connsiteX110" fmla="*/ 136208 w 184854"/>
                <a:gd name="connsiteY110" fmla="*/ 193197 h 198380"/>
                <a:gd name="connsiteX111" fmla="*/ 138913 w 184854"/>
                <a:gd name="connsiteY111" fmla="*/ 191168 h 198380"/>
                <a:gd name="connsiteX112" fmla="*/ 144278 w 184854"/>
                <a:gd name="connsiteY112" fmla="*/ 191258 h 198380"/>
                <a:gd name="connsiteX113" fmla="*/ 150996 w 184854"/>
                <a:gd name="connsiteY113" fmla="*/ 189996 h 198380"/>
                <a:gd name="connsiteX114" fmla="*/ 155099 w 184854"/>
                <a:gd name="connsiteY114" fmla="*/ 187291 h 198380"/>
                <a:gd name="connsiteX115" fmla="*/ 160464 w 184854"/>
                <a:gd name="connsiteY115" fmla="*/ 188057 h 198380"/>
                <a:gd name="connsiteX116" fmla="*/ 164522 w 184854"/>
                <a:gd name="connsiteY116" fmla="*/ 186750 h 198380"/>
                <a:gd name="connsiteX117" fmla="*/ 171285 w 184854"/>
                <a:gd name="connsiteY117" fmla="*/ 184090 h 198380"/>
                <a:gd name="connsiteX118" fmla="*/ 175343 w 184854"/>
                <a:gd name="connsiteY118" fmla="*/ 181384 h 198380"/>
                <a:gd name="connsiteX119" fmla="*/ 180753 w 184854"/>
                <a:gd name="connsiteY119" fmla="*/ 178724 h 198380"/>
                <a:gd name="connsiteX120" fmla="*/ 184450 w 184854"/>
                <a:gd name="connsiteY120" fmla="*/ 176425 h 198380"/>
                <a:gd name="connsiteX121" fmla="*/ 183504 w 184854"/>
                <a:gd name="connsiteY121" fmla="*/ 173900 h 19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84854" h="198380">
                  <a:moveTo>
                    <a:pt x="183504" y="173900"/>
                  </a:moveTo>
                  <a:lnTo>
                    <a:pt x="181520" y="171105"/>
                  </a:lnTo>
                  <a:lnTo>
                    <a:pt x="180257" y="167633"/>
                  </a:lnTo>
                  <a:lnTo>
                    <a:pt x="172232" y="166100"/>
                  </a:lnTo>
                  <a:lnTo>
                    <a:pt x="172051" y="163485"/>
                  </a:lnTo>
                  <a:lnTo>
                    <a:pt x="171691" y="159157"/>
                  </a:lnTo>
                  <a:lnTo>
                    <a:pt x="169842" y="150816"/>
                  </a:lnTo>
                  <a:lnTo>
                    <a:pt x="166596" y="144504"/>
                  </a:lnTo>
                  <a:cubicBezTo>
                    <a:pt x="166596" y="144504"/>
                    <a:pt x="164702" y="138237"/>
                    <a:pt x="166100" y="135486"/>
                  </a:cubicBezTo>
                  <a:cubicBezTo>
                    <a:pt x="167498" y="132736"/>
                    <a:pt x="168174" y="132736"/>
                    <a:pt x="168174" y="132736"/>
                  </a:cubicBezTo>
                  <a:lnTo>
                    <a:pt x="168309" y="125838"/>
                  </a:lnTo>
                  <a:lnTo>
                    <a:pt x="164973" y="123719"/>
                  </a:lnTo>
                  <a:lnTo>
                    <a:pt x="168445" y="118218"/>
                  </a:lnTo>
                  <a:lnTo>
                    <a:pt x="169933" y="109922"/>
                  </a:lnTo>
                  <a:lnTo>
                    <a:pt x="167994" y="105729"/>
                  </a:lnTo>
                  <a:lnTo>
                    <a:pt x="163350" y="102889"/>
                  </a:lnTo>
                  <a:lnTo>
                    <a:pt x="160735" y="99372"/>
                  </a:lnTo>
                  <a:lnTo>
                    <a:pt x="158841" y="93781"/>
                  </a:lnTo>
                  <a:lnTo>
                    <a:pt x="158977" y="86838"/>
                  </a:lnTo>
                  <a:lnTo>
                    <a:pt x="162403" y="82059"/>
                  </a:lnTo>
                  <a:lnTo>
                    <a:pt x="167227" y="73853"/>
                  </a:lnTo>
                  <a:lnTo>
                    <a:pt x="166371" y="69074"/>
                  </a:lnTo>
                  <a:lnTo>
                    <a:pt x="141483" y="47793"/>
                  </a:lnTo>
                  <a:lnTo>
                    <a:pt x="142249" y="42969"/>
                  </a:lnTo>
                  <a:lnTo>
                    <a:pt x="136974" y="37333"/>
                  </a:lnTo>
                  <a:lnTo>
                    <a:pt x="81788" y="5186"/>
                  </a:lnTo>
                  <a:lnTo>
                    <a:pt x="78362" y="8613"/>
                  </a:lnTo>
                  <a:lnTo>
                    <a:pt x="74890" y="14790"/>
                  </a:lnTo>
                  <a:lnTo>
                    <a:pt x="71463" y="17495"/>
                  </a:lnTo>
                  <a:lnTo>
                    <a:pt x="68758" y="17450"/>
                  </a:lnTo>
                  <a:lnTo>
                    <a:pt x="68668" y="21598"/>
                  </a:lnTo>
                  <a:lnTo>
                    <a:pt x="69299" y="24393"/>
                  </a:lnTo>
                  <a:lnTo>
                    <a:pt x="74665" y="24483"/>
                  </a:lnTo>
                  <a:lnTo>
                    <a:pt x="74574" y="29307"/>
                  </a:lnTo>
                  <a:lnTo>
                    <a:pt x="70517" y="30615"/>
                  </a:lnTo>
                  <a:lnTo>
                    <a:pt x="67180" y="29172"/>
                  </a:lnTo>
                  <a:lnTo>
                    <a:pt x="63168" y="28406"/>
                  </a:lnTo>
                  <a:lnTo>
                    <a:pt x="61094" y="31832"/>
                  </a:lnTo>
                  <a:lnTo>
                    <a:pt x="57757" y="29713"/>
                  </a:lnTo>
                  <a:lnTo>
                    <a:pt x="53068" y="29623"/>
                  </a:lnTo>
                  <a:lnTo>
                    <a:pt x="49732" y="27504"/>
                  </a:lnTo>
                  <a:lnTo>
                    <a:pt x="44276" y="32238"/>
                  </a:lnTo>
                  <a:lnTo>
                    <a:pt x="39723" y="25250"/>
                  </a:lnTo>
                  <a:lnTo>
                    <a:pt x="40489" y="20425"/>
                  </a:lnTo>
                  <a:lnTo>
                    <a:pt x="41255" y="14880"/>
                  </a:lnTo>
                  <a:lnTo>
                    <a:pt x="42653" y="10732"/>
                  </a:lnTo>
                  <a:lnTo>
                    <a:pt x="42743" y="6584"/>
                  </a:lnTo>
                  <a:lnTo>
                    <a:pt x="43465" y="4510"/>
                  </a:lnTo>
                  <a:lnTo>
                    <a:pt x="21327" y="4104"/>
                  </a:lnTo>
                  <a:lnTo>
                    <a:pt x="22590" y="8973"/>
                  </a:lnTo>
                  <a:lnTo>
                    <a:pt x="23176" y="13121"/>
                  </a:lnTo>
                  <a:lnTo>
                    <a:pt x="25746" y="19388"/>
                  </a:lnTo>
                  <a:lnTo>
                    <a:pt x="26377" y="22860"/>
                  </a:lnTo>
                  <a:lnTo>
                    <a:pt x="24303" y="25610"/>
                  </a:lnTo>
                  <a:lnTo>
                    <a:pt x="20922" y="27639"/>
                  </a:lnTo>
                  <a:lnTo>
                    <a:pt x="19884" y="27459"/>
                  </a:lnTo>
                  <a:lnTo>
                    <a:pt x="18848" y="31066"/>
                  </a:lnTo>
                  <a:lnTo>
                    <a:pt x="19434" y="36611"/>
                  </a:lnTo>
                  <a:lnTo>
                    <a:pt x="24123" y="37378"/>
                  </a:lnTo>
                  <a:lnTo>
                    <a:pt x="22004" y="42202"/>
                  </a:lnTo>
                  <a:lnTo>
                    <a:pt x="20561" y="47703"/>
                  </a:lnTo>
                  <a:lnTo>
                    <a:pt x="18487" y="49732"/>
                  </a:lnTo>
                  <a:lnTo>
                    <a:pt x="13662" y="56585"/>
                  </a:lnTo>
                  <a:lnTo>
                    <a:pt x="10236" y="60688"/>
                  </a:lnTo>
                  <a:lnTo>
                    <a:pt x="6133" y="63393"/>
                  </a:lnTo>
                  <a:lnTo>
                    <a:pt x="4104" y="62671"/>
                  </a:lnTo>
                  <a:lnTo>
                    <a:pt x="4645" y="71013"/>
                  </a:lnTo>
                  <a:lnTo>
                    <a:pt x="4555" y="77234"/>
                  </a:lnTo>
                  <a:lnTo>
                    <a:pt x="7170" y="80751"/>
                  </a:lnTo>
                  <a:lnTo>
                    <a:pt x="7711" y="88371"/>
                  </a:lnTo>
                  <a:lnTo>
                    <a:pt x="4285" y="92474"/>
                  </a:lnTo>
                  <a:lnTo>
                    <a:pt x="4871" y="97343"/>
                  </a:lnTo>
                  <a:lnTo>
                    <a:pt x="9515" y="99507"/>
                  </a:lnTo>
                  <a:lnTo>
                    <a:pt x="13527" y="100950"/>
                  </a:lnTo>
                  <a:lnTo>
                    <a:pt x="16097" y="107217"/>
                  </a:lnTo>
                  <a:lnTo>
                    <a:pt x="16683" y="111365"/>
                  </a:lnTo>
                  <a:lnTo>
                    <a:pt x="17901" y="118308"/>
                  </a:lnTo>
                  <a:lnTo>
                    <a:pt x="21778" y="127371"/>
                  </a:lnTo>
                  <a:lnTo>
                    <a:pt x="26332" y="135080"/>
                  </a:lnTo>
                  <a:lnTo>
                    <a:pt x="27865" y="137921"/>
                  </a:lnTo>
                  <a:lnTo>
                    <a:pt x="28947" y="139950"/>
                  </a:lnTo>
                  <a:lnTo>
                    <a:pt x="34898" y="144909"/>
                  </a:lnTo>
                  <a:lnTo>
                    <a:pt x="40264" y="146397"/>
                  </a:lnTo>
                  <a:lnTo>
                    <a:pt x="44276" y="147840"/>
                  </a:lnTo>
                  <a:lnTo>
                    <a:pt x="50273" y="150004"/>
                  </a:lnTo>
                  <a:lnTo>
                    <a:pt x="54917" y="152168"/>
                  </a:lnTo>
                  <a:lnTo>
                    <a:pt x="57622" y="154017"/>
                  </a:lnTo>
                  <a:lnTo>
                    <a:pt x="60237" y="155730"/>
                  </a:lnTo>
                  <a:lnTo>
                    <a:pt x="60462" y="155775"/>
                  </a:lnTo>
                  <a:lnTo>
                    <a:pt x="66955" y="156587"/>
                  </a:lnTo>
                  <a:lnTo>
                    <a:pt x="72545" y="157353"/>
                  </a:lnTo>
                  <a:lnTo>
                    <a:pt x="72996" y="157398"/>
                  </a:lnTo>
                  <a:lnTo>
                    <a:pt x="77054" y="156767"/>
                  </a:lnTo>
                  <a:lnTo>
                    <a:pt x="80300" y="161682"/>
                  </a:lnTo>
                  <a:lnTo>
                    <a:pt x="83547" y="167272"/>
                  </a:lnTo>
                  <a:lnTo>
                    <a:pt x="83411" y="176290"/>
                  </a:lnTo>
                  <a:lnTo>
                    <a:pt x="81969" y="181114"/>
                  </a:lnTo>
                  <a:lnTo>
                    <a:pt x="82555" y="185262"/>
                  </a:lnTo>
                  <a:lnTo>
                    <a:pt x="85846" y="190176"/>
                  </a:lnTo>
                  <a:lnTo>
                    <a:pt x="87740" y="190717"/>
                  </a:lnTo>
                  <a:lnTo>
                    <a:pt x="91211" y="191664"/>
                  </a:lnTo>
                  <a:lnTo>
                    <a:pt x="97253" y="193152"/>
                  </a:lnTo>
                  <a:lnTo>
                    <a:pt x="101311" y="191168"/>
                  </a:lnTo>
                  <a:lnTo>
                    <a:pt x="105323" y="191258"/>
                  </a:lnTo>
                  <a:lnTo>
                    <a:pt x="109967" y="194820"/>
                  </a:lnTo>
                  <a:lnTo>
                    <a:pt x="115333" y="195587"/>
                  </a:lnTo>
                  <a:lnTo>
                    <a:pt x="119390" y="194955"/>
                  </a:lnTo>
                  <a:lnTo>
                    <a:pt x="122096" y="194324"/>
                  </a:lnTo>
                  <a:lnTo>
                    <a:pt x="126740" y="196488"/>
                  </a:lnTo>
                  <a:lnTo>
                    <a:pt x="132826" y="195226"/>
                  </a:lnTo>
                  <a:lnTo>
                    <a:pt x="136208" y="193197"/>
                  </a:lnTo>
                  <a:lnTo>
                    <a:pt x="138913" y="191168"/>
                  </a:lnTo>
                  <a:lnTo>
                    <a:pt x="144278" y="191258"/>
                  </a:lnTo>
                  <a:lnTo>
                    <a:pt x="150996" y="189996"/>
                  </a:lnTo>
                  <a:lnTo>
                    <a:pt x="155099" y="187291"/>
                  </a:lnTo>
                  <a:lnTo>
                    <a:pt x="160464" y="188057"/>
                  </a:lnTo>
                  <a:lnTo>
                    <a:pt x="164522" y="186750"/>
                  </a:lnTo>
                  <a:lnTo>
                    <a:pt x="171285" y="184090"/>
                  </a:lnTo>
                  <a:lnTo>
                    <a:pt x="175343" y="181384"/>
                  </a:lnTo>
                  <a:lnTo>
                    <a:pt x="180753" y="178724"/>
                  </a:lnTo>
                  <a:lnTo>
                    <a:pt x="184450" y="176425"/>
                  </a:lnTo>
                  <a:lnTo>
                    <a:pt x="183504" y="17390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3" name="手繪多邊形: 圖案 302">
              <a:extLst>
                <a:ext uri="{FF2B5EF4-FFF2-40B4-BE49-F238E27FC236}">
                  <a16:creationId xmlns:a16="http://schemas.microsoft.com/office/drawing/2014/main" id="{61AE2E9E-117B-4623-912B-BDB7BCF72C41}"/>
                </a:ext>
              </a:extLst>
            </p:cNvPr>
            <p:cNvSpPr/>
            <p:nvPr/>
          </p:nvSpPr>
          <p:spPr>
            <a:xfrm>
              <a:off x="1687829" y="3598709"/>
              <a:ext cx="268346" cy="268343"/>
            </a:xfrm>
            <a:custGeom>
              <a:avLst/>
              <a:gdLst>
                <a:gd name="connsiteX0" fmla="*/ 216552 w 220924"/>
                <a:gd name="connsiteY0" fmla="*/ 95449 h 220924"/>
                <a:gd name="connsiteX1" fmla="*/ 214207 w 220924"/>
                <a:gd name="connsiteY1" fmla="*/ 95404 h 220924"/>
                <a:gd name="connsiteX2" fmla="*/ 209518 w 220924"/>
                <a:gd name="connsiteY2" fmla="*/ 95314 h 220924"/>
                <a:gd name="connsiteX3" fmla="*/ 202755 w 220924"/>
                <a:gd name="connsiteY3" fmla="*/ 97974 h 220924"/>
                <a:gd name="connsiteX4" fmla="*/ 198066 w 220924"/>
                <a:gd name="connsiteY4" fmla="*/ 97884 h 220924"/>
                <a:gd name="connsiteX5" fmla="*/ 191348 w 220924"/>
                <a:gd name="connsiteY5" fmla="*/ 98470 h 220924"/>
                <a:gd name="connsiteX6" fmla="*/ 185307 w 220924"/>
                <a:gd name="connsiteY6" fmla="*/ 98335 h 220924"/>
                <a:gd name="connsiteX7" fmla="*/ 184631 w 220924"/>
                <a:gd name="connsiteY7" fmla="*/ 98335 h 220924"/>
                <a:gd name="connsiteX8" fmla="*/ 184090 w 220924"/>
                <a:gd name="connsiteY8" fmla="*/ 92113 h 220924"/>
                <a:gd name="connsiteX9" fmla="*/ 184811 w 220924"/>
                <a:gd name="connsiteY9" fmla="*/ 88687 h 220924"/>
                <a:gd name="connsiteX10" fmla="*/ 182917 w 220924"/>
                <a:gd name="connsiteY10" fmla="*/ 81743 h 220924"/>
                <a:gd name="connsiteX11" fmla="*/ 181024 w 220924"/>
                <a:gd name="connsiteY11" fmla="*/ 76152 h 220924"/>
                <a:gd name="connsiteX12" fmla="*/ 177056 w 220924"/>
                <a:gd name="connsiteY12" fmla="*/ 71914 h 220924"/>
                <a:gd name="connsiteX13" fmla="*/ 176560 w 220924"/>
                <a:gd name="connsiteY13" fmla="*/ 62897 h 220924"/>
                <a:gd name="connsiteX14" fmla="*/ 178634 w 220924"/>
                <a:gd name="connsiteY14" fmla="*/ 58794 h 220924"/>
                <a:gd name="connsiteX15" fmla="*/ 179445 w 220924"/>
                <a:gd name="connsiteY15" fmla="*/ 51174 h 220924"/>
                <a:gd name="connsiteX16" fmla="*/ 179536 w 220924"/>
                <a:gd name="connsiteY16" fmla="*/ 44953 h 220924"/>
                <a:gd name="connsiteX17" fmla="*/ 177597 w 220924"/>
                <a:gd name="connsiteY17" fmla="*/ 40083 h 220924"/>
                <a:gd name="connsiteX18" fmla="*/ 179085 w 220924"/>
                <a:gd name="connsiteY18" fmla="*/ 33185 h 220924"/>
                <a:gd name="connsiteX19" fmla="*/ 175793 w 220924"/>
                <a:gd name="connsiteY19" fmla="*/ 30390 h 220924"/>
                <a:gd name="connsiteX20" fmla="*/ 157669 w 220924"/>
                <a:gd name="connsiteY20" fmla="*/ 29353 h 220924"/>
                <a:gd name="connsiteX21" fmla="*/ 155054 w 220924"/>
                <a:gd name="connsiteY21" fmla="*/ 24438 h 220924"/>
                <a:gd name="connsiteX22" fmla="*/ 149012 w 220924"/>
                <a:gd name="connsiteY22" fmla="*/ 24303 h 220924"/>
                <a:gd name="connsiteX23" fmla="*/ 144323 w 220924"/>
                <a:gd name="connsiteY23" fmla="*/ 24213 h 220924"/>
                <a:gd name="connsiteX24" fmla="*/ 139634 w 220924"/>
                <a:gd name="connsiteY24" fmla="*/ 24123 h 220924"/>
                <a:gd name="connsiteX25" fmla="*/ 138237 w 220924"/>
                <a:gd name="connsiteY25" fmla="*/ 28225 h 220924"/>
                <a:gd name="connsiteX26" fmla="*/ 137515 w 220924"/>
                <a:gd name="connsiteY26" fmla="*/ 31697 h 220924"/>
                <a:gd name="connsiteX27" fmla="*/ 136794 w 220924"/>
                <a:gd name="connsiteY27" fmla="*/ 33771 h 220924"/>
                <a:gd name="connsiteX28" fmla="*/ 135396 w 220924"/>
                <a:gd name="connsiteY28" fmla="*/ 37198 h 220924"/>
                <a:gd name="connsiteX29" fmla="*/ 134629 w 220924"/>
                <a:gd name="connsiteY29" fmla="*/ 42022 h 220924"/>
                <a:gd name="connsiteX30" fmla="*/ 130617 w 220924"/>
                <a:gd name="connsiteY30" fmla="*/ 41932 h 220924"/>
                <a:gd name="connsiteX31" fmla="*/ 126604 w 220924"/>
                <a:gd name="connsiteY31" fmla="*/ 41165 h 220924"/>
                <a:gd name="connsiteX32" fmla="*/ 121915 w 220924"/>
                <a:gd name="connsiteY32" fmla="*/ 41075 h 220924"/>
                <a:gd name="connsiteX33" fmla="*/ 116505 w 220924"/>
                <a:gd name="connsiteY33" fmla="*/ 42383 h 220924"/>
                <a:gd name="connsiteX34" fmla="*/ 110418 w 220924"/>
                <a:gd name="connsiteY34" fmla="*/ 43645 h 220924"/>
                <a:gd name="connsiteX35" fmla="*/ 105053 w 220924"/>
                <a:gd name="connsiteY35" fmla="*/ 42157 h 220924"/>
                <a:gd name="connsiteX36" fmla="*/ 95855 w 220924"/>
                <a:gd name="connsiteY36" fmla="*/ 29533 h 220924"/>
                <a:gd name="connsiteX37" fmla="*/ 94593 w 220924"/>
                <a:gd name="connsiteY37" fmla="*/ 23987 h 220924"/>
                <a:gd name="connsiteX38" fmla="*/ 92654 w 220924"/>
                <a:gd name="connsiteY38" fmla="*/ 20471 h 220924"/>
                <a:gd name="connsiteX39" fmla="*/ 91392 w 220924"/>
                <a:gd name="connsiteY39" fmla="*/ 16278 h 220924"/>
                <a:gd name="connsiteX40" fmla="*/ 90805 w 220924"/>
                <a:gd name="connsiteY40" fmla="*/ 10732 h 220924"/>
                <a:gd name="connsiteX41" fmla="*/ 87559 w 220924"/>
                <a:gd name="connsiteY41" fmla="*/ 4465 h 220924"/>
                <a:gd name="connsiteX42" fmla="*/ 28451 w 220924"/>
                <a:gd name="connsiteY42" fmla="*/ 4104 h 220924"/>
                <a:gd name="connsiteX43" fmla="*/ 23085 w 220924"/>
                <a:gd name="connsiteY43" fmla="*/ 4690 h 220924"/>
                <a:gd name="connsiteX44" fmla="*/ 15646 w 220924"/>
                <a:gd name="connsiteY44" fmla="*/ 8027 h 220924"/>
                <a:gd name="connsiteX45" fmla="*/ 18892 w 220924"/>
                <a:gd name="connsiteY45" fmla="*/ 15015 h 220924"/>
                <a:gd name="connsiteX46" fmla="*/ 20155 w 220924"/>
                <a:gd name="connsiteY46" fmla="*/ 20561 h 220924"/>
                <a:gd name="connsiteX47" fmla="*/ 22770 w 220924"/>
                <a:gd name="connsiteY47" fmla="*/ 25475 h 220924"/>
                <a:gd name="connsiteX48" fmla="*/ 27369 w 220924"/>
                <a:gd name="connsiteY48" fmla="*/ 31111 h 220924"/>
                <a:gd name="connsiteX49" fmla="*/ 29262 w 220924"/>
                <a:gd name="connsiteY49" fmla="*/ 36702 h 220924"/>
                <a:gd name="connsiteX50" fmla="*/ 29172 w 220924"/>
                <a:gd name="connsiteY50" fmla="*/ 40850 h 220924"/>
                <a:gd name="connsiteX51" fmla="*/ 31742 w 220924"/>
                <a:gd name="connsiteY51" fmla="*/ 48514 h 220924"/>
                <a:gd name="connsiteX52" fmla="*/ 30299 w 220924"/>
                <a:gd name="connsiteY52" fmla="*/ 54736 h 220924"/>
                <a:gd name="connsiteX53" fmla="*/ 28857 w 220924"/>
                <a:gd name="connsiteY53" fmla="*/ 59561 h 220924"/>
                <a:gd name="connsiteX54" fmla="*/ 30074 w 220924"/>
                <a:gd name="connsiteY54" fmla="*/ 66504 h 220924"/>
                <a:gd name="connsiteX55" fmla="*/ 33996 w 220924"/>
                <a:gd name="connsiteY55" fmla="*/ 72816 h 220924"/>
                <a:gd name="connsiteX56" fmla="*/ 35890 w 220924"/>
                <a:gd name="connsiteY56" fmla="*/ 79083 h 220924"/>
                <a:gd name="connsiteX57" fmla="*/ 38460 w 220924"/>
                <a:gd name="connsiteY57" fmla="*/ 85350 h 220924"/>
                <a:gd name="connsiteX58" fmla="*/ 41706 w 220924"/>
                <a:gd name="connsiteY58" fmla="*/ 91617 h 220924"/>
                <a:gd name="connsiteX59" fmla="*/ 42292 w 220924"/>
                <a:gd name="connsiteY59" fmla="*/ 97163 h 220924"/>
                <a:gd name="connsiteX60" fmla="*/ 40804 w 220924"/>
                <a:gd name="connsiteY60" fmla="*/ 105459 h 220924"/>
                <a:gd name="connsiteX61" fmla="*/ 35980 w 220924"/>
                <a:gd name="connsiteY61" fmla="*/ 112312 h 220924"/>
                <a:gd name="connsiteX62" fmla="*/ 33816 w 220924"/>
                <a:gd name="connsiteY62" fmla="*/ 119886 h 220924"/>
                <a:gd name="connsiteX63" fmla="*/ 27098 w 220924"/>
                <a:gd name="connsiteY63" fmla="*/ 120472 h 220924"/>
                <a:gd name="connsiteX64" fmla="*/ 25700 w 220924"/>
                <a:gd name="connsiteY64" fmla="*/ 124620 h 220924"/>
                <a:gd name="connsiteX65" fmla="*/ 22274 w 220924"/>
                <a:gd name="connsiteY65" fmla="*/ 129400 h 220924"/>
                <a:gd name="connsiteX66" fmla="*/ 18847 w 220924"/>
                <a:gd name="connsiteY66" fmla="*/ 134179 h 220924"/>
                <a:gd name="connsiteX67" fmla="*/ 18712 w 220924"/>
                <a:gd name="connsiteY67" fmla="*/ 140401 h 220924"/>
                <a:gd name="connsiteX68" fmla="*/ 14609 w 220924"/>
                <a:gd name="connsiteY68" fmla="*/ 145180 h 220924"/>
                <a:gd name="connsiteX69" fmla="*/ 13843 w 220924"/>
                <a:gd name="connsiteY69" fmla="*/ 150726 h 220924"/>
                <a:gd name="connsiteX70" fmla="*/ 12400 w 220924"/>
                <a:gd name="connsiteY70" fmla="*/ 156226 h 220924"/>
                <a:gd name="connsiteX71" fmla="*/ 12265 w 220924"/>
                <a:gd name="connsiteY71" fmla="*/ 163169 h 220924"/>
                <a:gd name="connsiteX72" fmla="*/ 10146 w 220924"/>
                <a:gd name="connsiteY72" fmla="*/ 167994 h 220924"/>
                <a:gd name="connsiteX73" fmla="*/ 9379 w 220924"/>
                <a:gd name="connsiteY73" fmla="*/ 172142 h 220924"/>
                <a:gd name="connsiteX74" fmla="*/ 7305 w 220924"/>
                <a:gd name="connsiteY74" fmla="*/ 175568 h 220924"/>
                <a:gd name="connsiteX75" fmla="*/ 5186 w 220924"/>
                <a:gd name="connsiteY75" fmla="*/ 181069 h 220924"/>
                <a:gd name="connsiteX76" fmla="*/ 4375 w 220924"/>
                <a:gd name="connsiteY76" fmla="*/ 188688 h 220924"/>
                <a:gd name="connsiteX77" fmla="*/ 4284 w 220924"/>
                <a:gd name="connsiteY77" fmla="*/ 194550 h 220924"/>
                <a:gd name="connsiteX78" fmla="*/ 4239 w 220924"/>
                <a:gd name="connsiteY78" fmla="*/ 195632 h 220924"/>
                <a:gd name="connsiteX79" fmla="*/ 4104 w 220924"/>
                <a:gd name="connsiteY79" fmla="*/ 203838 h 220924"/>
                <a:gd name="connsiteX80" fmla="*/ 7486 w 220924"/>
                <a:gd name="connsiteY80" fmla="*/ 202620 h 220924"/>
                <a:gd name="connsiteX81" fmla="*/ 12175 w 220924"/>
                <a:gd name="connsiteY81" fmla="*/ 202710 h 220924"/>
                <a:gd name="connsiteX82" fmla="*/ 15511 w 220924"/>
                <a:gd name="connsiteY82" fmla="*/ 203477 h 220924"/>
                <a:gd name="connsiteX83" fmla="*/ 20876 w 220924"/>
                <a:gd name="connsiteY83" fmla="*/ 202891 h 220924"/>
                <a:gd name="connsiteX84" fmla="*/ 24258 w 220924"/>
                <a:gd name="connsiteY84" fmla="*/ 200862 h 220924"/>
                <a:gd name="connsiteX85" fmla="*/ 28992 w 220924"/>
                <a:gd name="connsiteY85" fmla="*/ 198878 h 220924"/>
                <a:gd name="connsiteX86" fmla="*/ 33636 w 220924"/>
                <a:gd name="connsiteY86" fmla="*/ 201042 h 220924"/>
                <a:gd name="connsiteX87" fmla="*/ 37648 w 220924"/>
                <a:gd name="connsiteY87" fmla="*/ 203206 h 220924"/>
                <a:gd name="connsiteX88" fmla="*/ 42969 w 220924"/>
                <a:gd name="connsiteY88" fmla="*/ 206768 h 220924"/>
                <a:gd name="connsiteX89" fmla="*/ 116189 w 220924"/>
                <a:gd name="connsiteY89" fmla="*/ 206678 h 220924"/>
                <a:gd name="connsiteX90" fmla="*/ 120788 w 220924"/>
                <a:gd name="connsiteY90" fmla="*/ 212990 h 220924"/>
                <a:gd name="connsiteX91" fmla="*/ 124124 w 220924"/>
                <a:gd name="connsiteY91" fmla="*/ 215154 h 220924"/>
                <a:gd name="connsiteX92" fmla="*/ 130166 w 220924"/>
                <a:gd name="connsiteY92" fmla="*/ 215966 h 220924"/>
                <a:gd name="connsiteX93" fmla="*/ 136208 w 220924"/>
                <a:gd name="connsiteY93" fmla="*/ 216056 h 220924"/>
                <a:gd name="connsiteX94" fmla="*/ 142249 w 220924"/>
                <a:gd name="connsiteY94" fmla="*/ 216146 h 220924"/>
                <a:gd name="connsiteX95" fmla="*/ 148065 w 220924"/>
                <a:gd name="connsiteY95" fmla="*/ 218942 h 220924"/>
                <a:gd name="connsiteX96" fmla="*/ 148246 w 220924"/>
                <a:gd name="connsiteY96" fmla="*/ 219032 h 220924"/>
                <a:gd name="connsiteX97" fmla="*/ 152258 w 220924"/>
                <a:gd name="connsiteY97" fmla="*/ 219122 h 220924"/>
                <a:gd name="connsiteX98" fmla="*/ 155640 w 220924"/>
                <a:gd name="connsiteY98" fmla="*/ 218491 h 220924"/>
                <a:gd name="connsiteX99" fmla="*/ 161005 w 220924"/>
                <a:gd name="connsiteY99" fmla="*/ 217905 h 220924"/>
                <a:gd name="connsiteX100" fmla="*/ 164342 w 220924"/>
                <a:gd name="connsiteY100" fmla="*/ 218671 h 220924"/>
                <a:gd name="connsiteX101" fmla="*/ 169662 w 220924"/>
                <a:gd name="connsiteY101" fmla="*/ 220835 h 220924"/>
                <a:gd name="connsiteX102" fmla="*/ 197300 w 220924"/>
                <a:gd name="connsiteY102" fmla="*/ 213712 h 220924"/>
                <a:gd name="connsiteX103" fmla="*/ 184901 w 220924"/>
                <a:gd name="connsiteY103" fmla="*/ 199239 h 220924"/>
                <a:gd name="connsiteX104" fmla="*/ 181339 w 220924"/>
                <a:gd name="connsiteY104" fmla="*/ 195091 h 220924"/>
                <a:gd name="connsiteX105" fmla="*/ 175613 w 220924"/>
                <a:gd name="connsiteY105" fmla="*/ 188418 h 220924"/>
                <a:gd name="connsiteX106" fmla="*/ 176605 w 220924"/>
                <a:gd name="connsiteY106" fmla="*/ 132330 h 220924"/>
                <a:gd name="connsiteX107" fmla="*/ 210871 w 220924"/>
                <a:gd name="connsiteY107" fmla="*/ 132240 h 220924"/>
                <a:gd name="connsiteX108" fmla="*/ 210961 w 220924"/>
                <a:gd name="connsiteY108" fmla="*/ 127371 h 220924"/>
                <a:gd name="connsiteX109" fmla="*/ 211096 w 220924"/>
                <a:gd name="connsiteY109" fmla="*/ 120472 h 220924"/>
                <a:gd name="connsiteX110" fmla="*/ 211863 w 220924"/>
                <a:gd name="connsiteY110" fmla="*/ 115648 h 220924"/>
                <a:gd name="connsiteX111" fmla="*/ 212674 w 220924"/>
                <a:gd name="connsiteY111" fmla="*/ 108750 h 220924"/>
                <a:gd name="connsiteX112" fmla="*/ 216822 w 220924"/>
                <a:gd name="connsiteY112" fmla="*/ 101897 h 220924"/>
                <a:gd name="connsiteX113" fmla="*/ 216552 w 220924"/>
                <a:gd name="connsiteY113" fmla="*/ 95449 h 2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20924" h="220924">
                  <a:moveTo>
                    <a:pt x="216552" y="95449"/>
                  </a:moveTo>
                  <a:lnTo>
                    <a:pt x="214207" y="95404"/>
                  </a:lnTo>
                  <a:lnTo>
                    <a:pt x="209518" y="95314"/>
                  </a:lnTo>
                  <a:lnTo>
                    <a:pt x="202755" y="97974"/>
                  </a:lnTo>
                  <a:lnTo>
                    <a:pt x="198066" y="97884"/>
                  </a:lnTo>
                  <a:lnTo>
                    <a:pt x="191348" y="98470"/>
                  </a:lnTo>
                  <a:lnTo>
                    <a:pt x="185307" y="98335"/>
                  </a:lnTo>
                  <a:lnTo>
                    <a:pt x="184631" y="98335"/>
                  </a:lnTo>
                  <a:lnTo>
                    <a:pt x="184090" y="92113"/>
                  </a:lnTo>
                  <a:lnTo>
                    <a:pt x="184811" y="88687"/>
                  </a:lnTo>
                  <a:lnTo>
                    <a:pt x="182917" y="81743"/>
                  </a:lnTo>
                  <a:lnTo>
                    <a:pt x="181024" y="76152"/>
                  </a:lnTo>
                  <a:lnTo>
                    <a:pt x="177056" y="71914"/>
                  </a:lnTo>
                  <a:lnTo>
                    <a:pt x="176560" y="62897"/>
                  </a:lnTo>
                  <a:lnTo>
                    <a:pt x="178634" y="58794"/>
                  </a:lnTo>
                  <a:lnTo>
                    <a:pt x="179445" y="51174"/>
                  </a:lnTo>
                  <a:lnTo>
                    <a:pt x="179536" y="44953"/>
                  </a:lnTo>
                  <a:lnTo>
                    <a:pt x="177597" y="40083"/>
                  </a:lnTo>
                  <a:lnTo>
                    <a:pt x="179085" y="33185"/>
                  </a:lnTo>
                  <a:lnTo>
                    <a:pt x="175793" y="30390"/>
                  </a:lnTo>
                  <a:lnTo>
                    <a:pt x="157669" y="29353"/>
                  </a:lnTo>
                  <a:lnTo>
                    <a:pt x="155054" y="24438"/>
                  </a:lnTo>
                  <a:lnTo>
                    <a:pt x="149012" y="24303"/>
                  </a:lnTo>
                  <a:lnTo>
                    <a:pt x="144323" y="24213"/>
                  </a:lnTo>
                  <a:lnTo>
                    <a:pt x="139634" y="24123"/>
                  </a:lnTo>
                  <a:lnTo>
                    <a:pt x="138237" y="28225"/>
                  </a:lnTo>
                  <a:lnTo>
                    <a:pt x="137515" y="31697"/>
                  </a:lnTo>
                  <a:lnTo>
                    <a:pt x="136794" y="33771"/>
                  </a:lnTo>
                  <a:lnTo>
                    <a:pt x="135396" y="37198"/>
                  </a:lnTo>
                  <a:lnTo>
                    <a:pt x="134629" y="42022"/>
                  </a:lnTo>
                  <a:lnTo>
                    <a:pt x="130617" y="41932"/>
                  </a:lnTo>
                  <a:lnTo>
                    <a:pt x="126604" y="41165"/>
                  </a:lnTo>
                  <a:lnTo>
                    <a:pt x="121915" y="41075"/>
                  </a:lnTo>
                  <a:lnTo>
                    <a:pt x="116505" y="42383"/>
                  </a:lnTo>
                  <a:lnTo>
                    <a:pt x="110418" y="43645"/>
                  </a:lnTo>
                  <a:lnTo>
                    <a:pt x="105053" y="42157"/>
                  </a:lnTo>
                  <a:lnTo>
                    <a:pt x="95855" y="29533"/>
                  </a:lnTo>
                  <a:lnTo>
                    <a:pt x="94593" y="23987"/>
                  </a:lnTo>
                  <a:lnTo>
                    <a:pt x="92654" y="20471"/>
                  </a:lnTo>
                  <a:lnTo>
                    <a:pt x="91392" y="16278"/>
                  </a:lnTo>
                  <a:lnTo>
                    <a:pt x="90805" y="10732"/>
                  </a:lnTo>
                  <a:lnTo>
                    <a:pt x="87559" y="4465"/>
                  </a:lnTo>
                  <a:lnTo>
                    <a:pt x="28451" y="4104"/>
                  </a:lnTo>
                  <a:lnTo>
                    <a:pt x="23085" y="4690"/>
                  </a:lnTo>
                  <a:lnTo>
                    <a:pt x="15646" y="8027"/>
                  </a:lnTo>
                  <a:lnTo>
                    <a:pt x="18892" y="15015"/>
                  </a:lnTo>
                  <a:lnTo>
                    <a:pt x="20155" y="20561"/>
                  </a:lnTo>
                  <a:lnTo>
                    <a:pt x="22770" y="25475"/>
                  </a:lnTo>
                  <a:lnTo>
                    <a:pt x="27369" y="31111"/>
                  </a:lnTo>
                  <a:lnTo>
                    <a:pt x="29262" y="36702"/>
                  </a:lnTo>
                  <a:lnTo>
                    <a:pt x="29172" y="40850"/>
                  </a:lnTo>
                  <a:lnTo>
                    <a:pt x="31742" y="48514"/>
                  </a:lnTo>
                  <a:lnTo>
                    <a:pt x="30299" y="54736"/>
                  </a:lnTo>
                  <a:lnTo>
                    <a:pt x="28857" y="59561"/>
                  </a:lnTo>
                  <a:lnTo>
                    <a:pt x="30074" y="66504"/>
                  </a:lnTo>
                  <a:lnTo>
                    <a:pt x="33996" y="72816"/>
                  </a:lnTo>
                  <a:lnTo>
                    <a:pt x="35890" y="79083"/>
                  </a:lnTo>
                  <a:lnTo>
                    <a:pt x="38460" y="85350"/>
                  </a:lnTo>
                  <a:lnTo>
                    <a:pt x="41706" y="91617"/>
                  </a:lnTo>
                  <a:lnTo>
                    <a:pt x="42292" y="97163"/>
                  </a:lnTo>
                  <a:lnTo>
                    <a:pt x="40804" y="105459"/>
                  </a:lnTo>
                  <a:lnTo>
                    <a:pt x="35980" y="112312"/>
                  </a:lnTo>
                  <a:lnTo>
                    <a:pt x="33816" y="119886"/>
                  </a:lnTo>
                  <a:cubicBezTo>
                    <a:pt x="33816" y="119886"/>
                    <a:pt x="30434" y="120518"/>
                    <a:pt x="27098" y="120472"/>
                  </a:cubicBezTo>
                  <a:cubicBezTo>
                    <a:pt x="23762" y="120427"/>
                    <a:pt x="25700" y="124620"/>
                    <a:pt x="25700" y="124620"/>
                  </a:cubicBezTo>
                  <a:lnTo>
                    <a:pt x="22274" y="129400"/>
                  </a:lnTo>
                  <a:lnTo>
                    <a:pt x="18847" y="134179"/>
                  </a:lnTo>
                  <a:lnTo>
                    <a:pt x="18712" y="140401"/>
                  </a:lnTo>
                  <a:lnTo>
                    <a:pt x="14609" y="145180"/>
                  </a:lnTo>
                  <a:lnTo>
                    <a:pt x="13843" y="150726"/>
                  </a:lnTo>
                  <a:lnTo>
                    <a:pt x="12400" y="156226"/>
                  </a:lnTo>
                  <a:lnTo>
                    <a:pt x="12265" y="163169"/>
                  </a:lnTo>
                  <a:lnTo>
                    <a:pt x="10146" y="167994"/>
                  </a:lnTo>
                  <a:lnTo>
                    <a:pt x="9379" y="172142"/>
                  </a:lnTo>
                  <a:lnTo>
                    <a:pt x="7305" y="175568"/>
                  </a:lnTo>
                  <a:lnTo>
                    <a:pt x="5186" y="181069"/>
                  </a:lnTo>
                  <a:lnTo>
                    <a:pt x="4375" y="188688"/>
                  </a:lnTo>
                  <a:lnTo>
                    <a:pt x="4284" y="194550"/>
                  </a:lnTo>
                  <a:lnTo>
                    <a:pt x="4239" y="195632"/>
                  </a:lnTo>
                  <a:lnTo>
                    <a:pt x="4104" y="203838"/>
                  </a:lnTo>
                  <a:lnTo>
                    <a:pt x="7486" y="202620"/>
                  </a:lnTo>
                  <a:lnTo>
                    <a:pt x="12175" y="202710"/>
                  </a:lnTo>
                  <a:lnTo>
                    <a:pt x="15511" y="203477"/>
                  </a:lnTo>
                  <a:lnTo>
                    <a:pt x="20876" y="202891"/>
                  </a:lnTo>
                  <a:lnTo>
                    <a:pt x="24258" y="200862"/>
                  </a:lnTo>
                  <a:lnTo>
                    <a:pt x="28992" y="198878"/>
                  </a:lnTo>
                  <a:lnTo>
                    <a:pt x="33636" y="201042"/>
                  </a:lnTo>
                  <a:lnTo>
                    <a:pt x="37648" y="203206"/>
                  </a:lnTo>
                  <a:lnTo>
                    <a:pt x="42969" y="206768"/>
                  </a:lnTo>
                  <a:lnTo>
                    <a:pt x="116189" y="206678"/>
                  </a:lnTo>
                  <a:lnTo>
                    <a:pt x="120788" y="212990"/>
                  </a:lnTo>
                  <a:lnTo>
                    <a:pt x="124124" y="215154"/>
                  </a:lnTo>
                  <a:lnTo>
                    <a:pt x="130166" y="215966"/>
                  </a:lnTo>
                  <a:lnTo>
                    <a:pt x="136208" y="216056"/>
                  </a:lnTo>
                  <a:lnTo>
                    <a:pt x="142249" y="216146"/>
                  </a:lnTo>
                  <a:lnTo>
                    <a:pt x="148065" y="218942"/>
                  </a:lnTo>
                  <a:lnTo>
                    <a:pt x="148246" y="219032"/>
                  </a:lnTo>
                  <a:lnTo>
                    <a:pt x="152258" y="219122"/>
                  </a:lnTo>
                  <a:lnTo>
                    <a:pt x="155640" y="218491"/>
                  </a:lnTo>
                  <a:lnTo>
                    <a:pt x="161005" y="217905"/>
                  </a:lnTo>
                  <a:lnTo>
                    <a:pt x="164342" y="218671"/>
                  </a:lnTo>
                  <a:lnTo>
                    <a:pt x="169662" y="220835"/>
                  </a:lnTo>
                  <a:lnTo>
                    <a:pt x="197300" y="213712"/>
                  </a:lnTo>
                  <a:lnTo>
                    <a:pt x="184901" y="199239"/>
                  </a:lnTo>
                  <a:lnTo>
                    <a:pt x="181339" y="195091"/>
                  </a:lnTo>
                  <a:lnTo>
                    <a:pt x="175613" y="188418"/>
                  </a:lnTo>
                  <a:lnTo>
                    <a:pt x="176605" y="132330"/>
                  </a:lnTo>
                  <a:lnTo>
                    <a:pt x="210871" y="132240"/>
                  </a:lnTo>
                  <a:lnTo>
                    <a:pt x="210961" y="127371"/>
                  </a:lnTo>
                  <a:lnTo>
                    <a:pt x="211096" y="120472"/>
                  </a:lnTo>
                  <a:lnTo>
                    <a:pt x="211863" y="115648"/>
                  </a:lnTo>
                  <a:lnTo>
                    <a:pt x="212674" y="108750"/>
                  </a:lnTo>
                  <a:lnTo>
                    <a:pt x="216822" y="101897"/>
                  </a:lnTo>
                  <a:lnTo>
                    <a:pt x="216552" y="9544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4" name="手繪多邊形: 圖案 303">
              <a:extLst>
                <a:ext uri="{FF2B5EF4-FFF2-40B4-BE49-F238E27FC236}">
                  <a16:creationId xmlns:a16="http://schemas.microsoft.com/office/drawing/2014/main" id="{A57A9A36-AC63-48F9-A6F1-0892B1625F5D}"/>
                </a:ext>
              </a:extLst>
            </p:cNvPr>
            <p:cNvSpPr/>
            <p:nvPr/>
          </p:nvSpPr>
          <p:spPr>
            <a:xfrm>
              <a:off x="2050479" y="3525326"/>
              <a:ext cx="43811" cy="49288"/>
            </a:xfrm>
            <a:custGeom>
              <a:avLst/>
              <a:gdLst>
                <a:gd name="connsiteX0" fmla="*/ 31697 w 36069"/>
                <a:gd name="connsiteY0" fmla="*/ 13843 h 40577"/>
                <a:gd name="connsiteX1" fmla="*/ 31111 w 36069"/>
                <a:gd name="connsiteY1" fmla="*/ 8297 h 40577"/>
                <a:gd name="connsiteX2" fmla="*/ 32148 w 36069"/>
                <a:gd name="connsiteY2" fmla="*/ 4690 h 40577"/>
                <a:gd name="connsiteX3" fmla="*/ 28541 w 36069"/>
                <a:gd name="connsiteY3" fmla="*/ 4104 h 40577"/>
                <a:gd name="connsiteX4" fmla="*/ 24438 w 36069"/>
                <a:gd name="connsiteY4" fmla="*/ 6764 h 40577"/>
                <a:gd name="connsiteX5" fmla="*/ 22319 w 36069"/>
                <a:gd name="connsiteY5" fmla="*/ 6313 h 40577"/>
                <a:gd name="connsiteX6" fmla="*/ 21102 w 36069"/>
                <a:gd name="connsiteY6" fmla="*/ 6043 h 40577"/>
                <a:gd name="connsiteX7" fmla="*/ 21057 w 36069"/>
                <a:gd name="connsiteY7" fmla="*/ 8793 h 40577"/>
                <a:gd name="connsiteX8" fmla="*/ 18983 w 36069"/>
                <a:gd name="connsiteY8" fmla="*/ 12220 h 40577"/>
                <a:gd name="connsiteX9" fmla="*/ 16278 w 36069"/>
                <a:gd name="connsiteY9" fmla="*/ 13572 h 40577"/>
                <a:gd name="connsiteX10" fmla="*/ 10912 w 36069"/>
                <a:gd name="connsiteY10" fmla="*/ 12084 h 40577"/>
                <a:gd name="connsiteX11" fmla="*/ 7666 w 36069"/>
                <a:gd name="connsiteY11" fmla="*/ 7170 h 40577"/>
                <a:gd name="connsiteX12" fmla="*/ 4104 w 36069"/>
                <a:gd name="connsiteY12" fmla="*/ 8613 h 40577"/>
                <a:gd name="connsiteX13" fmla="*/ 4240 w 36069"/>
                <a:gd name="connsiteY13" fmla="*/ 9199 h 40577"/>
                <a:gd name="connsiteX14" fmla="*/ 6854 w 36069"/>
                <a:gd name="connsiteY14" fmla="*/ 14113 h 40577"/>
                <a:gd name="connsiteX15" fmla="*/ 8117 w 36069"/>
                <a:gd name="connsiteY15" fmla="*/ 18983 h 40577"/>
                <a:gd name="connsiteX16" fmla="*/ 8027 w 36069"/>
                <a:gd name="connsiteY16" fmla="*/ 24483 h 40577"/>
                <a:gd name="connsiteX17" fmla="*/ 7892 w 36069"/>
                <a:gd name="connsiteY17" fmla="*/ 30750 h 40577"/>
                <a:gd name="connsiteX18" fmla="*/ 13167 w 36069"/>
                <a:gd name="connsiteY18" fmla="*/ 35665 h 40577"/>
                <a:gd name="connsiteX19" fmla="*/ 13121 w 36069"/>
                <a:gd name="connsiteY19" fmla="*/ 38415 h 40577"/>
                <a:gd name="connsiteX20" fmla="*/ 16458 w 36069"/>
                <a:gd name="connsiteY20" fmla="*/ 39903 h 40577"/>
                <a:gd name="connsiteX21" fmla="*/ 18487 w 36069"/>
                <a:gd name="connsiteY21" fmla="*/ 40624 h 40577"/>
                <a:gd name="connsiteX22" fmla="*/ 22545 w 36069"/>
                <a:gd name="connsiteY22" fmla="*/ 37919 h 40577"/>
                <a:gd name="connsiteX23" fmla="*/ 25971 w 36069"/>
                <a:gd name="connsiteY23" fmla="*/ 33816 h 40577"/>
                <a:gd name="connsiteX24" fmla="*/ 30795 w 36069"/>
                <a:gd name="connsiteY24" fmla="*/ 26963 h 40577"/>
                <a:gd name="connsiteX25" fmla="*/ 32869 w 36069"/>
                <a:gd name="connsiteY25" fmla="*/ 24934 h 40577"/>
                <a:gd name="connsiteX26" fmla="*/ 34312 w 36069"/>
                <a:gd name="connsiteY26" fmla="*/ 19434 h 40577"/>
                <a:gd name="connsiteX27" fmla="*/ 36386 w 36069"/>
                <a:gd name="connsiteY27" fmla="*/ 14609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069" h="40577">
                  <a:moveTo>
                    <a:pt x="31697" y="13843"/>
                  </a:moveTo>
                  <a:lnTo>
                    <a:pt x="31111" y="8297"/>
                  </a:lnTo>
                  <a:lnTo>
                    <a:pt x="32148" y="4690"/>
                  </a:lnTo>
                  <a:lnTo>
                    <a:pt x="28541" y="4104"/>
                  </a:lnTo>
                  <a:lnTo>
                    <a:pt x="24438" y="6764"/>
                  </a:lnTo>
                  <a:lnTo>
                    <a:pt x="22319" y="6313"/>
                  </a:lnTo>
                  <a:lnTo>
                    <a:pt x="21102" y="6043"/>
                  </a:lnTo>
                  <a:lnTo>
                    <a:pt x="21057" y="8793"/>
                  </a:lnTo>
                  <a:lnTo>
                    <a:pt x="18983" y="12220"/>
                  </a:lnTo>
                  <a:lnTo>
                    <a:pt x="16278" y="13572"/>
                  </a:lnTo>
                  <a:lnTo>
                    <a:pt x="10912" y="12084"/>
                  </a:lnTo>
                  <a:lnTo>
                    <a:pt x="7666" y="7170"/>
                  </a:lnTo>
                  <a:lnTo>
                    <a:pt x="4104" y="8613"/>
                  </a:lnTo>
                  <a:lnTo>
                    <a:pt x="4240" y="9199"/>
                  </a:lnTo>
                  <a:lnTo>
                    <a:pt x="6854" y="14113"/>
                  </a:lnTo>
                  <a:lnTo>
                    <a:pt x="8117" y="18983"/>
                  </a:lnTo>
                  <a:lnTo>
                    <a:pt x="8027" y="24483"/>
                  </a:lnTo>
                  <a:lnTo>
                    <a:pt x="7892" y="30750"/>
                  </a:lnTo>
                  <a:lnTo>
                    <a:pt x="13167" y="35665"/>
                  </a:lnTo>
                  <a:lnTo>
                    <a:pt x="13121" y="38415"/>
                  </a:lnTo>
                  <a:lnTo>
                    <a:pt x="16458" y="39903"/>
                  </a:lnTo>
                  <a:lnTo>
                    <a:pt x="18487" y="40624"/>
                  </a:lnTo>
                  <a:lnTo>
                    <a:pt x="22545" y="37919"/>
                  </a:lnTo>
                  <a:lnTo>
                    <a:pt x="25971" y="33816"/>
                  </a:lnTo>
                  <a:lnTo>
                    <a:pt x="30795" y="26963"/>
                  </a:lnTo>
                  <a:lnTo>
                    <a:pt x="32869" y="24934"/>
                  </a:lnTo>
                  <a:lnTo>
                    <a:pt x="34312" y="19434"/>
                  </a:lnTo>
                  <a:lnTo>
                    <a:pt x="36386" y="1460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5" name="手繪多邊形: 圖案 304">
              <a:extLst>
                <a:ext uri="{FF2B5EF4-FFF2-40B4-BE49-F238E27FC236}">
                  <a16:creationId xmlns:a16="http://schemas.microsoft.com/office/drawing/2014/main" id="{C84FC599-2BBD-4AF7-9E7C-7EF68466AC6C}"/>
                </a:ext>
              </a:extLst>
            </p:cNvPr>
            <p:cNvSpPr/>
            <p:nvPr/>
          </p:nvSpPr>
          <p:spPr>
            <a:xfrm>
              <a:off x="2049109" y="3497560"/>
              <a:ext cx="49288" cy="43811"/>
            </a:xfrm>
            <a:custGeom>
              <a:avLst/>
              <a:gdLst>
                <a:gd name="connsiteX0" fmla="*/ 39182 w 40577"/>
                <a:gd name="connsiteY0" fmla="*/ 19479 h 36069"/>
                <a:gd name="connsiteX1" fmla="*/ 36612 w 40577"/>
                <a:gd name="connsiteY1" fmla="*/ 13212 h 36069"/>
                <a:gd name="connsiteX2" fmla="*/ 36025 w 40577"/>
                <a:gd name="connsiteY2" fmla="*/ 9064 h 36069"/>
                <a:gd name="connsiteX3" fmla="*/ 34763 w 40577"/>
                <a:gd name="connsiteY3" fmla="*/ 4194 h 36069"/>
                <a:gd name="connsiteX4" fmla="*/ 30705 w 40577"/>
                <a:gd name="connsiteY4" fmla="*/ 4104 h 36069"/>
                <a:gd name="connsiteX5" fmla="*/ 29352 w 40577"/>
                <a:gd name="connsiteY5" fmla="*/ 6854 h 36069"/>
                <a:gd name="connsiteX6" fmla="*/ 26602 w 40577"/>
                <a:gd name="connsiteY6" fmla="*/ 10281 h 36069"/>
                <a:gd name="connsiteX7" fmla="*/ 25430 w 40577"/>
                <a:gd name="connsiteY7" fmla="*/ 10236 h 36069"/>
                <a:gd name="connsiteX8" fmla="*/ 22545 w 40577"/>
                <a:gd name="connsiteY8" fmla="*/ 10191 h 36069"/>
                <a:gd name="connsiteX9" fmla="*/ 18532 w 40577"/>
                <a:gd name="connsiteY9" fmla="*/ 10146 h 36069"/>
                <a:gd name="connsiteX10" fmla="*/ 16593 w 40577"/>
                <a:gd name="connsiteY10" fmla="*/ 7305 h 36069"/>
                <a:gd name="connsiteX11" fmla="*/ 14474 w 40577"/>
                <a:gd name="connsiteY11" fmla="*/ 10732 h 36069"/>
                <a:gd name="connsiteX12" fmla="*/ 12355 w 40577"/>
                <a:gd name="connsiteY12" fmla="*/ 17630 h 36069"/>
                <a:gd name="connsiteX13" fmla="*/ 8297 w 40577"/>
                <a:gd name="connsiteY13" fmla="*/ 18938 h 36069"/>
                <a:gd name="connsiteX14" fmla="*/ 8162 w 40577"/>
                <a:gd name="connsiteY14" fmla="*/ 19884 h 36069"/>
                <a:gd name="connsiteX15" fmla="*/ 7531 w 40577"/>
                <a:gd name="connsiteY15" fmla="*/ 24483 h 36069"/>
                <a:gd name="connsiteX16" fmla="*/ 4104 w 40577"/>
                <a:gd name="connsiteY16" fmla="*/ 27189 h 36069"/>
                <a:gd name="connsiteX17" fmla="*/ 5231 w 40577"/>
                <a:gd name="connsiteY17" fmla="*/ 31472 h 36069"/>
                <a:gd name="connsiteX18" fmla="*/ 8793 w 40577"/>
                <a:gd name="connsiteY18" fmla="*/ 30029 h 36069"/>
                <a:gd name="connsiteX19" fmla="*/ 12039 w 40577"/>
                <a:gd name="connsiteY19" fmla="*/ 34943 h 36069"/>
                <a:gd name="connsiteX20" fmla="*/ 17405 w 40577"/>
                <a:gd name="connsiteY20" fmla="*/ 36431 h 36069"/>
                <a:gd name="connsiteX21" fmla="*/ 20110 w 40577"/>
                <a:gd name="connsiteY21" fmla="*/ 35079 h 36069"/>
                <a:gd name="connsiteX22" fmla="*/ 22184 w 40577"/>
                <a:gd name="connsiteY22" fmla="*/ 31652 h 36069"/>
                <a:gd name="connsiteX23" fmla="*/ 22229 w 40577"/>
                <a:gd name="connsiteY23" fmla="*/ 28902 h 36069"/>
                <a:gd name="connsiteX24" fmla="*/ 23446 w 40577"/>
                <a:gd name="connsiteY24" fmla="*/ 29172 h 36069"/>
                <a:gd name="connsiteX25" fmla="*/ 25565 w 40577"/>
                <a:gd name="connsiteY25" fmla="*/ 29623 h 36069"/>
                <a:gd name="connsiteX26" fmla="*/ 29668 w 40577"/>
                <a:gd name="connsiteY26" fmla="*/ 26963 h 36069"/>
                <a:gd name="connsiteX27" fmla="*/ 33275 w 40577"/>
                <a:gd name="connsiteY27" fmla="*/ 27549 h 36069"/>
                <a:gd name="connsiteX28" fmla="*/ 34357 w 40577"/>
                <a:gd name="connsiteY28" fmla="*/ 27730 h 36069"/>
                <a:gd name="connsiteX29" fmla="*/ 37739 w 40577"/>
                <a:gd name="connsiteY29" fmla="*/ 25701 h 36069"/>
                <a:gd name="connsiteX30" fmla="*/ 39813 w 40577"/>
                <a:gd name="connsiteY30" fmla="*/ 22950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577" h="36069">
                  <a:moveTo>
                    <a:pt x="39182" y="19479"/>
                  </a:moveTo>
                  <a:lnTo>
                    <a:pt x="36612" y="13212"/>
                  </a:lnTo>
                  <a:lnTo>
                    <a:pt x="36025" y="9064"/>
                  </a:lnTo>
                  <a:lnTo>
                    <a:pt x="34763" y="4194"/>
                  </a:lnTo>
                  <a:lnTo>
                    <a:pt x="30705" y="4104"/>
                  </a:lnTo>
                  <a:lnTo>
                    <a:pt x="29352" y="6854"/>
                  </a:lnTo>
                  <a:lnTo>
                    <a:pt x="26602" y="10281"/>
                  </a:lnTo>
                  <a:lnTo>
                    <a:pt x="25430" y="10236"/>
                  </a:lnTo>
                  <a:lnTo>
                    <a:pt x="22545" y="10191"/>
                  </a:lnTo>
                  <a:lnTo>
                    <a:pt x="18532" y="10146"/>
                  </a:lnTo>
                  <a:lnTo>
                    <a:pt x="16593" y="7305"/>
                  </a:lnTo>
                  <a:lnTo>
                    <a:pt x="14474" y="10732"/>
                  </a:lnTo>
                  <a:lnTo>
                    <a:pt x="12355" y="17630"/>
                  </a:lnTo>
                  <a:lnTo>
                    <a:pt x="8297" y="18938"/>
                  </a:lnTo>
                  <a:lnTo>
                    <a:pt x="8162" y="19884"/>
                  </a:lnTo>
                  <a:lnTo>
                    <a:pt x="7531" y="24483"/>
                  </a:lnTo>
                  <a:lnTo>
                    <a:pt x="4104" y="27189"/>
                  </a:lnTo>
                  <a:lnTo>
                    <a:pt x="5231" y="31472"/>
                  </a:lnTo>
                  <a:lnTo>
                    <a:pt x="8793" y="30029"/>
                  </a:lnTo>
                  <a:lnTo>
                    <a:pt x="12039" y="34943"/>
                  </a:lnTo>
                  <a:lnTo>
                    <a:pt x="17405" y="36431"/>
                  </a:lnTo>
                  <a:lnTo>
                    <a:pt x="20110" y="35079"/>
                  </a:lnTo>
                  <a:lnTo>
                    <a:pt x="22184" y="31652"/>
                  </a:lnTo>
                  <a:lnTo>
                    <a:pt x="22229" y="28902"/>
                  </a:lnTo>
                  <a:lnTo>
                    <a:pt x="23446" y="29172"/>
                  </a:lnTo>
                  <a:lnTo>
                    <a:pt x="25565" y="29623"/>
                  </a:lnTo>
                  <a:lnTo>
                    <a:pt x="29668" y="26963"/>
                  </a:lnTo>
                  <a:lnTo>
                    <a:pt x="33275" y="27549"/>
                  </a:lnTo>
                  <a:lnTo>
                    <a:pt x="34357" y="27730"/>
                  </a:lnTo>
                  <a:lnTo>
                    <a:pt x="37739" y="25701"/>
                  </a:lnTo>
                  <a:lnTo>
                    <a:pt x="39813" y="2295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6" name="手繪多邊形: 圖案 305">
              <a:extLst>
                <a:ext uri="{FF2B5EF4-FFF2-40B4-BE49-F238E27FC236}">
                  <a16:creationId xmlns:a16="http://schemas.microsoft.com/office/drawing/2014/main" id="{3C119481-26C4-45B8-9241-217A504591CB}"/>
                </a:ext>
              </a:extLst>
            </p:cNvPr>
            <p:cNvSpPr/>
            <p:nvPr/>
          </p:nvSpPr>
          <p:spPr>
            <a:xfrm>
              <a:off x="1697577" y="3358679"/>
              <a:ext cx="410733" cy="410729"/>
            </a:xfrm>
            <a:custGeom>
              <a:avLst/>
              <a:gdLst>
                <a:gd name="connsiteX0" fmla="*/ 335986 w 338149"/>
                <a:gd name="connsiteY0" fmla="*/ 59200 h 338149"/>
                <a:gd name="connsiteX1" fmla="*/ 336031 w 338149"/>
                <a:gd name="connsiteY1" fmla="*/ 55728 h 338149"/>
                <a:gd name="connsiteX2" fmla="*/ 332018 w 338149"/>
                <a:gd name="connsiteY2" fmla="*/ 54962 h 338149"/>
                <a:gd name="connsiteX3" fmla="*/ 327330 w 338149"/>
                <a:gd name="connsiteY3" fmla="*/ 54195 h 338149"/>
                <a:gd name="connsiteX4" fmla="*/ 327465 w 338149"/>
                <a:gd name="connsiteY4" fmla="*/ 47928 h 338149"/>
                <a:gd name="connsiteX5" fmla="*/ 329539 w 338149"/>
                <a:gd name="connsiteY5" fmla="*/ 44502 h 338149"/>
                <a:gd name="connsiteX6" fmla="*/ 329629 w 338149"/>
                <a:gd name="connsiteY6" fmla="*/ 38280 h 338149"/>
                <a:gd name="connsiteX7" fmla="*/ 328772 w 338149"/>
                <a:gd name="connsiteY7" fmla="*/ 35529 h 338149"/>
                <a:gd name="connsiteX8" fmla="*/ 325661 w 338149"/>
                <a:gd name="connsiteY8" fmla="*/ 35439 h 338149"/>
                <a:gd name="connsiteX9" fmla="*/ 323046 w 338149"/>
                <a:gd name="connsiteY9" fmla="*/ 31922 h 338149"/>
                <a:gd name="connsiteX10" fmla="*/ 317726 w 338149"/>
                <a:gd name="connsiteY10" fmla="*/ 28361 h 338149"/>
                <a:gd name="connsiteX11" fmla="*/ 314435 w 338149"/>
                <a:gd name="connsiteY11" fmla="*/ 24168 h 338149"/>
                <a:gd name="connsiteX12" fmla="*/ 311820 w 338149"/>
                <a:gd name="connsiteY12" fmla="*/ 21372 h 338149"/>
                <a:gd name="connsiteX13" fmla="*/ 309205 w 338149"/>
                <a:gd name="connsiteY13" fmla="*/ 17134 h 338149"/>
                <a:gd name="connsiteX14" fmla="*/ 304471 w 338149"/>
                <a:gd name="connsiteY14" fmla="*/ 18442 h 338149"/>
                <a:gd name="connsiteX15" fmla="*/ 302397 w 338149"/>
                <a:gd name="connsiteY15" fmla="*/ 21868 h 338149"/>
                <a:gd name="connsiteX16" fmla="*/ 297753 w 338149"/>
                <a:gd name="connsiteY16" fmla="*/ 19704 h 338149"/>
                <a:gd name="connsiteX17" fmla="*/ 293019 w 338149"/>
                <a:gd name="connsiteY17" fmla="*/ 19614 h 338149"/>
                <a:gd name="connsiteX18" fmla="*/ 288961 w 338149"/>
                <a:gd name="connsiteY18" fmla="*/ 21643 h 338149"/>
                <a:gd name="connsiteX19" fmla="*/ 283596 w 338149"/>
                <a:gd name="connsiteY19" fmla="*/ 20831 h 338149"/>
                <a:gd name="connsiteX20" fmla="*/ 278907 w 338149"/>
                <a:gd name="connsiteY20" fmla="*/ 19388 h 338149"/>
                <a:gd name="connsiteX21" fmla="*/ 276337 w 338149"/>
                <a:gd name="connsiteY21" fmla="*/ 15195 h 338149"/>
                <a:gd name="connsiteX22" fmla="*/ 271693 w 338149"/>
                <a:gd name="connsiteY22" fmla="*/ 10236 h 338149"/>
                <a:gd name="connsiteX23" fmla="*/ 267725 w 338149"/>
                <a:gd name="connsiteY23" fmla="*/ 6719 h 338149"/>
                <a:gd name="connsiteX24" fmla="*/ 267770 w 338149"/>
                <a:gd name="connsiteY24" fmla="*/ 5953 h 338149"/>
                <a:gd name="connsiteX25" fmla="*/ 264344 w 338149"/>
                <a:gd name="connsiteY25" fmla="*/ 7350 h 338149"/>
                <a:gd name="connsiteX26" fmla="*/ 260962 w 338149"/>
                <a:gd name="connsiteY26" fmla="*/ 9379 h 338149"/>
                <a:gd name="connsiteX27" fmla="*/ 257626 w 338149"/>
                <a:gd name="connsiteY27" fmla="*/ 9289 h 338149"/>
                <a:gd name="connsiteX28" fmla="*/ 251629 w 338149"/>
                <a:gd name="connsiteY28" fmla="*/ 6404 h 338149"/>
                <a:gd name="connsiteX29" fmla="*/ 246264 w 338149"/>
                <a:gd name="connsiteY29" fmla="*/ 6313 h 338149"/>
                <a:gd name="connsiteX30" fmla="*/ 238238 w 338149"/>
                <a:gd name="connsiteY30" fmla="*/ 4104 h 338149"/>
                <a:gd name="connsiteX31" fmla="*/ 233459 w 338149"/>
                <a:gd name="connsiteY31" fmla="*/ 8883 h 338149"/>
                <a:gd name="connsiteX32" fmla="*/ 229402 w 338149"/>
                <a:gd name="connsiteY32" fmla="*/ 10867 h 338149"/>
                <a:gd name="connsiteX33" fmla="*/ 223991 w 338149"/>
                <a:gd name="connsiteY33" fmla="*/ 10777 h 338149"/>
                <a:gd name="connsiteX34" fmla="*/ 217995 w 338149"/>
                <a:gd name="connsiteY34" fmla="*/ 9289 h 338149"/>
                <a:gd name="connsiteX35" fmla="*/ 213937 w 338149"/>
                <a:gd name="connsiteY35" fmla="*/ 10597 h 338149"/>
                <a:gd name="connsiteX36" fmla="*/ 207850 w 338149"/>
                <a:gd name="connsiteY36" fmla="*/ 13257 h 338149"/>
                <a:gd name="connsiteX37" fmla="*/ 203071 w 338149"/>
                <a:gd name="connsiteY37" fmla="*/ 15962 h 338149"/>
                <a:gd name="connsiteX38" fmla="*/ 198427 w 338149"/>
                <a:gd name="connsiteY38" fmla="*/ 15150 h 338149"/>
                <a:gd name="connsiteX39" fmla="*/ 193017 w 338149"/>
                <a:gd name="connsiteY39" fmla="*/ 15060 h 338149"/>
                <a:gd name="connsiteX40" fmla="*/ 188959 w 338149"/>
                <a:gd name="connsiteY40" fmla="*/ 17765 h 338149"/>
                <a:gd name="connsiteX41" fmla="*/ 188238 w 338149"/>
                <a:gd name="connsiteY41" fmla="*/ 20516 h 338149"/>
                <a:gd name="connsiteX42" fmla="*/ 184811 w 338149"/>
                <a:gd name="connsiteY42" fmla="*/ 24618 h 338149"/>
                <a:gd name="connsiteX43" fmla="*/ 180122 w 338149"/>
                <a:gd name="connsiteY43" fmla="*/ 24528 h 338149"/>
                <a:gd name="connsiteX44" fmla="*/ 176786 w 338149"/>
                <a:gd name="connsiteY44" fmla="*/ 23086 h 338149"/>
                <a:gd name="connsiteX45" fmla="*/ 172773 w 338149"/>
                <a:gd name="connsiteY45" fmla="*/ 22319 h 338149"/>
                <a:gd name="connsiteX46" fmla="*/ 168715 w 338149"/>
                <a:gd name="connsiteY46" fmla="*/ 22229 h 338149"/>
                <a:gd name="connsiteX47" fmla="*/ 164702 w 338149"/>
                <a:gd name="connsiteY47" fmla="*/ 21507 h 338149"/>
                <a:gd name="connsiteX48" fmla="*/ 161411 w 338149"/>
                <a:gd name="connsiteY48" fmla="*/ 19343 h 338149"/>
                <a:gd name="connsiteX49" fmla="*/ 156046 w 338149"/>
                <a:gd name="connsiteY49" fmla="*/ 18532 h 338149"/>
                <a:gd name="connsiteX50" fmla="*/ 152033 w 338149"/>
                <a:gd name="connsiteY50" fmla="*/ 17810 h 338149"/>
                <a:gd name="connsiteX51" fmla="*/ 148111 w 338149"/>
                <a:gd name="connsiteY51" fmla="*/ 12175 h 338149"/>
                <a:gd name="connsiteX52" fmla="*/ 144143 w 338149"/>
                <a:gd name="connsiteY52" fmla="*/ 8658 h 338149"/>
                <a:gd name="connsiteX53" fmla="*/ 139454 w 338149"/>
                <a:gd name="connsiteY53" fmla="*/ 6494 h 338149"/>
                <a:gd name="connsiteX54" fmla="*/ 134765 w 338149"/>
                <a:gd name="connsiteY54" fmla="*/ 6404 h 338149"/>
                <a:gd name="connsiteX55" fmla="*/ 128002 w 338149"/>
                <a:gd name="connsiteY55" fmla="*/ 9064 h 338149"/>
                <a:gd name="connsiteX56" fmla="*/ 123854 w 338149"/>
                <a:gd name="connsiteY56" fmla="*/ 15917 h 338149"/>
                <a:gd name="connsiteX57" fmla="*/ 121059 w 338149"/>
                <a:gd name="connsiteY57" fmla="*/ 22770 h 338149"/>
                <a:gd name="connsiteX58" fmla="*/ 118940 w 338149"/>
                <a:gd name="connsiteY58" fmla="*/ 28270 h 338149"/>
                <a:gd name="connsiteX59" fmla="*/ 117857 w 338149"/>
                <a:gd name="connsiteY59" fmla="*/ 32283 h 338149"/>
                <a:gd name="connsiteX60" fmla="*/ 119481 w 338149"/>
                <a:gd name="connsiteY60" fmla="*/ 33816 h 338149"/>
                <a:gd name="connsiteX61" fmla="*/ 118714 w 338149"/>
                <a:gd name="connsiteY61" fmla="*/ 39362 h 338149"/>
                <a:gd name="connsiteX62" fmla="*/ 117271 w 338149"/>
                <a:gd name="connsiteY62" fmla="*/ 45584 h 338149"/>
                <a:gd name="connsiteX63" fmla="*/ 113168 w 338149"/>
                <a:gd name="connsiteY63" fmla="*/ 50363 h 338149"/>
                <a:gd name="connsiteX64" fmla="*/ 109697 w 338149"/>
                <a:gd name="connsiteY64" fmla="*/ 55818 h 338149"/>
                <a:gd name="connsiteX65" fmla="*/ 109607 w 338149"/>
                <a:gd name="connsiteY65" fmla="*/ 62040 h 338149"/>
                <a:gd name="connsiteX66" fmla="*/ 108119 w 338149"/>
                <a:gd name="connsiteY66" fmla="*/ 68939 h 338149"/>
                <a:gd name="connsiteX67" fmla="*/ 106676 w 338149"/>
                <a:gd name="connsiteY67" fmla="*/ 74484 h 338149"/>
                <a:gd name="connsiteX68" fmla="*/ 106541 w 338149"/>
                <a:gd name="connsiteY68" fmla="*/ 81382 h 338149"/>
                <a:gd name="connsiteX69" fmla="*/ 106451 w 338149"/>
                <a:gd name="connsiteY69" fmla="*/ 86928 h 338149"/>
                <a:gd name="connsiteX70" fmla="*/ 105684 w 338149"/>
                <a:gd name="connsiteY70" fmla="*/ 92474 h 338149"/>
                <a:gd name="connsiteX71" fmla="*/ 103610 w 338149"/>
                <a:gd name="connsiteY71" fmla="*/ 96577 h 338149"/>
                <a:gd name="connsiteX72" fmla="*/ 103475 w 338149"/>
                <a:gd name="connsiteY72" fmla="*/ 102122 h 338149"/>
                <a:gd name="connsiteX73" fmla="*/ 102077 w 338149"/>
                <a:gd name="connsiteY73" fmla="*/ 106225 h 338149"/>
                <a:gd name="connsiteX74" fmla="*/ 98651 w 338149"/>
                <a:gd name="connsiteY74" fmla="*/ 111049 h 338149"/>
                <a:gd name="connsiteX75" fmla="*/ 95179 w 338149"/>
                <a:gd name="connsiteY75" fmla="*/ 115107 h 338149"/>
                <a:gd name="connsiteX76" fmla="*/ 89769 w 338149"/>
                <a:gd name="connsiteY76" fmla="*/ 117767 h 338149"/>
                <a:gd name="connsiteX77" fmla="*/ 86342 w 338149"/>
                <a:gd name="connsiteY77" fmla="*/ 121194 h 338149"/>
                <a:gd name="connsiteX78" fmla="*/ 82915 w 338149"/>
                <a:gd name="connsiteY78" fmla="*/ 127371 h 338149"/>
                <a:gd name="connsiteX79" fmla="*/ 78091 w 338149"/>
                <a:gd name="connsiteY79" fmla="*/ 132826 h 338149"/>
                <a:gd name="connsiteX80" fmla="*/ 73988 w 338149"/>
                <a:gd name="connsiteY80" fmla="*/ 138282 h 338149"/>
                <a:gd name="connsiteX81" fmla="*/ 75837 w 338149"/>
                <a:gd name="connsiteY81" fmla="*/ 145270 h 338149"/>
                <a:gd name="connsiteX82" fmla="*/ 75702 w 338149"/>
                <a:gd name="connsiteY82" fmla="*/ 152845 h 338149"/>
                <a:gd name="connsiteX83" fmla="*/ 74935 w 338149"/>
                <a:gd name="connsiteY83" fmla="*/ 159067 h 338149"/>
                <a:gd name="connsiteX84" fmla="*/ 70832 w 338149"/>
                <a:gd name="connsiteY84" fmla="*/ 163169 h 338149"/>
                <a:gd name="connsiteX85" fmla="*/ 66775 w 338149"/>
                <a:gd name="connsiteY85" fmla="*/ 165875 h 338149"/>
                <a:gd name="connsiteX86" fmla="*/ 63979 w 338149"/>
                <a:gd name="connsiteY86" fmla="*/ 170654 h 338149"/>
                <a:gd name="connsiteX87" fmla="*/ 59876 w 338149"/>
                <a:gd name="connsiteY87" fmla="*/ 176109 h 338149"/>
                <a:gd name="connsiteX88" fmla="*/ 53790 w 338149"/>
                <a:gd name="connsiteY88" fmla="*/ 177372 h 338149"/>
                <a:gd name="connsiteX89" fmla="*/ 50363 w 338149"/>
                <a:gd name="connsiteY89" fmla="*/ 181475 h 338149"/>
                <a:gd name="connsiteX90" fmla="*/ 45629 w 338149"/>
                <a:gd name="connsiteY90" fmla="*/ 182106 h 338149"/>
                <a:gd name="connsiteX91" fmla="*/ 43690 w 338149"/>
                <a:gd name="connsiteY91" fmla="*/ 179310 h 338149"/>
                <a:gd name="connsiteX92" fmla="*/ 43735 w 338149"/>
                <a:gd name="connsiteY92" fmla="*/ 175117 h 338149"/>
                <a:gd name="connsiteX93" fmla="*/ 37739 w 338149"/>
                <a:gd name="connsiteY93" fmla="*/ 173630 h 338149"/>
                <a:gd name="connsiteX94" fmla="*/ 34357 w 338149"/>
                <a:gd name="connsiteY94" fmla="*/ 174982 h 338149"/>
                <a:gd name="connsiteX95" fmla="*/ 33636 w 338149"/>
                <a:gd name="connsiteY95" fmla="*/ 178409 h 338149"/>
                <a:gd name="connsiteX96" fmla="*/ 28902 w 338149"/>
                <a:gd name="connsiteY96" fmla="*/ 179716 h 338149"/>
                <a:gd name="connsiteX97" fmla="*/ 25520 w 338149"/>
                <a:gd name="connsiteY97" fmla="*/ 179671 h 338149"/>
                <a:gd name="connsiteX98" fmla="*/ 22184 w 338149"/>
                <a:gd name="connsiteY98" fmla="*/ 179581 h 338149"/>
                <a:gd name="connsiteX99" fmla="*/ 17450 w 338149"/>
                <a:gd name="connsiteY99" fmla="*/ 180888 h 338149"/>
                <a:gd name="connsiteX100" fmla="*/ 12716 w 338149"/>
                <a:gd name="connsiteY100" fmla="*/ 183594 h 338149"/>
                <a:gd name="connsiteX101" fmla="*/ 11994 w 338149"/>
                <a:gd name="connsiteY101" fmla="*/ 187020 h 338149"/>
                <a:gd name="connsiteX102" fmla="*/ 11859 w 338149"/>
                <a:gd name="connsiteY102" fmla="*/ 192566 h 338149"/>
                <a:gd name="connsiteX103" fmla="*/ 10461 w 338149"/>
                <a:gd name="connsiteY103" fmla="*/ 196263 h 338149"/>
                <a:gd name="connsiteX104" fmla="*/ 6674 w 338149"/>
                <a:gd name="connsiteY104" fmla="*/ 196173 h 338149"/>
                <a:gd name="connsiteX105" fmla="*/ 4104 w 338149"/>
                <a:gd name="connsiteY105" fmla="*/ 196353 h 338149"/>
                <a:gd name="connsiteX106" fmla="*/ 5051 w 338149"/>
                <a:gd name="connsiteY106" fmla="*/ 198698 h 338149"/>
                <a:gd name="connsiteX107" fmla="*/ 6764 w 338149"/>
                <a:gd name="connsiteY107" fmla="*/ 203296 h 338149"/>
                <a:gd name="connsiteX108" fmla="*/ 7621 w 338149"/>
                <a:gd name="connsiteY108" fmla="*/ 205641 h 338149"/>
                <a:gd name="connsiteX109" fmla="*/ 15060 w 338149"/>
                <a:gd name="connsiteY109" fmla="*/ 202305 h 338149"/>
                <a:gd name="connsiteX110" fmla="*/ 20425 w 338149"/>
                <a:gd name="connsiteY110" fmla="*/ 201718 h 338149"/>
                <a:gd name="connsiteX111" fmla="*/ 79534 w 338149"/>
                <a:gd name="connsiteY111" fmla="*/ 202079 h 338149"/>
                <a:gd name="connsiteX112" fmla="*/ 82780 w 338149"/>
                <a:gd name="connsiteY112" fmla="*/ 208391 h 338149"/>
                <a:gd name="connsiteX113" fmla="*/ 83366 w 338149"/>
                <a:gd name="connsiteY113" fmla="*/ 213937 h 338149"/>
                <a:gd name="connsiteX114" fmla="*/ 84629 w 338149"/>
                <a:gd name="connsiteY114" fmla="*/ 218130 h 338149"/>
                <a:gd name="connsiteX115" fmla="*/ 86567 w 338149"/>
                <a:gd name="connsiteY115" fmla="*/ 221602 h 338149"/>
                <a:gd name="connsiteX116" fmla="*/ 87830 w 338149"/>
                <a:gd name="connsiteY116" fmla="*/ 227192 h 338149"/>
                <a:gd name="connsiteX117" fmla="*/ 96982 w 338149"/>
                <a:gd name="connsiteY117" fmla="*/ 239817 h 338149"/>
                <a:gd name="connsiteX118" fmla="*/ 102348 w 338149"/>
                <a:gd name="connsiteY118" fmla="*/ 241304 h 338149"/>
                <a:gd name="connsiteX119" fmla="*/ 108434 w 338149"/>
                <a:gd name="connsiteY119" fmla="*/ 239997 h 338149"/>
                <a:gd name="connsiteX120" fmla="*/ 113800 w 338149"/>
                <a:gd name="connsiteY120" fmla="*/ 238689 h 338149"/>
                <a:gd name="connsiteX121" fmla="*/ 118489 w 338149"/>
                <a:gd name="connsiteY121" fmla="*/ 238825 h 338149"/>
                <a:gd name="connsiteX122" fmla="*/ 122547 w 338149"/>
                <a:gd name="connsiteY122" fmla="*/ 239546 h 338149"/>
                <a:gd name="connsiteX123" fmla="*/ 126559 w 338149"/>
                <a:gd name="connsiteY123" fmla="*/ 239636 h 338149"/>
                <a:gd name="connsiteX124" fmla="*/ 127326 w 338149"/>
                <a:gd name="connsiteY124" fmla="*/ 234812 h 338149"/>
                <a:gd name="connsiteX125" fmla="*/ 128723 w 338149"/>
                <a:gd name="connsiteY125" fmla="*/ 231385 h 338149"/>
                <a:gd name="connsiteX126" fmla="*/ 129445 w 338149"/>
                <a:gd name="connsiteY126" fmla="*/ 229311 h 338149"/>
                <a:gd name="connsiteX127" fmla="*/ 130166 w 338149"/>
                <a:gd name="connsiteY127" fmla="*/ 225840 h 338149"/>
                <a:gd name="connsiteX128" fmla="*/ 131564 w 338149"/>
                <a:gd name="connsiteY128" fmla="*/ 221737 h 338149"/>
                <a:gd name="connsiteX129" fmla="*/ 136298 w 338149"/>
                <a:gd name="connsiteY129" fmla="*/ 221827 h 338149"/>
                <a:gd name="connsiteX130" fmla="*/ 140987 w 338149"/>
                <a:gd name="connsiteY130" fmla="*/ 221872 h 338149"/>
                <a:gd name="connsiteX131" fmla="*/ 147029 w 338149"/>
                <a:gd name="connsiteY131" fmla="*/ 222007 h 338149"/>
                <a:gd name="connsiteX132" fmla="*/ 149598 w 338149"/>
                <a:gd name="connsiteY132" fmla="*/ 226922 h 338149"/>
                <a:gd name="connsiteX133" fmla="*/ 167723 w 338149"/>
                <a:gd name="connsiteY133" fmla="*/ 227914 h 338149"/>
                <a:gd name="connsiteX134" fmla="*/ 171060 w 338149"/>
                <a:gd name="connsiteY134" fmla="*/ 230754 h 338149"/>
                <a:gd name="connsiteX135" fmla="*/ 169572 w 338149"/>
                <a:gd name="connsiteY135" fmla="*/ 237652 h 338149"/>
                <a:gd name="connsiteX136" fmla="*/ 171510 w 338149"/>
                <a:gd name="connsiteY136" fmla="*/ 242522 h 338149"/>
                <a:gd name="connsiteX137" fmla="*/ 171375 w 338149"/>
                <a:gd name="connsiteY137" fmla="*/ 248744 h 338149"/>
                <a:gd name="connsiteX138" fmla="*/ 170564 w 338149"/>
                <a:gd name="connsiteY138" fmla="*/ 256363 h 338149"/>
                <a:gd name="connsiteX139" fmla="*/ 168490 w 338149"/>
                <a:gd name="connsiteY139" fmla="*/ 260466 h 338149"/>
                <a:gd name="connsiteX140" fmla="*/ 168986 w 338149"/>
                <a:gd name="connsiteY140" fmla="*/ 269483 h 338149"/>
                <a:gd name="connsiteX141" fmla="*/ 172953 w 338149"/>
                <a:gd name="connsiteY141" fmla="*/ 273722 h 338149"/>
                <a:gd name="connsiteX142" fmla="*/ 174847 w 338149"/>
                <a:gd name="connsiteY142" fmla="*/ 279267 h 338149"/>
                <a:gd name="connsiteX143" fmla="*/ 176740 w 338149"/>
                <a:gd name="connsiteY143" fmla="*/ 286256 h 338149"/>
                <a:gd name="connsiteX144" fmla="*/ 176019 w 338149"/>
                <a:gd name="connsiteY144" fmla="*/ 289682 h 338149"/>
                <a:gd name="connsiteX145" fmla="*/ 176605 w 338149"/>
                <a:gd name="connsiteY145" fmla="*/ 295949 h 338149"/>
                <a:gd name="connsiteX146" fmla="*/ 177237 w 338149"/>
                <a:gd name="connsiteY146" fmla="*/ 295949 h 338149"/>
                <a:gd name="connsiteX147" fmla="*/ 183323 w 338149"/>
                <a:gd name="connsiteY147" fmla="*/ 296039 h 338149"/>
                <a:gd name="connsiteX148" fmla="*/ 190041 w 338149"/>
                <a:gd name="connsiteY148" fmla="*/ 295498 h 338149"/>
                <a:gd name="connsiteX149" fmla="*/ 194730 w 338149"/>
                <a:gd name="connsiteY149" fmla="*/ 295543 h 338149"/>
                <a:gd name="connsiteX150" fmla="*/ 201493 w 338149"/>
                <a:gd name="connsiteY150" fmla="*/ 292929 h 338149"/>
                <a:gd name="connsiteX151" fmla="*/ 206182 w 338149"/>
                <a:gd name="connsiteY151" fmla="*/ 293019 h 338149"/>
                <a:gd name="connsiteX152" fmla="*/ 208527 w 338149"/>
                <a:gd name="connsiteY152" fmla="*/ 293064 h 338149"/>
                <a:gd name="connsiteX153" fmla="*/ 210240 w 338149"/>
                <a:gd name="connsiteY153" fmla="*/ 293064 h 338149"/>
                <a:gd name="connsiteX154" fmla="*/ 212765 w 338149"/>
                <a:gd name="connsiteY154" fmla="*/ 300052 h 338149"/>
                <a:gd name="connsiteX155" fmla="*/ 215425 w 338149"/>
                <a:gd name="connsiteY155" fmla="*/ 302171 h 338149"/>
                <a:gd name="connsiteX156" fmla="*/ 218851 w 338149"/>
                <a:gd name="connsiteY156" fmla="*/ 299466 h 338149"/>
                <a:gd name="connsiteX157" fmla="*/ 225569 w 338149"/>
                <a:gd name="connsiteY157" fmla="*/ 298204 h 338149"/>
                <a:gd name="connsiteX158" fmla="*/ 227508 w 338149"/>
                <a:gd name="connsiteY158" fmla="*/ 303073 h 338149"/>
                <a:gd name="connsiteX159" fmla="*/ 231475 w 338149"/>
                <a:gd name="connsiteY159" fmla="*/ 307311 h 338149"/>
                <a:gd name="connsiteX160" fmla="*/ 238103 w 338149"/>
                <a:gd name="connsiteY160" fmla="*/ 310197 h 338149"/>
                <a:gd name="connsiteX161" fmla="*/ 246174 w 338149"/>
                <a:gd name="connsiteY161" fmla="*/ 311053 h 338149"/>
                <a:gd name="connsiteX162" fmla="*/ 254244 w 338149"/>
                <a:gd name="connsiteY162" fmla="*/ 311189 h 338149"/>
                <a:gd name="connsiteX163" fmla="*/ 256318 w 338149"/>
                <a:gd name="connsiteY163" fmla="*/ 308438 h 338149"/>
                <a:gd name="connsiteX164" fmla="*/ 257671 w 338149"/>
                <a:gd name="connsiteY164" fmla="*/ 305012 h 338149"/>
                <a:gd name="connsiteX165" fmla="*/ 261684 w 338149"/>
                <a:gd name="connsiteY165" fmla="*/ 307176 h 338149"/>
                <a:gd name="connsiteX166" fmla="*/ 263622 w 338149"/>
                <a:gd name="connsiteY166" fmla="*/ 312721 h 338149"/>
                <a:gd name="connsiteX167" fmla="*/ 268221 w 338149"/>
                <a:gd name="connsiteY167" fmla="*/ 318357 h 338149"/>
                <a:gd name="connsiteX168" fmla="*/ 274217 w 338149"/>
                <a:gd name="connsiteY168" fmla="*/ 319169 h 338149"/>
                <a:gd name="connsiteX169" fmla="*/ 279583 w 338149"/>
                <a:gd name="connsiteY169" fmla="*/ 319935 h 338149"/>
                <a:gd name="connsiteX170" fmla="*/ 280800 w 338149"/>
                <a:gd name="connsiteY170" fmla="*/ 327600 h 338149"/>
                <a:gd name="connsiteX171" fmla="*/ 285444 w 338149"/>
                <a:gd name="connsiteY171" fmla="*/ 329764 h 338149"/>
                <a:gd name="connsiteX172" fmla="*/ 286707 w 338149"/>
                <a:gd name="connsiteY172" fmla="*/ 334588 h 338149"/>
                <a:gd name="connsiteX173" fmla="*/ 293379 w 338149"/>
                <a:gd name="connsiteY173" fmla="*/ 338195 h 338149"/>
                <a:gd name="connsiteX174" fmla="*/ 296761 w 338149"/>
                <a:gd name="connsiteY174" fmla="*/ 335490 h 338149"/>
                <a:gd name="connsiteX175" fmla="*/ 302171 w 338149"/>
                <a:gd name="connsiteY175" fmla="*/ 335580 h 338149"/>
                <a:gd name="connsiteX176" fmla="*/ 301766 w 338149"/>
                <a:gd name="connsiteY176" fmla="*/ 318943 h 338149"/>
                <a:gd name="connsiteX177" fmla="*/ 297708 w 338149"/>
                <a:gd name="connsiteY177" fmla="*/ 320972 h 338149"/>
                <a:gd name="connsiteX178" fmla="*/ 294371 w 338149"/>
                <a:gd name="connsiteY178" fmla="*/ 318808 h 338149"/>
                <a:gd name="connsiteX179" fmla="*/ 288375 w 338149"/>
                <a:gd name="connsiteY179" fmla="*/ 317320 h 338149"/>
                <a:gd name="connsiteX180" fmla="*/ 283731 w 338149"/>
                <a:gd name="connsiteY180" fmla="*/ 313804 h 338149"/>
                <a:gd name="connsiteX181" fmla="*/ 279808 w 338149"/>
                <a:gd name="connsiteY181" fmla="*/ 307492 h 338149"/>
                <a:gd name="connsiteX182" fmla="*/ 281251 w 338149"/>
                <a:gd name="connsiteY182" fmla="*/ 301946 h 338149"/>
                <a:gd name="connsiteX183" fmla="*/ 284633 w 338149"/>
                <a:gd name="connsiteY183" fmla="*/ 299962 h 338149"/>
                <a:gd name="connsiteX184" fmla="*/ 285444 w 338149"/>
                <a:gd name="connsiteY184" fmla="*/ 294416 h 338149"/>
                <a:gd name="connsiteX185" fmla="*/ 285489 w 338149"/>
                <a:gd name="connsiteY185" fmla="*/ 290945 h 338149"/>
                <a:gd name="connsiteX186" fmla="*/ 283596 w 338149"/>
                <a:gd name="connsiteY186" fmla="*/ 284723 h 338149"/>
                <a:gd name="connsiteX187" fmla="*/ 283686 w 338149"/>
                <a:gd name="connsiteY187" fmla="*/ 277779 h 338149"/>
                <a:gd name="connsiteX188" fmla="*/ 285129 w 338149"/>
                <a:gd name="connsiteY188" fmla="*/ 272279 h 338149"/>
                <a:gd name="connsiteX189" fmla="*/ 283866 w 338149"/>
                <a:gd name="connsiteY189" fmla="*/ 268762 h 338149"/>
                <a:gd name="connsiteX190" fmla="*/ 282649 w 338149"/>
                <a:gd name="connsiteY190" fmla="*/ 262540 h 338149"/>
                <a:gd name="connsiteX191" fmla="*/ 287338 w 338149"/>
                <a:gd name="connsiteY191" fmla="*/ 261233 h 338149"/>
                <a:gd name="connsiteX192" fmla="*/ 290088 w 338149"/>
                <a:gd name="connsiteY192" fmla="*/ 258482 h 338149"/>
                <a:gd name="connsiteX193" fmla="*/ 290223 w 338149"/>
                <a:gd name="connsiteY193" fmla="*/ 250186 h 338149"/>
                <a:gd name="connsiteX194" fmla="*/ 298294 w 338149"/>
                <a:gd name="connsiteY194" fmla="*/ 250322 h 338149"/>
                <a:gd name="connsiteX195" fmla="*/ 305688 w 338149"/>
                <a:gd name="connsiteY195" fmla="*/ 249781 h 338149"/>
                <a:gd name="connsiteX196" fmla="*/ 315111 w 338149"/>
                <a:gd name="connsiteY196" fmla="*/ 249240 h 338149"/>
                <a:gd name="connsiteX197" fmla="*/ 317320 w 338149"/>
                <a:gd name="connsiteY197" fmla="*/ 247617 h 338149"/>
                <a:gd name="connsiteX198" fmla="*/ 320567 w 338149"/>
                <a:gd name="connsiteY198" fmla="*/ 245182 h 338149"/>
                <a:gd name="connsiteX199" fmla="*/ 319259 w 338149"/>
                <a:gd name="connsiteY199" fmla="*/ 242387 h 338149"/>
                <a:gd name="connsiteX200" fmla="*/ 316644 w 338149"/>
                <a:gd name="connsiteY200" fmla="*/ 239591 h 338149"/>
                <a:gd name="connsiteX201" fmla="*/ 314074 w 338149"/>
                <a:gd name="connsiteY201" fmla="*/ 233324 h 338149"/>
                <a:gd name="connsiteX202" fmla="*/ 312135 w 338149"/>
                <a:gd name="connsiteY202" fmla="*/ 228410 h 338149"/>
                <a:gd name="connsiteX203" fmla="*/ 310152 w 338149"/>
                <a:gd name="connsiteY203" fmla="*/ 227012 h 338149"/>
                <a:gd name="connsiteX204" fmla="*/ 306860 w 338149"/>
                <a:gd name="connsiteY204" fmla="*/ 223495 h 338149"/>
                <a:gd name="connsiteX205" fmla="*/ 302171 w 338149"/>
                <a:gd name="connsiteY205" fmla="*/ 220610 h 338149"/>
                <a:gd name="connsiteX206" fmla="*/ 302261 w 338149"/>
                <a:gd name="connsiteY206" fmla="*/ 217138 h 338149"/>
                <a:gd name="connsiteX207" fmla="*/ 301630 w 338149"/>
                <a:gd name="connsiteY207" fmla="*/ 214388 h 338149"/>
                <a:gd name="connsiteX208" fmla="*/ 299015 w 338149"/>
                <a:gd name="connsiteY208" fmla="*/ 210195 h 338149"/>
                <a:gd name="connsiteX209" fmla="*/ 299105 w 338149"/>
                <a:gd name="connsiteY209" fmla="*/ 205325 h 338149"/>
                <a:gd name="connsiteX210" fmla="*/ 299872 w 338149"/>
                <a:gd name="connsiteY210" fmla="*/ 199825 h 338149"/>
                <a:gd name="connsiteX211" fmla="*/ 297302 w 338149"/>
                <a:gd name="connsiteY211" fmla="*/ 192836 h 338149"/>
                <a:gd name="connsiteX212" fmla="*/ 298068 w 338149"/>
                <a:gd name="connsiteY212" fmla="*/ 187336 h 338149"/>
                <a:gd name="connsiteX213" fmla="*/ 297527 w 338149"/>
                <a:gd name="connsiteY213" fmla="*/ 180393 h 338149"/>
                <a:gd name="connsiteX214" fmla="*/ 298339 w 338149"/>
                <a:gd name="connsiteY214" fmla="*/ 174171 h 338149"/>
                <a:gd name="connsiteX215" fmla="*/ 298384 w 338149"/>
                <a:gd name="connsiteY215" fmla="*/ 171375 h 338149"/>
                <a:gd name="connsiteX216" fmla="*/ 298429 w 338149"/>
                <a:gd name="connsiteY216" fmla="*/ 167949 h 338149"/>
                <a:gd name="connsiteX217" fmla="*/ 298564 w 338149"/>
                <a:gd name="connsiteY217" fmla="*/ 161682 h 338149"/>
                <a:gd name="connsiteX218" fmla="*/ 298655 w 338149"/>
                <a:gd name="connsiteY218" fmla="*/ 156181 h 338149"/>
                <a:gd name="connsiteX219" fmla="*/ 297392 w 338149"/>
                <a:gd name="connsiteY219" fmla="*/ 151312 h 338149"/>
                <a:gd name="connsiteX220" fmla="*/ 294777 w 338149"/>
                <a:gd name="connsiteY220" fmla="*/ 146397 h 338149"/>
                <a:gd name="connsiteX221" fmla="*/ 294642 w 338149"/>
                <a:gd name="connsiteY221" fmla="*/ 145811 h 338149"/>
                <a:gd name="connsiteX222" fmla="*/ 293515 w 338149"/>
                <a:gd name="connsiteY222" fmla="*/ 141528 h 338149"/>
                <a:gd name="connsiteX223" fmla="*/ 296941 w 338149"/>
                <a:gd name="connsiteY223" fmla="*/ 138823 h 338149"/>
                <a:gd name="connsiteX224" fmla="*/ 297573 w 338149"/>
                <a:gd name="connsiteY224" fmla="*/ 134224 h 338149"/>
                <a:gd name="connsiteX225" fmla="*/ 297708 w 338149"/>
                <a:gd name="connsiteY225" fmla="*/ 133277 h 338149"/>
                <a:gd name="connsiteX226" fmla="*/ 301766 w 338149"/>
                <a:gd name="connsiteY226" fmla="*/ 131969 h 338149"/>
                <a:gd name="connsiteX227" fmla="*/ 303884 w 338149"/>
                <a:gd name="connsiteY227" fmla="*/ 125071 h 338149"/>
                <a:gd name="connsiteX228" fmla="*/ 306004 w 338149"/>
                <a:gd name="connsiteY228" fmla="*/ 121645 h 338149"/>
                <a:gd name="connsiteX229" fmla="*/ 306680 w 338149"/>
                <a:gd name="connsiteY229" fmla="*/ 118894 h 338149"/>
                <a:gd name="connsiteX230" fmla="*/ 306770 w 338149"/>
                <a:gd name="connsiteY230" fmla="*/ 115468 h 338149"/>
                <a:gd name="connsiteX231" fmla="*/ 307086 w 338149"/>
                <a:gd name="connsiteY231" fmla="*/ 113123 h 338149"/>
                <a:gd name="connsiteX232" fmla="*/ 307536 w 338149"/>
                <a:gd name="connsiteY232" fmla="*/ 109922 h 338149"/>
                <a:gd name="connsiteX233" fmla="*/ 308979 w 338149"/>
                <a:gd name="connsiteY233" fmla="*/ 103024 h 338149"/>
                <a:gd name="connsiteX234" fmla="*/ 309746 w 338149"/>
                <a:gd name="connsiteY234" fmla="*/ 97478 h 338149"/>
                <a:gd name="connsiteX235" fmla="*/ 312541 w 338149"/>
                <a:gd name="connsiteY235" fmla="*/ 91301 h 338149"/>
                <a:gd name="connsiteX236" fmla="*/ 312631 w 338149"/>
                <a:gd name="connsiteY236" fmla="*/ 87153 h 338149"/>
                <a:gd name="connsiteX237" fmla="*/ 315381 w 338149"/>
                <a:gd name="connsiteY237" fmla="*/ 83727 h 338149"/>
                <a:gd name="connsiteX238" fmla="*/ 318132 w 338149"/>
                <a:gd name="connsiteY238" fmla="*/ 81698 h 338149"/>
                <a:gd name="connsiteX239" fmla="*/ 320341 w 338149"/>
                <a:gd name="connsiteY239" fmla="*/ 80436 h 338149"/>
                <a:gd name="connsiteX240" fmla="*/ 320837 w 338149"/>
                <a:gd name="connsiteY240" fmla="*/ 78993 h 338149"/>
                <a:gd name="connsiteX241" fmla="*/ 321603 w 338149"/>
                <a:gd name="connsiteY241" fmla="*/ 74845 h 338149"/>
                <a:gd name="connsiteX242" fmla="*/ 323678 w 338149"/>
                <a:gd name="connsiteY242" fmla="*/ 72095 h 338149"/>
                <a:gd name="connsiteX243" fmla="*/ 326383 w 338149"/>
                <a:gd name="connsiteY243" fmla="*/ 68713 h 338149"/>
                <a:gd name="connsiteX244" fmla="*/ 331162 w 338149"/>
                <a:gd name="connsiteY244" fmla="*/ 66729 h 338149"/>
                <a:gd name="connsiteX245" fmla="*/ 333867 w 338149"/>
                <a:gd name="connsiteY245" fmla="*/ 64700 h 338149"/>
                <a:gd name="connsiteX246" fmla="*/ 337294 w 338149"/>
                <a:gd name="connsiteY246" fmla="*/ 61274 h 33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338149" h="338149">
                  <a:moveTo>
                    <a:pt x="335986" y="59200"/>
                  </a:moveTo>
                  <a:lnTo>
                    <a:pt x="336031" y="55728"/>
                  </a:lnTo>
                  <a:lnTo>
                    <a:pt x="332018" y="54962"/>
                  </a:lnTo>
                  <a:lnTo>
                    <a:pt x="327330" y="54195"/>
                  </a:lnTo>
                  <a:lnTo>
                    <a:pt x="327465" y="47928"/>
                  </a:lnTo>
                  <a:lnTo>
                    <a:pt x="329539" y="44502"/>
                  </a:lnTo>
                  <a:lnTo>
                    <a:pt x="329629" y="38280"/>
                  </a:lnTo>
                  <a:lnTo>
                    <a:pt x="328772" y="35529"/>
                  </a:lnTo>
                  <a:lnTo>
                    <a:pt x="325661" y="35439"/>
                  </a:lnTo>
                  <a:lnTo>
                    <a:pt x="323046" y="31922"/>
                  </a:lnTo>
                  <a:lnTo>
                    <a:pt x="317726" y="28361"/>
                  </a:lnTo>
                  <a:lnTo>
                    <a:pt x="314435" y="24168"/>
                  </a:lnTo>
                  <a:lnTo>
                    <a:pt x="311820" y="21372"/>
                  </a:lnTo>
                  <a:lnTo>
                    <a:pt x="309205" y="17134"/>
                  </a:lnTo>
                  <a:lnTo>
                    <a:pt x="304471" y="18442"/>
                  </a:lnTo>
                  <a:lnTo>
                    <a:pt x="302397" y="21868"/>
                  </a:lnTo>
                  <a:lnTo>
                    <a:pt x="297753" y="19704"/>
                  </a:lnTo>
                  <a:lnTo>
                    <a:pt x="293019" y="19614"/>
                  </a:lnTo>
                  <a:lnTo>
                    <a:pt x="288961" y="21643"/>
                  </a:lnTo>
                  <a:lnTo>
                    <a:pt x="283596" y="20831"/>
                  </a:lnTo>
                  <a:lnTo>
                    <a:pt x="278907" y="19388"/>
                  </a:lnTo>
                  <a:lnTo>
                    <a:pt x="276337" y="15195"/>
                  </a:lnTo>
                  <a:lnTo>
                    <a:pt x="271693" y="10236"/>
                  </a:lnTo>
                  <a:lnTo>
                    <a:pt x="267725" y="6719"/>
                  </a:lnTo>
                  <a:lnTo>
                    <a:pt x="267770" y="5953"/>
                  </a:lnTo>
                  <a:lnTo>
                    <a:pt x="264344" y="7350"/>
                  </a:lnTo>
                  <a:lnTo>
                    <a:pt x="260962" y="9379"/>
                  </a:lnTo>
                  <a:lnTo>
                    <a:pt x="257626" y="9289"/>
                  </a:lnTo>
                  <a:lnTo>
                    <a:pt x="251629" y="6404"/>
                  </a:lnTo>
                  <a:lnTo>
                    <a:pt x="246264" y="6313"/>
                  </a:lnTo>
                  <a:lnTo>
                    <a:pt x="238238" y="4104"/>
                  </a:lnTo>
                  <a:lnTo>
                    <a:pt x="233459" y="8883"/>
                  </a:lnTo>
                  <a:lnTo>
                    <a:pt x="229402" y="10867"/>
                  </a:lnTo>
                  <a:lnTo>
                    <a:pt x="223991" y="10777"/>
                  </a:lnTo>
                  <a:lnTo>
                    <a:pt x="217995" y="9289"/>
                  </a:lnTo>
                  <a:lnTo>
                    <a:pt x="213937" y="10597"/>
                  </a:lnTo>
                  <a:lnTo>
                    <a:pt x="207850" y="13257"/>
                  </a:lnTo>
                  <a:lnTo>
                    <a:pt x="203071" y="15962"/>
                  </a:lnTo>
                  <a:lnTo>
                    <a:pt x="198427" y="15150"/>
                  </a:lnTo>
                  <a:lnTo>
                    <a:pt x="193017" y="15060"/>
                  </a:lnTo>
                  <a:lnTo>
                    <a:pt x="188959" y="17765"/>
                  </a:lnTo>
                  <a:lnTo>
                    <a:pt x="188238" y="20516"/>
                  </a:lnTo>
                  <a:lnTo>
                    <a:pt x="184811" y="24618"/>
                  </a:lnTo>
                  <a:lnTo>
                    <a:pt x="180122" y="24528"/>
                  </a:lnTo>
                  <a:lnTo>
                    <a:pt x="176786" y="23086"/>
                  </a:lnTo>
                  <a:lnTo>
                    <a:pt x="172773" y="22319"/>
                  </a:lnTo>
                  <a:lnTo>
                    <a:pt x="168715" y="22229"/>
                  </a:lnTo>
                  <a:lnTo>
                    <a:pt x="164702" y="21507"/>
                  </a:lnTo>
                  <a:lnTo>
                    <a:pt x="161411" y="19343"/>
                  </a:lnTo>
                  <a:lnTo>
                    <a:pt x="156046" y="18532"/>
                  </a:lnTo>
                  <a:lnTo>
                    <a:pt x="152033" y="17810"/>
                  </a:lnTo>
                  <a:lnTo>
                    <a:pt x="148111" y="12175"/>
                  </a:lnTo>
                  <a:lnTo>
                    <a:pt x="144143" y="8658"/>
                  </a:lnTo>
                  <a:lnTo>
                    <a:pt x="139454" y="6494"/>
                  </a:lnTo>
                  <a:lnTo>
                    <a:pt x="134765" y="6404"/>
                  </a:lnTo>
                  <a:lnTo>
                    <a:pt x="128002" y="9064"/>
                  </a:lnTo>
                  <a:lnTo>
                    <a:pt x="123854" y="15917"/>
                  </a:lnTo>
                  <a:lnTo>
                    <a:pt x="121059" y="22770"/>
                  </a:lnTo>
                  <a:lnTo>
                    <a:pt x="118940" y="28270"/>
                  </a:lnTo>
                  <a:lnTo>
                    <a:pt x="117857" y="32283"/>
                  </a:lnTo>
                  <a:lnTo>
                    <a:pt x="119481" y="33816"/>
                  </a:lnTo>
                  <a:lnTo>
                    <a:pt x="118714" y="39362"/>
                  </a:lnTo>
                  <a:lnTo>
                    <a:pt x="117271" y="45584"/>
                  </a:lnTo>
                  <a:lnTo>
                    <a:pt x="113168" y="50363"/>
                  </a:lnTo>
                  <a:lnTo>
                    <a:pt x="109697" y="55818"/>
                  </a:lnTo>
                  <a:lnTo>
                    <a:pt x="109607" y="62040"/>
                  </a:lnTo>
                  <a:lnTo>
                    <a:pt x="108119" y="68939"/>
                  </a:lnTo>
                  <a:lnTo>
                    <a:pt x="106676" y="74484"/>
                  </a:lnTo>
                  <a:lnTo>
                    <a:pt x="106541" y="81382"/>
                  </a:lnTo>
                  <a:lnTo>
                    <a:pt x="106451" y="86928"/>
                  </a:lnTo>
                  <a:lnTo>
                    <a:pt x="105684" y="92474"/>
                  </a:lnTo>
                  <a:lnTo>
                    <a:pt x="103610" y="96577"/>
                  </a:lnTo>
                  <a:lnTo>
                    <a:pt x="103475" y="102122"/>
                  </a:lnTo>
                  <a:lnTo>
                    <a:pt x="102077" y="106225"/>
                  </a:lnTo>
                  <a:lnTo>
                    <a:pt x="98651" y="111049"/>
                  </a:lnTo>
                  <a:lnTo>
                    <a:pt x="95179" y="115107"/>
                  </a:lnTo>
                  <a:lnTo>
                    <a:pt x="89769" y="117767"/>
                  </a:lnTo>
                  <a:lnTo>
                    <a:pt x="86342" y="121194"/>
                  </a:lnTo>
                  <a:lnTo>
                    <a:pt x="82915" y="127371"/>
                  </a:lnTo>
                  <a:lnTo>
                    <a:pt x="78091" y="132826"/>
                  </a:lnTo>
                  <a:lnTo>
                    <a:pt x="73988" y="138282"/>
                  </a:lnTo>
                  <a:lnTo>
                    <a:pt x="75837" y="145270"/>
                  </a:lnTo>
                  <a:lnTo>
                    <a:pt x="75702" y="152845"/>
                  </a:lnTo>
                  <a:lnTo>
                    <a:pt x="74935" y="159067"/>
                  </a:lnTo>
                  <a:lnTo>
                    <a:pt x="70832" y="163169"/>
                  </a:lnTo>
                  <a:lnTo>
                    <a:pt x="66775" y="165875"/>
                  </a:lnTo>
                  <a:lnTo>
                    <a:pt x="63979" y="170654"/>
                  </a:lnTo>
                  <a:lnTo>
                    <a:pt x="59876" y="176109"/>
                  </a:lnTo>
                  <a:lnTo>
                    <a:pt x="53790" y="177372"/>
                  </a:lnTo>
                  <a:lnTo>
                    <a:pt x="50363" y="181475"/>
                  </a:lnTo>
                  <a:lnTo>
                    <a:pt x="45629" y="182106"/>
                  </a:lnTo>
                  <a:lnTo>
                    <a:pt x="43690" y="179310"/>
                  </a:lnTo>
                  <a:lnTo>
                    <a:pt x="43735" y="175117"/>
                  </a:lnTo>
                  <a:lnTo>
                    <a:pt x="37739" y="173630"/>
                  </a:lnTo>
                  <a:lnTo>
                    <a:pt x="34357" y="174982"/>
                  </a:lnTo>
                  <a:lnTo>
                    <a:pt x="33636" y="178409"/>
                  </a:lnTo>
                  <a:lnTo>
                    <a:pt x="28902" y="179716"/>
                  </a:lnTo>
                  <a:lnTo>
                    <a:pt x="25520" y="179671"/>
                  </a:lnTo>
                  <a:lnTo>
                    <a:pt x="22184" y="179581"/>
                  </a:lnTo>
                  <a:lnTo>
                    <a:pt x="17450" y="180888"/>
                  </a:lnTo>
                  <a:lnTo>
                    <a:pt x="12716" y="183594"/>
                  </a:lnTo>
                  <a:lnTo>
                    <a:pt x="11994" y="187020"/>
                  </a:lnTo>
                  <a:lnTo>
                    <a:pt x="11859" y="192566"/>
                  </a:lnTo>
                  <a:lnTo>
                    <a:pt x="10461" y="196263"/>
                  </a:lnTo>
                  <a:lnTo>
                    <a:pt x="6674" y="196173"/>
                  </a:lnTo>
                  <a:lnTo>
                    <a:pt x="4104" y="196353"/>
                  </a:lnTo>
                  <a:lnTo>
                    <a:pt x="5051" y="198698"/>
                  </a:lnTo>
                  <a:lnTo>
                    <a:pt x="6764" y="203296"/>
                  </a:lnTo>
                  <a:lnTo>
                    <a:pt x="7621" y="205641"/>
                  </a:lnTo>
                  <a:lnTo>
                    <a:pt x="15060" y="202305"/>
                  </a:lnTo>
                  <a:lnTo>
                    <a:pt x="20425" y="201718"/>
                  </a:lnTo>
                  <a:lnTo>
                    <a:pt x="79534" y="202079"/>
                  </a:lnTo>
                  <a:lnTo>
                    <a:pt x="82780" y="208391"/>
                  </a:lnTo>
                  <a:lnTo>
                    <a:pt x="83366" y="213937"/>
                  </a:lnTo>
                  <a:lnTo>
                    <a:pt x="84629" y="218130"/>
                  </a:lnTo>
                  <a:lnTo>
                    <a:pt x="86567" y="221602"/>
                  </a:lnTo>
                  <a:lnTo>
                    <a:pt x="87830" y="227192"/>
                  </a:lnTo>
                  <a:lnTo>
                    <a:pt x="96982" y="239817"/>
                  </a:lnTo>
                  <a:lnTo>
                    <a:pt x="102348" y="241304"/>
                  </a:lnTo>
                  <a:lnTo>
                    <a:pt x="108434" y="239997"/>
                  </a:lnTo>
                  <a:lnTo>
                    <a:pt x="113800" y="238689"/>
                  </a:lnTo>
                  <a:lnTo>
                    <a:pt x="118489" y="238825"/>
                  </a:lnTo>
                  <a:lnTo>
                    <a:pt x="122547" y="239546"/>
                  </a:lnTo>
                  <a:lnTo>
                    <a:pt x="126559" y="239636"/>
                  </a:lnTo>
                  <a:lnTo>
                    <a:pt x="127326" y="234812"/>
                  </a:lnTo>
                  <a:lnTo>
                    <a:pt x="128723" y="231385"/>
                  </a:lnTo>
                  <a:lnTo>
                    <a:pt x="129445" y="229311"/>
                  </a:lnTo>
                  <a:lnTo>
                    <a:pt x="130166" y="225840"/>
                  </a:lnTo>
                  <a:lnTo>
                    <a:pt x="131564" y="221737"/>
                  </a:lnTo>
                  <a:lnTo>
                    <a:pt x="136298" y="221827"/>
                  </a:lnTo>
                  <a:lnTo>
                    <a:pt x="140987" y="221872"/>
                  </a:lnTo>
                  <a:lnTo>
                    <a:pt x="147029" y="222007"/>
                  </a:lnTo>
                  <a:lnTo>
                    <a:pt x="149598" y="226922"/>
                  </a:lnTo>
                  <a:lnTo>
                    <a:pt x="167723" y="227914"/>
                  </a:lnTo>
                  <a:lnTo>
                    <a:pt x="171060" y="230754"/>
                  </a:lnTo>
                  <a:lnTo>
                    <a:pt x="169572" y="237652"/>
                  </a:lnTo>
                  <a:lnTo>
                    <a:pt x="171510" y="242522"/>
                  </a:lnTo>
                  <a:lnTo>
                    <a:pt x="171375" y="248744"/>
                  </a:lnTo>
                  <a:lnTo>
                    <a:pt x="170564" y="256363"/>
                  </a:lnTo>
                  <a:lnTo>
                    <a:pt x="168490" y="260466"/>
                  </a:lnTo>
                  <a:lnTo>
                    <a:pt x="168986" y="269483"/>
                  </a:lnTo>
                  <a:lnTo>
                    <a:pt x="172953" y="273722"/>
                  </a:lnTo>
                  <a:lnTo>
                    <a:pt x="174847" y="279267"/>
                  </a:lnTo>
                  <a:lnTo>
                    <a:pt x="176740" y="286256"/>
                  </a:lnTo>
                  <a:lnTo>
                    <a:pt x="176019" y="289682"/>
                  </a:lnTo>
                  <a:lnTo>
                    <a:pt x="176605" y="295949"/>
                  </a:lnTo>
                  <a:lnTo>
                    <a:pt x="177237" y="295949"/>
                  </a:lnTo>
                  <a:lnTo>
                    <a:pt x="183323" y="296039"/>
                  </a:lnTo>
                  <a:lnTo>
                    <a:pt x="190041" y="295498"/>
                  </a:lnTo>
                  <a:lnTo>
                    <a:pt x="194730" y="295543"/>
                  </a:lnTo>
                  <a:lnTo>
                    <a:pt x="201493" y="292929"/>
                  </a:lnTo>
                  <a:lnTo>
                    <a:pt x="206182" y="293019"/>
                  </a:lnTo>
                  <a:lnTo>
                    <a:pt x="208527" y="293064"/>
                  </a:lnTo>
                  <a:lnTo>
                    <a:pt x="210240" y="293064"/>
                  </a:lnTo>
                  <a:lnTo>
                    <a:pt x="212765" y="300052"/>
                  </a:lnTo>
                  <a:lnTo>
                    <a:pt x="215425" y="302171"/>
                  </a:lnTo>
                  <a:lnTo>
                    <a:pt x="218851" y="299466"/>
                  </a:lnTo>
                  <a:lnTo>
                    <a:pt x="225569" y="298204"/>
                  </a:lnTo>
                  <a:lnTo>
                    <a:pt x="227508" y="303073"/>
                  </a:lnTo>
                  <a:lnTo>
                    <a:pt x="231475" y="307311"/>
                  </a:lnTo>
                  <a:lnTo>
                    <a:pt x="238103" y="310197"/>
                  </a:lnTo>
                  <a:lnTo>
                    <a:pt x="246174" y="311053"/>
                  </a:lnTo>
                  <a:lnTo>
                    <a:pt x="254244" y="311189"/>
                  </a:lnTo>
                  <a:lnTo>
                    <a:pt x="256318" y="308438"/>
                  </a:lnTo>
                  <a:lnTo>
                    <a:pt x="257671" y="305012"/>
                  </a:lnTo>
                  <a:lnTo>
                    <a:pt x="261684" y="307176"/>
                  </a:lnTo>
                  <a:lnTo>
                    <a:pt x="263622" y="312721"/>
                  </a:lnTo>
                  <a:lnTo>
                    <a:pt x="268221" y="318357"/>
                  </a:lnTo>
                  <a:lnTo>
                    <a:pt x="274217" y="319169"/>
                  </a:lnTo>
                  <a:lnTo>
                    <a:pt x="279583" y="319935"/>
                  </a:lnTo>
                  <a:lnTo>
                    <a:pt x="280800" y="327600"/>
                  </a:lnTo>
                  <a:lnTo>
                    <a:pt x="285444" y="329764"/>
                  </a:lnTo>
                  <a:lnTo>
                    <a:pt x="286707" y="334588"/>
                  </a:lnTo>
                  <a:lnTo>
                    <a:pt x="293379" y="338195"/>
                  </a:lnTo>
                  <a:lnTo>
                    <a:pt x="296761" y="335490"/>
                  </a:lnTo>
                  <a:lnTo>
                    <a:pt x="302171" y="335580"/>
                  </a:lnTo>
                  <a:lnTo>
                    <a:pt x="301766" y="318943"/>
                  </a:lnTo>
                  <a:lnTo>
                    <a:pt x="297708" y="320972"/>
                  </a:lnTo>
                  <a:lnTo>
                    <a:pt x="294371" y="318808"/>
                  </a:lnTo>
                  <a:lnTo>
                    <a:pt x="288375" y="317320"/>
                  </a:lnTo>
                  <a:lnTo>
                    <a:pt x="283731" y="313804"/>
                  </a:lnTo>
                  <a:lnTo>
                    <a:pt x="279808" y="307492"/>
                  </a:lnTo>
                  <a:lnTo>
                    <a:pt x="281251" y="301946"/>
                  </a:lnTo>
                  <a:lnTo>
                    <a:pt x="284633" y="299962"/>
                  </a:lnTo>
                  <a:lnTo>
                    <a:pt x="285444" y="294416"/>
                  </a:lnTo>
                  <a:lnTo>
                    <a:pt x="285489" y="290945"/>
                  </a:lnTo>
                  <a:lnTo>
                    <a:pt x="283596" y="284723"/>
                  </a:lnTo>
                  <a:lnTo>
                    <a:pt x="283686" y="277779"/>
                  </a:lnTo>
                  <a:lnTo>
                    <a:pt x="285129" y="272279"/>
                  </a:lnTo>
                  <a:lnTo>
                    <a:pt x="283866" y="268762"/>
                  </a:lnTo>
                  <a:lnTo>
                    <a:pt x="282649" y="262540"/>
                  </a:lnTo>
                  <a:lnTo>
                    <a:pt x="287338" y="261233"/>
                  </a:lnTo>
                  <a:lnTo>
                    <a:pt x="290088" y="258482"/>
                  </a:lnTo>
                  <a:lnTo>
                    <a:pt x="290223" y="250186"/>
                  </a:lnTo>
                  <a:lnTo>
                    <a:pt x="298294" y="250322"/>
                  </a:lnTo>
                  <a:lnTo>
                    <a:pt x="305688" y="249781"/>
                  </a:lnTo>
                  <a:lnTo>
                    <a:pt x="315111" y="249240"/>
                  </a:lnTo>
                  <a:lnTo>
                    <a:pt x="317320" y="247617"/>
                  </a:lnTo>
                  <a:lnTo>
                    <a:pt x="320567" y="245182"/>
                  </a:lnTo>
                  <a:lnTo>
                    <a:pt x="319259" y="242387"/>
                  </a:lnTo>
                  <a:lnTo>
                    <a:pt x="316644" y="239591"/>
                  </a:lnTo>
                  <a:lnTo>
                    <a:pt x="314074" y="233324"/>
                  </a:lnTo>
                  <a:lnTo>
                    <a:pt x="312135" y="228410"/>
                  </a:lnTo>
                  <a:lnTo>
                    <a:pt x="310152" y="227012"/>
                  </a:lnTo>
                  <a:lnTo>
                    <a:pt x="306860" y="223495"/>
                  </a:lnTo>
                  <a:lnTo>
                    <a:pt x="302171" y="220610"/>
                  </a:lnTo>
                  <a:lnTo>
                    <a:pt x="302261" y="217138"/>
                  </a:lnTo>
                  <a:lnTo>
                    <a:pt x="301630" y="214388"/>
                  </a:lnTo>
                  <a:lnTo>
                    <a:pt x="299015" y="210195"/>
                  </a:lnTo>
                  <a:lnTo>
                    <a:pt x="299105" y="205325"/>
                  </a:lnTo>
                  <a:lnTo>
                    <a:pt x="299872" y="199825"/>
                  </a:lnTo>
                  <a:lnTo>
                    <a:pt x="297302" y="192836"/>
                  </a:lnTo>
                  <a:lnTo>
                    <a:pt x="298068" y="187336"/>
                  </a:lnTo>
                  <a:lnTo>
                    <a:pt x="297527" y="180393"/>
                  </a:lnTo>
                  <a:lnTo>
                    <a:pt x="298339" y="174171"/>
                  </a:lnTo>
                  <a:lnTo>
                    <a:pt x="298384" y="171375"/>
                  </a:lnTo>
                  <a:lnTo>
                    <a:pt x="298429" y="167949"/>
                  </a:lnTo>
                  <a:lnTo>
                    <a:pt x="298564" y="161682"/>
                  </a:lnTo>
                  <a:lnTo>
                    <a:pt x="298655" y="156181"/>
                  </a:lnTo>
                  <a:lnTo>
                    <a:pt x="297392" y="151312"/>
                  </a:lnTo>
                  <a:lnTo>
                    <a:pt x="294777" y="146397"/>
                  </a:lnTo>
                  <a:lnTo>
                    <a:pt x="294642" y="145811"/>
                  </a:lnTo>
                  <a:lnTo>
                    <a:pt x="293515" y="141528"/>
                  </a:lnTo>
                  <a:lnTo>
                    <a:pt x="296941" y="138823"/>
                  </a:lnTo>
                  <a:lnTo>
                    <a:pt x="297573" y="134224"/>
                  </a:lnTo>
                  <a:lnTo>
                    <a:pt x="297708" y="133277"/>
                  </a:lnTo>
                  <a:lnTo>
                    <a:pt x="301766" y="131969"/>
                  </a:lnTo>
                  <a:lnTo>
                    <a:pt x="303884" y="125071"/>
                  </a:lnTo>
                  <a:lnTo>
                    <a:pt x="306004" y="121645"/>
                  </a:lnTo>
                  <a:lnTo>
                    <a:pt x="306680" y="118894"/>
                  </a:lnTo>
                  <a:lnTo>
                    <a:pt x="306770" y="115468"/>
                  </a:lnTo>
                  <a:lnTo>
                    <a:pt x="307086" y="113123"/>
                  </a:lnTo>
                  <a:lnTo>
                    <a:pt x="307536" y="109922"/>
                  </a:lnTo>
                  <a:lnTo>
                    <a:pt x="308979" y="103024"/>
                  </a:lnTo>
                  <a:lnTo>
                    <a:pt x="309746" y="97478"/>
                  </a:lnTo>
                  <a:lnTo>
                    <a:pt x="312541" y="91301"/>
                  </a:lnTo>
                  <a:lnTo>
                    <a:pt x="312631" y="87153"/>
                  </a:lnTo>
                  <a:lnTo>
                    <a:pt x="315381" y="83727"/>
                  </a:lnTo>
                  <a:lnTo>
                    <a:pt x="318132" y="81698"/>
                  </a:lnTo>
                  <a:lnTo>
                    <a:pt x="320341" y="80436"/>
                  </a:lnTo>
                  <a:lnTo>
                    <a:pt x="320837" y="78993"/>
                  </a:lnTo>
                  <a:lnTo>
                    <a:pt x="321603" y="74845"/>
                  </a:lnTo>
                  <a:lnTo>
                    <a:pt x="323678" y="72095"/>
                  </a:lnTo>
                  <a:lnTo>
                    <a:pt x="326383" y="68713"/>
                  </a:lnTo>
                  <a:lnTo>
                    <a:pt x="331162" y="66729"/>
                  </a:lnTo>
                  <a:lnTo>
                    <a:pt x="333867" y="64700"/>
                  </a:lnTo>
                  <a:lnTo>
                    <a:pt x="337294" y="6127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7" name="手繪多邊形: 圖案 306">
              <a:extLst>
                <a:ext uri="{FF2B5EF4-FFF2-40B4-BE49-F238E27FC236}">
                  <a16:creationId xmlns:a16="http://schemas.microsoft.com/office/drawing/2014/main" id="{6E147D7A-5148-4B07-9B5C-774B4B6C4C2B}"/>
                </a:ext>
              </a:extLst>
            </p:cNvPr>
            <p:cNvSpPr/>
            <p:nvPr/>
          </p:nvSpPr>
          <p:spPr>
            <a:xfrm>
              <a:off x="1700698" y="3587593"/>
              <a:ext cx="10953" cy="10952"/>
            </a:xfrm>
            <a:custGeom>
              <a:avLst/>
              <a:gdLst>
                <a:gd name="connsiteX0" fmla="*/ 9289 w 9017"/>
                <a:gd name="connsiteY0" fmla="*/ 4104 h 9017"/>
                <a:gd name="connsiteX1" fmla="*/ 6539 w 9017"/>
                <a:gd name="connsiteY1" fmla="*/ 7531 h 9017"/>
                <a:gd name="connsiteX2" fmla="*/ 4104 w 9017"/>
                <a:gd name="connsiteY2" fmla="*/ 7711 h 9017"/>
                <a:gd name="connsiteX3" fmla="*/ 7891 w 9017"/>
                <a:gd name="connsiteY3" fmla="*/ 7801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9289" y="4104"/>
                  </a:moveTo>
                  <a:lnTo>
                    <a:pt x="6539" y="7531"/>
                  </a:lnTo>
                  <a:lnTo>
                    <a:pt x="4104" y="7711"/>
                  </a:lnTo>
                  <a:lnTo>
                    <a:pt x="7891" y="780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8" name="手繪多邊形: 圖案 307">
              <a:extLst>
                <a:ext uri="{FF2B5EF4-FFF2-40B4-BE49-F238E27FC236}">
                  <a16:creationId xmlns:a16="http://schemas.microsoft.com/office/drawing/2014/main" id="{B1FFEA23-E1C3-4A91-B0AB-1F711A29F1AE}"/>
                </a:ext>
              </a:extLst>
            </p:cNvPr>
            <p:cNvSpPr/>
            <p:nvPr/>
          </p:nvSpPr>
          <p:spPr>
            <a:xfrm>
              <a:off x="1697029" y="3590879"/>
              <a:ext cx="10953" cy="10952"/>
            </a:xfrm>
            <a:custGeom>
              <a:avLst/>
              <a:gdLst>
                <a:gd name="connsiteX0" fmla="*/ 4104 w 9017"/>
                <a:gd name="connsiteY0" fmla="*/ 4104 h 9017"/>
                <a:gd name="connsiteX1" fmla="*/ 4555 w 9017"/>
                <a:gd name="connsiteY1" fmla="*/ 5186 h 9017"/>
                <a:gd name="connsiteX2" fmla="*/ 7125 w 9017"/>
                <a:gd name="connsiteY2" fmla="*/ 5006 h 9017"/>
                <a:gd name="connsiteX3" fmla="*/ 5998 w 9017"/>
                <a:gd name="connsiteY3" fmla="*/ 4961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4104" y="4104"/>
                  </a:moveTo>
                  <a:lnTo>
                    <a:pt x="4555" y="5186"/>
                  </a:lnTo>
                  <a:lnTo>
                    <a:pt x="7125" y="5006"/>
                  </a:lnTo>
                  <a:lnTo>
                    <a:pt x="5998" y="496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9" name="手繪多邊形: 圖案 308">
              <a:extLst>
                <a:ext uri="{FF2B5EF4-FFF2-40B4-BE49-F238E27FC236}">
                  <a16:creationId xmlns:a16="http://schemas.microsoft.com/office/drawing/2014/main" id="{A92757E1-1355-464F-8159-C17B574B45CA}"/>
                </a:ext>
              </a:extLst>
            </p:cNvPr>
            <p:cNvSpPr/>
            <p:nvPr/>
          </p:nvSpPr>
          <p:spPr>
            <a:xfrm>
              <a:off x="1703875" y="3576694"/>
              <a:ext cx="10953" cy="16429"/>
            </a:xfrm>
            <a:custGeom>
              <a:avLst/>
              <a:gdLst>
                <a:gd name="connsiteX0" fmla="*/ 4104 w 9017"/>
                <a:gd name="connsiteY0" fmla="*/ 7936 h 13525"/>
                <a:gd name="connsiteX1" fmla="*/ 6313 w 9017"/>
                <a:gd name="connsiteY1" fmla="*/ 9379 h 13525"/>
                <a:gd name="connsiteX2" fmla="*/ 6674 w 9017"/>
                <a:gd name="connsiteY2" fmla="*/ 13076 h 13525"/>
                <a:gd name="connsiteX3" fmla="*/ 6809 w 9017"/>
                <a:gd name="connsiteY3" fmla="*/ 7531 h 13525"/>
                <a:gd name="connsiteX4" fmla="*/ 7530 w 9017"/>
                <a:gd name="connsiteY4" fmla="*/ 4104 h 13525"/>
                <a:gd name="connsiteX5" fmla="*/ 4600 w 9017"/>
                <a:gd name="connsiteY5" fmla="*/ 428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7" h="13525">
                  <a:moveTo>
                    <a:pt x="4104" y="7936"/>
                  </a:moveTo>
                  <a:lnTo>
                    <a:pt x="6313" y="9379"/>
                  </a:lnTo>
                  <a:lnTo>
                    <a:pt x="6674" y="13076"/>
                  </a:lnTo>
                  <a:lnTo>
                    <a:pt x="6809" y="7531"/>
                  </a:lnTo>
                  <a:lnTo>
                    <a:pt x="7530" y="4104"/>
                  </a:lnTo>
                  <a:lnTo>
                    <a:pt x="4600" y="428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0" name="手繪多邊形: 圖案 309">
              <a:extLst>
                <a:ext uri="{FF2B5EF4-FFF2-40B4-BE49-F238E27FC236}">
                  <a16:creationId xmlns:a16="http://schemas.microsoft.com/office/drawing/2014/main" id="{C255806C-B07C-4E93-9AF8-56E2ED9205DF}"/>
                </a:ext>
              </a:extLst>
            </p:cNvPr>
            <p:cNvSpPr/>
            <p:nvPr/>
          </p:nvSpPr>
          <p:spPr>
            <a:xfrm>
              <a:off x="1673262" y="3392907"/>
              <a:ext cx="169769" cy="191674"/>
            </a:xfrm>
            <a:custGeom>
              <a:avLst/>
              <a:gdLst>
                <a:gd name="connsiteX0" fmla="*/ 137876 w 139768"/>
                <a:gd name="connsiteY0" fmla="*/ 4104 h 157802"/>
                <a:gd name="connsiteX1" fmla="*/ 137470 w 139768"/>
                <a:gd name="connsiteY1" fmla="*/ 5637 h 157802"/>
                <a:gd name="connsiteX2" fmla="*/ 132736 w 139768"/>
                <a:gd name="connsiteY2" fmla="*/ 6223 h 157802"/>
                <a:gd name="connsiteX3" fmla="*/ 127371 w 139768"/>
                <a:gd name="connsiteY3" fmla="*/ 6133 h 157802"/>
                <a:gd name="connsiteX4" fmla="*/ 124846 w 139768"/>
                <a:gd name="connsiteY4" fmla="*/ 5321 h 157802"/>
                <a:gd name="connsiteX5" fmla="*/ 122682 w 139768"/>
                <a:gd name="connsiteY5" fmla="*/ 4645 h 157802"/>
                <a:gd name="connsiteX6" fmla="*/ 118669 w 139768"/>
                <a:gd name="connsiteY6" fmla="*/ 4555 h 157802"/>
                <a:gd name="connsiteX7" fmla="*/ 113935 w 139768"/>
                <a:gd name="connsiteY7" fmla="*/ 5862 h 157802"/>
                <a:gd name="connsiteX8" fmla="*/ 106541 w 139768"/>
                <a:gd name="connsiteY8" fmla="*/ 6404 h 157802"/>
                <a:gd name="connsiteX9" fmla="*/ 102483 w 139768"/>
                <a:gd name="connsiteY9" fmla="*/ 7711 h 157802"/>
                <a:gd name="connsiteX10" fmla="*/ 101085 w 139768"/>
                <a:gd name="connsiteY10" fmla="*/ 11138 h 157802"/>
                <a:gd name="connsiteX11" fmla="*/ 101040 w 139768"/>
                <a:gd name="connsiteY11" fmla="*/ 14609 h 157802"/>
                <a:gd name="connsiteX12" fmla="*/ 100229 w 139768"/>
                <a:gd name="connsiteY12" fmla="*/ 22905 h 157802"/>
                <a:gd name="connsiteX13" fmla="*/ 95179 w 139768"/>
                <a:gd name="connsiteY13" fmla="*/ 28586 h 157802"/>
                <a:gd name="connsiteX14" fmla="*/ 93962 w 139768"/>
                <a:gd name="connsiteY14" fmla="*/ 36657 h 157802"/>
                <a:gd name="connsiteX15" fmla="*/ 87289 w 139768"/>
                <a:gd name="connsiteY15" fmla="*/ 33771 h 157802"/>
                <a:gd name="connsiteX16" fmla="*/ 81247 w 139768"/>
                <a:gd name="connsiteY16" fmla="*/ 32283 h 157802"/>
                <a:gd name="connsiteX17" fmla="*/ 75206 w 139768"/>
                <a:gd name="connsiteY17" fmla="*/ 32193 h 157802"/>
                <a:gd name="connsiteX18" fmla="*/ 68533 w 139768"/>
                <a:gd name="connsiteY18" fmla="*/ 29984 h 157802"/>
                <a:gd name="connsiteX19" fmla="*/ 57802 w 139768"/>
                <a:gd name="connsiteY19" fmla="*/ 29803 h 157802"/>
                <a:gd name="connsiteX20" fmla="*/ 49732 w 139768"/>
                <a:gd name="connsiteY20" fmla="*/ 29623 h 157802"/>
                <a:gd name="connsiteX21" fmla="*/ 47432 w 139768"/>
                <a:gd name="connsiteY21" fmla="*/ 29353 h 157802"/>
                <a:gd name="connsiteX22" fmla="*/ 44998 w 139768"/>
                <a:gd name="connsiteY22" fmla="*/ 33005 h 157802"/>
                <a:gd name="connsiteX23" fmla="*/ 43600 w 139768"/>
                <a:gd name="connsiteY23" fmla="*/ 37107 h 157802"/>
                <a:gd name="connsiteX24" fmla="*/ 44186 w 139768"/>
                <a:gd name="connsiteY24" fmla="*/ 42653 h 157802"/>
                <a:gd name="connsiteX25" fmla="*/ 47522 w 139768"/>
                <a:gd name="connsiteY25" fmla="*/ 44772 h 157802"/>
                <a:gd name="connsiteX26" fmla="*/ 50904 w 139768"/>
                <a:gd name="connsiteY26" fmla="*/ 44141 h 157802"/>
                <a:gd name="connsiteX27" fmla="*/ 54917 w 139768"/>
                <a:gd name="connsiteY27" fmla="*/ 44231 h 157802"/>
                <a:gd name="connsiteX28" fmla="*/ 58974 w 139768"/>
                <a:gd name="connsiteY28" fmla="*/ 42924 h 157802"/>
                <a:gd name="connsiteX29" fmla="*/ 62266 w 139768"/>
                <a:gd name="connsiteY29" fmla="*/ 46440 h 157802"/>
                <a:gd name="connsiteX30" fmla="*/ 65557 w 139768"/>
                <a:gd name="connsiteY30" fmla="*/ 49281 h 157802"/>
                <a:gd name="connsiteX31" fmla="*/ 65467 w 139768"/>
                <a:gd name="connsiteY31" fmla="*/ 54826 h 157802"/>
                <a:gd name="connsiteX32" fmla="*/ 63393 w 139768"/>
                <a:gd name="connsiteY32" fmla="*/ 56855 h 157802"/>
                <a:gd name="connsiteX33" fmla="*/ 59335 w 139768"/>
                <a:gd name="connsiteY33" fmla="*/ 59561 h 157802"/>
                <a:gd name="connsiteX34" fmla="*/ 57216 w 139768"/>
                <a:gd name="connsiteY34" fmla="*/ 65061 h 157802"/>
                <a:gd name="connsiteX35" fmla="*/ 57126 w 139768"/>
                <a:gd name="connsiteY35" fmla="*/ 70607 h 157802"/>
                <a:gd name="connsiteX36" fmla="*/ 61094 w 139768"/>
                <a:gd name="connsiteY36" fmla="*/ 73447 h 157802"/>
                <a:gd name="connsiteX37" fmla="*/ 65692 w 139768"/>
                <a:gd name="connsiteY37" fmla="*/ 78362 h 157802"/>
                <a:gd name="connsiteX38" fmla="*/ 65602 w 139768"/>
                <a:gd name="connsiteY38" fmla="*/ 83907 h 157802"/>
                <a:gd name="connsiteX39" fmla="*/ 65512 w 139768"/>
                <a:gd name="connsiteY39" fmla="*/ 89453 h 157802"/>
                <a:gd name="connsiteX40" fmla="*/ 64700 w 139768"/>
                <a:gd name="connsiteY40" fmla="*/ 96351 h 157802"/>
                <a:gd name="connsiteX41" fmla="*/ 64610 w 139768"/>
                <a:gd name="connsiteY41" fmla="*/ 101175 h 157802"/>
                <a:gd name="connsiteX42" fmla="*/ 61905 w 139768"/>
                <a:gd name="connsiteY42" fmla="*/ 103204 h 157802"/>
                <a:gd name="connsiteX43" fmla="*/ 61815 w 139768"/>
                <a:gd name="connsiteY43" fmla="*/ 108029 h 157802"/>
                <a:gd name="connsiteX44" fmla="*/ 59065 w 139768"/>
                <a:gd name="connsiteY44" fmla="*/ 112808 h 157802"/>
                <a:gd name="connsiteX45" fmla="*/ 54376 w 139768"/>
                <a:gd name="connsiteY45" fmla="*/ 111365 h 157802"/>
                <a:gd name="connsiteX46" fmla="*/ 52437 w 139768"/>
                <a:gd name="connsiteY46" fmla="*/ 106496 h 157802"/>
                <a:gd name="connsiteX47" fmla="*/ 49732 w 139768"/>
                <a:gd name="connsiteY47" fmla="*/ 108525 h 157802"/>
                <a:gd name="connsiteX48" fmla="*/ 45043 w 139768"/>
                <a:gd name="connsiteY48" fmla="*/ 109156 h 157802"/>
                <a:gd name="connsiteX49" fmla="*/ 41030 w 139768"/>
                <a:gd name="connsiteY49" fmla="*/ 108389 h 157802"/>
                <a:gd name="connsiteX50" fmla="*/ 38415 w 139768"/>
                <a:gd name="connsiteY50" fmla="*/ 104196 h 157802"/>
                <a:gd name="connsiteX51" fmla="*/ 37784 w 139768"/>
                <a:gd name="connsiteY51" fmla="*/ 101401 h 157802"/>
                <a:gd name="connsiteX52" fmla="*/ 35124 w 139768"/>
                <a:gd name="connsiteY52" fmla="*/ 100679 h 157802"/>
                <a:gd name="connsiteX53" fmla="*/ 31111 w 139768"/>
                <a:gd name="connsiteY53" fmla="*/ 100589 h 157802"/>
                <a:gd name="connsiteX54" fmla="*/ 31021 w 139768"/>
                <a:gd name="connsiteY54" fmla="*/ 105414 h 157802"/>
                <a:gd name="connsiteX55" fmla="*/ 28270 w 139768"/>
                <a:gd name="connsiteY55" fmla="*/ 108840 h 157802"/>
                <a:gd name="connsiteX56" fmla="*/ 24213 w 139768"/>
                <a:gd name="connsiteY56" fmla="*/ 109471 h 157802"/>
                <a:gd name="connsiteX57" fmla="*/ 20200 w 139768"/>
                <a:gd name="connsiteY57" fmla="*/ 108705 h 157802"/>
                <a:gd name="connsiteX58" fmla="*/ 16187 w 139768"/>
                <a:gd name="connsiteY58" fmla="*/ 107938 h 157802"/>
                <a:gd name="connsiteX59" fmla="*/ 14068 w 139768"/>
                <a:gd name="connsiteY59" fmla="*/ 113439 h 157802"/>
                <a:gd name="connsiteX60" fmla="*/ 16638 w 139768"/>
                <a:gd name="connsiteY60" fmla="*/ 119706 h 157802"/>
                <a:gd name="connsiteX61" fmla="*/ 17946 w 139768"/>
                <a:gd name="connsiteY61" fmla="*/ 122501 h 157802"/>
                <a:gd name="connsiteX62" fmla="*/ 17901 w 139768"/>
                <a:gd name="connsiteY62" fmla="*/ 125973 h 157802"/>
                <a:gd name="connsiteX63" fmla="*/ 16503 w 139768"/>
                <a:gd name="connsiteY63" fmla="*/ 130121 h 157802"/>
                <a:gd name="connsiteX64" fmla="*/ 15105 w 139768"/>
                <a:gd name="connsiteY64" fmla="*/ 132195 h 157802"/>
                <a:gd name="connsiteX65" fmla="*/ 8387 w 139768"/>
                <a:gd name="connsiteY65" fmla="*/ 132060 h 157802"/>
                <a:gd name="connsiteX66" fmla="*/ 4104 w 139768"/>
                <a:gd name="connsiteY66" fmla="*/ 132691 h 157802"/>
                <a:gd name="connsiteX67" fmla="*/ 9650 w 139768"/>
                <a:gd name="connsiteY67" fmla="*/ 136253 h 157802"/>
                <a:gd name="connsiteX68" fmla="*/ 12175 w 139768"/>
                <a:gd name="connsiteY68" fmla="*/ 143918 h 157802"/>
                <a:gd name="connsiteX69" fmla="*/ 16187 w 139768"/>
                <a:gd name="connsiteY69" fmla="*/ 144684 h 157802"/>
                <a:gd name="connsiteX70" fmla="*/ 19434 w 139768"/>
                <a:gd name="connsiteY70" fmla="*/ 150996 h 157802"/>
                <a:gd name="connsiteX71" fmla="*/ 22274 w 139768"/>
                <a:gd name="connsiteY71" fmla="*/ 156452 h 157802"/>
                <a:gd name="connsiteX72" fmla="*/ 25430 w 139768"/>
                <a:gd name="connsiteY72" fmla="*/ 154107 h 157802"/>
                <a:gd name="connsiteX73" fmla="*/ 26828 w 139768"/>
                <a:gd name="connsiteY73" fmla="*/ 150455 h 157802"/>
                <a:gd name="connsiteX74" fmla="*/ 29578 w 139768"/>
                <a:gd name="connsiteY74" fmla="*/ 147750 h 157802"/>
                <a:gd name="connsiteX75" fmla="*/ 33185 w 139768"/>
                <a:gd name="connsiteY75" fmla="*/ 146893 h 157802"/>
                <a:gd name="connsiteX76" fmla="*/ 36341 w 139768"/>
                <a:gd name="connsiteY76" fmla="*/ 145541 h 157802"/>
                <a:gd name="connsiteX77" fmla="*/ 40759 w 139768"/>
                <a:gd name="connsiteY77" fmla="*/ 148877 h 157802"/>
                <a:gd name="connsiteX78" fmla="*/ 37558 w 139768"/>
                <a:gd name="connsiteY78" fmla="*/ 151582 h 157802"/>
                <a:gd name="connsiteX79" fmla="*/ 35304 w 139768"/>
                <a:gd name="connsiteY79" fmla="*/ 152484 h 157802"/>
                <a:gd name="connsiteX80" fmla="*/ 32779 w 139768"/>
                <a:gd name="connsiteY80" fmla="*/ 155415 h 157802"/>
                <a:gd name="connsiteX81" fmla="*/ 37513 w 139768"/>
                <a:gd name="connsiteY81" fmla="*/ 152754 h 157802"/>
                <a:gd name="connsiteX82" fmla="*/ 42247 w 139768"/>
                <a:gd name="connsiteY82" fmla="*/ 151447 h 157802"/>
                <a:gd name="connsiteX83" fmla="*/ 45584 w 139768"/>
                <a:gd name="connsiteY83" fmla="*/ 151537 h 157802"/>
                <a:gd name="connsiteX84" fmla="*/ 48920 w 139768"/>
                <a:gd name="connsiteY84" fmla="*/ 151582 h 157802"/>
                <a:gd name="connsiteX85" fmla="*/ 53654 w 139768"/>
                <a:gd name="connsiteY85" fmla="*/ 150275 h 157802"/>
                <a:gd name="connsiteX86" fmla="*/ 54376 w 139768"/>
                <a:gd name="connsiteY86" fmla="*/ 146848 h 157802"/>
                <a:gd name="connsiteX87" fmla="*/ 57757 w 139768"/>
                <a:gd name="connsiteY87" fmla="*/ 145541 h 157802"/>
                <a:gd name="connsiteX88" fmla="*/ 63754 w 139768"/>
                <a:gd name="connsiteY88" fmla="*/ 147028 h 157802"/>
                <a:gd name="connsiteX89" fmla="*/ 63664 w 139768"/>
                <a:gd name="connsiteY89" fmla="*/ 151176 h 157802"/>
                <a:gd name="connsiteX90" fmla="*/ 65647 w 139768"/>
                <a:gd name="connsiteY90" fmla="*/ 153972 h 157802"/>
                <a:gd name="connsiteX91" fmla="*/ 70381 w 139768"/>
                <a:gd name="connsiteY91" fmla="*/ 153386 h 157802"/>
                <a:gd name="connsiteX92" fmla="*/ 73808 w 139768"/>
                <a:gd name="connsiteY92" fmla="*/ 149283 h 157802"/>
                <a:gd name="connsiteX93" fmla="*/ 79895 w 139768"/>
                <a:gd name="connsiteY93" fmla="*/ 148020 h 157802"/>
                <a:gd name="connsiteX94" fmla="*/ 84042 w 139768"/>
                <a:gd name="connsiteY94" fmla="*/ 142565 h 157802"/>
                <a:gd name="connsiteX95" fmla="*/ 86838 w 139768"/>
                <a:gd name="connsiteY95" fmla="*/ 137786 h 157802"/>
                <a:gd name="connsiteX96" fmla="*/ 90896 w 139768"/>
                <a:gd name="connsiteY96" fmla="*/ 135080 h 157802"/>
                <a:gd name="connsiteX97" fmla="*/ 94999 w 139768"/>
                <a:gd name="connsiteY97" fmla="*/ 130978 h 157802"/>
                <a:gd name="connsiteX98" fmla="*/ 95765 w 139768"/>
                <a:gd name="connsiteY98" fmla="*/ 124756 h 157802"/>
                <a:gd name="connsiteX99" fmla="*/ 95900 w 139768"/>
                <a:gd name="connsiteY99" fmla="*/ 117136 h 157802"/>
                <a:gd name="connsiteX100" fmla="*/ 94007 w 139768"/>
                <a:gd name="connsiteY100" fmla="*/ 110148 h 157802"/>
                <a:gd name="connsiteX101" fmla="*/ 98109 w 139768"/>
                <a:gd name="connsiteY101" fmla="*/ 104692 h 157802"/>
                <a:gd name="connsiteX102" fmla="*/ 102889 w 139768"/>
                <a:gd name="connsiteY102" fmla="*/ 99237 h 157802"/>
                <a:gd name="connsiteX103" fmla="*/ 106360 w 139768"/>
                <a:gd name="connsiteY103" fmla="*/ 93060 h 157802"/>
                <a:gd name="connsiteX104" fmla="*/ 109787 w 139768"/>
                <a:gd name="connsiteY104" fmla="*/ 89633 h 157802"/>
                <a:gd name="connsiteX105" fmla="*/ 115197 w 139768"/>
                <a:gd name="connsiteY105" fmla="*/ 86973 h 157802"/>
                <a:gd name="connsiteX106" fmla="*/ 118624 w 139768"/>
                <a:gd name="connsiteY106" fmla="*/ 82870 h 157802"/>
                <a:gd name="connsiteX107" fmla="*/ 122096 w 139768"/>
                <a:gd name="connsiteY107" fmla="*/ 78091 h 157802"/>
                <a:gd name="connsiteX108" fmla="*/ 123493 w 139768"/>
                <a:gd name="connsiteY108" fmla="*/ 73943 h 157802"/>
                <a:gd name="connsiteX109" fmla="*/ 123583 w 139768"/>
                <a:gd name="connsiteY109" fmla="*/ 68398 h 157802"/>
                <a:gd name="connsiteX110" fmla="*/ 125658 w 139768"/>
                <a:gd name="connsiteY110" fmla="*/ 64295 h 157802"/>
                <a:gd name="connsiteX111" fmla="*/ 126424 w 139768"/>
                <a:gd name="connsiteY111" fmla="*/ 58749 h 157802"/>
                <a:gd name="connsiteX112" fmla="*/ 126514 w 139768"/>
                <a:gd name="connsiteY112" fmla="*/ 53203 h 157802"/>
                <a:gd name="connsiteX113" fmla="*/ 126649 w 139768"/>
                <a:gd name="connsiteY113" fmla="*/ 46305 h 157802"/>
                <a:gd name="connsiteX114" fmla="*/ 128092 w 139768"/>
                <a:gd name="connsiteY114" fmla="*/ 40804 h 157802"/>
                <a:gd name="connsiteX115" fmla="*/ 129535 w 139768"/>
                <a:gd name="connsiteY115" fmla="*/ 33906 h 157802"/>
                <a:gd name="connsiteX116" fmla="*/ 129670 w 139768"/>
                <a:gd name="connsiteY116" fmla="*/ 27684 h 157802"/>
                <a:gd name="connsiteX117" fmla="*/ 133142 w 139768"/>
                <a:gd name="connsiteY117" fmla="*/ 22229 h 157802"/>
                <a:gd name="connsiteX118" fmla="*/ 137245 w 139768"/>
                <a:gd name="connsiteY118" fmla="*/ 17450 h 157802"/>
                <a:gd name="connsiteX119" fmla="*/ 138687 w 139768"/>
                <a:gd name="connsiteY119" fmla="*/ 11228 h 157802"/>
                <a:gd name="connsiteX120" fmla="*/ 139454 w 139768"/>
                <a:gd name="connsiteY120" fmla="*/ 5727 h 157802"/>
                <a:gd name="connsiteX121" fmla="*/ 137876 w 139768"/>
                <a:gd name="connsiteY121" fmla="*/ 4104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9768" h="157802">
                  <a:moveTo>
                    <a:pt x="137876" y="4104"/>
                  </a:moveTo>
                  <a:lnTo>
                    <a:pt x="137470" y="5637"/>
                  </a:lnTo>
                  <a:lnTo>
                    <a:pt x="132736" y="6223"/>
                  </a:lnTo>
                  <a:lnTo>
                    <a:pt x="127371" y="6133"/>
                  </a:lnTo>
                  <a:lnTo>
                    <a:pt x="124846" y="5321"/>
                  </a:lnTo>
                  <a:lnTo>
                    <a:pt x="122682" y="4645"/>
                  </a:lnTo>
                  <a:lnTo>
                    <a:pt x="118669" y="4555"/>
                  </a:lnTo>
                  <a:lnTo>
                    <a:pt x="113935" y="5862"/>
                  </a:lnTo>
                  <a:lnTo>
                    <a:pt x="106541" y="6404"/>
                  </a:lnTo>
                  <a:lnTo>
                    <a:pt x="102483" y="7711"/>
                  </a:lnTo>
                  <a:lnTo>
                    <a:pt x="101085" y="11138"/>
                  </a:lnTo>
                  <a:lnTo>
                    <a:pt x="101040" y="14609"/>
                  </a:lnTo>
                  <a:lnTo>
                    <a:pt x="100229" y="22905"/>
                  </a:lnTo>
                  <a:lnTo>
                    <a:pt x="95179" y="28586"/>
                  </a:lnTo>
                  <a:lnTo>
                    <a:pt x="93962" y="36657"/>
                  </a:lnTo>
                  <a:lnTo>
                    <a:pt x="87289" y="33771"/>
                  </a:lnTo>
                  <a:lnTo>
                    <a:pt x="81247" y="32283"/>
                  </a:lnTo>
                  <a:lnTo>
                    <a:pt x="75206" y="32193"/>
                  </a:lnTo>
                  <a:lnTo>
                    <a:pt x="68533" y="29984"/>
                  </a:lnTo>
                  <a:lnTo>
                    <a:pt x="57802" y="29803"/>
                  </a:lnTo>
                  <a:lnTo>
                    <a:pt x="49732" y="29623"/>
                  </a:lnTo>
                  <a:lnTo>
                    <a:pt x="47432" y="29353"/>
                  </a:lnTo>
                  <a:lnTo>
                    <a:pt x="44998" y="33005"/>
                  </a:lnTo>
                  <a:lnTo>
                    <a:pt x="43600" y="37107"/>
                  </a:lnTo>
                  <a:lnTo>
                    <a:pt x="44186" y="42653"/>
                  </a:lnTo>
                  <a:lnTo>
                    <a:pt x="47522" y="44772"/>
                  </a:lnTo>
                  <a:lnTo>
                    <a:pt x="50904" y="44141"/>
                  </a:lnTo>
                  <a:lnTo>
                    <a:pt x="54917" y="44231"/>
                  </a:lnTo>
                  <a:lnTo>
                    <a:pt x="58974" y="42924"/>
                  </a:lnTo>
                  <a:lnTo>
                    <a:pt x="62266" y="46440"/>
                  </a:lnTo>
                  <a:lnTo>
                    <a:pt x="65557" y="49281"/>
                  </a:lnTo>
                  <a:lnTo>
                    <a:pt x="65467" y="54826"/>
                  </a:lnTo>
                  <a:lnTo>
                    <a:pt x="63393" y="56855"/>
                  </a:lnTo>
                  <a:lnTo>
                    <a:pt x="59335" y="59561"/>
                  </a:lnTo>
                  <a:lnTo>
                    <a:pt x="57216" y="65061"/>
                  </a:lnTo>
                  <a:lnTo>
                    <a:pt x="57126" y="70607"/>
                  </a:lnTo>
                  <a:lnTo>
                    <a:pt x="61094" y="73447"/>
                  </a:lnTo>
                  <a:lnTo>
                    <a:pt x="65692" y="78362"/>
                  </a:lnTo>
                  <a:lnTo>
                    <a:pt x="65602" y="83907"/>
                  </a:lnTo>
                  <a:lnTo>
                    <a:pt x="65512" y="89453"/>
                  </a:lnTo>
                  <a:lnTo>
                    <a:pt x="64700" y="96351"/>
                  </a:lnTo>
                  <a:lnTo>
                    <a:pt x="64610" y="101175"/>
                  </a:lnTo>
                  <a:lnTo>
                    <a:pt x="61905" y="103204"/>
                  </a:lnTo>
                  <a:lnTo>
                    <a:pt x="61815" y="108029"/>
                  </a:lnTo>
                  <a:lnTo>
                    <a:pt x="59065" y="112808"/>
                  </a:lnTo>
                  <a:lnTo>
                    <a:pt x="54376" y="111365"/>
                  </a:lnTo>
                  <a:lnTo>
                    <a:pt x="52437" y="106496"/>
                  </a:lnTo>
                  <a:lnTo>
                    <a:pt x="49732" y="108525"/>
                  </a:lnTo>
                  <a:lnTo>
                    <a:pt x="45043" y="109156"/>
                  </a:lnTo>
                  <a:lnTo>
                    <a:pt x="41030" y="108389"/>
                  </a:lnTo>
                  <a:lnTo>
                    <a:pt x="38415" y="104196"/>
                  </a:lnTo>
                  <a:lnTo>
                    <a:pt x="37784" y="101401"/>
                  </a:lnTo>
                  <a:lnTo>
                    <a:pt x="35124" y="100679"/>
                  </a:lnTo>
                  <a:lnTo>
                    <a:pt x="31111" y="100589"/>
                  </a:lnTo>
                  <a:lnTo>
                    <a:pt x="31021" y="105414"/>
                  </a:lnTo>
                  <a:lnTo>
                    <a:pt x="28270" y="108840"/>
                  </a:lnTo>
                  <a:lnTo>
                    <a:pt x="24213" y="109471"/>
                  </a:lnTo>
                  <a:lnTo>
                    <a:pt x="20200" y="108705"/>
                  </a:lnTo>
                  <a:lnTo>
                    <a:pt x="16187" y="107938"/>
                  </a:lnTo>
                  <a:lnTo>
                    <a:pt x="14068" y="113439"/>
                  </a:lnTo>
                  <a:lnTo>
                    <a:pt x="16638" y="119706"/>
                  </a:lnTo>
                  <a:lnTo>
                    <a:pt x="17946" y="122501"/>
                  </a:lnTo>
                  <a:lnTo>
                    <a:pt x="17901" y="125973"/>
                  </a:lnTo>
                  <a:lnTo>
                    <a:pt x="16503" y="130121"/>
                  </a:lnTo>
                  <a:lnTo>
                    <a:pt x="15105" y="132195"/>
                  </a:lnTo>
                  <a:lnTo>
                    <a:pt x="8387" y="132060"/>
                  </a:lnTo>
                  <a:cubicBezTo>
                    <a:pt x="8387" y="132060"/>
                    <a:pt x="6629" y="132285"/>
                    <a:pt x="4104" y="132691"/>
                  </a:cubicBezTo>
                  <a:lnTo>
                    <a:pt x="9650" y="136253"/>
                  </a:lnTo>
                  <a:lnTo>
                    <a:pt x="12175" y="143918"/>
                  </a:lnTo>
                  <a:lnTo>
                    <a:pt x="16187" y="144684"/>
                  </a:lnTo>
                  <a:lnTo>
                    <a:pt x="19434" y="150996"/>
                  </a:lnTo>
                  <a:lnTo>
                    <a:pt x="22274" y="156452"/>
                  </a:lnTo>
                  <a:lnTo>
                    <a:pt x="25430" y="154107"/>
                  </a:lnTo>
                  <a:lnTo>
                    <a:pt x="26828" y="150455"/>
                  </a:lnTo>
                  <a:lnTo>
                    <a:pt x="29578" y="147750"/>
                  </a:lnTo>
                  <a:lnTo>
                    <a:pt x="33185" y="146893"/>
                  </a:lnTo>
                  <a:lnTo>
                    <a:pt x="36341" y="145541"/>
                  </a:lnTo>
                  <a:lnTo>
                    <a:pt x="40759" y="148877"/>
                  </a:lnTo>
                  <a:lnTo>
                    <a:pt x="37558" y="151582"/>
                  </a:lnTo>
                  <a:lnTo>
                    <a:pt x="35304" y="152484"/>
                  </a:lnTo>
                  <a:lnTo>
                    <a:pt x="32779" y="155415"/>
                  </a:lnTo>
                  <a:lnTo>
                    <a:pt x="37513" y="152754"/>
                  </a:lnTo>
                  <a:lnTo>
                    <a:pt x="42247" y="151447"/>
                  </a:lnTo>
                  <a:lnTo>
                    <a:pt x="45584" y="151537"/>
                  </a:lnTo>
                  <a:lnTo>
                    <a:pt x="48920" y="151582"/>
                  </a:lnTo>
                  <a:lnTo>
                    <a:pt x="53654" y="150275"/>
                  </a:lnTo>
                  <a:lnTo>
                    <a:pt x="54376" y="146848"/>
                  </a:lnTo>
                  <a:lnTo>
                    <a:pt x="57757" y="145541"/>
                  </a:lnTo>
                  <a:lnTo>
                    <a:pt x="63754" y="147028"/>
                  </a:lnTo>
                  <a:lnTo>
                    <a:pt x="63664" y="151176"/>
                  </a:lnTo>
                  <a:lnTo>
                    <a:pt x="65647" y="153972"/>
                  </a:lnTo>
                  <a:lnTo>
                    <a:pt x="70381" y="153386"/>
                  </a:lnTo>
                  <a:lnTo>
                    <a:pt x="73808" y="149283"/>
                  </a:lnTo>
                  <a:lnTo>
                    <a:pt x="79895" y="148020"/>
                  </a:lnTo>
                  <a:lnTo>
                    <a:pt x="84042" y="142565"/>
                  </a:lnTo>
                  <a:lnTo>
                    <a:pt x="86838" y="137786"/>
                  </a:lnTo>
                  <a:lnTo>
                    <a:pt x="90896" y="135080"/>
                  </a:lnTo>
                  <a:lnTo>
                    <a:pt x="94999" y="130978"/>
                  </a:lnTo>
                  <a:lnTo>
                    <a:pt x="95765" y="124756"/>
                  </a:lnTo>
                  <a:lnTo>
                    <a:pt x="95900" y="117136"/>
                  </a:lnTo>
                  <a:lnTo>
                    <a:pt x="94007" y="110148"/>
                  </a:lnTo>
                  <a:lnTo>
                    <a:pt x="98109" y="104692"/>
                  </a:lnTo>
                  <a:lnTo>
                    <a:pt x="102889" y="99237"/>
                  </a:lnTo>
                  <a:lnTo>
                    <a:pt x="106360" y="93060"/>
                  </a:lnTo>
                  <a:lnTo>
                    <a:pt x="109787" y="89633"/>
                  </a:lnTo>
                  <a:lnTo>
                    <a:pt x="115197" y="86973"/>
                  </a:lnTo>
                  <a:lnTo>
                    <a:pt x="118624" y="82870"/>
                  </a:lnTo>
                  <a:lnTo>
                    <a:pt x="122096" y="78091"/>
                  </a:lnTo>
                  <a:lnTo>
                    <a:pt x="123493" y="73943"/>
                  </a:lnTo>
                  <a:lnTo>
                    <a:pt x="123583" y="68398"/>
                  </a:lnTo>
                  <a:lnTo>
                    <a:pt x="125658" y="64295"/>
                  </a:lnTo>
                  <a:lnTo>
                    <a:pt x="126424" y="58749"/>
                  </a:lnTo>
                  <a:lnTo>
                    <a:pt x="126514" y="53203"/>
                  </a:lnTo>
                  <a:lnTo>
                    <a:pt x="126649" y="46305"/>
                  </a:lnTo>
                  <a:lnTo>
                    <a:pt x="128092" y="40804"/>
                  </a:lnTo>
                  <a:lnTo>
                    <a:pt x="129535" y="33906"/>
                  </a:lnTo>
                  <a:lnTo>
                    <a:pt x="129670" y="27684"/>
                  </a:lnTo>
                  <a:lnTo>
                    <a:pt x="133142" y="22229"/>
                  </a:lnTo>
                  <a:lnTo>
                    <a:pt x="137245" y="17450"/>
                  </a:lnTo>
                  <a:lnTo>
                    <a:pt x="138687" y="11228"/>
                  </a:lnTo>
                  <a:lnTo>
                    <a:pt x="139454" y="5727"/>
                  </a:lnTo>
                  <a:lnTo>
                    <a:pt x="137876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1" name="手繪多邊形: 圖案 310">
              <a:extLst>
                <a:ext uri="{FF2B5EF4-FFF2-40B4-BE49-F238E27FC236}">
                  <a16:creationId xmlns:a16="http://schemas.microsoft.com/office/drawing/2014/main" id="{F55B0CA0-1E58-42B2-8A6A-8D1B314F0082}"/>
                </a:ext>
              </a:extLst>
            </p:cNvPr>
            <p:cNvSpPr/>
            <p:nvPr/>
          </p:nvSpPr>
          <p:spPr>
            <a:xfrm>
              <a:off x="1695222" y="3564702"/>
              <a:ext cx="32859" cy="32858"/>
            </a:xfrm>
            <a:custGeom>
              <a:avLst/>
              <a:gdLst>
                <a:gd name="connsiteX0" fmla="*/ 21598 w 27051"/>
                <a:gd name="connsiteY0" fmla="*/ 10957 h 27051"/>
                <a:gd name="connsiteX1" fmla="*/ 26016 w 27051"/>
                <a:gd name="connsiteY1" fmla="*/ 10010 h 27051"/>
                <a:gd name="connsiteX2" fmla="*/ 18171 w 27051"/>
                <a:gd name="connsiteY2" fmla="*/ 4104 h 27051"/>
                <a:gd name="connsiteX3" fmla="*/ 15015 w 27051"/>
                <a:gd name="connsiteY3" fmla="*/ 5457 h 27051"/>
                <a:gd name="connsiteX4" fmla="*/ 11408 w 27051"/>
                <a:gd name="connsiteY4" fmla="*/ 6313 h 27051"/>
                <a:gd name="connsiteX5" fmla="*/ 8703 w 27051"/>
                <a:gd name="connsiteY5" fmla="*/ 9019 h 27051"/>
                <a:gd name="connsiteX6" fmla="*/ 7260 w 27051"/>
                <a:gd name="connsiteY6" fmla="*/ 12671 h 27051"/>
                <a:gd name="connsiteX7" fmla="*/ 4104 w 27051"/>
                <a:gd name="connsiteY7" fmla="*/ 15060 h 27051"/>
                <a:gd name="connsiteX8" fmla="*/ 4555 w 27051"/>
                <a:gd name="connsiteY8" fmla="*/ 15872 h 27051"/>
                <a:gd name="connsiteX9" fmla="*/ 4510 w 27051"/>
                <a:gd name="connsiteY9" fmla="*/ 18712 h 27051"/>
                <a:gd name="connsiteX10" fmla="*/ 4420 w 27051"/>
                <a:gd name="connsiteY10" fmla="*/ 22770 h 27051"/>
                <a:gd name="connsiteX11" fmla="*/ 5592 w 27051"/>
                <a:gd name="connsiteY11" fmla="*/ 25655 h 27051"/>
                <a:gd name="connsiteX12" fmla="*/ 6043 w 27051"/>
                <a:gd name="connsiteY12" fmla="*/ 26738 h 27051"/>
                <a:gd name="connsiteX13" fmla="*/ 8613 w 27051"/>
                <a:gd name="connsiteY13" fmla="*/ 26557 h 27051"/>
                <a:gd name="connsiteX14" fmla="*/ 11047 w 27051"/>
                <a:gd name="connsiteY14" fmla="*/ 26377 h 27051"/>
                <a:gd name="connsiteX15" fmla="*/ 13798 w 27051"/>
                <a:gd name="connsiteY15" fmla="*/ 22950 h 27051"/>
                <a:gd name="connsiteX16" fmla="*/ 13933 w 27051"/>
                <a:gd name="connsiteY16" fmla="*/ 19163 h 27051"/>
                <a:gd name="connsiteX17" fmla="*/ 16909 w 27051"/>
                <a:gd name="connsiteY17" fmla="*/ 17810 h 27051"/>
                <a:gd name="connsiteX18" fmla="*/ 14744 w 27051"/>
                <a:gd name="connsiteY18" fmla="*/ 14564 h 27051"/>
                <a:gd name="connsiteX19" fmla="*/ 14654 w 27051"/>
                <a:gd name="connsiteY19" fmla="*/ 13978 h 27051"/>
                <a:gd name="connsiteX20" fmla="*/ 18532 w 27051"/>
                <a:gd name="connsiteY20" fmla="*/ 12806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051" h="27051">
                  <a:moveTo>
                    <a:pt x="21598" y="10957"/>
                  </a:moveTo>
                  <a:lnTo>
                    <a:pt x="26016" y="10010"/>
                  </a:lnTo>
                  <a:lnTo>
                    <a:pt x="18171" y="4104"/>
                  </a:lnTo>
                  <a:lnTo>
                    <a:pt x="15015" y="5457"/>
                  </a:lnTo>
                  <a:lnTo>
                    <a:pt x="11408" y="6313"/>
                  </a:lnTo>
                  <a:lnTo>
                    <a:pt x="8703" y="9019"/>
                  </a:lnTo>
                  <a:lnTo>
                    <a:pt x="7260" y="12671"/>
                  </a:lnTo>
                  <a:lnTo>
                    <a:pt x="4104" y="15060"/>
                  </a:lnTo>
                  <a:lnTo>
                    <a:pt x="4555" y="15872"/>
                  </a:lnTo>
                  <a:lnTo>
                    <a:pt x="4510" y="18712"/>
                  </a:lnTo>
                  <a:lnTo>
                    <a:pt x="4420" y="22770"/>
                  </a:lnTo>
                  <a:lnTo>
                    <a:pt x="5592" y="25655"/>
                  </a:lnTo>
                  <a:lnTo>
                    <a:pt x="6043" y="26738"/>
                  </a:lnTo>
                  <a:lnTo>
                    <a:pt x="8613" y="26557"/>
                  </a:lnTo>
                  <a:lnTo>
                    <a:pt x="11047" y="26377"/>
                  </a:lnTo>
                  <a:lnTo>
                    <a:pt x="13798" y="22950"/>
                  </a:lnTo>
                  <a:lnTo>
                    <a:pt x="13933" y="19163"/>
                  </a:lnTo>
                  <a:lnTo>
                    <a:pt x="16909" y="17810"/>
                  </a:lnTo>
                  <a:lnTo>
                    <a:pt x="14744" y="14564"/>
                  </a:lnTo>
                  <a:lnTo>
                    <a:pt x="14654" y="13978"/>
                  </a:lnTo>
                  <a:lnTo>
                    <a:pt x="18532" y="1280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2" name="手繪多邊形: 圖案 311">
              <a:extLst>
                <a:ext uri="{FF2B5EF4-FFF2-40B4-BE49-F238E27FC236}">
                  <a16:creationId xmlns:a16="http://schemas.microsoft.com/office/drawing/2014/main" id="{092B00BD-8BA9-4184-BB07-948491E94291}"/>
                </a:ext>
              </a:extLst>
            </p:cNvPr>
            <p:cNvSpPr/>
            <p:nvPr/>
          </p:nvSpPr>
          <p:spPr>
            <a:xfrm>
              <a:off x="2064280" y="3385568"/>
              <a:ext cx="120481" cy="125957"/>
            </a:xfrm>
            <a:custGeom>
              <a:avLst/>
              <a:gdLst>
                <a:gd name="connsiteX0" fmla="*/ 96532 w 99190"/>
                <a:gd name="connsiteY0" fmla="*/ 37468 h 103699"/>
                <a:gd name="connsiteX1" fmla="*/ 94638 w 99190"/>
                <a:gd name="connsiteY1" fmla="*/ 31201 h 103699"/>
                <a:gd name="connsiteX2" fmla="*/ 94052 w 99190"/>
                <a:gd name="connsiteY2" fmla="*/ 25655 h 103699"/>
                <a:gd name="connsiteX3" fmla="*/ 90084 w 99190"/>
                <a:gd name="connsiteY3" fmla="*/ 22815 h 103699"/>
                <a:gd name="connsiteX4" fmla="*/ 87514 w 99190"/>
                <a:gd name="connsiteY4" fmla="*/ 17224 h 103699"/>
                <a:gd name="connsiteX5" fmla="*/ 88912 w 99190"/>
                <a:gd name="connsiteY5" fmla="*/ 13798 h 103699"/>
                <a:gd name="connsiteX6" fmla="*/ 84944 w 99190"/>
                <a:gd name="connsiteY6" fmla="*/ 8162 h 103699"/>
                <a:gd name="connsiteX7" fmla="*/ 79489 w 99190"/>
                <a:gd name="connsiteY7" fmla="*/ 4104 h 103699"/>
                <a:gd name="connsiteX8" fmla="*/ 72816 w 99190"/>
                <a:gd name="connsiteY8" fmla="*/ 10732 h 103699"/>
                <a:gd name="connsiteX9" fmla="*/ 64790 w 99190"/>
                <a:gd name="connsiteY9" fmla="*/ 9199 h 103699"/>
                <a:gd name="connsiteX10" fmla="*/ 58749 w 99190"/>
                <a:gd name="connsiteY10" fmla="*/ 9785 h 103699"/>
                <a:gd name="connsiteX11" fmla="*/ 54015 w 99190"/>
                <a:gd name="connsiteY11" fmla="*/ 11092 h 103699"/>
                <a:gd name="connsiteX12" fmla="*/ 50588 w 99190"/>
                <a:gd name="connsiteY12" fmla="*/ 14474 h 103699"/>
                <a:gd name="connsiteX13" fmla="*/ 46576 w 99190"/>
                <a:gd name="connsiteY13" fmla="*/ 14429 h 103699"/>
                <a:gd name="connsiteX14" fmla="*/ 44637 w 99190"/>
                <a:gd name="connsiteY14" fmla="*/ 9514 h 103699"/>
                <a:gd name="connsiteX15" fmla="*/ 41255 w 99190"/>
                <a:gd name="connsiteY15" fmla="*/ 10867 h 103699"/>
                <a:gd name="connsiteX16" fmla="*/ 36521 w 99190"/>
                <a:gd name="connsiteY16" fmla="*/ 12851 h 103699"/>
                <a:gd name="connsiteX17" fmla="*/ 33545 w 99190"/>
                <a:gd name="connsiteY17" fmla="*/ 12355 h 103699"/>
                <a:gd name="connsiteX18" fmla="*/ 31832 w 99190"/>
                <a:gd name="connsiteY18" fmla="*/ 12084 h 103699"/>
                <a:gd name="connsiteX19" fmla="*/ 27098 w 99190"/>
                <a:gd name="connsiteY19" fmla="*/ 13392 h 103699"/>
                <a:gd name="connsiteX20" fmla="*/ 26873 w 99190"/>
                <a:gd name="connsiteY20" fmla="*/ 13392 h 103699"/>
                <a:gd name="connsiteX21" fmla="*/ 27729 w 99190"/>
                <a:gd name="connsiteY21" fmla="*/ 16142 h 103699"/>
                <a:gd name="connsiteX22" fmla="*/ 27639 w 99190"/>
                <a:gd name="connsiteY22" fmla="*/ 22364 h 103699"/>
                <a:gd name="connsiteX23" fmla="*/ 25565 w 99190"/>
                <a:gd name="connsiteY23" fmla="*/ 25791 h 103699"/>
                <a:gd name="connsiteX24" fmla="*/ 25430 w 99190"/>
                <a:gd name="connsiteY24" fmla="*/ 32058 h 103699"/>
                <a:gd name="connsiteX25" fmla="*/ 34132 w 99190"/>
                <a:gd name="connsiteY25" fmla="*/ 33591 h 103699"/>
                <a:gd name="connsiteX26" fmla="*/ 34086 w 99190"/>
                <a:gd name="connsiteY26" fmla="*/ 37062 h 103699"/>
                <a:gd name="connsiteX27" fmla="*/ 35394 w 99190"/>
                <a:gd name="connsiteY27" fmla="*/ 39136 h 103699"/>
                <a:gd name="connsiteX28" fmla="*/ 33906 w 99190"/>
                <a:gd name="connsiteY28" fmla="*/ 40714 h 103699"/>
                <a:gd name="connsiteX29" fmla="*/ 32418 w 99190"/>
                <a:gd name="connsiteY29" fmla="*/ 41932 h 103699"/>
                <a:gd name="connsiteX30" fmla="*/ 29262 w 99190"/>
                <a:gd name="connsiteY30" fmla="*/ 44592 h 103699"/>
                <a:gd name="connsiteX31" fmla="*/ 24483 w 99190"/>
                <a:gd name="connsiteY31" fmla="*/ 46576 h 103699"/>
                <a:gd name="connsiteX32" fmla="*/ 20020 w 99190"/>
                <a:gd name="connsiteY32" fmla="*/ 52121 h 103699"/>
                <a:gd name="connsiteX33" fmla="*/ 19343 w 99190"/>
                <a:gd name="connsiteY33" fmla="*/ 53835 h 103699"/>
                <a:gd name="connsiteX34" fmla="*/ 18442 w 99190"/>
                <a:gd name="connsiteY34" fmla="*/ 58298 h 103699"/>
                <a:gd name="connsiteX35" fmla="*/ 16232 w 99190"/>
                <a:gd name="connsiteY35" fmla="*/ 59561 h 103699"/>
                <a:gd name="connsiteX36" fmla="*/ 13482 w 99190"/>
                <a:gd name="connsiteY36" fmla="*/ 61589 h 103699"/>
                <a:gd name="connsiteX37" fmla="*/ 10732 w 99190"/>
                <a:gd name="connsiteY37" fmla="*/ 65016 h 103699"/>
                <a:gd name="connsiteX38" fmla="*/ 10641 w 99190"/>
                <a:gd name="connsiteY38" fmla="*/ 69164 h 103699"/>
                <a:gd name="connsiteX39" fmla="*/ 7846 w 99190"/>
                <a:gd name="connsiteY39" fmla="*/ 75341 h 103699"/>
                <a:gd name="connsiteX40" fmla="*/ 7080 w 99190"/>
                <a:gd name="connsiteY40" fmla="*/ 80886 h 103699"/>
                <a:gd name="connsiteX41" fmla="*/ 5637 w 99190"/>
                <a:gd name="connsiteY41" fmla="*/ 87785 h 103699"/>
                <a:gd name="connsiteX42" fmla="*/ 5186 w 99190"/>
                <a:gd name="connsiteY42" fmla="*/ 90986 h 103699"/>
                <a:gd name="connsiteX43" fmla="*/ 4871 w 99190"/>
                <a:gd name="connsiteY43" fmla="*/ 93330 h 103699"/>
                <a:gd name="connsiteX44" fmla="*/ 4780 w 99190"/>
                <a:gd name="connsiteY44" fmla="*/ 96757 h 103699"/>
                <a:gd name="connsiteX45" fmla="*/ 4104 w 99190"/>
                <a:gd name="connsiteY45" fmla="*/ 99507 h 103699"/>
                <a:gd name="connsiteX46" fmla="*/ 6043 w 99190"/>
                <a:gd name="connsiteY46" fmla="*/ 102348 h 103699"/>
                <a:gd name="connsiteX47" fmla="*/ 10056 w 99190"/>
                <a:gd name="connsiteY47" fmla="*/ 102393 h 103699"/>
                <a:gd name="connsiteX48" fmla="*/ 12941 w 99190"/>
                <a:gd name="connsiteY48" fmla="*/ 102438 h 103699"/>
                <a:gd name="connsiteX49" fmla="*/ 14113 w 99190"/>
                <a:gd name="connsiteY49" fmla="*/ 102483 h 103699"/>
                <a:gd name="connsiteX50" fmla="*/ 16863 w 99190"/>
                <a:gd name="connsiteY50" fmla="*/ 99056 h 103699"/>
                <a:gd name="connsiteX51" fmla="*/ 18216 w 99190"/>
                <a:gd name="connsiteY51" fmla="*/ 96306 h 103699"/>
                <a:gd name="connsiteX52" fmla="*/ 22274 w 99190"/>
                <a:gd name="connsiteY52" fmla="*/ 96396 h 103699"/>
                <a:gd name="connsiteX53" fmla="*/ 44411 w 99190"/>
                <a:gd name="connsiteY53" fmla="*/ 96802 h 103699"/>
                <a:gd name="connsiteX54" fmla="*/ 43510 w 99190"/>
                <a:gd name="connsiteY54" fmla="*/ 94638 h 103699"/>
                <a:gd name="connsiteX55" fmla="*/ 41210 w 99190"/>
                <a:gd name="connsiteY55" fmla="*/ 89092 h 103699"/>
                <a:gd name="connsiteX56" fmla="*/ 43915 w 99190"/>
                <a:gd name="connsiteY56" fmla="*/ 87785 h 103699"/>
                <a:gd name="connsiteX57" fmla="*/ 46035 w 99190"/>
                <a:gd name="connsiteY57" fmla="*/ 81563 h 103699"/>
                <a:gd name="connsiteX58" fmla="*/ 45448 w 99190"/>
                <a:gd name="connsiteY58" fmla="*/ 78091 h 103699"/>
                <a:gd name="connsiteX59" fmla="*/ 50182 w 99190"/>
                <a:gd name="connsiteY59" fmla="*/ 76107 h 103699"/>
                <a:gd name="connsiteX60" fmla="*/ 55548 w 99190"/>
                <a:gd name="connsiteY60" fmla="*/ 76919 h 103699"/>
                <a:gd name="connsiteX61" fmla="*/ 61589 w 99190"/>
                <a:gd name="connsiteY61" fmla="*/ 76333 h 103699"/>
                <a:gd name="connsiteX62" fmla="*/ 63663 w 99190"/>
                <a:gd name="connsiteY62" fmla="*/ 73582 h 103699"/>
                <a:gd name="connsiteX63" fmla="*/ 67045 w 99190"/>
                <a:gd name="connsiteY63" fmla="*/ 71554 h 103699"/>
                <a:gd name="connsiteX64" fmla="*/ 70381 w 99190"/>
                <a:gd name="connsiteY64" fmla="*/ 71644 h 103699"/>
                <a:gd name="connsiteX65" fmla="*/ 73041 w 99190"/>
                <a:gd name="connsiteY65" fmla="*/ 73763 h 103699"/>
                <a:gd name="connsiteX66" fmla="*/ 77730 w 99190"/>
                <a:gd name="connsiteY66" fmla="*/ 73853 h 103699"/>
                <a:gd name="connsiteX67" fmla="*/ 80841 w 99190"/>
                <a:gd name="connsiteY67" fmla="*/ 74439 h 103699"/>
                <a:gd name="connsiteX68" fmla="*/ 80436 w 99190"/>
                <a:gd name="connsiteY68" fmla="*/ 73898 h 103699"/>
                <a:gd name="connsiteX69" fmla="*/ 83186 w 99190"/>
                <a:gd name="connsiteY69" fmla="*/ 69795 h 103699"/>
                <a:gd name="connsiteX70" fmla="*/ 85260 w 99190"/>
                <a:gd name="connsiteY70" fmla="*/ 66369 h 103699"/>
                <a:gd name="connsiteX71" fmla="*/ 88731 w 99190"/>
                <a:gd name="connsiteY71" fmla="*/ 60192 h 103699"/>
                <a:gd name="connsiteX72" fmla="*/ 92834 w 99190"/>
                <a:gd name="connsiteY72" fmla="*/ 57487 h 103699"/>
                <a:gd name="connsiteX73" fmla="*/ 95585 w 99190"/>
                <a:gd name="connsiteY73" fmla="*/ 54060 h 103699"/>
                <a:gd name="connsiteX74" fmla="*/ 96937 w 99190"/>
                <a:gd name="connsiteY74" fmla="*/ 51310 h 103699"/>
                <a:gd name="connsiteX75" fmla="*/ 97118 w 99190"/>
                <a:gd name="connsiteY75" fmla="*/ 43014 h 10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9190" h="103699">
                  <a:moveTo>
                    <a:pt x="96532" y="37468"/>
                  </a:moveTo>
                  <a:lnTo>
                    <a:pt x="94638" y="31201"/>
                  </a:lnTo>
                  <a:lnTo>
                    <a:pt x="94052" y="25655"/>
                  </a:lnTo>
                  <a:lnTo>
                    <a:pt x="90084" y="22815"/>
                  </a:lnTo>
                  <a:lnTo>
                    <a:pt x="87514" y="17224"/>
                  </a:lnTo>
                  <a:lnTo>
                    <a:pt x="88912" y="13798"/>
                  </a:lnTo>
                  <a:lnTo>
                    <a:pt x="84944" y="8162"/>
                  </a:lnTo>
                  <a:lnTo>
                    <a:pt x="79489" y="4104"/>
                  </a:lnTo>
                  <a:lnTo>
                    <a:pt x="72816" y="10732"/>
                  </a:lnTo>
                  <a:lnTo>
                    <a:pt x="64790" y="9199"/>
                  </a:lnTo>
                  <a:lnTo>
                    <a:pt x="58749" y="9785"/>
                  </a:lnTo>
                  <a:lnTo>
                    <a:pt x="54015" y="11092"/>
                  </a:lnTo>
                  <a:lnTo>
                    <a:pt x="50588" y="14474"/>
                  </a:lnTo>
                  <a:lnTo>
                    <a:pt x="46576" y="14429"/>
                  </a:lnTo>
                  <a:lnTo>
                    <a:pt x="44637" y="9514"/>
                  </a:lnTo>
                  <a:lnTo>
                    <a:pt x="41255" y="10867"/>
                  </a:lnTo>
                  <a:lnTo>
                    <a:pt x="36521" y="12851"/>
                  </a:lnTo>
                  <a:lnTo>
                    <a:pt x="33545" y="12355"/>
                  </a:lnTo>
                  <a:lnTo>
                    <a:pt x="31832" y="12084"/>
                  </a:lnTo>
                  <a:lnTo>
                    <a:pt x="27098" y="13392"/>
                  </a:lnTo>
                  <a:lnTo>
                    <a:pt x="26873" y="13392"/>
                  </a:lnTo>
                  <a:lnTo>
                    <a:pt x="27729" y="16142"/>
                  </a:lnTo>
                  <a:lnTo>
                    <a:pt x="27639" y="22364"/>
                  </a:lnTo>
                  <a:lnTo>
                    <a:pt x="25565" y="25791"/>
                  </a:lnTo>
                  <a:lnTo>
                    <a:pt x="25430" y="32058"/>
                  </a:lnTo>
                  <a:lnTo>
                    <a:pt x="34132" y="33591"/>
                  </a:lnTo>
                  <a:lnTo>
                    <a:pt x="34086" y="37062"/>
                  </a:lnTo>
                  <a:lnTo>
                    <a:pt x="35394" y="39136"/>
                  </a:lnTo>
                  <a:lnTo>
                    <a:pt x="33906" y="40714"/>
                  </a:lnTo>
                  <a:lnTo>
                    <a:pt x="32418" y="41932"/>
                  </a:lnTo>
                  <a:lnTo>
                    <a:pt x="29262" y="44592"/>
                  </a:lnTo>
                  <a:lnTo>
                    <a:pt x="24483" y="46576"/>
                  </a:lnTo>
                  <a:lnTo>
                    <a:pt x="20020" y="52121"/>
                  </a:lnTo>
                  <a:lnTo>
                    <a:pt x="19343" y="53835"/>
                  </a:lnTo>
                  <a:lnTo>
                    <a:pt x="18442" y="58298"/>
                  </a:lnTo>
                  <a:lnTo>
                    <a:pt x="16232" y="59561"/>
                  </a:lnTo>
                  <a:lnTo>
                    <a:pt x="13482" y="61589"/>
                  </a:lnTo>
                  <a:lnTo>
                    <a:pt x="10732" y="65016"/>
                  </a:lnTo>
                  <a:lnTo>
                    <a:pt x="10641" y="69164"/>
                  </a:lnTo>
                  <a:lnTo>
                    <a:pt x="7846" y="75341"/>
                  </a:lnTo>
                  <a:lnTo>
                    <a:pt x="7080" y="80886"/>
                  </a:lnTo>
                  <a:lnTo>
                    <a:pt x="5637" y="87785"/>
                  </a:lnTo>
                  <a:lnTo>
                    <a:pt x="5186" y="90986"/>
                  </a:lnTo>
                  <a:lnTo>
                    <a:pt x="4871" y="93330"/>
                  </a:lnTo>
                  <a:lnTo>
                    <a:pt x="4780" y="96757"/>
                  </a:lnTo>
                  <a:lnTo>
                    <a:pt x="4104" y="99507"/>
                  </a:lnTo>
                  <a:lnTo>
                    <a:pt x="6043" y="102348"/>
                  </a:lnTo>
                  <a:lnTo>
                    <a:pt x="10056" y="102393"/>
                  </a:lnTo>
                  <a:lnTo>
                    <a:pt x="12941" y="102438"/>
                  </a:lnTo>
                  <a:lnTo>
                    <a:pt x="14113" y="102483"/>
                  </a:lnTo>
                  <a:lnTo>
                    <a:pt x="16863" y="99056"/>
                  </a:lnTo>
                  <a:lnTo>
                    <a:pt x="18216" y="96306"/>
                  </a:lnTo>
                  <a:lnTo>
                    <a:pt x="22274" y="96396"/>
                  </a:lnTo>
                  <a:lnTo>
                    <a:pt x="44411" y="96802"/>
                  </a:lnTo>
                  <a:lnTo>
                    <a:pt x="43510" y="94638"/>
                  </a:lnTo>
                  <a:lnTo>
                    <a:pt x="41210" y="89092"/>
                  </a:lnTo>
                  <a:lnTo>
                    <a:pt x="43915" y="87785"/>
                  </a:lnTo>
                  <a:lnTo>
                    <a:pt x="46035" y="81563"/>
                  </a:lnTo>
                  <a:lnTo>
                    <a:pt x="45448" y="78091"/>
                  </a:lnTo>
                  <a:lnTo>
                    <a:pt x="50182" y="76107"/>
                  </a:lnTo>
                  <a:lnTo>
                    <a:pt x="55548" y="76919"/>
                  </a:lnTo>
                  <a:lnTo>
                    <a:pt x="61589" y="76333"/>
                  </a:lnTo>
                  <a:lnTo>
                    <a:pt x="63663" y="73582"/>
                  </a:lnTo>
                  <a:lnTo>
                    <a:pt x="67045" y="71554"/>
                  </a:lnTo>
                  <a:lnTo>
                    <a:pt x="70381" y="71644"/>
                  </a:lnTo>
                  <a:lnTo>
                    <a:pt x="73041" y="73763"/>
                  </a:lnTo>
                  <a:lnTo>
                    <a:pt x="77730" y="73853"/>
                  </a:lnTo>
                  <a:lnTo>
                    <a:pt x="80841" y="74439"/>
                  </a:lnTo>
                  <a:lnTo>
                    <a:pt x="80436" y="73898"/>
                  </a:lnTo>
                  <a:lnTo>
                    <a:pt x="83186" y="69795"/>
                  </a:lnTo>
                  <a:lnTo>
                    <a:pt x="85260" y="66369"/>
                  </a:lnTo>
                  <a:lnTo>
                    <a:pt x="88731" y="60192"/>
                  </a:lnTo>
                  <a:lnTo>
                    <a:pt x="92834" y="57487"/>
                  </a:lnTo>
                  <a:lnTo>
                    <a:pt x="95585" y="54060"/>
                  </a:lnTo>
                  <a:lnTo>
                    <a:pt x="96937" y="51310"/>
                  </a:lnTo>
                  <a:lnTo>
                    <a:pt x="97118" y="4301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3" name="手繪多邊形: 圖案 312">
              <a:extLst>
                <a:ext uri="{FF2B5EF4-FFF2-40B4-BE49-F238E27FC236}">
                  <a16:creationId xmlns:a16="http://schemas.microsoft.com/office/drawing/2014/main" id="{20C1AB5C-102E-4CC2-B235-9BA1467BAABF}"/>
                </a:ext>
              </a:extLst>
            </p:cNvPr>
            <p:cNvSpPr/>
            <p:nvPr/>
          </p:nvSpPr>
          <p:spPr>
            <a:xfrm>
              <a:off x="1630326" y="3419139"/>
              <a:ext cx="125958" cy="136909"/>
            </a:xfrm>
            <a:custGeom>
              <a:avLst/>
              <a:gdLst>
                <a:gd name="connsiteX0" fmla="*/ 51716 w 103699"/>
                <a:gd name="connsiteY0" fmla="*/ 108570 h 112716"/>
                <a:gd name="connsiteX1" fmla="*/ 53113 w 103699"/>
                <a:gd name="connsiteY1" fmla="*/ 104422 h 112716"/>
                <a:gd name="connsiteX2" fmla="*/ 53158 w 103699"/>
                <a:gd name="connsiteY2" fmla="*/ 100950 h 112716"/>
                <a:gd name="connsiteX3" fmla="*/ 51851 w 103699"/>
                <a:gd name="connsiteY3" fmla="*/ 98155 h 112716"/>
                <a:gd name="connsiteX4" fmla="*/ 49281 w 103699"/>
                <a:gd name="connsiteY4" fmla="*/ 91888 h 112716"/>
                <a:gd name="connsiteX5" fmla="*/ 51400 w 103699"/>
                <a:gd name="connsiteY5" fmla="*/ 86387 h 112716"/>
                <a:gd name="connsiteX6" fmla="*/ 55412 w 103699"/>
                <a:gd name="connsiteY6" fmla="*/ 87153 h 112716"/>
                <a:gd name="connsiteX7" fmla="*/ 59425 w 103699"/>
                <a:gd name="connsiteY7" fmla="*/ 87920 h 112716"/>
                <a:gd name="connsiteX8" fmla="*/ 63483 w 103699"/>
                <a:gd name="connsiteY8" fmla="*/ 87289 h 112716"/>
                <a:gd name="connsiteX9" fmla="*/ 66233 w 103699"/>
                <a:gd name="connsiteY9" fmla="*/ 83862 h 112716"/>
                <a:gd name="connsiteX10" fmla="*/ 66324 w 103699"/>
                <a:gd name="connsiteY10" fmla="*/ 79038 h 112716"/>
                <a:gd name="connsiteX11" fmla="*/ 70336 w 103699"/>
                <a:gd name="connsiteY11" fmla="*/ 79128 h 112716"/>
                <a:gd name="connsiteX12" fmla="*/ 72996 w 103699"/>
                <a:gd name="connsiteY12" fmla="*/ 79849 h 112716"/>
                <a:gd name="connsiteX13" fmla="*/ 73628 w 103699"/>
                <a:gd name="connsiteY13" fmla="*/ 82645 h 112716"/>
                <a:gd name="connsiteX14" fmla="*/ 76243 w 103699"/>
                <a:gd name="connsiteY14" fmla="*/ 86838 h 112716"/>
                <a:gd name="connsiteX15" fmla="*/ 80255 w 103699"/>
                <a:gd name="connsiteY15" fmla="*/ 87604 h 112716"/>
                <a:gd name="connsiteX16" fmla="*/ 84944 w 103699"/>
                <a:gd name="connsiteY16" fmla="*/ 86973 h 112716"/>
                <a:gd name="connsiteX17" fmla="*/ 87649 w 103699"/>
                <a:gd name="connsiteY17" fmla="*/ 84944 h 112716"/>
                <a:gd name="connsiteX18" fmla="*/ 89588 w 103699"/>
                <a:gd name="connsiteY18" fmla="*/ 89814 h 112716"/>
                <a:gd name="connsiteX19" fmla="*/ 94277 w 103699"/>
                <a:gd name="connsiteY19" fmla="*/ 91256 h 112716"/>
                <a:gd name="connsiteX20" fmla="*/ 97028 w 103699"/>
                <a:gd name="connsiteY20" fmla="*/ 86477 h 112716"/>
                <a:gd name="connsiteX21" fmla="*/ 97118 w 103699"/>
                <a:gd name="connsiteY21" fmla="*/ 81653 h 112716"/>
                <a:gd name="connsiteX22" fmla="*/ 99823 w 103699"/>
                <a:gd name="connsiteY22" fmla="*/ 79624 h 112716"/>
                <a:gd name="connsiteX23" fmla="*/ 99913 w 103699"/>
                <a:gd name="connsiteY23" fmla="*/ 74800 h 112716"/>
                <a:gd name="connsiteX24" fmla="*/ 100725 w 103699"/>
                <a:gd name="connsiteY24" fmla="*/ 67902 h 112716"/>
                <a:gd name="connsiteX25" fmla="*/ 100815 w 103699"/>
                <a:gd name="connsiteY25" fmla="*/ 62356 h 112716"/>
                <a:gd name="connsiteX26" fmla="*/ 100905 w 103699"/>
                <a:gd name="connsiteY26" fmla="*/ 56810 h 112716"/>
                <a:gd name="connsiteX27" fmla="*/ 96306 w 103699"/>
                <a:gd name="connsiteY27" fmla="*/ 51896 h 112716"/>
                <a:gd name="connsiteX28" fmla="*/ 92338 w 103699"/>
                <a:gd name="connsiteY28" fmla="*/ 49055 h 112716"/>
                <a:gd name="connsiteX29" fmla="*/ 92429 w 103699"/>
                <a:gd name="connsiteY29" fmla="*/ 43510 h 112716"/>
                <a:gd name="connsiteX30" fmla="*/ 94548 w 103699"/>
                <a:gd name="connsiteY30" fmla="*/ 38009 h 112716"/>
                <a:gd name="connsiteX31" fmla="*/ 98605 w 103699"/>
                <a:gd name="connsiteY31" fmla="*/ 35304 h 112716"/>
                <a:gd name="connsiteX32" fmla="*/ 100680 w 103699"/>
                <a:gd name="connsiteY32" fmla="*/ 33275 h 112716"/>
                <a:gd name="connsiteX33" fmla="*/ 100770 w 103699"/>
                <a:gd name="connsiteY33" fmla="*/ 27729 h 112716"/>
                <a:gd name="connsiteX34" fmla="*/ 97478 w 103699"/>
                <a:gd name="connsiteY34" fmla="*/ 24889 h 112716"/>
                <a:gd name="connsiteX35" fmla="*/ 94187 w 103699"/>
                <a:gd name="connsiteY35" fmla="*/ 21372 h 112716"/>
                <a:gd name="connsiteX36" fmla="*/ 90129 w 103699"/>
                <a:gd name="connsiteY36" fmla="*/ 22680 h 112716"/>
                <a:gd name="connsiteX37" fmla="*/ 86116 w 103699"/>
                <a:gd name="connsiteY37" fmla="*/ 22589 h 112716"/>
                <a:gd name="connsiteX38" fmla="*/ 82735 w 103699"/>
                <a:gd name="connsiteY38" fmla="*/ 23221 h 112716"/>
                <a:gd name="connsiteX39" fmla="*/ 79399 w 103699"/>
                <a:gd name="connsiteY39" fmla="*/ 21102 h 112716"/>
                <a:gd name="connsiteX40" fmla="*/ 78812 w 103699"/>
                <a:gd name="connsiteY40" fmla="*/ 15556 h 112716"/>
                <a:gd name="connsiteX41" fmla="*/ 80210 w 103699"/>
                <a:gd name="connsiteY41" fmla="*/ 11453 h 112716"/>
                <a:gd name="connsiteX42" fmla="*/ 82645 w 103699"/>
                <a:gd name="connsiteY42" fmla="*/ 7801 h 112716"/>
                <a:gd name="connsiteX43" fmla="*/ 78226 w 103699"/>
                <a:gd name="connsiteY43" fmla="*/ 7260 h 112716"/>
                <a:gd name="connsiteX44" fmla="*/ 68037 w 103699"/>
                <a:gd name="connsiteY44" fmla="*/ 5817 h 112716"/>
                <a:gd name="connsiteX45" fmla="*/ 56134 w 103699"/>
                <a:gd name="connsiteY45" fmla="*/ 4104 h 112716"/>
                <a:gd name="connsiteX46" fmla="*/ 48605 w 103699"/>
                <a:gd name="connsiteY46" fmla="*/ 5772 h 112716"/>
                <a:gd name="connsiteX47" fmla="*/ 47658 w 103699"/>
                <a:gd name="connsiteY47" fmla="*/ 28225 h 112716"/>
                <a:gd name="connsiteX48" fmla="*/ 21462 w 103699"/>
                <a:gd name="connsiteY48" fmla="*/ 27775 h 112716"/>
                <a:gd name="connsiteX49" fmla="*/ 19479 w 103699"/>
                <a:gd name="connsiteY49" fmla="*/ 25655 h 112716"/>
                <a:gd name="connsiteX50" fmla="*/ 16142 w 103699"/>
                <a:gd name="connsiteY50" fmla="*/ 23491 h 112716"/>
                <a:gd name="connsiteX51" fmla="*/ 17405 w 103699"/>
                <a:gd name="connsiteY51" fmla="*/ 29082 h 112716"/>
                <a:gd name="connsiteX52" fmla="*/ 17314 w 103699"/>
                <a:gd name="connsiteY52" fmla="*/ 34628 h 112716"/>
                <a:gd name="connsiteX53" fmla="*/ 14519 w 103699"/>
                <a:gd name="connsiteY53" fmla="*/ 39407 h 112716"/>
                <a:gd name="connsiteX54" fmla="*/ 11679 w 103699"/>
                <a:gd name="connsiteY54" fmla="*/ 47658 h 112716"/>
                <a:gd name="connsiteX55" fmla="*/ 10867 w 103699"/>
                <a:gd name="connsiteY55" fmla="*/ 54556 h 112716"/>
                <a:gd name="connsiteX56" fmla="*/ 8162 w 103699"/>
                <a:gd name="connsiteY56" fmla="*/ 56585 h 112716"/>
                <a:gd name="connsiteX57" fmla="*/ 4149 w 103699"/>
                <a:gd name="connsiteY57" fmla="*/ 55818 h 112716"/>
                <a:gd name="connsiteX58" fmla="*/ 4104 w 103699"/>
                <a:gd name="connsiteY58" fmla="*/ 59290 h 112716"/>
                <a:gd name="connsiteX59" fmla="*/ 7350 w 103699"/>
                <a:gd name="connsiteY59" fmla="*/ 65602 h 112716"/>
                <a:gd name="connsiteX60" fmla="*/ 11273 w 103699"/>
                <a:gd name="connsiteY60" fmla="*/ 70517 h 112716"/>
                <a:gd name="connsiteX61" fmla="*/ 11228 w 103699"/>
                <a:gd name="connsiteY61" fmla="*/ 73267 h 112716"/>
                <a:gd name="connsiteX62" fmla="*/ 12490 w 103699"/>
                <a:gd name="connsiteY62" fmla="*/ 78136 h 112716"/>
                <a:gd name="connsiteX63" fmla="*/ 14429 w 103699"/>
                <a:gd name="connsiteY63" fmla="*/ 82329 h 112716"/>
                <a:gd name="connsiteX64" fmla="*/ 18351 w 103699"/>
                <a:gd name="connsiteY64" fmla="*/ 87244 h 112716"/>
                <a:gd name="connsiteX65" fmla="*/ 19614 w 103699"/>
                <a:gd name="connsiteY65" fmla="*/ 90715 h 112716"/>
                <a:gd name="connsiteX66" fmla="*/ 20696 w 103699"/>
                <a:gd name="connsiteY66" fmla="*/ 91707 h 112716"/>
                <a:gd name="connsiteX67" fmla="*/ 24258 w 103699"/>
                <a:gd name="connsiteY67" fmla="*/ 94953 h 112716"/>
                <a:gd name="connsiteX68" fmla="*/ 28225 w 103699"/>
                <a:gd name="connsiteY68" fmla="*/ 98470 h 112716"/>
                <a:gd name="connsiteX69" fmla="*/ 31517 w 103699"/>
                <a:gd name="connsiteY69" fmla="*/ 101987 h 112716"/>
                <a:gd name="connsiteX70" fmla="*/ 35439 w 103699"/>
                <a:gd name="connsiteY70" fmla="*/ 106901 h 112716"/>
                <a:gd name="connsiteX71" fmla="*/ 38054 w 103699"/>
                <a:gd name="connsiteY71" fmla="*/ 110418 h 112716"/>
                <a:gd name="connsiteX72" fmla="*/ 39136 w 103699"/>
                <a:gd name="connsiteY72" fmla="*/ 111140 h 112716"/>
                <a:gd name="connsiteX73" fmla="*/ 43420 w 103699"/>
                <a:gd name="connsiteY73" fmla="*/ 110508 h 112716"/>
                <a:gd name="connsiteX74" fmla="*/ 50137 w 103699"/>
                <a:gd name="connsiteY74" fmla="*/ 110644 h 112716"/>
                <a:gd name="connsiteX75" fmla="*/ 51716 w 103699"/>
                <a:gd name="connsiteY75" fmla="*/ 108570 h 11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03699" h="112716">
                  <a:moveTo>
                    <a:pt x="51716" y="108570"/>
                  </a:moveTo>
                  <a:lnTo>
                    <a:pt x="53113" y="104422"/>
                  </a:lnTo>
                  <a:lnTo>
                    <a:pt x="53158" y="100950"/>
                  </a:lnTo>
                  <a:lnTo>
                    <a:pt x="51851" y="98155"/>
                  </a:lnTo>
                  <a:lnTo>
                    <a:pt x="49281" y="91888"/>
                  </a:lnTo>
                  <a:lnTo>
                    <a:pt x="51400" y="86387"/>
                  </a:lnTo>
                  <a:lnTo>
                    <a:pt x="55412" y="87153"/>
                  </a:lnTo>
                  <a:lnTo>
                    <a:pt x="59425" y="87920"/>
                  </a:lnTo>
                  <a:lnTo>
                    <a:pt x="63483" y="87289"/>
                  </a:lnTo>
                  <a:lnTo>
                    <a:pt x="66233" y="83862"/>
                  </a:lnTo>
                  <a:lnTo>
                    <a:pt x="66324" y="79038"/>
                  </a:lnTo>
                  <a:lnTo>
                    <a:pt x="70336" y="79128"/>
                  </a:lnTo>
                  <a:lnTo>
                    <a:pt x="72996" y="79849"/>
                  </a:lnTo>
                  <a:lnTo>
                    <a:pt x="73628" y="82645"/>
                  </a:lnTo>
                  <a:lnTo>
                    <a:pt x="76243" y="86838"/>
                  </a:lnTo>
                  <a:lnTo>
                    <a:pt x="80255" y="87604"/>
                  </a:lnTo>
                  <a:lnTo>
                    <a:pt x="84944" y="86973"/>
                  </a:lnTo>
                  <a:lnTo>
                    <a:pt x="87649" y="84944"/>
                  </a:lnTo>
                  <a:lnTo>
                    <a:pt x="89588" y="89814"/>
                  </a:lnTo>
                  <a:lnTo>
                    <a:pt x="94277" y="91256"/>
                  </a:lnTo>
                  <a:lnTo>
                    <a:pt x="97028" y="86477"/>
                  </a:lnTo>
                  <a:lnTo>
                    <a:pt x="97118" y="81653"/>
                  </a:lnTo>
                  <a:lnTo>
                    <a:pt x="99823" y="79624"/>
                  </a:lnTo>
                  <a:lnTo>
                    <a:pt x="99913" y="74800"/>
                  </a:lnTo>
                  <a:lnTo>
                    <a:pt x="100725" y="67902"/>
                  </a:lnTo>
                  <a:lnTo>
                    <a:pt x="100815" y="62356"/>
                  </a:lnTo>
                  <a:lnTo>
                    <a:pt x="100905" y="56810"/>
                  </a:lnTo>
                  <a:lnTo>
                    <a:pt x="96306" y="51896"/>
                  </a:lnTo>
                  <a:lnTo>
                    <a:pt x="92338" y="49055"/>
                  </a:lnTo>
                  <a:lnTo>
                    <a:pt x="92429" y="43510"/>
                  </a:lnTo>
                  <a:lnTo>
                    <a:pt x="94548" y="38009"/>
                  </a:lnTo>
                  <a:lnTo>
                    <a:pt x="98605" y="35304"/>
                  </a:lnTo>
                  <a:lnTo>
                    <a:pt x="100680" y="33275"/>
                  </a:lnTo>
                  <a:lnTo>
                    <a:pt x="100770" y="27729"/>
                  </a:lnTo>
                  <a:lnTo>
                    <a:pt x="97478" y="24889"/>
                  </a:lnTo>
                  <a:lnTo>
                    <a:pt x="94187" y="21372"/>
                  </a:lnTo>
                  <a:lnTo>
                    <a:pt x="90129" y="22680"/>
                  </a:lnTo>
                  <a:lnTo>
                    <a:pt x="86116" y="22589"/>
                  </a:lnTo>
                  <a:lnTo>
                    <a:pt x="82735" y="23221"/>
                  </a:lnTo>
                  <a:lnTo>
                    <a:pt x="79399" y="21102"/>
                  </a:lnTo>
                  <a:lnTo>
                    <a:pt x="78812" y="15556"/>
                  </a:lnTo>
                  <a:lnTo>
                    <a:pt x="80210" y="11453"/>
                  </a:lnTo>
                  <a:lnTo>
                    <a:pt x="82645" y="7801"/>
                  </a:lnTo>
                  <a:lnTo>
                    <a:pt x="78226" y="7260"/>
                  </a:lnTo>
                  <a:lnTo>
                    <a:pt x="68037" y="5817"/>
                  </a:lnTo>
                  <a:lnTo>
                    <a:pt x="56134" y="4104"/>
                  </a:lnTo>
                  <a:lnTo>
                    <a:pt x="48605" y="5772"/>
                  </a:lnTo>
                  <a:lnTo>
                    <a:pt x="47658" y="28225"/>
                  </a:lnTo>
                  <a:lnTo>
                    <a:pt x="21462" y="27775"/>
                  </a:lnTo>
                  <a:lnTo>
                    <a:pt x="19479" y="25655"/>
                  </a:lnTo>
                  <a:lnTo>
                    <a:pt x="16142" y="23491"/>
                  </a:lnTo>
                  <a:lnTo>
                    <a:pt x="17405" y="29082"/>
                  </a:lnTo>
                  <a:lnTo>
                    <a:pt x="17314" y="34628"/>
                  </a:lnTo>
                  <a:lnTo>
                    <a:pt x="14519" y="39407"/>
                  </a:lnTo>
                  <a:lnTo>
                    <a:pt x="11679" y="47658"/>
                  </a:lnTo>
                  <a:lnTo>
                    <a:pt x="10867" y="54556"/>
                  </a:lnTo>
                  <a:lnTo>
                    <a:pt x="8162" y="56585"/>
                  </a:lnTo>
                  <a:lnTo>
                    <a:pt x="4149" y="55818"/>
                  </a:lnTo>
                  <a:lnTo>
                    <a:pt x="4104" y="59290"/>
                  </a:lnTo>
                  <a:lnTo>
                    <a:pt x="7350" y="65602"/>
                  </a:lnTo>
                  <a:lnTo>
                    <a:pt x="11273" y="70517"/>
                  </a:lnTo>
                  <a:lnTo>
                    <a:pt x="11228" y="73267"/>
                  </a:lnTo>
                  <a:lnTo>
                    <a:pt x="12490" y="78136"/>
                  </a:lnTo>
                  <a:lnTo>
                    <a:pt x="14429" y="82329"/>
                  </a:lnTo>
                  <a:lnTo>
                    <a:pt x="18351" y="87244"/>
                  </a:lnTo>
                  <a:lnTo>
                    <a:pt x="19614" y="90715"/>
                  </a:lnTo>
                  <a:lnTo>
                    <a:pt x="20696" y="91707"/>
                  </a:lnTo>
                  <a:lnTo>
                    <a:pt x="24258" y="94953"/>
                  </a:lnTo>
                  <a:lnTo>
                    <a:pt x="28225" y="98470"/>
                  </a:lnTo>
                  <a:lnTo>
                    <a:pt x="31517" y="101987"/>
                  </a:lnTo>
                  <a:lnTo>
                    <a:pt x="35439" y="106901"/>
                  </a:lnTo>
                  <a:lnTo>
                    <a:pt x="38054" y="110418"/>
                  </a:lnTo>
                  <a:lnTo>
                    <a:pt x="39136" y="111140"/>
                  </a:lnTo>
                  <a:cubicBezTo>
                    <a:pt x="41661" y="110734"/>
                    <a:pt x="43420" y="110508"/>
                    <a:pt x="43420" y="110508"/>
                  </a:cubicBezTo>
                  <a:lnTo>
                    <a:pt x="50137" y="110644"/>
                  </a:lnTo>
                  <a:lnTo>
                    <a:pt x="51716" y="10857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4" name="手繪多邊形: 圖案 313">
              <a:extLst>
                <a:ext uri="{FF2B5EF4-FFF2-40B4-BE49-F238E27FC236}">
                  <a16:creationId xmlns:a16="http://schemas.microsoft.com/office/drawing/2014/main" id="{94C69B8D-6C50-4E8A-955F-169E01738555}"/>
                </a:ext>
              </a:extLst>
            </p:cNvPr>
            <p:cNvSpPr/>
            <p:nvPr/>
          </p:nvSpPr>
          <p:spPr>
            <a:xfrm>
              <a:off x="2155845" y="3374288"/>
              <a:ext cx="169769" cy="208103"/>
            </a:xfrm>
            <a:custGeom>
              <a:avLst/>
              <a:gdLst>
                <a:gd name="connsiteX0" fmla="*/ 126153 w 139768"/>
                <a:gd name="connsiteY0" fmla="*/ 34763 h 171328"/>
                <a:gd name="connsiteX1" fmla="*/ 139950 w 139768"/>
                <a:gd name="connsiteY1" fmla="*/ 14249 h 171328"/>
                <a:gd name="connsiteX2" fmla="*/ 132556 w 139768"/>
                <a:gd name="connsiteY2" fmla="*/ 14113 h 171328"/>
                <a:gd name="connsiteX3" fmla="*/ 125838 w 139768"/>
                <a:gd name="connsiteY3" fmla="*/ 13978 h 171328"/>
                <a:gd name="connsiteX4" fmla="*/ 121194 w 139768"/>
                <a:gd name="connsiteY4" fmla="*/ 9785 h 171328"/>
                <a:gd name="connsiteX5" fmla="*/ 110373 w 139768"/>
                <a:gd name="connsiteY5" fmla="*/ 13708 h 171328"/>
                <a:gd name="connsiteX6" fmla="*/ 105639 w 139768"/>
                <a:gd name="connsiteY6" fmla="*/ 17810 h 171328"/>
                <a:gd name="connsiteX7" fmla="*/ 103520 w 139768"/>
                <a:gd name="connsiteY7" fmla="*/ 21913 h 171328"/>
                <a:gd name="connsiteX8" fmla="*/ 97433 w 139768"/>
                <a:gd name="connsiteY8" fmla="*/ 24573 h 171328"/>
                <a:gd name="connsiteX9" fmla="*/ 92113 w 139768"/>
                <a:gd name="connsiteY9" fmla="*/ 23086 h 171328"/>
                <a:gd name="connsiteX10" fmla="*/ 88055 w 139768"/>
                <a:gd name="connsiteY10" fmla="*/ 22319 h 171328"/>
                <a:gd name="connsiteX11" fmla="*/ 81383 w 139768"/>
                <a:gd name="connsiteY11" fmla="*/ 21507 h 171328"/>
                <a:gd name="connsiteX12" fmla="*/ 76017 w 139768"/>
                <a:gd name="connsiteY12" fmla="*/ 20020 h 171328"/>
                <a:gd name="connsiteX13" fmla="*/ 70066 w 139768"/>
                <a:gd name="connsiteY13" fmla="*/ 15782 h 171328"/>
                <a:gd name="connsiteX14" fmla="*/ 59380 w 139768"/>
                <a:gd name="connsiteY14" fmla="*/ 10732 h 171328"/>
                <a:gd name="connsiteX15" fmla="*/ 54105 w 139768"/>
                <a:gd name="connsiteY15" fmla="*/ 7170 h 171328"/>
                <a:gd name="connsiteX16" fmla="*/ 49371 w 139768"/>
                <a:gd name="connsiteY16" fmla="*/ 7080 h 171328"/>
                <a:gd name="connsiteX17" fmla="*/ 42022 w 139768"/>
                <a:gd name="connsiteY17" fmla="*/ 6945 h 171328"/>
                <a:gd name="connsiteX18" fmla="*/ 36702 w 139768"/>
                <a:gd name="connsiteY18" fmla="*/ 4104 h 171328"/>
                <a:gd name="connsiteX19" fmla="*/ 16413 w 139768"/>
                <a:gd name="connsiteY19" fmla="*/ 4916 h 171328"/>
                <a:gd name="connsiteX20" fmla="*/ 12490 w 139768"/>
                <a:gd name="connsiteY20" fmla="*/ 5051 h 171328"/>
                <a:gd name="connsiteX21" fmla="*/ 4104 w 139768"/>
                <a:gd name="connsiteY21" fmla="*/ 13392 h 171328"/>
                <a:gd name="connsiteX22" fmla="*/ 9560 w 139768"/>
                <a:gd name="connsiteY22" fmla="*/ 17450 h 171328"/>
                <a:gd name="connsiteX23" fmla="*/ 13527 w 139768"/>
                <a:gd name="connsiteY23" fmla="*/ 23086 h 171328"/>
                <a:gd name="connsiteX24" fmla="*/ 12130 w 139768"/>
                <a:gd name="connsiteY24" fmla="*/ 26512 h 171328"/>
                <a:gd name="connsiteX25" fmla="*/ 14700 w 139768"/>
                <a:gd name="connsiteY25" fmla="*/ 32103 h 171328"/>
                <a:gd name="connsiteX26" fmla="*/ 18667 w 139768"/>
                <a:gd name="connsiteY26" fmla="*/ 34943 h 171328"/>
                <a:gd name="connsiteX27" fmla="*/ 19253 w 139768"/>
                <a:gd name="connsiteY27" fmla="*/ 40489 h 171328"/>
                <a:gd name="connsiteX28" fmla="*/ 21147 w 139768"/>
                <a:gd name="connsiteY28" fmla="*/ 46756 h 171328"/>
                <a:gd name="connsiteX29" fmla="*/ 21733 w 139768"/>
                <a:gd name="connsiteY29" fmla="*/ 52302 h 171328"/>
                <a:gd name="connsiteX30" fmla="*/ 21553 w 139768"/>
                <a:gd name="connsiteY30" fmla="*/ 60598 h 171328"/>
                <a:gd name="connsiteX31" fmla="*/ 20200 w 139768"/>
                <a:gd name="connsiteY31" fmla="*/ 63348 h 171328"/>
                <a:gd name="connsiteX32" fmla="*/ 17450 w 139768"/>
                <a:gd name="connsiteY32" fmla="*/ 66774 h 171328"/>
                <a:gd name="connsiteX33" fmla="*/ 13347 w 139768"/>
                <a:gd name="connsiteY33" fmla="*/ 69480 h 171328"/>
                <a:gd name="connsiteX34" fmla="*/ 9875 w 139768"/>
                <a:gd name="connsiteY34" fmla="*/ 75656 h 171328"/>
                <a:gd name="connsiteX35" fmla="*/ 7801 w 139768"/>
                <a:gd name="connsiteY35" fmla="*/ 79083 h 171328"/>
                <a:gd name="connsiteX36" fmla="*/ 5051 w 139768"/>
                <a:gd name="connsiteY36" fmla="*/ 83186 h 171328"/>
                <a:gd name="connsiteX37" fmla="*/ 5457 w 139768"/>
                <a:gd name="connsiteY37" fmla="*/ 83727 h 171328"/>
                <a:gd name="connsiteX38" fmla="*/ 8342 w 139768"/>
                <a:gd name="connsiteY38" fmla="*/ 87379 h 171328"/>
                <a:gd name="connsiteX39" fmla="*/ 9605 w 139768"/>
                <a:gd name="connsiteY39" fmla="*/ 91572 h 171328"/>
                <a:gd name="connsiteX40" fmla="*/ 14339 w 139768"/>
                <a:gd name="connsiteY40" fmla="*/ 89588 h 171328"/>
                <a:gd name="connsiteX41" fmla="*/ 17720 w 139768"/>
                <a:gd name="connsiteY41" fmla="*/ 88236 h 171328"/>
                <a:gd name="connsiteX42" fmla="*/ 20335 w 139768"/>
                <a:gd name="connsiteY42" fmla="*/ 92429 h 171328"/>
                <a:gd name="connsiteX43" fmla="*/ 16954 w 139768"/>
                <a:gd name="connsiteY43" fmla="*/ 92384 h 171328"/>
                <a:gd name="connsiteX44" fmla="*/ 12896 w 139768"/>
                <a:gd name="connsiteY44" fmla="*/ 94412 h 171328"/>
                <a:gd name="connsiteX45" fmla="*/ 9469 w 139768"/>
                <a:gd name="connsiteY45" fmla="*/ 97794 h 171328"/>
                <a:gd name="connsiteX46" fmla="*/ 8072 w 139768"/>
                <a:gd name="connsiteY46" fmla="*/ 101220 h 171328"/>
                <a:gd name="connsiteX47" fmla="*/ 7305 w 139768"/>
                <a:gd name="connsiteY47" fmla="*/ 106766 h 171328"/>
                <a:gd name="connsiteX48" fmla="*/ 62491 w 139768"/>
                <a:gd name="connsiteY48" fmla="*/ 138913 h 171328"/>
                <a:gd name="connsiteX49" fmla="*/ 67766 w 139768"/>
                <a:gd name="connsiteY49" fmla="*/ 144549 h 171328"/>
                <a:gd name="connsiteX50" fmla="*/ 67000 w 139768"/>
                <a:gd name="connsiteY50" fmla="*/ 149373 h 171328"/>
                <a:gd name="connsiteX51" fmla="*/ 91888 w 139768"/>
                <a:gd name="connsiteY51" fmla="*/ 170654 h 171328"/>
                <a:gd name="connsiteX52" fmla="*/ 91527 w 139768"/>
                <a:gd name="connsiteY52" fmla="*/ 168535 h 171328"/>
                <a:gd name="connsiteX53" fmla="*/ 96892 w 139768"/>
                <a:gd name="connsiteY53" fmla="*/ 167903 h 171328"/>
                <a:gd name="connsiteX54" fmla="*/ 99462 w 139768"/>
                <a:gd name="connsiteY54" fmla="*/ 165379 h 171328"/>
                <a:gd name="connsiteX55" fmla="*/ 99597 w 139768"/>
                <a:gd name="connsiteY55" fmla="*/ 165198 h 171328"/>
                <a:gd name="connsiteX56" fmla="*/ 102393 w 139768"/>
                <a:gd name="connsiteY56" fmla="*/ 161095 h 171328"/>
                <a:gd name="connsiteX57" fmla="*/ 103790 w 139768"/>
                <a:gd name="connsiteY57" fmla="*/ 156947 h 171328"/>
                <a:gd name="connsiteX58" fmla="*/ 103926 w 139768"/>
                <a:gd name="connsiteY58" fmla="*/ 149328 h 171328"/>
                <a:gd name="connsiteX59" fmla="*/ 107984 w 139768"/>
                <a:gd name="connsiteY59" fmla="*/ 148020 h 171328"/>
                <a:gd name="connsiteX60" fmla="*/ 108750 w 139768"/>
                <a:gd name="connsiteY60" fmla="*/ 141798 h 171328"/>
                <a:gd name="connsiteX61" fmla="*/ 108885 w 139768"/>
                <a:gd name="connsiteY61" fmla="*/ 135576 h 171328"/>
                <a:gd name="connsiteX62" fmla="*/ 112267 w 139768"/>
                <a:gd name="connsiteY62" fmla="*/ 133548 h 171328"/>
                <a:gd name="connsiteX63" fmla="*/ 115648 w 139768"/>
                <a:gd name="connsiteY63" fmla="*/ 132916 h 171328"/>
                <a:gd name="connsiteX64" fmla="*/ 120788 w 139768"/>
                <a:gd name="connsiteY64" fmla="*/ 129580 h 171328"/>
                <a:gd name="connsiteX65" fmla="*/ 123178 w 139768"/>
                <a:gd name="connsiteY65" fmla="*/ 124079 h 171328"/>
                <a:gd name="connsiteX66" fmla="*/ 127957 w 139768"/>
                <a:gd name="connsiteY66" fmla="*/ 121374 h 171328"/>
                <a:gd name="connsiteX67" fmla="*/ 132691 w 139768"/>
                <a:gd name="connsiteY67" fmla="*/ 120067 h 171328"/>
                <a:gd name="connsiteX68" fmla="*/ 133953 w 139768"/>
                <a:gd name="connsiteY68" fmla="*/ 117136 h 171328"/>
                <a:gd name="connsiteX69" fmla="*/ 124936 w 139768"/>
                <a:gd name="connsiteY69" fmla="*/ 102618 h 17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9768" h="171328">
                  <a:moveTo>
                    <a:pt x="126153" y="34763"/>
                  </a:moveTo>
                  <a:lnTo>
                    <a:pt x="139950" y="14249"/>
                  </a:lnTo>
                  <a:lnTo>
                    <a:pt x="132556" y="14113"/>
                  </a:lnTo>
                  <a:lnTo>
                    <a:pt x="125838" y="13978"/>
                  </a:lnTo>
                  <a:lnTo>
                    <a:pt x="121194" y="9785"/>
                  </a:lnTo>
                  <a:lnTo>
                    <a:pt x="110373" y="13708"/>
                  </a:lnTo>
                  <a:lnTo>
                    <a:pt x="105639" y="17810"/>
                  </a:lnTo>
                  <a:lnTo>
                    <a:pt x="103520" y="21913"/>
                  </a:lnTo>
                  <a:lnTo>
                    <a:pt x="97433" y="24573"/>
                  </a:lnTo>
                  <a:lnTo>
                    <a:pt x="92113" y="23086"/>
                  </a:lnTo>
                  <a:lnTo>
                    <a:pt x="88055" y="22319"/>
                  </a:lnTo>
                  <a:lnTo>
                    <a:pt x="81383" y="21507"/>
                  </a:lnTo>
                  <a:lnTo>
                    <a:pt x="76017" y="20020"/>
                  </a:lnTo>
                  <a:lnTo>
                    <a:pt x="70066" y="15782"/>
                  </a:lnTo>
                  <a:lnTo>
                    <a:pt x="59380" y="10732"/>
                  </a:lnTo>
                  <a:lnTo>
                    <a:pt x="54105" y="7170"/>
                  </a:lnTo>
                  <a:lnTo>
                    <a:pt x="49371" y="7080"/>
                  </a:lnTo>
                  <a:lnTo>
                    <a:pt x="42022" y="6945"/>
                  </a:lnTo>
                  <a:lnTo>
                    <a:pt x="36702" y="4104"/>
                  </a:lnTo>
                  <a:lnTo>
                    <a:pt x="16413" y="4916"/>
                  </a:lnTo>
                  <a:lnTo>
                    <a:pt x="12490" y="5051"/>
                  </a:lnTo>
                  <a:lnTo>
                    <a:pt x="4104" y="13392"/>
                  </a:lnTo>
                  <a:lnTo>
                    <a:pt x="9560" y="17450"/>
                  </a:lnTo>
                  <a:lnTo>
                    <a:pt x="13527" y="23086"/>
                  </a:lnTo>
                  <a:lnTo>
                    <a:pt x="12130" y="26512"/>
                  </a:lnTo>
                  <a:lnTo>
                    <a:pt x="14700" y="32103"/>
                  </a:lnTo>
                  <a:lnTo>
                    <a:pt x="18667" y="34943"/>
                  </a:lnTo>
                  <a:lnTo>
                    <a:pt x="19253" y="40489"/>
                  </a:lnTo>
                  <a:lnTo>
                    <a:pt x="21147" y="46756"/>
                  </a:lnTo>
                  <a:lnTo>
                    <a:pt x="21733" y="52302"/>
                  </a:lnTo>
                  <a:lnTo>
                    <a:pt x="21553" y="60598"/>
                  </a:lnTo>
                  <a:lnTo>
                    <a:pt x="20200" y="63348"/>
                  </a:lnTo>
                  <a:lnTo>
                    <a:pt x="17450" y="66774"/>
                  </a:lnTo>
                  <a:lnTo>
                    <a:pt x="13347" y="69480"/>
                  </a:lnTo>
                  <a:lnTo>
                    <a:pt x="9875" y="75656"/>
                  </a:lnTo>
                  <a:lnTo>
                    <a:pt x="7801" y="79083"/>
                  </a:lnTo>
                  <a:lnTo>
                    <a:pt x="5051" y="83186"/>
                  </a:lnTo>
                  <a:lnTo>
                    <a:pt x="5457" y="83727"/>
                  </a:lnTo>
                  <a:lnTo>
                    <a:pt x="8342" y="87379"/>
                  </a:lnTo>
                  <a:lnTo>
                    <a:pt x="9605" y="91572"/>
                  </a:lnTo>
                  <a:lnTo>
                    <a:pt x="14339" y="89588"/>
                  </a:lnTo>
                  <a:lnTo>
                    <a:pt x="17720" y="88236"/>
                  </a:lnTo>
                  <a:lnTo>
                    <a:pt x="20335" y="92429"/>
                  </a:lnTo>
                  <a:lnTo>
                    <a:pt x="16954" y="92384"/>
                  </a:lnTo>
                  <a:lnTo>
                    <a:pt x="12896" y="94412"/>
                  </a:lnTo>
                  <a:lnTo>
                    <a:pt x="9469" y="97794"/>
                  </a:lnTo>
                  <a:lnTo>
                    <a:pt x="8072" y="101220"/>
                  </a:lnTo>
                  <a:lnTo>
                    <a:pt x="7305" y="106766"/>
                  </a:lnTo>
                  <a:lnTo>
                    <a:pt x="62491" y="138913"/>
                  </a:lnTo>
                  <a:lnTo>
                    <a:pt x="67766" y="144549"/>
                  </a:lnTo>
                  <a:lnTo>
                    <a:pt x="67000" y="149373"/>
                  </a:lnTo>
                  <a:lnTo>
                    <a:pt x="91888" y="170654"/>
                  </a:lnTo>
                  <a:lnTo>
                    <a:pt x="91527" y="168535"/>
                  </a:lnTo>
                  <a:lnTo>
                    <a:pt x="96892" y="167903"/>
                  </a:lnTo>
                  <a:lnTo>
                    <a:pt x="99462" y="165379"/>
                  </a:lnTo>
                  <a:lnTo>
                    <a:pt x="99597" y="165198"/>
                  </a:lnTo>
                  <a:lnTo>
                    <a:pt x="102393" y="161095"/>
                  </a:lnTo>
                  <a:lnTo>
                    <a:pt x="103790" y="156947"/>
                  </a:lnTo>
                  <a:lnTo>
                    <a:pt x="103926" y="149328"/>
                  </a:lnTo>
                  <a:lnTo>
                    <a:pt x="107984" y="148020"/>
                  </a:lnTo>
                  <a:lnTo>
                    <a:pt x="108750" y="141798"/>
                  </a:lnTo>
                  <a:lnTo>
                    <a:pt x="108885" y="135576"/>
                  </a:lnTo>
                  <a:lnTo>
                    <a:pt x="112267" y="133548"/>
                  </a:lnTo>
                  <a:lnTo>
                    <a:pt x="115648" y="132916"/>
                  </a:lnTo>
                  <a:lnTo>
                    <a:pt x="120788" y="129580"/>
                  </a:lnTo>
                  <a:lnTo>
                    <a:pt x="123178" y="124079"/>
                  </a:lnTo>
                  <a:lnTo>
                    <a:pt x="127957" y="121374"/>
                  </a:lnTo>
                  <a:lnTo>
                    <a:pt x="132691" y="120067"/>
                  </a:lnTo>
                  <a:lnTo>
                    <a:pt x="133953" y="117136"/>
                  </a:lnTo>
                  <a:lnTo>
                    <a:pt x="124936" y="10261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5" name="手繪多邊形: 圖案 314">
              <a:extLst>
                <a:ext uri="{FF2B5EF4-FFF2-40B4-BE49-F238E27FC236}">
                  <a16:creationId xmlns:a16="http://schemas.microsoft.com/office/drawing/2014/main" id="{39A07AD2-C724-402A-B5A8-E4852EE860E6}"/>
                </a:ext>
              </a:extLst>
            </p:cNvPr>
            <p:cNvSpPr/>
            <p:nvPr/>
          </p:nvSpPr>
          <p:spPr>
            <a:xfrm>
              <a:off x="1643579" y="3420179"/>
              <a:ext cx="49288" cy="32858"/>
            </a:xfrm>
            <a:custGeom>
              <a:avLst/>
              <a:gdLst>
                <a:gd name="connsiteX0" fmla="*/ 37829 w 40577"/>
                <a:gd name="connsiteY0" fmla="*/ 4916 h 27051"/>
                <a:gd name="connsiteX1" fmla="*/ 36611 w 40577"/>
                <a:gd name="connsiteY1" fmla="*/ 5141 h 27051"/>
                <a:gd name="connsiteX2" fmla="*/ 11092 w 40577"/>
                <a:gd name="connsiteY2" fmla="*/ 4104 h 27051"/>
                <a:gd name="connsiteX3" fmla="*/ 11047 w 40577"/>
                <a:gd name="connsiteY3" fmla="*/ 8162 h 27051"/>
                <a:gd name="connsiteX4" fmla="*/ 11633 w 40577"/>
                <a:gd name="connsiteY4" fmla="*/ 13031 h 27051"/>
                <a:gd name="connsiteX5" fmla="*/ 8207 w 40577"/>
                <a:gd name="connsiteY5" fmla="*/ 16413 h 27051"/>
                <a:gd name="connsiteX6" fmla="*/ 4104 w 40577"/>
                <a:gd name="connsiteY6" fmla="*/ 20516 h 27051"/>
                <a:gd name="connsiteX7" fmla="*/ 5412 w 40577"/>
                <a:gd name="connsiteY7" fmla="*/ 22589 h 27051"/>
                <a:gd name="connsiteX8" fmla="*/ 8748 w 40577"/>
                <a:gd name="connsiteY8" fmla="*/ 24754 h 27051"/>
                <a:gd name="connsiteX9" fmla="*/ 10687 w 40577"/>
                <a:gd name="connsiteY9" fmla="*/ 26873 h 27051"/>
                <a:gd name="connsiteX10" fmla="*/ 36882 w 40577"/>
                <a:gd name="connsiteY10" fmla="*/ 27324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77" h="27051">
                  <a:moveTo>
                    <a:pt x="37829" y="4916"/>
                  </a:moveTo>
                  <a:lnTo>
                    <a:pt x="36611" y="5141"/>
                  </a:lnTo>
                  <a:lnTo>
                    <a:pt x="11092" y="4104"/>
                  </a:lnTo>
                  <a:lnTo>
                    <a:pt x="11047" y="8162"/>
                  </a:lnTo>
                  <a:lnTo>
                    <a:pt x="11633" y="13031"/>
                  </a:lnTo>
                  <a:lnTo>
                    <a:pt x="8207" y="16413"/>
                  </a:lnTo>
                  <a:lnTo>
                    <a:pt x="4104" y="20516"/>
                  </a:lnTo>
                  <a:lnTo>
                    <a:pt x="5412" y="22589"/>
                  </a:lnTo>
                  <a:lnTo>
                    <a:pt x="8748" y="24754"/>
                  </a:lnTo>
                  <a:lnTo>
                    <a:pt x="10687" y="26873"/>
                  </a:lnTo>
                  <a:lnTo>
                    <a:pt x="36882" y="2732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6" name="手繪多邊形: 圖案 315">
              <a:extLst>
                <a:ext uri="{FF2B5EF4-FFF2-40B4-BE49-F238E27FC236}">
                  <a16:creationId xmlns:a16="http://schemas.microsoft.com/office/drawing/2014/main" id="{0CE2CD35-29F3-4C7D-9CD0-F2664431AD68}"/>
                </a:ext>
              </a:extLst>
            </p:cNvPr>
            <p:cNvSpPr/>
            <p:nvPr/>
          </p:nvSpPr>
          <p:spPr>
            <a:xfrm>
              <a:off x="2302614" y="3202931"/>
              <a:ext cx="208105" cy="317631"/>
            </a:xfrm>
            <a:custGeom>
              <a:avLst/>
              <a:gdLst>
                <a:gd name="connsiteX0" fmla="*/ 167994 w 171328"/>
                <a:gd name="connsiteY0" fmla="*/ 17405 h 261501"/>
                <a:gd name="connsiteX1" fmla="*/ 168084 w 171328"/>
                <a:gd name="connsiteY1" fmla="*/ 13257 h 261501"/>
                <a:gd name="connsiteX2" fmla="*/ 168174 w 171328"/>
                <a:gd name="connsiteY2" fmla="*/ 8432 h 261501"/>
                <a:gd name="connsiteX3" fmla="*/ 166235 w 171328"/>
                <a:gd name="connsiteY3" fmla="*/ 4239 h 261501"/>
                <a:gd name="connsiteX4" fmla="*/ 158841 w 171328"/>
                <a:gd name="connsiteY4" fmla="*/ 4104 h 261501"/>
                <a:gd name="connsiteX5" fmla="*/ 155415 w 171328"/>
                <a:gd name="connsiteY5" fmla="*/ 7531 h 261501"/>
                <a:gd name="connsiteX6" fmla="*/ 152664 w 171328"/>
                <a:gd name="connsiteY6" fmla="*/ 11634 h 261501"/>
                <a:gd name="connsiteX7" fmla="*/ 147930 w 171328"/>
                <a:gd name="connsiteY7" fmla="*/ 14294 h 261501"/>
                <a:gd name="connsiteX8" fmla="*/ 143918 w 171328"/>
                <a:gd name="connsiteY8" fmla="*/ 14203 h 261501"/>
                <a:gd name="connsiteX9" fmla="*/ 139183 w 171328"/>
                <a:gd name="connsiteY9" fmla="*/ 16187 h 261501"/>
                <a:gd name="connsiteX10" fmla="*/ 129715 w 171328"/>
                <a:gd name="connsiteY10" fmla="*/ 19479 h 261501"/>
                <a:gd name="connsiteX11" fmla="*/ 124350 w 171328"/>
                <a:gd name="connsiteY11" fmla="*/ 17991 h 261501"/>
                <a:gd name="connsiteX12" fmla="*/ 120292 w 171328"/>
                <a:gd name="connsiteY12" fmla="*/ 19298 h 261501"/>
                <a:gd name="connsiteX13" fmla="*/ 113529 w 171328"/>
                <a:gd name="connsiteY13" fmla="*/ 21237 h 261501"/>
                <a:gd name="connsiteX14" fmla="*/ 108164 w 171328"/>
                <a:gd name="connsiteY14" fmla="*/ 21823 h 261501"/>
                <a:gd name="connsiteX15" fmla="*/ 104106 w 171328"/>
                <a:gd name="connsiteY15" fmla="*/ 23131 h 261501"/>
                <a:gd name="connsiteX16" fmla="*/ 100003 w 171328"/>
                <a:gd name="connsiteY16" fmla="*/ 27188 h 261501"/>
                <a:gd name="connsiteX17" fmla="*/ 93917 w 171328"/>
                <a:gd name="connsiteY17" fmla="*/ 29848 h 261501"/>
                <a:gd name="connsiteX18" fmla="*/ 87875 w 171328"/>
                <a:gd name="connsiteY18" fmla="*/ 29713 h 261501"/>
                <a:gd name="connsiteX19" fmla="*/ 83862 w 171328"/>
                <a:gd name="connsiteY19" fmla="*/ 28947 h 261501"/>
                <a:gd name="connsiteX20" fmla="*/ 79173 w 171328"/>
                <a:gd name="connsiteY20" fmla="*/ 28857 h 261501"/>
                <a:gd name="connsiteX21" fmla="*/ 74394 w 171328"/>
                <a:gd name="connsiteY21" fmla="*/ 33636 h 261501"/>
                <a:gd name="connsiteX22" fmla="*/ 71644 w 171328"/>
                <a:gd name="connsiteY22" fmla="*/ 36341 h 261501"/>
                <a:gd name="connsiteX23" fmla="*/ 64250 w 171328"/>
                <a:gd name="connsiteY23" fmla="*/ 36206 h 261501"/>
                <a:gd name="connsiteX24" fmla="*/ 58208 w 171328"/>
                <a:gd name="connsiteY24" fmla="*/ 36792 h 261501"/>
                <a:gd name="connsiteX25" fmla="*/ 52212 w 171328"/>
                <a:gd name="connsiteY25" fmla="*/ 33230 h 261501"/>
                <a:gd name="connsiteX26" fmla="*/ 48244 w 171328"/>
                <a:gd name="connsiteY26" fmla="*/ 28992 h 261501"/>
                <a:gd name="connsiteX27" fmla="*/ 43600 w 171328"/>
                <a:gd name="connsiteY27" fmla="*/ 25430 h 261501"/>
                <a:gd name="connsiteX28" fmla="*/ 39632 w 171328"/>
                <a:gd name="connsiteY28" fmla="*/ 22590 h 261501"/>
                <a:gd name="connsiteX29" fmla="*/ 38325 w 171328"/>
                <a:gd name="connsiteY29" fmla="*/ 21688 h 261501"/>
                <a:gd name="connsiteX30" fmla="*/ 30750 w 171328"/>
                <a:gd name="connsiteY30" fmla="*/ 28090 h 261501"/>
                <a:gd name="connsiteX31" fmla="*/ 29398 w 171328"/>
                <a:gd name="connsiteY31" fmla="*/ 30750 h 261501"/>
                <a:gd name="connsiteX32" fmla="*/ 29308 w 171328"/>
                <a:gd name="connsiteY32" fmla="*/ 35575 h 261501"/>
                <a:gd name="connsiteX33" fmla="*/ 31878 w 171328"/>
                <a:gd name="connsiteY33" fmla="*/ 41165 h 261501"/>
                <a:gd name="connsiteX34" fmla="*/ 36431 w 171328"/>
                <a:gd name="connsiteY34" fmla="*/ 48875 h 261501"/>
                <a:gd name="connsiteX35" fmla="*/ 39046 w 171328"/>
                <a:gd name="connsiteY35" fmla="*/ 53068 h 261501"/>
                <a:gd name="connsiteX36" fmla="*/ 47703 w 171328"/>
                <a:gd name="connsiteY36" fmla="*/ 58073 h 261501"/>
                <a:gd name="connsiteX37" fmla="*/ 55683 w 171328"/>
                <a:gd name="connsiteY37" fmla="*/ 63077 h 261501"/>
                <a:gd name="connsiteX38" fmla="*/ 93105 w 171328"/>
                <a:gd name="connsiteY38" fmla="*/ 74124 h 261501"/>
                <a:gd name="connsiteX39" fmla="*/ 104422 w 171328"/>
                <a:gd name="connsiteY39" fmla="*/ 79173 h 261501"/>
                <a:gd name="connsiteX40" fmla="*/ 110463 w 171328"/>
                <a:gd name="connsiteY40" fmla="*/ 79263 h 261501"/>
                <a:gd name="connsiteX41" fmla="*/ 116505 w 171328"/>
                <a:gd name="connsiteY41" fmla="*/ 79354 h 261501"/>
                <a:gd name="connsiteX42" fmla="*/ 110959 w 171328"/>
                <a:gd name="connsiteY42" fmla="*/ 87559 h 261501"/>
                <a:gd name="connsiteX43" fmla="*/ 70427 w 171328"/>
                <a:gd name="connsiteY43" fmla="*/ 137380 h 261501"/>
                <a:gd name="connsiteX44" fmla="*/ 65061 w 171328"/>
                <a:gd name="connsiteY44" fmla="*/ 137290 h 261501"/>
                <a:gd name="connsiteX45" fmla="*/ 59019 w 171328"/>
                <a:gd name="connsiteY45" fmla="*/ 137200 h 261501"/>
                <a:gd name="connsiteX46" fmla="*/ 54331 w 171328"/>
                <a:gd name="connsiteY46" fmla="*/ 137109 h 261501"/>
                <a:gd name="connsiteX47" fmla="*/ 50273 w 171328"/>
                <a:gd name="connsiteY47" fmla="*/ 139815 h 261501"/>
                <a:gd name="connsiteX48" fmla="*/ 44186 w 171328"/>
                <a:gd name="connsiteY48" fmla="*/ 142475 h 261501"/>
                <a:gd name="connsiteX49" fmla="*/ 39091 w 171328"/>
                <a:gd name="connsiteY49" fmla="*/ 144459 h 261501"/>
                <a:gd name="connsiteX50" fmla="*/ 37423 w 171328"/>
                <a:gd name="connsiteY50" fmla="*/ 145135 h 261501"/>
                <a:gd name="connsiteX51" fmla="*/ 33320 w 171328"/>
                <a:gd name="connsiteY51" fmla="*/ 149193 h 261501"/>
                <a:gd name="connsiteX52" fmla="*/ 29262 w 171328"/>
                <a:gd name="connsiteY52" fmla="*/ 151222 h 261501"/>
                <a:gd name="connsiteX53" fmla="*/ 21192 w 171328"/>
                <a:gd name="connsiteY53" fmla="*/ 151086 h 261501"/>
                <a:gd name="connsiteX54" fmla="*/ 19118 w 171328"/>
                <a:gd name="connsiteY54" fmla="*/ 155189 h 261501"/>
                <a:gd name="connsiteX55" fmla="*/ 5322 w 171328"/>
                <a:gd name="connsiteY55" fmla="*/ 175703 h 261501"/>
                <a:gd name="connsiteX56" fmla="*/ 4104 w 171328"/>
                <a:gd name="connsiteY56" fmla="*/ 243559 h 261501"/>
                <a:gd name="connsiteX57" fmla="*/ 13121 w 171328"/>
                <a:gd name="connsiteY57" fmla="*/ 258077 h 261501"/>
                <a:gd name="connsiteX58" fmla="*/ 13933 w 171328"/>
                <a:gd name="connsiteY58" fmla="*/ 256183 h 261501"/>
                <a:gd name="connsiteX59" fmla="*/ 19389 w 171328"/>
                <a:gd name="connsiteY59" fmla="*/ 251449 h 261501"/>
                <a:gd name="connsiteX60" fmla="*/ 20876 w 171328"/>
                <a:gd name="connsiteY60" fmla="*/ 243153 h 261501"/>
                <a:gd name="connsiteX61" fmla="*/ 27008 w 171328"/>
                <a:gd name="connsiteY61" fmla="*/ 239095 h 261501"/>
                <a:gd name="connsiteX62" fmla="*/ 30435 w 171328"/>
                <a:gd name="connsiteY62" fmla="*/ 234992 h 261501"/>
                <a:gd name="connsiteX63" fmla="*/ 33275 w 171328"/>
                <a:gd name="connsiteY63" fmla="*/ 227418 h 261501"/>
                <a:gd name="connsiteX64" fmla="*/ 41436 w 171328"/>
                <a:gd name="connsiteY64" fmla="*/ 221331 h 261501"/>
                <a:gd name="connsiteX65" fmla="*/ 44637 w 171328"/>
                <a:gd name="connsiteY65" fmla="*/ 217228 h 261501"/>
                <a:gd name="connsiteX66" fmla="*/ 48334 w 171328"/>
                <a:gd name="connsiteY66" fmla="*/ 212494 h 261501"/>
                <a:gd name="connsiteX67" fmla="*/ 54466 w 171328"/>
                <a:gd name="connsiteY67" fmla="*/ 207039 h 261501"/>
                <a:gd name="connsiteX68" fmla="*/ 60598 w 171328"/>
                <a:gd name="connsiteY68" fmla="*/ 201628 h 261501"/>
                <a:gd name="connsiteX69" fmla="*/ 66729 w 171328"/>
                <a:gd name="connsiteY69" fmla="*/ 197570 h 261501"/>
                <a:gd name="connsiteX70" fmla="*/ 70201 w 171328"/>
                <a:gd name="connsiteY70" fmla="*/ 192070 h 261501"/>
                <a:gd name="connsiteX71" fmla="*/ 78272 w 171328"/>
                <a:gd name="connsiteY71" fmla="*/ 190131 h 261501"/>
                <a:gd name="connsiteX72" fmla="*/ 83727 w 171328"/>
                <a:gd name="connsiteY72" fmla="*/ 185397 h 261501"/>
                <a:gd name="connsiteX73" fmla="*/ 90535 w 171328"/>
                <a:gd name="connsiteY73" fmla="*/ 179987 h 261501"/>
                <a:gd name="connsiteX74" fmla="*/ 96712 w 171328"/>
                <a:gd name="connsiteY74" fmla="*/ 173855 h 261501"/>
                <a:gd name="connsiteX75" fmla="*/ 101491 w 171328"/>
                <a:gd name="connsiteY75" fmla="*/ 169797 h 261501"/>
                <a:gd name="connsiteX76" fmla="*/ 108344 w 171328"/>
                <a:gd name="connsiteY76" fmla="*/ 160915 h 261501"/>
                <a:gd name="connsiteX77" fmla="*/ 114521 w 171328"/>
                <a:gd name="connsiteY77" fmla="*/ 153431 h 261501"/>
                <a:gd name="connsiteX78" fmla="*/ 122096 w 171328"/>
                <a:gd name="connsiteY78" fmla="*/ 143872 h 261501"/>
                <a:gd name="connsiteX79" fmla="*/ 125612 w 171328"/>
                <a:gd name="connsiteY79" fmla="*/ 136298 h 261501"/>
                <a:gd name="connsiteX80" fmla="*/ 130437 w 171328"/>
                <a:gd name="connsiteY80" fmla="*/ 128768 h 261501"/>
                <a:gd name="connsiteX81" fmla="*/ 135306 w 171328"/>
                <a:gd name="connsiteY81" fmla="*/ 118444 h 261501"/>
                <a:gd name="connsiteX82" fmla="*/ 139454 w 171328"/>
                <a:gd name="connsiteY82" fmla="*/ 111590 h 261501"/>
                <a:gd name="connsiteX83" fmla="*/ 139634 w 171328"/>
                <a:gd name="connsiteY83" fmla="*/ 101897 h 261501"/>
                <a:gd name="connsiteX84" fmla="*/ 144504 w 171328"/>
                <a:gd name="connsiteY84" fmla="*/ 92970 h 261501"/>
                <a:gd name="connsiteX85" fmla="*/ 148652 w 171328"/>
                <a:gd name="connsiteY85" fmla="*/ 86838 h 261501"/>
                <a:gd name="connsiteX86" fmla="*/ 151447 w 171328"/>
                <a:gd name="connsiteY86" fmla="*/ 81337 h 261501"/>
                <a:gd name="connsiteX87" fmla="*/ 151582 w 171328"/>
                <a:gd name="connsiteY87" fmla="*/ 74394 h 261501"/>
                <a:gd name="connsiteX88" fmla="*/ 156361 w 171328"/>
                <a:gd name="connsiteY88" fmla="*/ 69660 h 261501"/>
                <a:gd name="connsiteX89" fmla="*/ 157804 w 171328"/>
                <a:gd name="connsiteY89" fmla="*/ 64159 h 261501"/>
                <a:gd name="connsiteX90" fmla="*/ 161276 w 171328"/>
                <a:gd name="connsiteY90" fmla="*/ 58659 h 261501"/>
                <a:gd name="connsiteX91" fmla="*/ 163395 w 171328"/>
                <a:gd name="connsiteY91" fmla="*/ 52482 h 261501"/>
                <a:gd name="connsiteX92" fmla="*/ 164161 w 171328"/>
                <a:gd name="connsiteY92" fmla="*/ 47658 h 261501"/>
                <a:gd name="connsiteX93" fmla="*/ 164297 w 171328"/>
                <a:gd name="connsiteY93" fmla="*/ 39362 h 261501"/>
                <a:gd name="connsiteX94" fmla="*/ 165740 w 171328"/>
                <a:gd name="connsiteY94" fmla="*/ 34538 h 261501"/>
                <a:gd name="connsiteX95" fmla="*/ 169166 w 171328"/>
                <a:gd name="connsiteY95" fmla="*/ 29758 h 261501"/>
                <a:gd name="connsiteX96" fmla="*/ 169256 w 171328"/>
                <a:gd name="connsiteY96" fmla="*/ 25610 h 261501"/>
                <a:gd name="connsiteX97" fmla="*/ 167994 w 171328"/>
                <a:gd name="connsiteY97" fmla="*/ 17405 h 26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71328" h="261501">
                  <a:moveTo>
                    <a:pt x="167994" y="17405"/>
                  </a:moveTo>
                  <a:lnTo>
                    <a:pt x="168084" y="13257"/>
                  </a:lnTo>
                  <a:lnTo>
                    <a:pt x="168174" y="8432"/>
                  </a:lnTo>
                  <a:lnTo>
                    <a:pt x="166235" y="4239"/>
                  </a:lnTo>
                  <a:lnTo>
                    <a:pt x="158841" y="4104"/>
                  </a:lnTo>
                  <a:lnTo>
                    <a:pt x="155415" y="7531"/>
                  </a:lnTo>
                  <a:lnTo>
                    <a:pt x="152664" y="11634"/>
                  </a:lnTo>
                  <a:lnTo>
                    <a:pt x="147930" y="14294"/>
                  </a:lnTo>
                  <a:lnTo>
                    <a:pt x="143918" y="14203"/>
                  </a:lnTo>
                  <a:lnTo>
                    <a:pt x="139183" y="16187"/>
                  </a:lnTo>
                  <a:lnTo>
                    <a:pt x="129715" y="19479"/>
                  </a:lnTo>
                  <a:lnTo>
                    <a:pt x="124350" y="17991"/>
                  </a:lnTo>
                  <a:lnTo>
                    <a:pt x="120292" y="19298"/>
                  </a:lnTo>
                  <a:lnTo>
                    <a:pt x="113529" y="21237"/>
                  </a:lnTo>
                  <a:lnTo>
                    <a:pt x="108164" y="21823"/>
                  </a:lnTo>
                  <a:lnTo>
                    <a:pt x="104106" y="23131"/>
                  </a:lnTo>
                  <a:lnTo>
                    <a:pt x="100003" y="27188"/>
                  </a:lnTo>
                  <a:lnTo>
                    <a:pt x="93917" y="29848"/>
                  </a:lnTo>
                  <a:lnTo>
                    <a:pt x="87875" y="29713"/>
                  </a:lnTo>
                  <a:lnTo>
                    <a:pt x="83862" y="28947"/>
                  </a:lnTo>
                  <a:lnTo>
                    <a:pt x="79173" y="28857"/>
                  </a:lnTo>
                  <a:lnTo>
                    <a:pt x="74394" y="33636"/>
                  </a:lnTo>
                  <a:lnTo>
                    <a:pt x="71644" y="36341"/>
                  </a:lnTo>
                  <a:lnTo>
                    <a:pt x="64250" y="36206"/>
                  </a:lnTo>
                  <a:lnTo>
                    <a:pt x="58208" y="36792"/>
                  </a:lnTo>
                  <a:lnTo>
                    <a:pt x="52212" y="33230"/>
                  </a:lnTo>
                  <a:lnTo>
                    <a:pt x="48244" y="28992"/>
                  </a:lnTo>
                  <a:lnTo>
                    <a:pt x="43600" y="25430"/>
                  </a:lnTo>
                  <a:lnTo>
                    <a:pt x="39632" y="22590"/>
                  </a:lnTo>
                  <a:lnTo>
                    <a:pt x="38325" y="21688"/>
                  </a:lnTo>
                  <a:lnTo>
                    <a:pt x="30750" y="28090"/>
                  </a:lnTo>
                  <a:lnTo>
                    <a:pt x="29398" y="30750"/>
                  </a:lnTo>
                  <a:lnTo>
                    <a:pt x="29308" y="35575"/>
                  </a:lnTo>
                  <a:lnTo>
                    <a:pt x="31878" y="41165"/>
                  </a:lnTo>
                  <a:lnTo>
                    <a:pt x="36431" y="48875"/>
                  </a:lnTo>
                  <a:lnTo>
                    <a:pt x="39046" y="53068"/>
                  </a:lnTo>
                  <a:lnTo>
                    <a:pt x="47703" y="58073"/>
                  </a:lnTo>
                  <a:lnTo>
                    <a:pt x="55683" y="63077"/>
                  </a:lnTo>
                  <a:lnTo>
                    <a:pt x="93105" y="74124"/>
                  </a:lnTo>
                  <a:lnTo>
                    <a:pt x="104422" y="79173"/>
                  </a:lnTo>
                  <a:lnTo>
                    <a:pt x="110463" y="79263"/>
                  </a:lnTo>
                  <a:lnTo>
                    <a:pt x="116505" y="79354"/>
                  </a:lnTo>
                  <a:lnTo>
                    <a:pt x="110959" y="87559"/>
                  </a:lnTo>
                  <a:lnTo>
                    <a:pt x="70427" y="137380"/>
                  </a:lnTo>
                  <a:lnTo>
                    <a:pt x="65061" y="137290"/>
                  </a:lnTo>
                  <a:lnTo>
                    <a:pt x="59019" y="137200"/>
                  </a:lnTo>
                  <a:lnTo>
                    <a:pt x="54331" y="137109"/>
                  </a:lnTo>
                  <a:lnTo>
                    <a:pt x="50273" y="139815"/>
                  </a:lnTo>
                  <a:lnTo>
                    <a:pt x="44186" y="142475"/>
                  </a:lnTo>
                  <a:lnTo>
                    <a:pt x="39091" y="144459"/>
                  </a:lnTo>
                  <a:lnTo>
                    <a:pt x="37423" y="145135"/>
                  </a:lnTo>
                  <a:lnTo>
                    <a:pt x="33320" y="149193"/>
                  </a:lnTo>
                  <a:lnTo>
                    <a:pt x="29262" y="151222"/>
                  </a:lnTo>
                  <a:lnTo>
                    <a:pt x="21192" y="151086"/>
                  </a:lnTo>
                  <a:lnTo>
                    <a:pt x="19118" y="155189"/>
                  </a:lnTo>
                  <a:lnTo>
                    <a:pt x="5322" y="175703"/>
                  </a:lnTo>
                  <a:lnTo>
                    <a:pt x="4104" y="243559"/>
                  </a:lnTo>
                  <a:lnTo>
                    <a:pt x="13121" y="258077"/>
                  </a:lnTo>
                  <a:lnTo>
                    <a:pt x="13933" y="256183"/>
                  </a:lnTo>
                  <a:lnTo>
                    <a:pt x="19389" y="251449"/>
                  </a:lnTo>
                  <a:lnTo>
                    <a:pt x="20876" y="243153"/>
                  </a:lnTo>
                  <a:lnTo>
                    <a:pt x="27008" y="239095"/>
                  </a:lnTo>
                  <a:lnTo>
                    <a:pt x="30435" y="234992"/>
                  </a:lnTo>
                  <a:lnTo>
                    <a:pt x="33275" y="227418"/>
                  </a:lnTo>
                  <a:lnTo>
                    <a:pt x="41436" y="221331"/>
                  </a:lnTo>
                  <a:lnTo>
                    <a:pt x="44637" y="217228"/>
                  </a:lnTo>
                  <a:lnTo>
                    <a:pt x="48334" y="212494"/>
                  </a:lnTo>
                  <a:lnTo>
                    <a:pt x="54466" y="207039"/>
                  </a:lnTo>
                  <a:lnTo>
                    <a:pt x="60598" y="201628"/>
                  </a:lnTo>
                  <a:lnTo>
                    <a:pt x="66729" y="197570"/>
                  </a:lnTo>
                  <a:lnTo>
                    <a:pt x="70201" y="192070"/>
                  </a:lnTo>
                  <a:lnTo>
                    <a:pt x="78272" y="190131"/>
                  </a:lnTo>
                  <a:lnTo>
                    <a:pt x="83727" y="185397"/>
                  </a:lnTo>
                  <a:lnTo>
                    <a:pt x="90535" y="179987"/>
                  </a:lnTo>
                  <a:cubicBezTo>
                    <a:pt x="90535" y="179987"/>
                    <a:pt x="95945" y="178003"/>
                    <a:pt x="96712" y="173855"/>
                  </a:cubicBezTo>
                  <a:lnTo>
                    <a:pt x="101491" y="169797"/>
                  </a:lnTo>
                  <a:lnTo>
                    <a:pt x="108344" y="160915"/>
                  </a:lnTo>
                  <a:lnTo>
                    <a:pt x="114521" y="153431"/>
                  </a:lnTo>
                  <a:lnTo>
                    <a:pt x="122096" y="143872"/>
                  </a:lnTo>
                  <a:lnTo>
                    <a:pt x="125612" y="136298"/>
                  </a:lnTo>
                  <a:lnTo>
                    <a:pt x="130437" y="128768"/>
                  </a:lnTo>
                  <a:lnTo>
                    <a:pt x="135306" y="118444"/>
                  </a:lnTo>
                  <a:lnTo>
                    <a:pt x="139454" y="111590"/>
                  </a:lnTo>
                  <a:lnTo>
                    <a:pt x="139634" y="101897"/>
                  </a:lnTo>
                  <a:lnTo>
                    <a:pt x="144504" y="92970"/>
                  </a:lnTo>
                  <a:lnTo>
                    <a:pt x="148652" y="86838"/>
                  </a:lnTo>
                  <a:lnTo>
                    <a:pt x="151447" y="81337"/>
                  </a:lnTo>
                  <a:lnTo>
                    <a:pt x="151582" y="74394"/>
                  </a:lnTo>
                  <a:lnTo>
                    <a:pt x="156361" y="69660"/>
                  </a:lnTo>
                  <a:lnTo>
                    <a:pt x="157804" y="64159"/>
                  </a:lnTo>
                  <a:lnTo>
                    <a:pt x="161276" y="58659"/>
                  </a:lnTo>
                  <a:lnTo>
                    <a:pt x="163395" y="52482"/>
                  </a:lnTo>
                  <a:lnTo>
                    <a:pt x="164161" y="47658"/>
                  </a:lnTo>
                  <a:lnTo>
                    <a:pt x="164297" y="39362"/>
                  </a:lnTo>
                  <a:lnTo>
                    <a:pt x="165740" y="34538"/>
                  </a:lnTo>
                  <a:lnTo>
                    <a:pt x="169166" y="29758"/>
                  </a:lnTo>
                  <a:lnTo>
                    <a:pt x="169256" y="25610"/>
                  </a:lnTo>
                  <a:lnTo>
                    <a:pt x="167994" y="1740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7" name="手繪多邊形: 圖案 316">
              <a:extLst>
                <a:ext uri="{FF2B5EF4-FFF2-40B4-BE49-F238E27FC236}">
                  <a16:creationId xmlns:a16="http://schemas.microsoft.com/office/drawing/2014/main" id="{80688987-C0FF-40F8-8FD0-1A8D0DF0AE23}"/>
                </a:ext>
              </a:extLst>
            </p:cNvPr>
            <p:cNvSpPr/>
            <p:nvPr/>
          </p:nvSpPr>
          <p:spPr>
            <a:xfrm>
              <a:off x="2311540" y="3192636"/>
              <a:ext cx="38336" cy="49288"/>
            </a:xfrm>
            <a:custGeom>
              <a:avLst/>
              <a:gdLst>
                <a:gd name="connsiteX0" fmla="*/ 30976 w 31560"/>
                <a:gd name="connsiteY0" fmla="*/ 30299 h 40577"/>
                <a:gd name="connsiteX1" fmla="*/ 28271 w 31560"/>
                <a:gd name="connsiteY1" fmla="*/ 28361 h 40577"/>
                <a:gd name="connsiteX2" fmla="*/ 27279 w 31560"/>
                <a:gd name="connsiteY2" fmla="*/ 26512 h 40577"/>
                <a:gd name="connsiteX3" fmla="*/ 25701 w 31560"/>
                <a:gd name="connsiteY3" fmla="*/ 23491 h 40577"/>
                <a:gd name="connsiteX4" fmla="*/ 27098 w 31560"/>
                <a:gd name="connsiteY4" fmla="*/ 20741 h 40577"/>
                <a:gd name="connsiteX5" fmla="*/ 30525 w 31560"/>
                <a:gd name="connsiteY5" fmla="*/ 15962 h 40577"/>
                <a:gd name="connsiteX6" fmla="*/ 31246 w 31560"/>
                <a:gd name="connsiteY6" fmla="*/ 12490 h 40577"/>
                <a:gd name="connsiteX7" fmla="*/ 28676 w 31560"/>
                <a:gd name="connsiteY7" fmla="*/ 6223 h 40577"/>
                <a:gd name="connsiteX8" fmla="*/ 26693 w 31560"/>
                <a:gd name="connsiteY8" fmla="*/ 4104 h 40577"/>
                <a:gd name="connsiteX9" fmla="*/ 24618 w 31560"/>
                <a:gd name="connsiteY9" fmla="*/ 6854 h 40577"/>
                <a:gd name="connsiteX10" fmla="*/ 21913 w 31560"/>
                <a:gd name="connsiteY10" fmla="*/ 8162 h 40577"/>
                <a:gd name="connsiteX11" fmla="*/ 17179 w 31560"/>
                <a:gd name="connsiteY11" fmla="*/ 10146 h 40577"/>
                <a:gd name="connsiteX12" fmla="*/ 13843 w 31560"/>
                <a:gd name="connsiteY12" fmla="*/ 10101 h 40577"/>
                <a:gd name="connsiteX13" fmla="*/ 11769 w 31560"/>
                <a:gd name="connsiteY13" fmla="*/ 13527 h 40577"/>
                <a:gd name="connsiteX14" fmla="*/ 10326 w 31560"/>
                <a:gd name="connsiteY14" fmla="*/ 17675 h 40577"/>
                <a:gd name="connsiteX15" fmla="*/ 6223 w 31560"/>
                <a:gd name="connsiteY15" fmla="*/ 21057 h 40577"/>
                <a:gd name="connsiteX16" fmla="*/ 4104 w 31560"/>
                <a:gd name="connsiteY16" fmla="*/ 27955 h 40577"/>
                <a:gd name="connsiteX17" fmla="*/ 7396 w 31560"/>
                <a:gd name="connsiteY17" fmla="*/ 33546 h 40577"/>
                <a:gd name="connsiteX18" fmla="*/ 11363 w 31560"/>
                <a:gd name="connsiteY18" fmla="*/ 35665 h 40577"/>
                <a:gd name="connsiteX19" fmla="*/ 16909 w 31560"/>
                <a:gd name="connsiteY19" fmla="*/ 35800 h 40577"/>
                <a:gd name="connsiteX20" fmla="*/ 19434 w 31560"/>
                <a:gd name="connsiteY20" fmla="*/ 35845 h 40577"/>
                <a:gd name="connsiteX21" fmla="*/ 23446 w 31560"/>
                <a:gd name="connsiteY21" fmla="*/ 36611 h 40577"/>
                <a:gd name="connsiteX22" fmla="*/ 23401 w 31560"/>
                <a:gd name="connsiteY22" fmla="*/ 36702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560" h="40577">
                  <a:moveTo>
                    <a:pt x="30976" y="30299"/>
                  </a:moveTo>
                  <a:lnTo>
                    <a:pt x="28271" y="28361"/>
                  </a:lnTo>
                  <a:lnTo>
                    <a:pt x="27279" y="26512"/>
                  </a:lnTo>
                  <a:lnTo>
                    <a:pt x="25701" y="23491"/>
                  </a:lnTo>
                  <a:lnTo>
                    <a:pt x="27098" y="20741"/>
                  </a:lnTo>
                  <a:lnTo>
                    <a:pt x="30525" y="15962"/>
                  </a:lnTo>
                  <a:lnTo>
                    <a:pt x="31246" y="12490"/>
                  </a:lnTo>
                  <a:lnTo>
                    <a:pt x="28676" y="6223"/>
                  </a:lnTo>
                  <a:lnTo>
                    <a:pt x="26693" y="4104"/>
                  </a:lnTo>
                  <a:lnTo>
                    <a:pt x="24618" y="6854"/>
                  </a:lnTo>
                  <a:lnTo>
                    <a:pt x="21913" y="8162"/>
                  </a:lnTo>
                  <a:lnTo>
                    <a:pt x="17179" y="10146"/>
                  </a:lnTo>
                  <a:lnTo>
                    <a:pt x="13843" y="10101"/>
                  </a:lnTo>
                  <a:lnTo>
                    <a:pt x="11769" y="13527"/>
                  </a:lnTo>
                  <a:lnTo>
                    <a:pt x="10326" y="17675"/>
                  </a:lnTo>
                  <a:lnTo>
                    <a:pt x="6223" y="21057"/>
                  </a:lnTo>
                  <a:lnTo>
                    <a:pt x="4104" y="27955"/>
                  </a:lnTo>
                  <a:lnTo>
                    <a:pt x="7396" y="33546"/>
                  </a:lnTo>
                  <a:lnTo>
                    <a:pt x="11363" y="35665"/>
                  </a:lnTo>
                  <a:lnTo>
                    <a:pt x="16909" y="35800"/>
                  </a:lnTo>
                  <a:lnTo>
                    <a:pt x="19434" y="35845"/>
                  </a:lnTo>
                  <a:lnTo>
                    <a:pt x="23446" y="36611"/>
                  </a:lnTo>
                  <a:lnTo>
                    <a:pt x="23401" y="3670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8" name="手繪多邊形: 圖案 317">
              <a:extLst>
                <a:ext uri="{FF2B5EF4-FFF2-40B4-BE49-F238E27FC236}">
                  <a16:creationId xmlns:a16="http://schemas.microsoft.com/office/drawing/2014/main" id="{6B5E0A5F-2C5C-41D2-A8A1-FF75D1290096}"/>
                </a:ext>
              </a:extLst>
            </p:cNvPr>
            <p:cNvSpPr/>
            <p:nvPr/>
          </p:nvSpPr>
          <p:spPr>
            <a:xfrm>
              <a:off x="1769318" y="3251726"/>
              <a:ext cx="10953" cy="10952"/>
            </a:xfrm>
            <a:custGeom>
              <a:avLst/>
              <a:gdLst>
                <a:gd name="connsiteX0" fmla="*/ 8748 w 9017"/>
                <a:gd name="connsiteY0" fmla="*/ 7395 h 9017"/>
                <a:gd name="connsiteX1" fmla="*/ 5051 w 9017"/>
                <a:gd name="connsiteY1" fmla="*/ 4104 h 9017"/>
                <a:gd name="connsiteX2" fmla="*/ 4104 w 9017"/>
                <a:gd name="connsiteY2" fmla="*/ 7305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8748" y="7395"/>
                  </a:moveTo>
                  <a:lnTo>
                    <a:pt x="5051" y="4104"/>
                  </a:lnTo>
                  <a:lnTo>
                    <a:pt x="4104" y="730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9" name="手繪多邊形: 圖案 318">
              <a:extLst>
                <a:ext uri="{FF2B5EF4-FFF2-40B4-BE49-F238E27FC236}">
                  <a16:creationId xmlns:a16="http://schemas.microsoft.com/office/drawing/2014/main" id="{59AEE3AE-D127-466E-B19A-A1ADFA96DE66}"/>
                </a:ext>
              </a:extLst>
            </p:cNvPr>
            <p:cNvSpPr/>
            <p:nvPr/>
          </p:nvSpPr>
          <p:spPr>
            <a:xfrm>
              <a:off x="1628355" y="3189514"/>
              <a:ext cx="164294" cy="251914"/>
            </a:xfrm>
            <a:custGeom>
              <a:avLst/>
              <a:gdLst>
                <a:gd name="connsiteX0" fmla="*/ 24348 w 135259"/>
                <a:gd name="connsiteY0" fmla="*/ 186028 h 207398"/>
                <a:gd name="connsiteX1" fmla="*/ 23672 w 135259"/>
                <a:gd name="connsiteY1" fmla="*/ 191845 h 207398"/>
                <a:gd name="connsiteX2" fmla="*/ 23672 w 135259"/>
                <a:gd name="connsiteY2" fmla="*/ 192431 h 207398"/>
                <a:gd name="connsiteX3" fmla="*/ 23627 w 135259"/>
                <a:gd name="connsiteY3" fmla="*/ 194009 h 207398"/>
                <a:gd name="connsiteX4" fmla="*/ 49145 w 135259"/>
                <a:gd name="connsiteY4" fmla="*/ 195091 h 207398"/>
                <a:gd name="connsiteX5" fmla="*/ 50363 w 135259"/>
                <a:gd name="connsiteY5" fmla="*/ 194820 h 207398"/>
                <a:gd name="connsiteX6" fmla="*/ 57892 w 135259"/>
                <a:gd name="connsiteY6" fmla="*/ 193152 h 207398"/>
                <a:gd name="connsiteX7" fmla="*/ 69795 w 135259"/>
                <a:gd name="connsiteY7" fmla="*/ 194865 h 207398"/>
                <a:gd name="connsiteX8" fmla="*/ 79985 w 135259"/>
                <a:gd name="connsiteY8" fmla="*/ 196308 h 207398"/>
                <a:gd name="connsiteX9" fmla="*/ 84403 w 135259"/>
                <a:gd name="connsiteY9" fmla="*/ 196849 h 207398"/>
                <a:gd name="connsiteX10" fmla="*/ 86703 w 135259"/>
                <a:gd name="connsiteY10" fmla="*/ 197120 h 207398"/>
                <a:gd name="connsiteX11" fmla="*/ 94773 w 135259"/>
                <a:gd name="connsiteY11" fmla="*/ 197300 h 207398"/>
                <a:gd name="connsiteX12" fmla="*/ 105504 w 135259"/>
                <a:gd name="connsiteY12" fmla="*/ 197480 h 207398"/>
                <a:gd name="connsiteX13" fmla="*/ 112177 w 135259"/>
                <a:gd name="connsiteY13" fmla="*/ 199690 h 207398"/>
                <a:gd name="connsiteX14" fmla="*/ 118218 w 135259"/>
                <a:gd name="connsiteY14" fmla="*/ 199780 h 207398"/>
                <a:gd name="connsiteX15" fmla="*/ 124260 w 135259"/>
                <a:gd name="connsiteY15" fmla="*/ 201268 h 207398"/>
                <a:gd name="connsiteX16" fmla="*/ 130932 w 135259"/>
                <a:gd name="connsiteY16" fmla="*/ 204153 h 207398"/>
                <a:gd name="connsiteX17" fmla="*/ 132150 w 135259"/>
                <a:gd name="connsiteY17" fmla="*/ 196083 h 207398"/>
                <a:gd name="connsiteX18" fmla="*/ 131744 w 135259"/>
                <a:gd name="connsiteY18" fmla="*/ 196534 h 207398"/>
                <a:gd name="connsiteX19" fmla="*/ 130572 w 135259"/>
                <a:gd name="connsiteY19" fmla="*/ 187516 h 207398"/>
                <a:gd name="connsiteX20" fmla="*/ 130662 w 135259"/>
                <a:gd name="connsiteY20" fmla="*/ 181971 h 207398"/>
                <a:gd name="connsiteX21" fmla="*/ 126649 w 135259"/>
                <a:gd name="connsiteY21" fmla="*/ 179852 h 207398"/>
                <a:gd name="connsiteX22" fmla="*/ 122682 w 135259"/>
                <a:gd name="connsiteY22" fmla="*/ 175613 h 207398"/>
                <a:gd name="connsiteX23" fmla="*/ 119390 w 135259"/>
                <a:gd name="connsiteY23" fmla="*/ 172773 h 207398"/>
                <a:gd name="connsiteX24" fmla="*/ 115468 w 135259"/>
                <a:gd name="connsiteY24" fmla="*/ 167858 h 207398"/>
                <a:gd name="connsiteX25" fmla="*/ 115468 w 135259"/>
                <a:gd name="connsiteY25" fmla="*/ 166686 h 207398"/>
                <a:gd name="connsiteX26" fmla="*/ 115558 w 135259"/>
                <a:gd name="connsiteY26" fmla="*/ 162313 h 207398"/>
                <a:gd name="connsiteX27" fmla="*/ 116279 w 135259"/>
                <a:gd name="connsiteY27" fmla="*/ 158886 h 207398"/>
                <a:gd name="connsiteX28" fmla="*/ 112988 w 135259"/>
                <a:gd name="connsiteY28" fmla="*/ 155370 h 207398"/>
                <a:gd name="connsiteX29" fmla="*/ 110373 w 135259"/>
                <a:gd name="connsiteY29" fmla="*/ 151853 h 207398"/>
                <a:gd name="connsiteX30" fmla="*/ 108389 w 135259"/>
                <a:gd name="connsiteY30" fmla="*/ 149057 h 207398"/>
                <a:gd name="connsiteX31" fmla="*/ 107803 w 135259"/>
                <a:gd name="connsiteY31" fmla="*/ 144188 h 207398"/>
                <a:gd name="connsiteX32" fmla="*/ 105143 w 135259"/>
                <a:gd name="connsiteY32" fmla="*/ 142069 h 207398"/>
                <a:gd name="connsiteX33" fmla="*/ 107217 w 135259"/>
                <a:gd name="connsiteY33" fmla="*/ 139319 h 207398"/>
                <a:gd name="connsiteX34" fmla="*/ 107307 w 135259"/>
                <a:gd name="connsiteY34" fmla="*/ 133773 h 207398"/>
                <a:gd name="connsiteX35" fmla="*/ 103339 w 135259"/>
                <a:gd name="connsiteY35" fmla="*/ 130256 h 207398"/>
                <a:gd name="connsiteX36" fmla="*/ 106090 w 135259"/>
                <a:gd name="connsiteY36" fmla="*/ 127551 h 207398"/>
                <a:gd name="connsiteX37" fmla="*/ 110148 w 135259"/>
                <a:gd name="connsiteY37" fmla="*/ 125522 h 207398"/>
                <a:gd name="connsiteX38" fmla="*/ 110914 w 135259"/>
                <a:gd name="connsiteY38" fmla="*/ 119300 h 207398"/>
                <a:gd name="connsiteX39" fmla="*/ 115693 w 135259"/>
                <a:gd name="connsiteY39" fmla="*/ 115243 h 207398"/>
                <a:gd name="connsiteX40" fmla="*/ 117812 w 135259"/>
                <a:gd name="connsiteY40" fmla="*/ 108344 h 207398"/>
                <a:gd name="connsiteX41" fmla="*/ 121239 w 135259"/>
                <a:gd name="connsiteY41" fmla="*/ 104241 h 207398"/>
                <a:gd name="connsiteX42" fmla="*/ 123313 w 135259"/>
                <a:gd name="connsiteY42" fmla="*/ 101356 h 207398"/>
                <a:gd name="connsiteX43" fmla="*/ 123403 w 135259"/>
                <a:gd name="connsiteY43" fmla="*/ 95946 h 207398"/>
                <a:gd name="connsiteX44" fmla="*/ 121510 w 135259"/>
                <a:gd name="connsiteY44" fmla="*/ 90355 h 207398"/>
                <a:gd name="connsiteX45" fmla="*/ 117587 w 135259"/>
                <a:gd name="connsiteY45" fmla="*/ 83366 h 207398"/>
                <a:gd name="connsiteX46" fmla="*/ 113304 w 135259"/>
                <a:gd name="connsiteY46" fmla="*/ 80751 h 207398"/>
                <a:gd name="connsiteX47" fmla="*/ 112943 w 135259"/>
                <a:gd name="connsiteY47" fmla="*/ 80526 h 207398"/>
                <a:gd name="connsiteX48" fmla="*/ 107668 w 135259"/>
                <a:gd name="connsiteY48" fmla="*/ 75566 h 207398"/>
                <a:gd name="connsiteX49" fmla="*/ 103024 w 135259"/>
                <a:gd name="connsiteY49" fmla="*/ 71328 h 207398"/>
                <a:gd name="connsiteX50" fmla="*/ 99733 w 135259"/>
                <a:gd name="connsiteY50" fmla="*/ 67135 h 207398"/>
                <a:gd name="connsiteX51" fmla="*/ 99823 w 135259"/>
                <a:gd name="connsiteY51" fmla="*/ 61589 h 207398"/>
                <a:gd name="connsiteX52" fmla="*/ 102573 w 135259"/>
                <a:gd name="connsiteY52" fmla="*/ 58163 h 207398"/>
                <a:gd name="connsiteX53" fmla="*/ 106586 w 135259"/>
                <a:gd name="connsiteY53" fmla="*/ 58253 h 207398"/>
                <a:gd name="connsiteX54" fmla="*/ 111951 w 135259"/>
                <a:gd name="connsiteY54" fmla="*/ 58343 h 207398"/>
                <a:gd name="connsiteX55" fmla="*/ 117993 w 135259"/>
                <a:gd name="connsiteY55" fmla="*/ 58433 h 207398"/>
                <a:gd name="connsiteX56" fmla="*/ 120067 w 135259"/>
                <a:gd name="connsiteY56" fmla="*/ 58478 h 207398"/>
                <a:gd name="connsiteX57" fmla="*/ 121058 w 135259"/>
                <a:gd name="connsiteY57" fmla="*/ 55277 h 207398"/>
                <a:gd name="connsiteX58" fmla="*/ 120788 w 135259"/>
                <a:gd name="connsiteY58" fmla="*/ 55007 h 207398"/>
                <a:gd name="connsiteX59" fmla="*/ 119571 w 135259"/>
                <a:gd name="connsiteY59" fmla="*/ 47387 h 207398"/>
                <a:gd name="connsiteX60" fmla="*/ 116956 w 135259"/>
                <a:gd name="connsiteY60" fmla="*/ 43194 h 207398"/>
                <a:gd name="connsiteX61" fmla="*/ 116460 w 135259"/>
                <a:gd name="connsiteY61" fmla="*/ 32103 h 207398"/>
                <a:gd name="connsiteX62" fmla="*/ 117271 w 135259"/>
                <a:gd name="connsiteY62" fmla="*/ 23807 h 207398"/>
                <a:gd name="connsiteX63" fmla="*/ 114025 w 135259"/>
                <a:gd name="connsiteY63" fmla="*/ 18216 h 207398"/>
                <a:gd name="connsiteX64" fmla="*/ 114115 w 135259"/>
                <a:gd name="connsiteY64" fmla="*/ 11994 h 207398"/>
                <a:gd name="connsiteX65" fmla="*/ 110148 w 135259"/>
                <a:gd name="connsiteY65" fmla="*/ 9154 h 207398"/>
                <a:gd name="connsiteX66" fmla="*/ 106180 w 135259"/>
                <a:gd name="connsiteY66" fmla="*/ 4916 h 207398"/>
                <a:gd name="connsiteX67" fmla="*/ 100138 w 135259"/>
                <a:gd name="connsiteY67" fmla="*/ 4104 h 207398"/>
                <a:gd name="connsiteX68" fmla="*/ 101401 w 135259"/>
                <a:gd name="connsiteY68" fmla="*/ 8974 h 207398"/>
                <a:gd name="connsiteX69" fmla="*/ 101311 w 135259"/>
                <a:gd name="connsiteY69" fmla="*/ 13843 h 207398"/>
                <a:gd name="connsiteX70" fmla="*/ 105323 w 135259"/>
                <a:gd name="connsiteY70" fmla="*/ 14609 h 207398"/>
                <a:gd name="connsiteX71" fmla="*/ 108570 w 135259"/>
                <a:gd name="connsiteY71" fmla="*/ 19524 h 207398"/>
                <a:gd name="connsiteX72" fmla="*/ 109787 w 135259"/>
                <a:gd name="connsiteY72" fmla="*/ 25069 h 207398"/>
                <a:gd name="connsiteX73" fmla="*/ 106991 w 135259"/>
                <a:gd name="connsiteY73" fmla="*/ 31923 h 207398"/>
                <a:gd name="connsiteX74" fmla="*/ 104918 w 135259"/>
                <a:gd name="connsiteY74" fmla="*/ 34673 h 207398"/>
                <a:gd name="connsiteX75" fmla="*/ 99507 w 135259"/>
                <a:gd name="connsiteY75" fmla="*/ 36657 h 207398"/>
                <a:gd name="connsiteX76" fmla="*/ 95404 w 135259"/>
                <a:gd name="connsiteY76" fmla="*/ 40038 h 207398"/>
                <a:gd name="connsiteX77" fmla="*/ 90580 w 135259"/>
                <a:gd name="connsiteY77" fmla="*/ 46846 h 207398"/>
                <a:gd name="connsiteX78" fmla="*/ 90445 w 135259"/>
                <a:gd name="connsiteY78" fmla="*/ 53068 h 207398"/>
                <a:gd name="connsiteX79" fmla="*/ 86342 w 135259"/>
                <a:gd name="connsiteY79" fmla="*/ 57171 h 207398"/>
                <a:gd name="connsiteX80" fmla="*/ 86252 w 135259"/>
                <a:gd name="connsiteY80" fmla="*/ 62717 h 207398"/>
                <a:gd name="connsiteX81" fmla="*/ 81473 w 135259"/>
                <a:gd name="connsiteY81" fmla="*/ 66775 h 207398"/>
                <a:gd name="connsiteX82" fmla="*/ 78722 w 135259"/>
                <a:gd name="connsiteY82" fmla="*/ 70877 h 207398"/>
                <a:gd name="connsiteX83" fmla="*/ 77956 w 135259"/>
                <a:gd name="connsiteY83" fmla="*/ 75025 h 207398"/>
                <a:gd name="connsiteX84" fmla="*/ 75882 w 135259"/>
                <a:gd name="connsiteY84" fmla="*/ 77776 h 207398"/>
                <a:gd name="connsiteX85" fmla="*/ 73131 w 135259"/>
                <a:gd name="connsiteY85" fmla="*/ 81878 h 207398"/>
                <a:gd name="connsiteX86" fmla="*/ 70426 w 135259"/>
                <a:gd name="connsiteY86" fmla="*/ 82510 h 207398"/>
                <a:gd name="connsiteX87" fmla="*/ 68984 w 135259"/>
                <a:gd name="connsiteY87" fmla="*/ 88010 h 207398"/>
                <a:gd name="connsiteX88" fmla="*/ 65512 w 135259"/>
                <a:gd name="connsiteY88" fmla="*/ 94187 h 207398"/>
                <a:gd name="connsiteX89" fmla="*/ 64114 w 135259"/>
                <a:gd name="connsiteY89" fmla="*/ 98335 h 207398"/>
                <a:gd name="connsiteX90" fmla="*/ 60011 w 135259"/>
                <a:gd name="connsiteY90" fmla="*/ 102438 h 207398"/>
                <a:gd name="connsiteX91" fmla="*/ 59921 w 135259"/>
                <a:gd name="connsiteY91" fmla="*/ 107262 h 207398"/>
                <a:gd name="connsiteX92" fmla="*/ 57802 w 135259"/>
                <a:gd name="connsiteY92" fmla="*/ 112763 h 207398"/>
                <a:gd name="connsiteX93" fmla="*/ 53744 w 135259"/>
                <a:gd name="connsiteY93" fmla="*/ 115468 h 207398"/>
                <a:gd name="connsiteX94" fmla="*/ 49010 w 135259"/>
                <a:gd name="connsiteY94" fmla="*/ 116775 h 207398"/>
                <a:gd name="connsiteX95" fmla="*/ 45043 w 135259"/>
                <a:gd name="connsiteY95" fmla="*/ 114611 h 207398"/>
                <a:gd name="connsiteX96" fmla="*/ 43104 w 135259"/>
                <a:gd name="connsiteY96" fmla="*/ 111095 h 207398"/>
                <a:gd name="connsiteX97" fmla="*/ 39813 w 135259"/>
                <a:gd name="connsiteY97" fmla="*/ 106902 h 207398"/>
                <a:gd name="connsiteX98" fmla="*/ 38415 w 135259"/>
                <a:gd name="connsiteY98" fmla="*/ 108930 h 207398"/>
                <a:gd name="connsiteX99" fmla="*/ 36386 w 135259"/>
                <a:gd name="connsiteY99" fmla="*/ 110283 h 207398"/>
                <a:gd name="connsiteX100" fmla="*/ 31697 w 135259"/>
                <a:gd name="connsiteY100" fmla="*/ 109516 h 207398"/>
                <a:gd name="connsiteX101" fmla="*/ 23627 w 135259"/>
                <a:gd name="connsiteY101" fmla="*/ 110779 h 207398"/>
                <a:gd name="connsiteX102" fmla="*/ 23536 w 135259"/>
                <a:gd name="connsiteY102" fmla="*/ 114927 h 207398"/>
                <a:gd name="connsiteX103" fmla="*/ 18081 w 135259"/>
                <a:gd name="connsiteY103" fmla="*/ 119661 h 207398"/>
                <a:gd name="connsiteX104" fmla="*/ 13257 w 135259"/>
                <a:gd name="connsiteY104" fmla="*/ 125793 h 207398"/>
                <a:gd name="connsiteX105" fmla="*/ 8478 w 135259"/>
                <a:gd name="connsiteY105" fmla="*/ 131248 h 207398"/>
                <a:gd name="connsiteX106" fmla="*/ 9064 w 135259"/>
                <a:gd name="connsiteY106" fmla="*/ 136118 h 207398"/>
                <a:gd name="connsiteX107" fmla="*/ 6944 w 135259"/>
                <a:gd name="connsiteY107" fmla="*/ 142294 h 207398"/>
                <a:gd name="connsiteX108" fmla="*/ 4871 w 135259"/>
                <a:gd name="connsiteY108" fmla="*/ 145045 h 207398"/>
                <a:gd name="connsiteX109" fmla="*/ 4104 w 135259"/>
                <a:gd name="connsiteY109" fmla="*/ 149869 h 207398"/>
                <a:gd name="connsiteX110" fmla="*/ 8793 w 135259"/>
                <a:gd name="connsiteY110" fmla="*/ 150635 h 207398"/>
                <a:gd name="connsiteX111" fmla="*/ 9424 w 135259"/>
                <a:gd name="connsiteY111" fmla="*/ 153431 h 207398"/>
                <a:gd name="connsiteX112" fmla="*/ 12671 w 135259"/>
                <a:gd name="connsiteY112" fmla="*/ 159743 h 207398"/>
                <a:gd name="connsiteX113" fmla="*/ 18036 w 135259"/>
                <a:gd name="connsiteY113" fmla="*/ 160554 h 207398"/>
                <a:gd name="connsiteX114" fmla="*/ 22049 w 135259"/>
                <a:gd name="connsiteY114" fmla="*/ 160645 h 207398"/>
                <a:gd name="connsiteX115" fmla="*/ 21958 w 135259"/>
                <a:gd name="connsiteY115" fmla="*/ 165469 h 207398"/>
                <a:gd name="connsiteX116" fmla="*/ 22860 w 135259"/>
                <a:gd name="connsiteY116" fmla="*/ 167768 h 207398"/>
                <a:gd name="connsiteX117" fmla="*/ 23897 w 135259"/>
                <a:gd name="connsiteY117" fmla="*/ 170338 h 207398"/>
                <a:gd name="connsiteX118" fmla="*/ 25791 w 135259"/>
                <a:gd name="connsiteY118" fmla="*/ 176605 h 207398"/>
                <a:gd name="connsiteX119" fmla="*/ 24303 w 135259"/>
                <a:gd name="connsiteY119" fmla="*/ 184901 h 207398"/>
                <a:gd name="connsiteX120" fmla="*/ 24348 w 135259"/>
                <a:gd name="connsiteY120" fmla="*/ 186028 h 2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35259" h="207398">
                  <a:moveTo>
                    <a:pt x="24348" y="186028"/>
                  </a:moveTo>
                  <a:lnTo>
                    <a:pt x="23672" y="191845"/>
                  </a:lnTo>
                  <a:lnTo>
                    <a:pt x="23672" y="192431"/>
                  </a:lnTo>
                  <a:lnTo>
                    <a:pt x="23627" y="194009"/>
                  </a:lnTo>
                  <a:lnTo>
                    <a:pt x="49145" y="195091"/>
                  </a:lnTo>
                  <a:lnTo>
                    <a:pt x="50363" y="194820"/>
                  </a:lnTo>
                  <a:lnTo>
                    <a:pt x="57892" y="193152"/>
                  </a:lnTo>
                  <a:lnTo>
                    <a:pt x="69795" y="194865"/>
                  </a:lnTo>
                  <a:lnTo>
                    <a:pt x="79985" y="196308"/>
                  </a:lnTo>
                  <a:lnTo>
                    <a:pt x="84403" y="196849"/>
                  </a:lnTo>
                  <a:lnTo>
                    <a:pt x="86703" y="197120"/>
                  </a:lnTo>
                  <a:lnTo>
                    <a:pt x="94773" y="197300"/>
                  </a:lnTo>
                  <a:lnTo>
                    <a:pt x="105504" y="197480"/>
                  </a:lnTo>
                  <a:lnTo>
                    <a:pt x="112177" y="199690"/>
                  </a:lnTo>
                  <a:lnTo>
                    <a:pt x="118218" y="199780"/>
                  </a:lnTo>
                  <a:lnTo>
                    <a:pt x="124260" y="201268"/>
                  </a:lnTo>
                  <a:lnTo>
                    <a:pt x="130932" y="204153"/>
                  </a:lnTo>
                  <a:lnTo>
                    <a:pt x="132150" y="196083"/>
                  </a:lnTo>
                  <a:lnTo>
                    <a:pt x="131744" y="196534"/>
                  </a:lnTo>
                  <a:lnTo>
                    <a:pt x="130572" y="187516"/>
                  </a:lnTo>
                  <a:lnTo>
                    <a:pt x="130662" y="181971"/>
                  </a:lnTo>
                  <a:lnTo>
                    <a:pt x="126649" y="179852"/>
                  </a:lnTo>
                  <a:lnTo>
                    <a:pt x="122682" y="175613"/>
                  </a:lnTo>
                  <a:lnTo>
                    <a:pt x="119390" y="172773"/>
                  </a:lnTo>
                  <a:lnTo>
                    <a:pt x="115468" y="167858"/>
                  </a:lnTo>
                  <a:lnTo>
                    <a:pt x="115468" y="166686"/>
                  </a:lnTo>
                  <a:lnTo>
                    <a:pt x="115558" y="162313"/>
                  </a:lnTo>
                  <a:lnTo>
                    <a:pt x="116279" y="158886"/>
                  </a:lnTo>
                  <a:lnTo>
                    <a:pt x="112988" y="155370"/>
                  </a:lnTo>
                  <a:lnTo>
                    <a:pt x="110373" y="151853"/>
                  </a:lnTo>
                  <a:lnTo>
                    <a:pt x="108389" y="149057"/>
                  </a:lnTo>
                  <a:lnTo>
                    <a:pt x="107803" y="144188"/>
                  </a:lnTo>
                  <a:lnTo>
                    <a:pt x="105143" y="142069"/>
                  </a:lnTo>
                  <a:lnTo>
                    <a:pt x="107217" y="139319"/>
                  </a:lnTo>
                  <a:lnTo>
                    <a:pt x="107307" y="133773"/>
                  </a:lnTo>
                  <a:lnTo>
                    <a:pt x="103339" y="130256"/>
                  </a:lnTo>
                  <a:lnTo>
                    <a:pt x="106090" y="127551"/>
                  </a:lnTo>
                  <a:lnTo>
                    <a:pt x="110148" y="125522"/>
                  </a:lnTo>
                  <a:lnTo>
                    <a:pt x="110914" y="119300"/>
                  </a:lnTo>
                  <a:lnTo>
                    <a:pt x="115693" y="115243"/>
                  </a:lnTo>
                  <a:lnTo>
                    <a:pt x="117812" y="108344"/>
                  </a:lnTo>
                  <a:lnTo>
                    <a:pt x="121239" y="104241"/>
                  </a:lnTo>
                  <a:lnTo>
                    <a:pt x="123313" y="101356"/>
                  </a:lnTo>
                  <a:lnTo>
                    <a:pt x="123403" y="95946"/>
                  </a:lnTo>
                  <a:lnTo>
                    <a:pt x="121510" y="90355"/>
                  </a:lnTo>
                  <a:lnTo>
                    <a:pt x="117587" y="83366"/>
                  </a:lnTo>
                  <a:lnTo>
                    <a:pt x="113304" y="80751"/>
                  </a:lnTo>
                  <a:lnTo>
                    <a:pt x="112943" y="80526"/>
                  </a:lnTo>
                  <a:lnTo>
                    <a:pt x="107668" y="75566"/>
                  </a:lnTo>
                  <a:lnTo>
                    <a:pt x="103024" y="71328"/>
                  </a:lnTo>
                  <a:lnTo>
                    <a:pt x="99733" y="67135"/>
                  </a:lnTo>
                  <a:lnTo>
                    <a:pt x="99823" y="61589"/>
                  </a:lnTo>
                  <a:lnTo>
                    <a:pt x="102573" y="58163"/>
                  </a:lnTo>
                  <a:lnTo>
                    <a:pt x="106586" y="58253"/>
                  </a:lnTo>
                  <a:lnTo>
                    <a:pt x="111951" y="58343"/>
                  </a:lnTo>
                  <a:lnTo>
                    <a:pt x="117993" y="58433"/>
                  </a:lnTo>
                  <a:lnTo>
                    <a:pt x="120067" y="58478"/>
                  </a:lnTo>
                  <a:lnTo>
                    <a:pt x="121058" y="55277"/>
                  </a:lnTo>
                  <a:lnTo>
                    <a:pt x="120788" y="55007"/>
                  </a:lnTo>
                  <a:lnTo>
                    <a:pt x="119571" y="47387"/>
                  </a:lnTo>
                  <a:lnTo>
                    <a:pt x="116956" y="43194"/>
                  </a:lnTo>
                  <a:lnTo>
                    <a:pt x="116460" y="32103"/>
                  </a:lnTo>
                  <a:lnTo>
                    <a:pt x="117271" y="23807"/>
                  </a:lnTo>
                  <a:lnTo>
                    <a:pt x="114025" y="18216"/>
                  </a:lnTo>
                  <a:lnTo>
                    <a:pt x="114115" y="11994"/>
                  </a:lnTo>
                  <a:lnTo>
                    <a:pt x="110148" y="9154"/>
                  </a:lnTo>
                  <a:lnTo>
                    <a:pt x="106180" y="4916"/>
                  </a:lnTo>
                  <a:lnTo>
                    <a:pt x="100138" y="4104"/>
                  </a:lnTo>
                  <a:lnTo>
                    <a:pt x="101401" y="8974"/>
                  </a:lnTo>
                  <a:lnTo>
                    <a:pt x="101311" y="13843"/>
                  </a:lnTo>
                  <a:lnTo>
                    <a:pt x="105323" y="14609"/>
                  </a:lnTo>
                  <a:lnTo>
                    <a:pt x="108570" y="19524"/>
                  </a:lnTo>
                  <a:lnTo>
                    <a:pt x="109787" y="25069"/>
                  </a:lnTo>
                  <a:lnTo>
                    <a:pt x="106991" y="31923"/>
                  </a:lnTo>
                  <a:lnTo>
                    <a:pt x="104918" y="34673"/>
                  </a:lnTo>
                  <a:lnTo>
                    <a:pt x="99507" y="36657"/>
                  </a:lnTo>
                  <a:lnTo>
                    <a:pt x="95404" y="40038"/>
                  </a:lnTo>
                  <a:lnTo>
                    <a:pt x="90580" y="46846"/>
                  </a:lnTo>
                  <a:lnTo>
                    <a:pt x="90445" y="53068"/>
                  </a:lnTo>
                  <a:lnTo>
                    <a:pt x="86342" y="57171"/>
                  </a:lnTo>
                  <a:lnTo>
                    <a:pt x="86252" y="62717"/>
                  </a:lnTo>
                  <a:lnTo>
                    <a:pt x="81473" y="66775"/>
                  </a:lnTo>
                  <a:lnTo>
                    <a:pt x="78722" y="70877"/>
                  </a:lnTo>
                  <a:lnTo>
                    <a:pt x="77956" y="75025"/>
                  </a:lnTo>
                  <a:lnTo>
                    <a:pt x="75882" y="77776"/>
                  </a:lnTo>
                  <a:lnTo>
                    <a:pt x="73131" y="81878"/>
                  </a:lnTo>
                  <a:lnTo>
                    <a:pt x="70426" y="82510"/>
                  </a:lnTo>
                  <a:lnTo>
                    <a:pt x="68984" y="88010"/>
                  </a:lnTo>
                  <a:lnTo>
                    <a:pt x="65512" y="94187"/>
                  </a:lnTo>
                  <a:lnTo>
                    <a:pt x="64114" y="98335"/>
                  </a:lnTo>
                  <a:lnTo>
                    <a:pt x="60011" y="102438"/>
                  </a:lnTo>
                  <a:lnTo>
                    <a:pt x="59921" y="107262"/>
                  </a:lnTo>
                  <a:lnTo>
                    <a:pt x="57802" y="112763"/>
                  </a:lnTo>
                  <a:lnTo>
                    <a:pt x="53744" y="115468"/>
                  </a:lnTo>
                  <a:lnTo>
                    <a:pt x="49010" y="116775"/>
                  </a:lnTo>
                  <a:lnTo>
                    <a:pt x="45043" y="114611"/>
                  </a:lnTo>
                  <a:lnTo>
                    <a:pt x="43104" y="111095"/>
                  </a:lnTo>
                  <a:lnTo>
                    <a:pt x="39813" y="106902"/>
                  </a:lnTo>
                  <a:lnTo>
                    <a:pt x="38415" y="108930"/>
                  </a:lnTo>
                  <a:lnTo>
                    <a:pt x="36386" y="110283"/>
                  </a:lnTo>
                  <a:lnTo>
                    <a:pt x="31697" y="109516"/>
                  </a:lnTo>
                  <a:lnTo>
                    <a:pt x="23627" y="110779"/>
                  </a:lnTo>
                  <a:lnTo>
                    <a:pt x="23536" y="114927"/>
                  </a:lnTo>
                  <a:lnTo>
                    <a:pt x="18081" y="119661"/>
                  </a:lnTo>
                  <a:lnTo>
                    <a:pt x="13257" y="125793"/>
                  </a:lnTo>
                  <a:lnTo>
                    <a:pt x="8478" y="131248"/>
                  </a:lnTo>
                  <a:lnTo>
                    <a:pt x="9064" y="136118"/>
                  </a:lnTo>
                  <a:lnTo>
                    <a:pt x="6944" y="142294"/>
                  </a:lnTo>
                  <a:lnTo>
                    <a:pt x="4871" y="145045"/>
                  </a:lnTo>
                  <a:lnTo>
                    <a:pt x="4104" y="149869"/>
                  </a:lnTo>
                  <a:lnTo>
                    <a:pt x="8793" y="150635"/>
                  </a:lnTo>
                  <a:lnTo>
                    <a:pt x="9424" y="153431"/>
                  </a:lnTo>
                  <a:lnTo>
                    <a:pt x="12671" y="159743"/>
                  </a:lnTo>
                  <a:cubicBezTo>
                    <a:pt x="12671" y="159743"/>
                    <a:pt x="16007" y="160509"/>
                    <a:pt x="18036" y="160554"/>
                  </a:cubicBezTo>
                  <a:cubicBezTo>
                    <a:pt x="20065" y="160600"/>
                    <a:pt x="22049" y="160645"/>
                    <a:pt x="22049" y="160645"/>
                  </a:cubicBezTo>
                  <a:lnTo>
                    <a:pt x="21958" y="165469"/>
                  </a:lnTo>
                  <a:lnTo>
                    <a:pt x="22860" y="167768"/>
                  </a:lnTo>
                  <a:lnTo>
                    <a:pt x="23897" y="170338"/>
                  </a:lnTo>
                  <a:lnTo>
                    <a:pt x="25791" y="176605"/>
                  </a:lnTo>
                  <a:lnTo>
                    <a:pt x="24303" y="184901"/>
                  </a:lnTo>
                  <a:lnTo>
                    <a:pt x="24348" y="1860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0" name="手繪多邊形: 圖案 319">
              <a:extLst>
                <a:ext uri="{FF2B5EF4-FFF2-40B4-BE49-F238E27FC236}">
                  <a16:creationId xmlns:a16="http://schemas.microsoft.com/office/drawing/2014/main" id="{BBD6246D-5E76-47A5-A0F1-33D1440C0F1A}"/>
                </a:ext>
              </a:extLst>
            </p:cNvPr>
            <p:cNvSpPr/>
            <p:nvPr/>
          </p:nvSpPr>
          <p:spPr>
            <a:xfrm>
              <a:off x="1131258" y="3163993"/>
              <a:ext cx="60241" cy="43811"/>
            </a:xfrm>
            <a:custGeom>
              <a:avLst/>
              <a:gdLst>
                <a:gd name="connsiteX0" fmla="*/ 45539 w 49595"/>
                <a:gd name="connsiteY0" fmla="*/ 7080 h 36069"/>
                <a:gd name="connsiteX1" fmla="*/ 30345 w 49595"/>
                <a:gd name="connsiteY1" fmla="*/ 4104 h 36069"/>
                <a:gd name="connsiteX2" fmla="*/ 19569 w 49595"/>
                <a:gd name="connsiteY2" fmla="*/ 4600 h 36069"/>
                <a:gd name="connsiteX3" fmla="*/ 14204 w 49595"/>
                <a:gd name="connsiteY3" fmla="*/ 5908 h 36069"/>
                <a:gd name="connsiteX4" fmla="*/ 8117 w 49595"/>
                <a:gd name="connsiteY4" fmla="*/ 7170 h 36069"/>
                <a:gd name="connsiteX5" fmla="*/ 4104 w 49595"/>
                <a:gd name="connsiteY5" fmla="*/ 9244 h 36069"/>
                <a:gd name="connsiteX6" fmla="*/ 6043 w 49595"/>
                <a:gd name="connsiteY6" fmla="*/ 11318 h 36069"/>
                <a:gd name="connsiteX7" fmla="*/ 7982 w 49595"/>
                <a:gd name="connsiteY7" fmla="*/ 15511 h 36069"/>
                <a:gd name="connsiteX8" fmla="*/ 10597 w 49595"/>
                <a:gd name="connsiteY8" fmla="*/ 19704 h 36069"/>
                <a:gd name="connsiteX9" fmla="*/ 15240 w 49595"/>
                <a:gd name="connsiteY9" fmla="*/ 21147 h 36069"/>
                <a:gd name="connsiteX10" fmla="*/ 18577 w 49595"/>
                <a:gd name="connsiteY10" fmla="*/ 23987 h 36069"/>
                <a:gd name="connsiteX11" fmla="*/ 19163 w 49595"/>
                <a:gd name="connsiteY11" fmla="*/ 28135 h 36069"/>
                <a:gd name="connsiteX12" fmla="*/ 21102 w 49595"/>
                <a:gd name="connsiteY12" fmla="*/ 31652 h 36069"/>
                <a:gd name="connsiteX13" fmla="*/ 22049 w 49595"/>
                <a:gd name="connsiteY13" fmla="*/ 32328 h 36069"/>
                <a:gd name="connsiteX14" fmla="*/ 25114 w 49595"/>
                <a:gd name="connsiteY14" fmla="*/ 34493 h 36069"/>
                <a:gd name="connsiteX15" fmla="*/ 25430 w 49595"/>
                <a:gd name="connsiteY15" fmla="*/ 35034 h 36069"/>
                <a:gd name="connsiteX16" fmla="*/ 28541 w 49595"/>
                <a:gd name="connsiteY16" fmla="*/ 29713 h 36069"/>
                <a:gd name="connsiteX17" fmla="*/ 33275 w 49595"/>
                <a:gd name="connsiteY17" fmla="*/ 27008 h 36069"/>
                <a:gd name="connsiteX18" fmla="*/ 36702 w 49595"/>
                <a:gd name="connsiteY18" fmla="*/ 24303 h 36069"/>
                <a:gd name="connsiteX19" fmla="*/ 42067 w 49595"/>
                <a:gd name="connsiteY19" fmla="*/ 24393 h 36069"/>
                <a:gd name="connsiteX20" fmla="*/ 44772 w 49595"/>
                <a:gd name="connsiteY20" fmla="*/ 23086 h 36069"/>
                <a:gd name="connsiteX21" fmla="*/ 46170 w 49595"/>
                <a:gd name="connsiteY21" fmla="*/ 20335 h 36069"/>
                <a:gd name="connsiteX22" fmla="*/ 44862 w 49595"/>
                <a:gd name="connsiteY22" fmla="*/ 17540 h 36069"/>
                <a:gd name="connsiteX23" fmla="*/ 44908 w 49595"/>
                <a:gd name="connsiteY23" fmla="*/ 15466 h 36069"/>
                <a:gd name="connsiteX24" fmla="*/ 47613 w 49595"/>
                <a:gd name="connsiteY24" fmla="*/ 14113 h 36069"/>
                <a:gd name="connsiteX25" fmla="*/ 48334 w 49595"/>
                <a:gd name="connsiteY25" fmla="*/ 10687 h 36069"/>
                <a:gd name="connsiteX26" fmla="*/ 48740 w 49595"/>
                <a:gd name="connsiteY26" fmla="*/ 7756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595" h="36069">
                  <a:moveTo>
                    <a:pt x="45539" y="7080"/>
                  </a:moveTo>
                  <a:lnTo>
                    <a:pt x="30345" y="4104"/>
                  </a:lnTo>
                  <a:lnTo>
                    <a:pt x="19569" y="4600"/>
                  </a:lnTo>
                  <a:lnTo>
                    <a:pt x="14204" y="5908"/>
                  </a:lnTo>
                  <a:lnTo>
                    <a:pt x="8117" y="7170"/>
                  </a:lnTo>
                  <a:lnTo>
                    <a:pt x="4104" y="9244"/>
                  </a:lnTo>
                  <a:lnTo>
                    <a:pt x="6043" y="11318"/>
                  </a:lnTo>
                  <a:lnTo>
                    <a:pt x="7982" y="15511"/>
                  </a:lnTo>
                  <a:lnTo>
                    <a:pt x="10597" y="19704"/>
                  </a:lnTo>
                  <a:lnTo>
                    <a:pt x="15240" y="21147"/>
                  </a:lnTo>
                  <a:lnTo>
                    <a:pt x="18577" y="23987"/>
                  </a:lnTo>
                  <a:lnTo>
                    <a:pt x="19163" y="28135"/>
                  </a:lnTo>
                  <a:lnTo>
                    <a:pt x="21102" y="31652"/>
                  </a:lnTo>
                  <a:lnTo>
                    <a:pt x="22049" y="32328"/>
                  </a:lnTo>
                  <a:lnTo>
                    <a:pt x="25114" y="34493"/>
                  </a:lnTo>
                  <a:lnTo>
                    <a:pt x="25430" y="35034"/>
                  </a:lnTo>
                  <a:lnTo>
                    <a:pt x="28541" y="29713"/>
                  </a:lnTo>
                  <a:lnTo>
                    <a:pt x="33275" y="27008"/>
                  </a:lnTo>
                  <a:lnTo>
                    <a:pt x="36702" y="24303"/>
                  </a:lnTo>
                  <a:lnTo>
                    <a:pt x="42067" y="24393"/>
                  </a:lnTo>
                  <a:lnTo>
                    <a:pt x="44772" y="23086"/>
                  </a:lnTo>
                  <a:lnTo>
                    <a:pt x="46170" y="20335"/>
                  </a:lnTo>
                  <a:lnTo>
                    <a:pt x="44862" y="17540"/>
                  </a:lnTo>
                  <a:lnTo>
                    <a:pt x="44908" y="15466"/>
                  </a:lnTo>
                  <a:lnTo>
                    <a:pt x="47613" y="14113"/>
                  </a:lnTo>
                  <a:lnTo>
                    <a:pt x="48334" y="10687"/>
                  </a:lnTo>
                  <a:lnTo>
                    <a:pt x="48740" y="775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1" name="手繪多邊形: 圖案 320">
              <a:extLst>
                <a:ext uri="{FF2B5EF4-FFF2-40B4-BE49-F238E27FC236}">
                  <a16:creationId xmlns:a16="http://schemas.microsoft.com/office/drawing/2014/main" id="{5F564C1E-1BFB-46A4-9AE1-A292FE62291D}"/>
                </a:ext>
              </a:extLst>
            </p:cNvPr>
            <p:cNvSpPr/>
            <p:nvPr/>
          </p:nvSpPr>
          <p:spPr>
            <a:xfrm>
              <a:off x="2136294" y="3152055"/>
              <a:ext cx="312157" cy="251914"/>
            </a:xfrm>
            <a:custGeom>
              <a:avLst/>
              <a:gdLst>
                <a:gd name="connsiteX0" fmla="*/ 247391 w 256993"/>
                <a:gd name="connsiteY0" fmla="*/ 121284 h 207398"/>
                <a:gd name="connsiteX1" fmla="*/ 241349 w 256993"/>
                <a:gd name="connsiteY1" fmla="*/ 121194 h 207398"/>
                <a:gd name="connsiteX2" fmla="*/ 230033 w 256993"/>
                <a:gd name="connsiteY2" fmla="*/ 116144 h 207398"/>
                <a:gd name="connsiteX3" fmla="*/ 192611 w 256993"/>
                <a:gd name="connsiteY3" fmla="*/ 105098 h 207398"/>
                <a:gd name="connsiteX4" fmla="*/ 184631 w 256993"/>
                <a:gd name="connsiteY4" fmla="*/ 100093 h 207398"/>
                <a:gd name="connsiteX5" fmla="*/ 175974 w 256993"/>
                <a:gd name="connsiteY5" fmla="*/ 95089 h 207398"/>
                <a:gd name="connsiteX6" fmla="*/ 173359 w 256993"/>
                <a:gd name="connsiteY6" fmla="*/ 90896 h 207398"/>
                <a:gd name="connsiteX7" fmla="*/ 168805 w 256993"/>
                <a:gd name="connsiteY7" fmla="*/ 83186 h 207398"/>
                <a:gd name="connsiteX8" fmla="*/ 166235 w 256993"/>
                <a:gd name="connsiteY8" fmla="*/ 77595 h 207398"/>
                <a:gd name="connsiteX9" fmla="*/ 166326 w 256993"/>
                <a:gd name="connsiteY9" fmla="*/ 72771 h 207398"/>
                <a:gd name="connsiteX10" fmla="*/ 167678 w 256993"/>
                <a:gd name="connsiteY10" fmla="*/ 70111 h 207398"/>
                <a:gd name="connsiteX11" fmla="*/ 167723 w 256993"/>
                <a:gd name="connsiteY11" fmla="*/ 70021 h 207398"/>
                <a:gd name="connsiteX12" fmla="*/ 163711 w 256993"/>
                <a:gd name="connsiteY12" fmla="*/ 69254 h 207398"/>
                <a:gd name="connsiteX13" fmla="*/ 161186 w 256993"/>
                <a:gd name="connsiteY13" fmla="*/ 69209 h 207398"/>
                <a:gd name="connsiteX14" fmla="*/ 155640 w 256993"/>
                <a:gd name="connsiteY14" fmla="*/ 69074 h 207398"/>
                <a:gd name="connsiteX15" fmla="*/ 151673 w 256993"/>
                <a:gd name="connsiteY15" fmla="*/ 66955 h 207398"/>
                <a:gd name="connsiteX16" fmla="*/ 148381 w 256993"/>
                <a:gd name="connsiteY16" fmla="*/ 61364 h 207398"/>
                <a:gd name="connsiteX17" fmla="*/ 150500 w 256993"/>
                <a:gd name="connsiteY17" fmla="*/ 54466 h 207398"/>
                <a:gd name="connsiteX18" fmla="*/ 154603 w 256993"/>
                <a:gd name="connsiteY18" fmla="*/ 51084 h 207398"/>
                <a:gd name="connsiteX19" fmla="*/ 156046 w 256993"/>
                <a:gd name="connsiteY19" fmla="*/ 46936 h 207398"/>
                <a:gd name="connsiteX20" fmla="*/ 158120 w 256993"/>
                <a:gd name="connsiteY20" fmla="*/ 43510 h 207398"/>
                <a:gd name="connsiteX21" fmla="*/ 156226 w 256993"/>
                <a:gd name="connsiteY21" fmla="*/ 37919 h 207398"/>
                <a:gd name="connsiteX22" fmla="*/ 155325 w 256993"/>
                <a:gd name="connsiteY22" fmla="*/ 36792 h 207398"/>
                <a:gd name="connsiteX23" fmla="*/ 153566 w 256993"/>
                <a:gd name="connsiteY23" fmla="*/ 34447 h 207398"/>
                <a:gd name="connsiteX24" fmla="*/ 148922 w 256993"/>
                <a:gd name="connsiteY24" fmla="*/ 31562 h 207398"/>
                <a:gd name="connsiteX25" fmla="*/ 146307 w 256993"/>
                <a:gd name="connsiteY25" fmla="*/ 27369 h 207398"/>
                <a:gd name="connsiteX26" fmla="*/ 140311 w 256993"/>
                <a:gd name="connsiteY26" fmla="*/ 23807 h 207398"/>
                <a:gd name="connsiteX27" fmla="*/ 136343 w 256993"/>
                <a:gd name="connsiteY27" fmla="*/ 22364 h 207398"/>
                <a:gd name="connsiteX28" fmla="*/ 135080 w 256993"/>
                <a:gd name="connsiteY28" fmla="*/ 16773 h 207398"/>
                <a:gd name="connsiteX29" fmla="*/ 129805 w 256993"/>
                <a:gd name="connsiteY29" fmla="*/ 12535 h 207398"/>
                <a:gd name="connsiteX30" fmla="*/ 125793 w 256993"/>
                <a:gd name="connsiteY30" fmla="*/ 11093 h 207398"/>
                <a:gd name="connsiteX31" fmla="*/ 120472 w 256993"/>
                <a:gd name="connsiteY31" fmla="*/ 8207 h 207398"/>
                <a:gd name="connsiteX32" fmla="*/ 115107 w 256993"/>
                <a:gd name="connsiteY32" fmla="*/ 8117 h 207398"/>
                <a:gd name="connsiteX33" fmla="*/ 110463 w 256993"/>
                <a:gd name="connsiteY33" fmla="*/ 4555 h 207398"/>
                <a:gd name="connsiteX34" fmla="*/ 108389 w 256993"/>
                <a:gd name="connsiteY34" fmla="*/ 7982 h 207398"/>
                <a:gd name="connsiteX35" fmla="*/ 103655 w 256993"/>
                <a:gd name="connsiteY35" fmla="*/ 8613 h 207398"/>
                <a:gd name="connsiteX36" fmla="*/ 101717 w 256993"/>
                <a:gd name="connsiteY36" fmla="*/ 4420 h 207398"/>
                <a:gd name="connsiteX37" fmla="*/ 99011 w 256993"/>
                <a:gd name="connsiteY37" fmla="*/ 7125 h 207398"/>
                <a:gd name="connsiteX38" fmla="*/ 96261 w 256993"/>
                <a:gd name="connsiteY38" fmla="*/ 8478 h 207398"/>
                <a:gd name="connsiteX39" fmla="*/ 91572 w 256993"/>
                <a:gd name="connsiteY39" fmla="*/ 9785 h 207398"/>
                <a:gd name="connsiteX40" fmla="*/ 86252 w 256993"/>
                <a:gd name="connsiteY40" fmla="*/ 5547 h 207398"/>
                <a:gd name="connsiteX41" fmla="*/ 83592 w 256993"/>
                <a:gd name="connsiteY41" fmla="*/ 4104 h 207398"/>
                <a:gd name="connsiteX42" fmla="*/ 78046 w 256993"/>
                <a:gd name="connsiteY42" fmla="*/ 14384 h 207398"/>
                <a:gd name="connsiteX43" fmla="*/ 71373 w 256993"/>
                <a:gd name="connsiteY43" fmla="*/ 10822 h 207398"/>
                <a:gd name="connsiteX44" fmla="*/ 66684 w 256993"/>
                <a:gd name="connsiteY44" fmla="*/ 12085 h 207398"/>
                <a:gd name="connsiteX45" fmla="*/ 63979 w 256993"/>
                <a:gd name="connsiteY45" fmla="*/ 12761 h 207398"/>
                <a:gd name="connsiteX46" fmla="*/ 60282 w 256993"/>
                <a:gd name="connsiteY46" fmla="*/ 12941 h 207398"/>
                <a:gd name="connsiteX47" fmla="*/ 60553 w 256993"/>
                <a:gd name="connsiteY47" fmla="*/ 14745 h 207398"/>
                <a:gd name="connsiteX48" fmla="*/ 59155 w 256993"/>
                <a:gd name="connsiteY48" fmla="*/ 18892 h 207398"/>
                <a:gd name="connsiteX49" fmla="*/ 59741 w 256993"/>
                <a:gd name="connsiteY49" fmla="*/ 23762 h 207398"/>
                <a:gd name="connsiteX50" fmla="*/ 56946 w 256993"/>
                <a:gd name="connsiteY50" fmla="*/ 29217 h 207398"/>
                <a:gd name="connsiteX51" fmla="*/ 55503 w 256993"/>
                <a:gd name="connsiteY51" fmla="*/ 35439 h 207398"/>
                <a:gd name="connsiteX52" fmla="*/ 54736 w 256993"/>
                <a:gd name="connsiteY52" fmla="*/ 40985 h 207398"/>
                <a:gd name="connsiteX53" fmla="*/ 49326 w 256993"/>
                <a:gd name="connsiteY53" fmla="*/ 41571 h 207398"/>
                <a:gd name="connsiteX54" fmla="*/ 47297 w 256993"/>
                <a:gd name="connsiteY54" fmla="*/ 42247 h 207398"/>
                <a:gd name="connsiteX55" fmla="*/ 45223 w 256993"/>
                <a:gd name="connsiteY55" fmla="*/ 46350 h 207398"/>
                <a:gd name="connsiteX56" fmla="*/ 42473 w 256993"/>
                <a:gd name="connsiteY56" fmla="*/ 49732 h 207398"/>
                <a:gd name="connsiteX57" fmla="*/ 41030 w 256993"/>
                <a:gd name="connsiteY57" fmla="*/ 55954 h 207398"/>
                <a:gd name="connsiteX58" fmla="*/ 37603 w 256993"/>
                <a:gd name="connsiteY58" fmla="*/ 59380 h 207398"/>
                <a:gd name="connsiteX59" fmla="*/ 37513 w 256993"/>
                <a:gd name="connsiteY59" fmla="*/ 63528 h 207398"/>
                <a:gd name="connsiteX60" fmla="*/ 36071 w 256993"/>
                <a:gd name="connsiteY60" fmla="*/ 69029 h 207398"/>
                <a:gd name="connsiteX61" fmla="*/ 36025 w 256993"/>
                <a:gd name="connsiteY61" fmla="*/ 72500 h 207398"/>
                <a:gd name="connsiteX62" fmla="*/ 34628 w 256993"/>
                <a:gd name="connsiteY62" fmla="*/ 75251 h 207398"/>
                <a:gd name="connsiteX63" fmla="*/ 29939 w 256993"/>
                <a:gd name="connsiteY63" fmla="*/ 74439 h 207398"/>
                <a:gd name="connsiteX64" fmla="*/ 26512 w 256993"/>
                <a:gd name="connsiteY64" fmla="*/ 78542 h 207398"/>
                <a:gd name="connsiteX65" fmla="*/ 25115 w 256993"/>
                <a:gd name="connsiteY65" fmla="*/ 81292 h 207398"/>
                <a:gd name="connsiteX66" fmla="*/ 25069 w 256993"/>
                <a:gd name="connsiteY66" fmla="*/ 83366 h 207398"/>
                <a:gd name="connsiteX67" fmla="*/ 26332 w 256993"/>
                <a:gd name="connsiteY67" fmla="*/ 87559 h 207398"/>
                <a:gd name="connsiteX68" fmla="*/ 25656 w 256993"/>
                <a:gd name="connsiteY68" fmla="*/ 90310 h 207398"/>
                <a:gd name="connsiteX69" fmla="*/ 23582 w 256993"/>
                <a:gd name="connsiteY69" fmla="*/ 93060 h 207398"/>
                <a:gd name="connsiteX70" fmla="*/ 23536 w 256993"/>
                <a:gd name="connsiteY70" fmla="*/ 95810 h 207398"/>
                <a:gd name="connsiteX71" fmla="*/ 22139 w 256993"/>
                <a:gd name="connsiteY71" fmla="*/ 99237 h 207398"/>
                <a:gd name="connsiteX72" fmla="*/ 23356 w 256993"/>
                <a:gd name="connsiteY72" fmla="*/ 106225 h 207398"/>
                <a:gd name="connsiteX73" fmla="*/ 23266 w 256993"/>
                <a:gd name="connsiteY73" fmla="*/ 108975 h 207398"/>
                <a:gd name="connsiteX74" fmla="*/ 22499 w 256993"/>
                <a:gd name="connsiteY74" fmla="*/ 114521 h 207398"/>
                <a:gd name="connsiteX75" fmla="*/ 21102 w 256993"/>
                <a:gd name="connsiteY75" fmla="*/ 119300 h 207398"/>
                <a:gd name="connsiteX76" fmla="*/ 16368 w 256993"/>
                <a:gd name="connsiteY76" fmla="*/ 119255 h 207398"/>
                <a:gd name="connsiteX77" fmla="*/ 12355 w 256993"/>
                <a:gd name="connsiteY77" fmla="*/ 119165 h 207398"/>
                <a:gd name="connsiteX78" fmla="*/ 8297 w 256993"/>
                <a:gd name="connsiteY78" fmla="*/ 119796 h 207398"/>
                <a:gd name="connsiteX79" fmla="*/ 7576 w 256993"/>
                <a:gd name="connsiteY79" fmla="*/ 122547 h 207398"/>
                <a:gd name="connsiteX80" fmla="*/ 4871 w 256993"/>
                <a:gd name="connsiteY80" fmla="*/ 125973 h 207398"/>
                <a:gd name="connsiteX81" fmla="*/ 4104 w 256993"/>
                <a:gd name="connsiteY81" fmla="*/ 130121 h 207398"/>
                <a:gd name="connsiteX82" fmla="*/ 6764 w 256993"/>
                <a:gd name="connsiteY82" fmla="*/ 130166 h 207398"/>
                <a:gd name="connsiteX83" fmla="*/ 10101 w 256993"/>
                <a:gd name="connsiteY83" fmla="*/ 132285 h 207398"/>
                <a:gd name="connsiteX84" fmla="*/ 15466 w 256993"/>
                <a:gd name="connsiteY84" fmla="*/ 133773 h 207398"/>
                <a:gd name="connsiteX85" fmla="*/ 18126 w 256993"/>
                <a:gd name="connsiteY85" fmla="*/ 135892 h 207398"/>
                <a:gd name="connsiteX86" fmla="*/ 23401 w 256993"/>
                <a:gd name="connsiteY86" fmla="*/ 140852 h 207398"/>
                <a:gd name="connsiteX87" fmla="*/ 25340 w 256993"/>
                <a:gd name="connsiteY87" fmla="*/ 143647 h 207398"/>
                <a:gd name="connsiteX88" fmla="*/ 28000 w 256993"/>
                <a:gd name="connsiteY88" fmla="*/ 145766 h 207398"/>
                <a:gd name="connsiteX89" fmla="*/ 31968 w 256993"/>
                <a:gd name="connsiteY89" fmla="*/ 148607 h 207398"/>
                <a:gd name="connsiteX90" fmla="*/ 35259 w 256993"/>
                <a:gd name="connsiteY90" fmla="*/ 152800 h 207398"/>
                <a:gd name="connsiteX91" fmla="*/ 35214 w 256993"/>
                <a:gd name="connsiteY91" fmla="*/ 156271 h 207398"/>
                <a:gd name="connsiteX92" fmla="*/ 38460 w 256993"/>
                <a:gd name="connsiteY92" fmla="*/ 161862 h 207398"/>
                <a:gd name="connsiteX93" fmla="*/ 38415 w 256993"/>
                <a:gd name="connsiteY93" fmla="*/ 163485 h 207398"/>
                <a:gd name="connsiteX94" fmla="*/ 38415 w 256993"/>
                <a:gd name="connsiteY94" fmla="*/ 165334 h 207398"/>
                <a:gd name="connsiteX95" fmla="*/ 42338 w 256993"/>
                <a:gd name="connsiteY95" fmla="*/ 170924 h 207398"/>
                <a:gd name="connsiteX96" fmla="*/ 46981 w 256993"/>
                <a:gd name="connsiteY96" fmla="*/ 174486 h 207398"/>
                <a:gd name="connsiteX97" fmla="*/ 51670 w 256993"/>
                <a:gd name="connsiteY97" fmla="*/ 174576 h 207398"/>
                <a:gd name="connsiteX98" fmla="*/ 51580 w 256993"/>
                <a:gd name="connsiteY98" fmla="*/ 178724 h 207398"/>
                <a:gd name="connsiteX99" fmla="*/ 52798 w 256993"/>
                <a:gd name="connsiteY99" fmla="*/ 187065 h 207398"/>
                <a:gd name="connsiteX100" fmla="*/ 58118 w 256993"/>
                <a:gd name="connsiteY100" fmla="*/ 189906 h 207398"/>
                <a:gd name="connsiteX101" fmla="*/ 65467 w 256993"/>
                <a:gd name="connsiteY101" fmla="*/ 190041 h 207398"/>
                <a:gd name="connsiteX102" fmla="*/ 70201 w 256993"/>
                <a:gd name="connsiteY102" fmla="*/ 190131 h 207398"/>
                <a:gd name="connsiteX103" fmla="*/ 75476 w 256993"/>
                <a:gd name="connsiteY103" fmla="*/ 193693 h 207398"/>
                <a:gd name="connsiteX104" fmla="*/ 86162 w 256993"/>
                <a:gd name="connsiteY104" fmla="*/ 198743 h 207398"/>
                <a:gd name="connsiteX105" fmla="*/ 92113 w 256993"/>
                <a:gd name="connsiteY105" fmla="*/ 202981 h 207398"/>
                <a:gd name="connsiteX106" fmla="*/ 97478 w 256993"/>
                <a:gd name="connsiteY106" fmla="*/ 204469 h 207398"/>
                <a:gd name="connsiteX107" fmla="*/ 104151 w 256993"/>
                <a:gd name="connsiteY107" fmla="*/ 205280 h 207398"/>
                <a:gd name="connsiteX108" fmla="*/ 108209 w 256993"/>
                <a:gd name="connsiteY108" fmla="*/ 206047 h 207398"/>
                <a:gd name="connsiteX109" fmla="*/ 113529 w 256993"/>
                <a:gd name="connsiteY109" fmla="*/ 207535 h 207398"/>
                <a:gd name="connsiteX110" fmla="*/ 119616 w 256993"/>
                <a:gd name="connsiteY110" fmla="*/ 204874 h 207398"/>
                <a:gd name="connsiteX111" fmla="*/ 121735 w 256993"/>
                <a:gd name="connsiteY111" fmla="*/ 200772 h 207398"/>
                <a:gd name="connsiteX112" fmla="*/ 126469 w 256993"/>
                <a:gd name="connsiteY112" fmla="*/ 196669 h 207398"/>
                <a:gd name="connsiteX113" fmla="*/ 137290 w 256993"/>
                <a:gd name="connsiteY113" fmla="*/ 192746 h 207398"/>
                <a:gd name="connsiteX114" fmla="*/ 141934 w 256993"/>
                <a:gd name="connsiteY114" fmla="*/ 196939 h 207398"/>
                <a:gd name="connsiteX115" fmla="*/ 148652 w 256993"/>
                <a:gd name="connsiteY115" fmla="*/ 197075 h 207398"/>
                <a:gd name="connsiteX116" fmla="*/ 156046 w 256993"/>
                <a:gd name="connsiteY116" fmla="*/ 197210 h 207398"/>
                <a:gd name="connsiteX117" fmla="*/ 158120 w 256993"/>
                <a:gd name="connsiteY117" fmla="*/ 193107 h 207398"/>
                <a:gd name="connsiteX118" fmla="*/ 166190 w 256993"/>
                <a:gd name="connsiteY118" fmla="*/ 193242 h 207398"/>
                <a:gd name="connsiteX119" fmla="*/ 170248 w 256993"/>
                <a:gd name="connsiteY119" fmla="*/ 191258 h 207398"/>
                <a:gd name="connsiteX120" fmla="*/ 174351 w 256993"/>
                <a:gd name="connsiteY120" fmla="*/ 187156 h 207398"/>
                <a:gd name="connsiteX121" fmla="*/ 176019 w 256993"/>
                <a:gd name="connsiteY121" fmla="*/ 186479 h 207398"/>
                <a:gd name="connsiteX122" fmla="*/ 181114 w 256993"/>
                <a:gd name="connsiteY122" fmla="*/ 184495 h 207398"/>
                <a:gd name="connsiteX123" fmla="*/ 187201 w 256993"/>
                <a:gd name="connsiteY123" fmla="*/ 181835 h 207398"/>
                <a:gd name="connsiteX124" fmla="*/ 191304 w 256993"/>
                <a:gd name="connsiteY124" fmla="*/ 179175 h 207398"/>
                <a:gd name="connsiteX125" fmla="*/ 195992 w 256993"/>
                <a:gd name="connsiteY125" fmla="*/ 179220 h 207398"/>
                <a:gd name="connsiteX126" fmla="*/ 202034 w 256993"/>
                <a:gd name="connsiteY126" fmla="*/ 179355 h 207398"/>
                <a:gd name="connsiteX127" fmla="*/ 207399 w 256993"/>
                <a:gd name="connsiteY127" fmla="*/ 179446 h 207398"/>
                <a:gd name="connsiteX128" fmla="*/ 247932 w 256993"/>
                <a:gd name="connsiteY128" fmla="*/ 129625 h 207398"/>
                <a:gd name="connsiteX129" fmla="*/ 253433 w 256993"/>
                <a:gd name="connsiteY129" fmla="*/ 121374 h 2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6993" h="207398">
                  <a:moveTo>
                    <a:pt x="247391" y="121284"/>
                  </a:moveTo>
                  <a:lnTo>
                    <a:pt x="241349" y="121194"/>
                  </a:lnTo>
                  <a:lnTo>
                    <a:pt x="230033" y="116144"/>
                  </a:lnTo>
                  <a:lnTo>
                    <a:pt x="192611" y="105098"/>
                  </a:lnTo>
                  <a:lnTo>
                    <a:pt x="184631" y="100093"/>
                  </a:lnTo>
                  <a:lnTo>
                    <a:pt x="175974" y="95089"/>
                  </a:lnTo>
                  <a:lnTo>
                    <a:pt x="173359" y="90896"/>
                  </a:lnTo>
                  <a:lnTo>
                    <a:pt x="168805" y="83186"/>
                  </a:lnTo>
                  <a:lnTo>
                    <a:pt x="166235" y="77595"/>
                  </a:lnTo>
                  <a:lnTo>
                    <a:pt x="166326" y="72771"/>
                  </a:lnTo>
                  <a:lnTo>
                    <a:pt x="167678" y="70111"/>
                  </a:lnTo>
                  <a:lnTo>
                    <a:pt x="167723" y="70021"/>
                  </a:lnTo>
                  <a:lnTo>
                    <a:pt x="163711" y="69254"/>
                  </a:lnTo>
                  <a:lnTo>
                    <a:pt x="161186" y="69209"/>
                  </a:lnTo>
                  <a:lnTo>
                    <a:pt x="155640" y="69074"/>
                  </a:lnTo>
                  <a:lnTo>
                    <a:pt x="151673" y="66955"/>
                  </a:lnTo>
                  <a:lnTo>
                    <a:pt x="148381" y="61364"/>
                  </a:lnTo>
                  <a:lnTo>
                    <a:pt x="150500" y="54466"/>
                  </a:lnTo>
                  <a:lnTo>
                    <a:pt x="154603" y="51084"/>
                  </a:lnTo>
                  <a:lnTo>
                    <a:pt x="156046" y="46936"/>
                  </a:lnTo>
                  <a:lnTo>
                    <a:pt x="158120" y="43510"/>
                  </a:lnTo>
                  <a:lnTo>
                    <a:pt x="156226" y="37919"/>
                  </a:lnTo>
                  <a:lnTo>
                    <a:pt x="155325" y="36792"/>
                  </a:lnTo>
                  <a:lnTo>
                    <a:pt x="153566" y="34447"/>
                  </a:lnTo>
                  <a:lnTo>
                    <a:pt x="148922" y="31562"/>
                  </a:lnTo>
                  <a:lnTo>
                    <a:pt x="146307" y="27369"/>
                  </a:lnTo>
                  <a:lnTo>
                    <a:pt x="140311" y="23807"/>
                  </a:lnTo>
                  <a:lnTo>
                    <a:pt x="136343" y="22364"/>
                  </a:lnTo>
                  <a:lnTo>
                    <a:pt x="135080" y="16773"/>
                  </a:lnTo>
                  <a:lnTo>
                    <a:pt x="129805" y="12535"/>
                  </a:lnTo>
                  <a:lnTo>
                    <a:pt x="125793" y="11093"/>
                  </a:lnTo>
                  <a:lnTo>
                    <a:pt x="120472" y="8207"/>
                  </a:lnTo>
                  <a:lnTo>
                    <a:pt x="115107" y="8117"/>
                  </a:lnTo>
                  <a:lnTo>
                    <a:pt x="110463" y="4555"/>
                  </a:lnTo>
                  <a:lnTo>
                    <a:pt x="108389" y="7982"/>
                  </a:lnTo>
                  <a:lnTo>
                    <a:pt x="103655" y="8613"/>
                  </a:lnTo>
                  <a:lnTo>
                    <a:pt x="101717" y="4420"/>
                  </a:lnTo>
                  <a:lnTo>
                    <a:pt x="99011" y="7125"/>
                  </a:lnTo>
                  <a:lnTo>
                    <a:pt x="96261" y="8478"/>
                  </a:lnTo>
                  <a:lnTo>
                    <a:pt x="91572" y="9785"/>
                  </a:lnTo>
                  <a:lnTo>
                    <a:pt x="86252" y="5547"/>
                  </a:lnTo>
                  <a:lnTo>
                    <a:pt x="83592" y="4104"/>
                  </a:lnTo>
                  <a:lnTo>
                    <a:pt x="78046" y="14384"/>
                  </a:lnTo>
                  <a:lnTo>
                    <a:pt x="71373" y="10822"/>
                  </a:lnTo>
                  <a:lnTo>
                    <a:pt x="66684" y="12085"/>
                  </a:lnTo>
                  <a:lnTo>
                    <a:pt x="63979" y="12761"/>
                  </a:lnTo>
                  <a:lnTo>
                    <a:pt x="60282" y="12941"/>
                  </a:lnTo>
                  <a:lnTo>
                    <a:pt x="60553" y="14745"/>
                  </a:lnTo>
                  <a:lnTo>
                    <a:pt x="59155" y="18892"/>
                  </a:lnTo>
                  <a:lnTo>
                    <a:pt x="59741" y="23762"/>
                  </a:lnTo>
                  <a:lnTo>
                    <a:pt x="56946" y="29217"/>
                  </a:lnTo>
                  <a:lnTo>
                    <a:pt x="55503" y="35439"/>
                  </a:lnTo>
                  <a:lnTo>
                    <a:pt x="54736" y="40985"/>
                  </a:lnTo>
                  <a:lnTo>
                    <a:pt x="49326" y="41571"/>
                  </a:lnTo>
                  <a:lnTo>
                    <a:pt x="47297" y="42247"/>
                  </a:lnTo>
                  <a:lnTo>
                    <a:pt x="45223" y="46350"/>
                  </a:lnTo>
                  <a:lnTo>
                    <a:pt x="42473" y="49732"/>
                  </a:lnTo>
                  <a:lnTo>
                    <a:pt x="41030" y="55954"/>
                  </a:lnTo>
                  <a:lnTo>
                    <a:pt x="37603" y="59380"/>
                  </a:lnTo>
                  <a:lnTo>
                    <a:pt x="37513" y="63528"/>
                  </a:lnTo>
                  <a:lnTo>
                    <a:pt x="36071" y="69029"/>
                  </a:lnTo>
                  <a:lnTo>
                    <a:pt x="36025" y="72500"/>
                  </a:lnTo>
                  <a:lnTo>
                    <a:pt x="34628" y="75251"/>
                  </a:lnTo>
                  <a:lnTo>
                    <a:pt x="29939" y="74439"/>
                  </a:lnTo>
                  <a:lnTo>
                    <a:pt x="26512" y="78542"/>
                  </a:lnTo>
                  <a:lnTo>
                    <a:pt x="25115" y="81292"/>
                  </a:lnTo>
                  <a:lnTo>
                    <a:pt x="25069" y="83366"/>
                  </a:lnTo>
                  <a:lnTo>
                    <a:pt x="26332" y="87559"/>
                  </a:lnTo>
                  <a:lnTo>
                    <a:pt x="25656" y="90310"/>
                  </a:lnTo>
                  <a:lnTo>
                    <a:pt x="23582" y="93060"/>
                  </a:lnTo>
                  <a:lnTo>
                    <a:pt x="23536" y="95810"/>
                  </a:lnTo>
                  <a:lnTo>
                    <a:pt x="22139" y="99237"/>
                  </a:lnTo>
                  <a:lnTo>
                    <a:pt x="23356" y="106225"/>
                  </a:lnTo>
                  <a:lnTo>
                    <a:pt x="23266" y="108975"/>
                  </a:lnTo>
                  <a:lnTo>
                    <a:pt x="22499" y="114521"/>
                  </a:lnTo>
                  <a:lnTo>
                    <a:pt x="21102" y="119300"/>
                  </a:lnTo>
                  <a:lnTo>
                    <a:pt x="16368" y="119255"/>
                  </a:lnTo>
                  <a:lnTo>
                    <a:pt x="12355" y="119165"/>
                  </a:lnTo>
                  <a:lnTo>
                    <a:pt x="8297" y="119796"/>
                  </a:lnTo>
                  <a:lnTo>
                    <a:pt x="7576" y="122547"/>
                  </a:lnTo>
                  <a:lnTo>
                    <a:pt x="4871" y="125973"/>
                  </a:lnTo>
                  <a:lnTo>
                    <a:pt x="4104" y="130121"/>
                  </a:lnTo>
                  <a:lnTo>
                    <a:pt x="6764" y="130166"/>
                  </a:lnTo>
                  <a:lnTo>
                    <a:pt x="10101" y="132285"/>
                  </a:lnTo>
                  <a:lnTo>
                    <a:pt x="15466" y="133773"/>
                  </a:lnTo>
                  <a:lnTo>
                    <a:pt x="18126" y="135892"/>
                  </a:lnTo>
                  <a:lnTo>
                    <a:pt x="23401" y="140852"/>
                  </a:lnTo>
                  <a:lnTo>
                    <a:pt x="25340" y="143647"/>
                  </a:lnTo>
                  <a:lnTo>
                    <a:pt x="28000" y="145766"/>
                  </a:lnTo>
                  <a:lnTo>
                    <a:pt x="31968" y="148607"/>
                  </a:lnTo>
                  <a:lnTo>
                    <a:pt x="35259" y="152800"/>
                  </a:lnTo>
                  <a:lnTo>
                    <a:pt x="35214" y="156271"/>
                  </a:lnTo>
                  <a:lnTo>
                    <a:pt x="38460" y="161862"/>
                  </a:lnTo>
                  <a:lnTo>
                    <a:pt x="38415" y="163485"/>
                  </a:lnTo>
                  <a:lnTo>
                    <a:pt x="38415" y="165334"/>
                  </a:lnTo>
                  <a:lnTo>
                    <a:pt x="42338" y="170924"/>
                  </a:lnTo>
                  <a:lnTo>
                    <a:pt x="46981" y="174486"/>
                  </a:lnTo>
                  <a:lnTo>
                    <a:pt x="51670" y="174576"/>
                  </a:lnTo>
                  <a:lnTo>
                    <a:pt x="51580" y="178724"/>
                  </a:lnTo>
                  <a:lnTo>
                    <a:pt x="52798" y="187065"/>
                  </a:lnTo>
                  <a:lnTo>
                    <a:pt x="58118" y="189906"/>
                  </a:lnTo>
                  <a:lnTo>
                    <a:pt x="65467" y="190041"/>
                  </a:lnTo>
                  <a:lnTo>
                    <a:pt x="70201" y="190131"/>
                  </a:lnTo>
                  <a:lnTo>
                    <a:pt x="75476" y="193693"/>
                  </a:lnTo>
                  <a:lnTo>
                    <a:pt x="86162" y="198743"/>
                  </a:lnTo>
                  <a:lnTo>
                    <a:pt x="92113" y="202981"/>
                  </a:lnTo>
                  <a:lnTo>
                    <a:pt x="97478" y="204469"/>
                  </a:lnTo>
                  <a:lnTo>
                    <a:pt x="104151" y="205280"/>
                  </a:lnTo>
                  <a:lnTo>
                    <a:pt x="108209" y="206047"/>
                  </a:lnTo>
                  <a:lnTo>
                    <a:pt x="113529" y="207535"/>
                  </a:lnTo>
                  <a:lnTo>
                    <a:pt x="119616" y="204874"/>
                  </a:lnTo>
                  <a:lnTo>
                    <a:pt x="121735" y="200772"/>
                  </a:lnTo>
                  <a:lnTo>
                    <a:pt x="126469" y="196669"/>
                  </a:lnTo>
                  <a:lnTo>
                    <a:pt x="137290" y="192746"/>
                  </a:lnTo>
                  <a:lnTo>
                    <a:pt x="141934" y="196939"/>
                  </a:lnTo>
                  <a:lnTo>
                    <a:pt x="148652" y="197075"/>
                  </a:lnTo>
                  <a:lnTo>
                    <a:pt x="156046" y="197210"/>
                  </a:lnTo>
                  <a:lnTo>
                    <a:pt x="158120" y="193107"/>
                  </a:lnTo>
                  <a:lnTo>
                    <a:pt x="166190" y="193242"/>
                  </a:lnTo>
                  <a:lnTo>
                    <a:pt x="170248" y="191258"/>
                  </a:lnTo>
                  <a:lnTo>
                    <a:pt x="174351" y="187156"/>
                  </a:lnTo>
                  <a:lnTo>
                    <a:pt x="176019" y="186479"/>
                  </a:lnTo>
                  <a:lnTo>
                    <a:pt x="181114" y="184495"/>
                  </a:lnTo>
                  <a:lnTo>
                    <a:pt x="187201" y="181835"/>
                  </a:lnTo>
                  <a:lnTo>
                    <a:pt x="191304" y="179175"/>
                  </a:lnTo>
                  <a:lnTo>
                    <a:pt x="195992" y="179220"/>
                  </a:lnTo>
                  <a:lnTo>
                    <a:pt x="202034" y="179355"/>
                  </a:lnTo>
                  <a:lnTo>
                    <a:pt x="207399" y="179446"/>
                  </a:lnTo>
                  <a:lnTo>
                    <a:pt x="247932" y="129625"/>
                  </a:lnTo>
                  <a:lnTo>
                    <a:pt x="253433" y="12137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2" name="手繪多邊形: 圖案 321">
              <a:extLst>
                <a:ext uri="{FF2B5EF4-FFF2-40B4-BE49-F238E27FC236}">
                  <a16:creationId xmlns:a16="http://schemas.microsoft.com/office/drawing/2014/main" id="{17C29BF6-8821-4843-8F83-29BCC771578A}"/>
                </a:ext>
              </a:extLst>
            </p:cNvPr>
            <p:cNvSpPr/>
            <p:nvPr/>
          </p:nvSpPr>
          <p:spPr>
            <a:xfrm>
              <a:off x="1748946" y="3236283"/>
              <a:ext cx="273822" cy="191674"/>
            </a:xfrm>
            <a:custGeom>
              <a:avLst/>
              <a:gdLst>
                <a:gd name="connsiteX0" fmla="*/ 221602 w 225432"/>
                <a:gd name="connsiteY0" fmla="*/ 97704 h 157802"/>
                <a:gd name="connsiteX1" fmla="*/ 216958 w 225432"/>
                <a:gd name="connsiteY1" fmla="*/ 94142 h 157802"/>
                <a:gd name="connsiteX2" fmla="*/ 212269 w 225432"/>
                <a:gd name="connsiteY2" fmla="*/ 92023 h 157802"/>
                <a:gd name="connsiteX3" fmla="*/ 209699 w 225432"/>
                <a:gd name="connsiteY3" fmla="*/ 87785 h 157802"/>
                <a:gd name="connsiteX4" fmla="*/ 209789 w 225432"/>
                <a:gd name="connsiteY4" fmla="*/ 82284 h 157802"/>
                <a:gd name="connsiteX5" fmla="*/ 208752 w 225432"/>
                <a:gd name="connsiteY5" fmla="*/ 80932 h 157802"/>
                <a:gd name="connsiteX6" fmla="*/ 206498 w 225432"/>
                <a:gd name="connsiteY6" fmla="*/ 78046 h 157802"/>
                <a:gd name="connsiteX7" fmla="*/ 202530 w 225432"/>
                <a:gd name="connsiteY7" fmla="*/ 74529 h 157802"/>
                <a:gd name="connsiteX8" fmla="*/ 199194 w 225432"/>
                <a:gd name="connsiteY8" fmla="*/ 72365 h 157802"/>
                <a:gd name="connsiteX9" fmla="*/ 194595 w 225432"/>
                <a:gd name="connsiteY9" fmla="*/ 68127 h 157802"/>
                <a:gd name="connsiteX10" fmla="*/ 190582 w 225432"/>
                <a:gd name="connsiteY10" fmla="*/ 66684 h 157802"/>
                <a:gd name="connsiteX11" fmla="*/ 189996 w 225432"/>
                <a:gd name="connsiteY11" fmla="*/ 61139 h 157802"/>
                <a:gd name="connsiteX12" fmla="*/ 188688 w 225432"/>
                <a:gd name="connsiteY12" fmla="*/ 59065 h 157802"/>
                <a:gd name="connsiteX13" fmla="*/ 185397 w 225432"/>
                <a:gd name="connsiteY13" fmla="*/ 57577 h 157802"/>
                <a:gd name="connsiteX14" fmla="*/ 182106 w 225432"/>
                <a:gd name="connsiteY14" fmla="*/ 51986 h 157802"/>
                <a:gd name="connsiteX15" fmla="*/ 176064 w 225432"/>
                <a:gd name="connsiteY15" fmla="*/ 51896 h 157802"/>
                <a:gd name="connsiteX16" fmla="*/ 173404 w 225432"/>
                <a:gd name="connsiteY16" fmla="*/ 49777 h 157802"/>
                <a:gd name="connsiteX17" fmla="*/ 173494 w 225432"/>
                <a:gd name="connsiteY17" fmla="*/ 45629 h 157802"/>
                <a:gd name="connsiteX18" fmla="*/ 170834 w 225432"/>
                <a:gd name="connsiteY18" fmla="*/ 45584 h 157802"/>
                <a:gd name="connsiteX19" fmla="*/ 165424 w 225432"/>
                <a:gd name="connsiteY19" fmla="*/ 45449 h 157802"/>
                <a:gd name="connsiteX20" fmla="*/ 161456 w 225432"/>
                <a:gd name="connsiteY20" fmla="*/ 43329 h 157802"/>
                <a:gd name="connsiteX21" fmla="*/ 159517 w 225432"/>
                <a:gd name="connsiteY21" fmla="*/ 38460 h 157802"/>
                <a:gd name="connsiteX22" fmla="*/ 163620 w 225432"/>
                <a:gd name="connsiteY22" fmla="*/ 34357 h 157802"/>
                <a:gd name="connsiteX23" fmla="*/ 164432 w 225432"/>
                <a:gd name="connsiteY23" fmla="*/ 27459 h 157802"/>
                <a:gd name="connsiteX24" fmla="*/ 163846 w 225432"/>
                <a:gd name="connsiteY24" fmla="*/ 21868 h 157802"/>
                <a:gd name="connsiteX25" fmla="*/ 158571 w 225432"/>
                <a:gd name="connsiteY25" fmla="*/ 16278 h 157802"/>
                <a:gd name="connsiteX26" fmla="*/ 154648 w 225432"/>
                <a:gd name="connsiteY26" fmla="*/ 10642 h 157802"/>
                <a:gd name="connsiteX27" fmla="*/ 152033 w 225432"/>
                <a:gd name="connsiteY27" fmla="*/ 5772 h 157802"/>
                <a:gd name="connsiteX28" fmla="*/ 152213 w 225432"/>
                <a:gd name="connsiteY28" fmla="*/ 4375 h 157802"/>
                <a:gd name="connsiteX29" fmla="*/ 144008 w 225432"/>
                <a:gd name="connsiteY29" fmla="*/ 4239 h 157802"/>
                <a:gd name="connsiteX30" fmla="*/ 137290 w 225432"/>
                <a:gd name="connsiteY30" fmla="*/ 4104 h 157802"/>
                <a:gd name="connsiteX31" fmla="*/ 133863 w 225432"/>
                <a:gd name="connsiteY31" fmla="*/ 8883 h 157802"/>
                <a:gd name="connsiteX32" fmla="*/ 131068 w 225432"/>
                <a:gd name="connsiteY32" fmla="*/ 15782 h 157802"/>
                <a:gd name="connsiteX33" fmla="*/ 126920 w 225432"/>
                <a:gd name="connsiteY33" fmla="*/ 21237 h 157802"/>
                <a:gd name="connsiteX34" fmla="*/ 120788 w 225432"/>
                <a:gd name="connsiteY34" fmla="*/ 25295 h 157802"/>
                <a:gd name="connsiteX35" fmla="*/ 116685 w 225432"/>
                <a:gd name="connsiteY35" fmla="*/ 30029 h 157802"/>
                <a:gd name="connsiteX36" fmla="*/ 111906 w 225432"/>
                <a:gd name="connsiteY36" fmla="*/ 34808 h 157802"/>
                <a:gd name="connsiteX37" fmla="*/ 105819 w 225432"/>
                <a:gd name="connsiteY37" fmla="*/ 36070 h 157802"/>
                <a:gd name="connsiteX38" fmla="*/ 97704 w 225432"/>
                <a:gd name="connsiteY38" fmla="*/ 39407 h 157802"/>
                <a:gd name="connsiteX39" fmla="*/ 88326 w 225432"/>
                <a:gd name="connsiteY39" fmla="*/ 39227 h 157802"/>
                <a:gd name="connsiteX40" fmla="*/ 84989 w 225432"/>
                <a:gd name="connsiteY40" fmla="*/ 38460 h 157802"/>
                <a:gd name="connsiteX41" fmla="*/ 82915 w 225432"/>
                <a:gd name="connsiteY41" fmla="*/ 41210 h 157802"/>
                <a:gd name="connsiteX42" fmla="*/ 84854 w 225432"/>
                <a:gd name="connsiteY42" fmla="*/ 46080 h 157802"/>
                <a:gd name="connsiteX43" fmla="*/ 80706 w 225432"/>
                <a:gd name="connsiteY43" fmla="*/ 51580 h 157802"/>
                <a:gd name="connsiteX44" fmla="*/ 75251 w 225432"/>
                <a:gd name="connsiteY44" fmla="*/ 54962 h 157802"/>
                <a:gd name="connsiteX45" fmla="*/ 69209 w 225432"/>
                <a:gd name="connsiteY45" fmla="*/ 56900 h 157802"/>
                <a:gd name="connsiteX46" fmla="*/ 62446 w 225432"/>
                <a:gd name="connsiteY46" fmla="*/ 58839 h 157802"/>
                <a:gd name="connsiteX47" fmla="*/ 55007 w 225432"/>
                <a:gd name="connsiteY47" fmla="*/ 60823 h 157802"/>
                <a:gd name="connsiteX48" fmla="*/ 47613 w 225432"/>
                <a:gd name="connsiteY48" fmla="*/ 62762 h 157802"/>
                <a:gd name="connsiteX49" fmla="*/ 41616 w 225432"/>
                <a:gd name="connsiteY49" fmla="*/ 59876 h 157802"/>
                <a:gd name="connsiteX50" fmla="*/ 36837 w 225432"/>
                <a:gd name="connsiteY50" fmla="*/ 62536 h 157802"/>
                <a:gd name="connsiteX51" fmla="*/ 35710 w 225432"/>
                <a:gd name="connsiteY51" fmla="*/ 62897 h 157802"/>
                <a:gd name="connsiteX52" fmla="*/ 30119 w 225432"/>
                <a:gd name="connsiteY52" fmla="*/ 64520 h 157802"/>
                <a:gd name="connsiteX53" fmla="*/ 24077 w 225432"/>
                <a:gd name="connsiteY53" fmla="*/ 63032 h 157802"/>
                <a:gd name="connsiteX54" fmla="*/ 24077 w 225432"/>
                <a:gd name="connsiteY54" fmla="*/ 62897 h 157802"/>
                <a:gd name="connsiteX55" fmla="*/ 22003 w 225432"/>
                <a:gd name="connsiteY55" fmla="*/ 65737 h 157802"/>
                <a:gd name="connsiteX56" fmla="*/ 18577 w 225432"/>
                <a:gd name="connsiteY56" fmla="*/ 69840 h 157802"/>
                <a:gd name="connsiteX57" fmla="*/ 16458 w 225432"/>
                <a:gd name="connsiteY57" fmla="*/ 76739 h 157802"/>
                <a:gd name="connsiteX58" fmla="*/ 11679 w 225432"/>
                <a:gd name="connsiteY58" fmla="*/ 80796 h 157802"/>
                <a:gd name="connsiteX59" fmla="*/ 10912 w 225432"/>
                <a:gd name="connsiteY59" fmla="*/ 87018 h 157802"/>
                <a:gd name="connsiteX60" fmla="*/ 6809 w 225432"/>
                <a:gd name="connsiteY60" fmla="*/ 89047 h 157802"/>
                <a:gd name="connsiteX61" fmla="*/ 4104 w 225432"/>
                <a:gd name="connsiteY61" fmla="*/ 91752 h 157802"/>
                <a:gd name="connsiteX62" fmla="*/ 8072 w 225432"/>
                <a:gd name="connsiteY62" fmla="*/ 95269 h 157802"/>
                <a:gd name="connsiteX63" fmla="*/ 7981 w 225432"/>
                <a:gd name="connsiteY63" fmla="*/ 100815 h 157802"/>
                <a:gd name="connsiteX64" fmla="*/ 5908 w 225432"/>
                <a:gd name="connsiteY64" fmla="*/ 103565 h 157802"/>
                <a:gd name="connsiteX65" fmla="*/ 8523 w 225432"/>
                <a:gd name="connsiteY65" fmla="*/ 105684 h 157802"/>
                <a:gd name="connsiteX66" fmla="*/ 9109 w 225432"/>
                <a:gd name="connsiteY66" fmla="*/ 110554 h 157802"/>
                <a:gd name="connsiteX67" fmla="*/ 11092 w 225432"/>
                <a:gd name="connsiteY67" fmla="*/ 113349 h 157802"/>
                <a:gd name="connsiteX68" fmla="*/ 13708 w 225432"/>
                <a:gd name="connsiteY68" fmla="*/ 116820 h 157802"/>
                <a:gd name="connsiteX69" fmla="*/ 16999 w 225432"/>
                <a:gd name="connsiteY69" fmla="*/ 120382 h 157802"/>
                <a:gd name="connsiteX70" fmla="*/ 16278 w 225432"/>
                <a:gd name="connsiteY70" fmla="*/ 123809 h 157802"/>
                <a:gd name="connsiteX71" fmla="*/ 16187 w 225432"/>
                <a:gd name="connsiteY71" fmla="*/ 128182 h 157802"/>
                <a:gd name="connsiteX72" fmla="*/ 16187 w 225432"/>
                <a:gd name="connsiteY72" fmla="*/ 129355 h 157802"/>
                <a:gd name="connsiteX73" fmla="*/ 20110 w 225432"/>
                <a:gd name="connsiteY73" fmla="*/ 134269 h 157802"/>
                <a:gd name="connsiteX74" fmla="*/ 23446 w 225432"/>
                <a:gd name="connsiteY74" fmla="*/ 137109 h 157802"/>
                <a:gd name="connsiteX75" fmla="*/ 27369 w 225432"/>
                <a:gd name="connsiteY75" fmla="*/ 141348 h 157802"/>
                <a:gd name="connsiteX76" fmla="*/ 31381 w 225432"/>
                <a:gd name="connsiteY76" fmla="*/ 143467 h 157802"/>
                <a:gd name="connsiteX77" fmla="*/ 31291 w 225432"/>
                <a:gd name="connsiteY77" fmla="*/ 149012 h 157802"/>
                <a:gd name="connsiteX78" fmla="*/ 32463 w 225432"/>
                <a:gd name="connsiteY78" fmla="*/ 158030 h 157802"/>
                <a:gd name="connsiteX79" fmla="*/ 32869 w 225432"/>
                <a:gd name="connsiteY79" fmla="*/ 157579 h 157802"/>
                <a:gd name="connsiteX80" fmla="*/ 37919 w 225432"/>
                <a:gd name="connsiteY80" fmla="*/ 151898 h 157802"/>
                <a:gd name="connsiteX81" fmla="*/ 38776 w 225432"/>
                <a:gd name="connsiteY81" fmla="*/ 143602 h 157802"/>
                <a:gd name="connsiteX82" fmla="*/ 38821 w 225432"/>
                <a:gd name="connsiteY82" fmla="*/ 140130 h 157802"/>
                <a:gd name="connsiteX83" fmla="*/ 40218 w 225432"/>
                <a:gd name="connsiteY83" fmla="*/ 136704 h 157802"/>
                <a:gd name="connsiteX84" fmla="*/ 44276 w 225432"/>
                <a:gd name="connsiteY84" fmla="*/ 135396 h 157802"/>
                <a:gd name="connsiteX85" fmla="*/ 51670 w 225432"/>
                <a:gd name="connsiteY85" fmla="*/ 134855 h 157802"/>
                <a:gd name="connsiteX86" fmla="*/ 56404 w 225432"/>
                <a:gd name="connsiteY86" fmla="*/ 133548 h 157802"/>
                <a:gd name="connsiteX87" fmla="*/ 60417 w 225432"/>
                <a:gd name="connsiteY87" fmla="*/ 133593 h 157802"/>
                <a:gd name="connsiteX88" fmla="*/ 62581 w 225432"/>
                <a:gd name="connsiteY88" fmla="*/ 134269 h 157802"/>
                <a:gd name="connsiteX89" fmla="*/ 65106 w 225432"/>
                <a:gd name="connsiteY89" fmla="*/ 135080 h 157802"/>
                <a:gd name="connsiteX90" fmla="*/ 70471 w 225432"/>
                <a:gd name="connsiteY90" fmla="*/ 135171 h 157802"/>
                <a:gd name="connsiteX91" fmla="*/ 75206 w 225432"/>
                <a:gd name="connsiteY91" fmla="*/ 134585 h 157802"/>
                <a:gd name="connsiteX92" fmla="*/ 75566 w 225432"/>
                <a:gd name="connsiteY92" fmla="*/ 133052 h 157802"/>
                <a:gd name="connsiteX93" fmla="*/ 76648 w 225432"/>
                <a:gd name="connsiteY93" fmla="*/ 129039 h 157802"/>
                <a:gd name="connsiteX94" fmla="*/ 78767 w 225432"/>
                <a:gd name="connsiteY94" fmla="*/ 123538 h 157802"/>
                <a:gd name="connsiteX95" fmla="*/ 81563 w 225432"/>
                <a:gd name="connsiteY95" fmla="*/ 116685 h 157802"/>
                <a:gd name="connsiteX96" fmla="*/ 85711 w 225432"/>
                <a:gd name="connsiteY96" fmla="*/ 109832 h 157802"/>
                <a:gd name="connsiteX97" fmla="*/ 92474 w 225432"/>
                <a:gd name="connsiteY97" fmla="*/ 107172 h 157802"/>
                <a:gd name="connsiteX98" fmla="*/ 97163 w 225432"/>
                <a:gd name="connsiteY98" fmla="*/ 107262 h 157802"/>
                <a:gd name="connsiteX99" fmla="*/ 101852 w 225432"/>
                <a:gd name="connsiteY99" fmla="*/ 109426 h 157802"/>
                <a:gd name="connsiteX100" fmla="*/ 105819 w 225432"/>
                <a:gd name="connsiteY100" fmla="*/ 112943 h 157802"/>
                <a:gd name="connsiteX101" fmla="*/ 109742 w 225432"/>
                <a:gd name="connsiteY101" fmla="*/ 118579 h 157802"/>
                <a:gd name="connsiteX102" fmla="*/ 113755 w 225432"/>
                <a:gd name="connsiteY102" fmla="*/ 119300 h 157802"/>
                <a:gd name="connsiteX103" fmla="*/ 119120 w 225432"/>
                <a:gd name="connsiteY103" fmla="*/ 120112 h 157802"/>
                <a:gd name="connsiteX104" fmla="*/ 122411 w 225432"/>
                <a:gd name="connsiteY104" fmla="*/ 122276 h 157802"/>
                <a:gd name="connsiteX105" fmla="*/ 126424 w 225432"/>
                <a:gd name="connsiteY105" fmla="*/ 122997 h 157802"/>
                <a:gd name="connsiteX106" fmla="*/ 130482 w 225432"/>
                <a:gd name="connsiteY106" fmla="*/ 123088 h 157802"/>
                <a:gd name="connsiteX107" fmla="*/ 134494 w 225432"/>
                <a:gd name="connsiteY107" fmla="*/ 123854 h 157802"/>
                <a:gd name="connsiteX108" fmla="*/ 137831 w 225432"/>
                <a:gd name="connsiteY108" fmla="*/ 125297 h 157802"/>
                <a:gd name="connsiteX109" fmla="*/ 142520 w 225432"/>
                <a:gd name="connsiteY109" fmla="*/ 125387 h 157802"/>
                <a:gd name="connsiteX110" fmla="*/ 145946 w 225432"/>
                <a:gd name="connsiteY110" fmla="*/ 121284 h 157802"/>
                <a:gd name="connsiteX111" fmla="*/ 146668 w 225432"/>
                <a:gd name="connsiteY111" fmla="*/ 118534 h 157802"/>
                <a:gd name="connsiteX112" fmla="*/ 150726 w 225432"/>
                <a:gd name="connsiteY112" fmla="*/ 115829 h 157802"/>
                <a:gd name="connsiteX113" fmla="*/ 156136 w 225432"/>
                <a:gd name="connsiteY113" fmla="*/ 115919 h 157802"/>
                <a:gd name="connsiteX114" fmla="*/ 160780 w 225432"/>
                <a:gd name="connsiteY114" fmla="*/ 116730 h 157802"/>
                <a:gd name="connsiteX115" fmla="*/ 165559 w 225432"/>
                <a:gd name="connsiteY115" fmla="*/ 114025 h 157802"/>
                <a:gd name="connsiteX116" fmla="*/ 171646 w 225432"/>
                <a:gd name="connsiteY116" fmla="*/ 111365 h 157802"/>
                <a:gd name="connsiteX117" fmla="*/ 175703 w 225432"/>
                <a:gd name="connsiteY117" fmla="*/ 110057 h 157802"/>
                <a:gd name="connsiteX118" fmla="*/ 181700 w 225432"/>
                <a:gd name="connsiteY118" fmla="*/ 111545 h 157802"/>
                <a:gd name="connsiteX119" fmla="*/ 187110 w 225432"/>
                <a:gd name="connsiteY119" fmla="*/ 111636 h 157802"/>
                <a:gd name="connsiteX120" fmla="*/ 191168 w 225432"/>
                <a:gd name="connsiteY120" fmla="*/ 109652 h 157802"/>
                <a:gd name="connsiteX121" fmla="*/ 195947 w 225432"/>
                <a:gd name="connsiteY121" fmla="*/ 104873 h 157802"/>
                <a:gd name="connsiteX122" fmla="*/ 203973 w 225432"/>
                <a:gd name="connsiteY122" fmla="*/ 107082 h 157802"/>
                <a:gd name="connsiteX123" fmla="*/ 209338 w 225432"/>
                <a:gd name="connsiteY123" fmla="*/ 107172 h 157802"/>
                <a:gd name="connsiteX124" fmla="*/ 215334 w 225432"/>
                <a:gd name="connsiteY124" fmla="*/ 110057 h 157802"/>
                <a:gd name="connsiteX125" fmla="*/ 218671 w 225432"/>
                <a:gd name="connsiteY125" fmla="*/ 110148 h 157802"/>
                <a:gd name="connsiteX126" fmla="*/ 222053 w 225432"/>
                <a:gd name="connsiteY126" fmla="*/ 108119 h 157802"/>
                <a:gd name="connsiteX127" fmla="*/ 225479 w 225432"/>
                <a:gd name="connsiteY127" fmla="*/ 106721 h 157802"/>
                <a:gd name="connsiteX128" fmla="*/ 225524 w 225432"/>
                <a:gd name="connsiteY128" fmla="*/ 101942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225432" h="157802">
                  <a:moveTo>
                    <a:pt x="221602" y="97704"/>
                  </a:moveTo>
                  <a:lnTo>
                    <a:pt x="216958" y="94142"/>
                  </a:lnTo>
                  <a:lnTo>
                    <a:pt x="212269" y="92023"/>
                  </a:lnTo>
                  <a:lnTo>
                    <a:pt x="209699" y="87785"/>
                  </a:lnTo>
                  <a:lnTo>
                    <a:pt x="209789" y="82284"/>
                  </a:lnTo>
                  <a:lnTo>
                    <a:pt x="208752" y="80932"/>
                  </a:lnTo>
                  <a:lnTo>
                    <a:pt x="206498" y="78046"/>
                  </a:lnTo>
                  <a:lnTo>
                    <a:pt x="202530" y="74529"/>
                  </a:lnTo>
                  <a:lnTo>
                    <a:pt x="199194" y="72365"/>
                  </a:lnTo>
                  <a:lnTo>
                    <a:pt x="194595" y="68127"/>
                  </a:lnTo>
                  <a:lnTo>
                    <a:pt x="190582" y="66684"/>
                  </a:lnTo>
                  <a:lnTo>
                    <a:pt x="189996" y="61139"/>
                  </a:lnTo>
                  <a:lnTo>
                    <a:pt x="188688" y="59065"/>
                  </a:lnTo>
                  <a:lnTo>
                    <a:pt x="185397" y="57577"/>
                  </a:lnTo>
                  <a:lnTo>
                    <a:pt x="182106" y="51986"/>
                  </a:lnTo>
                  <a:lnTo>
                    <a:pt x="176064" y="51896"/>
                  </a:lnTo>
                  <a:lnTo>
                    <a:pt x="173404" y="49777"/>
                  </a:lnTo>
                  <a:lnTo>
                    <a:pt x="173494" y="45629"/>
                  </a:lnTo>
                  <a:lnTo>
                    <a:pt x="170834" y="45584"/>
                  </a:lnTo>
                  <a:lnTo>
                    <a:pt x="165424" y="45449"/>
                  </a:lnTo>
                  <a:lnTo>
                    <a:pt x="161456" y="43329"/>
                  </a:lnTo>
                  <a:lnTo>
                    <a:pt x="159517" y="38460"/>
                  </a:lnTo>
                  <a:lnTo>
                    <a:pt x="163620" y="34357"/>
                  </a:lnTo>
                  <a:lnTo>
                    <a:pt x="164432" y="27459"/>
                  </a:lnTo>
                  <a:lnTo>
                    <a:pt x="163846" y="21868"/>
                  </a:lnTo>
                  <a:lnTo>
                    <a:pt x="158571" y="16278"/>
                  </a:lnTo>
                  <a:lnTo>
                    <a:pt x="154648" y="10642"/>
                  </a:lnTo>
                  <a:lnTo>
                    <a:pt x="152033" y="5772"/>
                  </a:lnTo>
                  <a:lnTo>
                    <a:pt x="152213" y="4375"/>
                  </a:lnTo>
                  <a:lnTo>
                    <a:pt x="144008" y="4239"/>
                  </a:lnTo>
                  <a:lnTo>
                    <a:pt x="137290" y="4104"/>
                  </a:lnTo>
                  <a:lnTo>
                    <a:pt x="133863" y="8883"/>
                  </a:lnTo>
                  <a:lnTo>
                    <a:pt x="131068" y="15782"/>
                  </a:lnTo>
                  <a:lnTo>
                    <a:pt x="126920" y="21237"/>
                  </a:lnTo>
                  <a:lnTo>
                    <a:pt x="120788" y="25295"/>
                  </a:lnTo>
                  <a:lnTo>
                    <a:pt x="116685" y="30029"/>
                  </a:lnTo>
                  <a:lnTo>
                    <a:pt x="111906" y="34808"/>
                  </a:lnTo>
                  <a:lnTo>
                    <a:pt x="105819" y="36070"/>
                  </a:lnTo>
                  <a:lnTo>
                    <a:pt x="97704" y="39407"/>
                  </a:lnTo>
                  <a:lnTo>
                    <a:pt x="88326" y="39227"/>
                  </a:lnTo>
                  <a:lnTo>
                    <a:pt x="84989" y="38460"/>
                  </a:lnTo>
                  <a:lnTo>
                    <a:pt x="82915" y="41210"/>
                  </a:lnTo>
                  <a:lnTo>
                    <a:pt x="84854" y="46080"/>
                  </a:lnTo>
                  <a:lnTo>
                    <a:pt x="80706" y="51580"/>
                  </a:lnTo>
                  <a:lnTo>
                    <a:pt x="75251" y="54962"/>
                  </a:lnTo>
                  <a:lnTo>
                    <a:pt x="69209" y="56900"/>
                  </a:lnTo>
                  <a:lnTo>
                    <a:pt x="62446" y="58839"/>
                  </a:lnTo>
                  <a:lnTo>
                    <a:pt x="55007" y="60823"/>
                  </a:lnTo>
                  <a:lnTo>
                    <a:pt x="47613" y="62762"/>
                  </a:lnTo>
                  <a:lnTo>
                    <a:pt x="41616" y="59876"/>
                  </a:lnTo>
                  <a:lnTo>
                    <a:pt x="36837" y="62536"/>
                  </a:lnTo>
                  <a:lnTo>
                    <a:pt x="35710" y="62897"/>
                  </a:lnTo>
                  <a:lnTo>
                    <a:pt x="30119" y="64520"/>
                  </a:lnTo>
                  <a:lnTo>
                    <a:pt x="24077" y="63032"/>
                  </a:lnTo>
                  <a:lnTo>
                    <a:pt x="24077" y="62897"/>
                  </a:lnTo>
                  <a:lnTo>
                    <a:pt x="22003" y="65737"/>
                  </a:lnTo>
                  <a:lnTo>
                    <a:pt x="18577" y="69840"/>
                  </a:lnTo>
                  <a:lnTo>
                    <a:pt x="16458" y="76739"/>
                  </a:lnTo>
                  <a:lnTo>
                    <a:pt x="11679" y="80796"/>
                  </a:lnTo>
                  <a:lnTo>
                    <a:pt x="10912" y="87018"/>
                  </a:lnTo>
                  <a:lnTo>
                    <a:pt x="6809" y="89047"/>
                  </a:lnTo>
                  <a:lnTo>
                    <a:pt x="4104" y="91752"/>
                  </a:lnTo>
                  <a:lnTo>
                    <a:pt x="8072" y="95269"/>
                  </a:lnTo>
                  <a:lnTo>
                    <a:pt x="7981" y="100815"/>
                  </a:lnTo>
                  <a:lnTo>
                    <a:pt x="5908" y="103565"/>
                  </a:lnTo>
                  <a:lnTo>
                    <a:pt x="8523" y="105684"/>
                  </a:lnTo>
                  <a:lnTo>
                    <a:pt x="9109" y="110554"/>
                  </a:lnTo>
                  <a:lnTo>
                    <a:pt x="11092" y="113349"/>
                  </a:lnTo>
                  <a:lnTo>
                    <a:pt x="13708" y="116820"/>
                  </a:lnTo>
                  <a:lnTo>
                    <a:pt x="16999" y="120382"/>
                  </a:lnTo>
                  <a:lnTo>
                    <a:pt x="16278" y="123809"/>
                  </a:lnTo>
                  <a:lnTo>
                    <a:pt x="16187" y="128182"/>
                  </a:lnTo>
                  <a:lnTo>
                    <a:pt x="16187" y="129355"/>
                  </a:lnTo>
                  <a:lnTo>
                    <a:pt x="20110" y="134269"/>
                  </a:lnTo>
                  <a:lnTo>
                    <a:pt x="23446" y="137109"/>
                  </a:lnTo>
                  <a:lnTo>
                    <a:pt x="27369" y="141348"/>
                  </a:lnTo>
                  <a:lnTo>
                    <a:pt x="31381" y="143467"/>
                  </a:lnTo>
                  <a:lnTo>
                    <a:pt x="31291" y="149012"/>
                  </a:lnTo>
                  <a:lnTo>
                    <a:pt x="32463" y="158030"/>
                  </a:lnTo>
                  <a:lnTo>
                    <a:pt x="32869" y="157579"/>
                  </a:lnTo>
                  <a:lnTo>
                    <a:pt x="37919" y="151898"/>
                  </a:lnTo>
                  <a:lnTo>
                    <a:pt x="38776" y="143602"/>
                  </a:lnTo>
                  <a:lnTo>
                    <a:pt x="38821" y="140130"/>
                  </a:lnTo>
                  <a:lnTo>
                    <a:pt x="40218" y="136704"/>
                  </a:lnTo>
                  <a:lnTo>
                    <a:pt x="44276" y="135396"/>
                  </a:lnTo>
                  <a:lnTo>
                    <a:pt x="51670" y="134855"/>
                  </a:lnTo>
                  <a:lnTo>
                    <a:pt x="56404" y="133548"/>
                  </a:lnTo>
                  <a:lnTo>
                    <a:pt x="60417" y="133593"/>
                  </a:lnTo>
                  <a:lnTo>
                    <a:pt x="62581" y="134269"/>
                  </a:lnTo>
                  <a:lnTo>
                    <a:pt x="65106" y="135080"/>
                  </a:lnTo>
                  <a:lnTo>
                    <a:pt x="70471" y="135171"/>
                  </a:lnTo>
                  <a:lnTo>
                    <a:pt x="75206" y="134585"/>
                  </a:lnTo>
                  <a:lnTo>
                    <a:pt x="75566" y="133052"/>
                  </a:lnTo>
                  <a:lnTo>
                    <a:pt x="76648" y="129039"/>
                  </a:lnTo>
                  <a:lnTo>
                    <a:pt x="78767" y="123538"/>
                  </a:lnTo>
                  <a:lnTo>
                    <a:pt x="81563" y="116685"/>
                  </a:lnTo>
                  <a:lnTo>
                    <a:pt x="85711" y="109832"/>
                  </a:lnTo>
                  <a:lnTo>
                    <a:pt x="92474" y="107172"/>
                  </a:lnTo>
                  <a:lnTo>
                    <a:pt x="97163" y="107262"/>
                  </a:lnTo>
                  <a:lnTo>
                    <a:pt x="101852" y="109426"/>
                  </a:lnTo>
                  <a:lnTo>
                    <a:pt x="105819" y="112943"/>
                  </a:lnTo>
                  <a:lnTo>
                    <a:pt x="109742" y="118579"/>
                  </a:lnTo>
                  <a:lnTo>
                    <a:pt x="113755" y="119300"/>
                  </a:lnTo>
                  <a:lnTo>
                    <a:pt x="119120" y="120112"/>
                  </a:lnTo>
                  <a:lnTo>
                    <a:pt x="122411" y="122276"/>
                  </a:lnTo>
                  <a:lnTo>
                    <a:pt x="126424" y="122997"/>
                  </a:lnTo>
                  <a:lnTo>
                    <a:pt x="130482" y="123088"/>
                  </a:lnTo>
                  <a:lnTo>
                    <a:pt x="134494" y="123854"/>
                  </a:lnTo>
                  <a:lnTo>
                    <a:pt x="137831" y="125297"/>
                  </a:lnTo>
                  <a:lnTo>
                    <a:pt x="142520" y="125387"/>
                  </a:lnTo>
                  <a:lnTo>
                    <a:pt x="145946" y="121284"/>
                  </a:lnTo>
                  <a:lnTo>
                    <a:pt x="146668" y="118534"/>
                  </a:lnTo>
                  <a:lnTo>
                    <a:pt x="150726" y="115829"/>
                  </a:lnTo>
                  <a:lnTo>
                    <a:pt x="156136" y="115919"/>
                  </a:lnTo>
                  <a:lnTo>
                    <a:pt x="160780" y="116730"/>
                  </a:lnTo>
                  <a:lnTo>
                    <a:pt x="165559" y="114025"/>
                  </a:lnTo>
                  <a:lnTo>
                    <a:pt x="171646" y="111365"/>
                  </a:lnTo>
                  <a:lnTo>
                    <a:pt x="175703" y="110057"/>
                  </a:lnTo>
                  <a:lnTo>
                    <a:pt x="181700" y="111545"/>
                  </a:lnTo>
                  <a:lnTo>
                    <a:pt x="187110" y="111636"/>
                  </a:lnTo>
                  <a:lnTo>
                    <a:pt x="191168" y="109652"/>
                  </a:lnTo>
                  <a:lnTo>
                    <a:pt x="195947" y="104873"/>
                  </a:lnTo>
                  <a:lnTo>
                    <a:pt x="203973" y="107082"/>
                  </a:lnTo>
                  <a:lnTo>
                    <a:pt x="209338" y="107172"/>
                  </a:lnTo>
                  <a:lnTo>
                    <a:pt x="215334" y="110057"/>
                  </a:lnTo>
                  <a:lnTo>
                    <a:pt x="218671" y="110148"/>
                  </a:lnTo>
                  <a:lnTo>
                    <a:pt x="222053" y="108119"/>
                  </a:lnTo>
                  <a:lnTo>
                    <a:pt x="225479" y="106721"/>
                  </a:lnTo>
                  <a:lnTo>
                    <a:pt x="225524" y="10194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3" name="手繪多邊形: 圖案 322">
              <a:extLst>
                <a:ext uri="{FF2B5EF4-FFF2-40B4-BE49-F238E27FC236}">
                  <a16:creationId xmlns:a16="http://schemas.microsoft.com/office/drawing/2014/main" id="{338F6E8D-DCAF-419F-9955-DAE37A4D01EA}"/>
                </a:ext>
              </a:extLst>
            </p:cNvPr>
            <p:cNvSpPr/>
            <p:nvPr/>
          </p:nvSpPr>
          <p:spPr>
            <a:xfrm>
              <a:off x="2323370" y="3185735"/>
              <a:ext cx="21906" cy="21906"/>
            </a:xfrm>
            <a:custGeom>
              <a:avLst/>
              <a:gdLst>
                <a:gd name="connsiteX0" fmla="*/ 12175 w 18034"/>
                <a:gd name="connsiteY0" fmla="*/ 13843 h 18034"/>
                <a:gd name="connsiteX1" fmla="*/ 14880 w 18034"/>
                <a:gd name="connsiteY1" fmla="*/ 12535 h 18034"/>
                <a:gd name="connsiteX2" fmla="*/ 16954 w 18034"/>
                <a:gd name="connsiteY2" fmla="*/ 9785 h 18034"/>
                <a:gd name="connsiteX3" fmla="*/ 15646 w 18034"/>
                <a:gd name="connsiteY3" fmla="*/ 8387 h 18034"/>
                <a:gd name="connsiteX4" fmla="*/ 12310 w 18034"/>
                <a:gd name="connsiteY4" fmla="*/ 7621 h 18034"/>
                <a:gd name="connsiteX5" fmla="*/ 9695 w 18034"/>
                <a:gd name="connsiteY5" fmla="*/ 4104 h 18034"/>
                <a:gd name="connsiteX6" fmla="*/ 4104 w 18034"/>
                <a:gd name="connsiteY6" fmla="*/ 15782 h 18034"/>
                <a:gd name="connsiteX7" fmla="*/ 7440 w 18034"/>
                <a:gd name="connsiteY7" fmla="*/ 1582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18034">
                  <a:moveTo>
                    <a:pt x="12175" y="13843"/>
                  </a:moveTo>
                  <a:lnTo>
                    <a:pt x="14880" y="12535"/>
                  </a:lnTo>
                  <a:lnTo>
                    <a:pt x="16954" y="9785"/>
                  </a:lnTo>
                  <a:lnTo>
                    <a:pt x="15646" y="8387"/>
                  </a:lnTo>
                  <a:lnTo>
                    <a:pt x="12310" y="7621"/>
                  </a:lnTo>
                  <a:lnTo>
                    <a:pt x="9695" y="4104"/>
                  </a:lnTo>
                  <a:lnTo>
                    <a:pt x="4104" y="15782"/>
                  </a:lnTo>
                  <a:lnTo>
                    <a:pt x="7440" y="1582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4" name="手繪多邊形: 圖案 323">
              <a:extLst>
                <a:ext uri="{FF2B5EF4-FFF2-40B4-BE49-F238E27FC236}">
                  <a16:creationId xmlns:a16="http://schemas.microsoft.com/office/drawing/2014/main" id="{43B25F7C-3BF2-4CA5-8175-28D92A6EAA6F}"/>
                </a:ext>
              </a:extLst>
            </p:cNvPr>
            <p:cNvSpPr/>
            <p:nvPr/>
          </p:nvSpPr>
          <p:spPr>
            <a:xfrm>
              <a:off x="2202669" y="3079930"/>
              <a:ext cx="131435" cy="120480"/>
            </a:xfrm>
            <a:custGeom>
              <a:avLst/>
              <a:gdLst>
                <a:gd name="connsiteX0" fmla="*/ 91662 w 108207"/>
                <a:gd name="connsiteY0" fmla="*/ 86748 h 99190"/>
                <a:gd name="connsiteX1" fmla="*/ 94277 w 108207"/>
                <a:gd name="connsiteY1" fmla="*/ 90941 h 99190"/>
                <a:gd name="connsiteX2" fmla="*/ 98921 w 108207"/>
                <a:gd name="connsiteY2" fmla="*/ 93826 h 99190"/>
                <a:gd name="connsiteX3" fmla="*/ 100680 w 108207"/>
                <a:gd name="connsiteY3" fmla="*/ 96171 h 99190"/>
                <a:gd name="connsiteX4" fmla="*/ 108299 w 108207"/>
                <a:gd name="connsiteY4" fmla="*/ 90445 h 99190"/>
                <a:gd name="connsiteX5" fmla="*/ 105098 w 108207"/>
                <a:gd name="connsiteY5" fmla="*/ 87018 h 99190"/>
                <a:gd name="connsiteX6" fmla="*/ 101807 w 108207"/>
                <a:gd name="connsiteY6" fmla="*/ 84178 h 99190"/>
                <a:gd name="connsiteX7" fmla="*/ 99192 w 108207"/>
                <a:gd name="connsiteY7" fmla="*/ 78587 h 99190"/>
                <a:gd name="connsiteX8" fmla="*/ 94503 w 108207"/>
                <a:gd name="connsiteY8" fmla="*/ 77099 h 99190"/>
                <a:gd name="connsiteX9" fmla="*/ 90580 w 108207"/>
                <a:gd name="connsiteY9" fmla="*/ 73583 h 99190"/>
                <a:gd name="connsiteX10" fmla="*/ 87650 w 108207"/>
                <a:gd name="connsiteY10" fmla="*/ 69389 h 99190"/>
                <a:gd name="connsiteX11" fmla="*/ 84043 w 108207"/>
                <a:gd name="connsiteY11" fmla="*/ 63077 h 99190"/>
                <a:gd name="connsiteX12" fmla="*/ 78001 w 108207"/>
                <a:gd name="connsiteY12" fmla="*/ 62266 h 99190"/>
                <a:gd name="connsiteX13" fmla="*/ 74710 w 108207"/>
                <a:gd name="connsiteY13" fmla="*/ 58749 h 99190"/>
                <a:gd name="connsiteX14" fmla="*/ 67992 w 108207"/>
                <a:gd name="connsiteY14" fmla="*/ 57261 h 99190"/>
                <a:gd name="connsiteX15" fmla="*/ 64069 w 108207"/>
                <a:gd name="connsiteY15" fmla="*/ 52347 h 99190"/>
                <a:gd name="connsiteX16" fmla="*/ 63483 w 108207"/>
                <a:gd name="connsiteY16" fmla="*/ 47477 h 99190"/>
                <a:gd name="connsiteX17" fmla="*/ 58794 w 108207"/>
                <a:gd name="connsiteY17" fmla="*/ 47387 h 99190"/>
                <a:gd name="connsiteX18" fmla="*/ 54105 w 108207"/>
                <a:gd name="connsiteY18" fmla="*/ 45899 h 99190"/>
                <a:gd name="connsiteX19" fmla="*/ 51490 w 108207"/>
                <a:gd name="connsiteY19" fmla="*/ 43104 h 99190"/>
                <a:gd name="connsiteX20" fmla="*/ 46170 w 108207"/>
                <a:gd name="connsiteY20" fmla="*/ 38144 h 99190"/>
                <a:gd name="connsiteX21" fmla="*/ 46981 w 108207"/>
                <a:gd name="connsiteY21" fmla="*/ 31246 h 99190"/>
                <a:gd name="connsiteX22" fmla="*/ 46395 w 108207"/>
                <a:gd name="connsiteY22" fmla="*/ 26377 h 99190"/>
                <a:gd name="connsiteX23" fmla="*/ 43870 w 108207"/>
                <a:gd name="connsiteY23" fmla="*/ 18036 h 99190"/>
                <a:gd name="connsiteX24" fmla="*/ 40624 w 108207"/>
                <a:gd name="connsiteY24" fmla="*/ 11724 h 99190"/>
                <a:gd name="connsiteX25" fmla="*/ 36702 w 108207"/>
                <a:gd name="connsiteY25" fmla="*/ 5457 h 99190"/>
                <a:gd name="connsiteX26" fmla="*/ 35484 w 108207"/>
                <a:gd name="connsiteY26" fmla="*/ 4104 h 99190"/>
                <a:gd name="connsiteX27" fmla="*/ 33997 w 108207"/>
                <a:gd name="connsiteY27" fmla="*/ 6764 h 99190"/>
                <a:gd name="connsiteX28" fmla="*/ 31923 w 108207"/>
                <a:gd name="connsiteY28" fmla="*/ 10912 h 99190"/>
                <a:gd name="connsiteX29" fmla="*/ 29849 w 108207"/>
                <a:gd name="connsiteY29" fmla="*/ 12220 h 99190"/>
                <a:gd name="connsiteX30" fmla="*/ 25791 w 108207"/>
                <a:gd name="connsiteY30" fmla="*/ 14249 h 99190"/>
                <a:gd name="connsiteX31" fmla="*/ 19028 w 108207"/>
                <a:gd name="connsiteY31" fmla="*/ 18261 h 99190"/>
                <a:gd name="connsiteX32" fmla="*/ 18306 w 108207"/>
                <a:gd name="connsiteY32" fmla="*/ 21057 h 99190"/>
                <a:gd name="connsiteX33" fmla="*/ 14249 w 108207"/>
                <a:gd name="connsiteY33" fmla="*/ 22364 h 99190"/>
                <a:gd name="connsiteX34" fmla="*/ 10867 w 108207"/>
                <a:gd name="connsiteY34" fmla="*/ 22274 h 99190"/>
                <a:gd name="connsiteX35" fmla="*/ 10101 w 108207"/>
                <a:gd name="connsiteY35" fmla="*/ 28496 h 99190"/>
                <a:gd name="connsiteX36" fmla="*/ 10010 w 108207"/>
                <a:gd name="connsiteY36" fmla="*/ 32644 h 99190"/>
                <a:gd name="connsiteX37" fmla="*/ 11273 w 108207"/>
                <a:gd name="connsiteY37" fmla="*/ 36837 h 99190"/>
                <a:gd name="connsiteX38" fmla="*/ 8478 w 108207"/>
                <a:gd name="connsiteY38" fmla="*/ 43735 h 99190"/>
                <a:gd name="connsiteX39" fmla="*/ 6358 w 108207"/>
                <a:gd name="connsiteY39" fmla="*/ 49912 h 99190"/>
                <a:gd name="connsiteX40" fmla="*/ 4240 w 108207"/>
                <a:gd name="connsiteY40" fmla="*/ 56089 h 99190"/>
                <a:gd name="connsiteX41" fmla="*/ 4104 w 108207"/>
                <a:gd name="connsiteY41" fmla="*/ 62356 h 99190"/>
                <a:gd name="connsiteX42" fmla="*/ 5051 w 108207"/>
                <a:gd name="connsiteY42" fmla="*/ 68398 h 99190"/>
                <a:gd name="connsiteX43" fmla="*/ 5637 w 108207"/>
                <a:gd name="connsiteY43" fmla="*/ 72320 h 99190"/>
                <a:gd name="connsiteX44" fmla="*/ 9334 w 108207"/>
                <a:gd name="connsiteY44" fmla="*/ 72140 h 99190"/>
                <a:gd name="connsiteX45" fmla="*/ 12039 w 108207"/>
                <a:gd name="connsiteY45" fmla="*/ 71463 h 99190"/>
                <a:gd name="connsiteX46" fmla="*/ 16729 w 108207"/>
                <a:gd name="connsiteY46" fmla="*/ 70201 h 99190"/>
                <a:gd name="connsiteX47" fmla="*/ 23401 w 108207"/>
                <a:gd name="connsiteY47" fmla="*/ 73763 h 99190"/>
                <a:gd name="connsiteX48" fmla="*/ 28947 w 108207"/>
                <a:gd name="connsiteY48" fmla="*/ 63483 h 99190"/>
                <a:gd name="connsiteX49" fmla="*/ 31607 w 108207"/>
                <a:gd name="connsiteY49" fmla="*/ 64926 h 99190"/>
                <a:gd name="connsiteX50" fmla="*/ 36927 w 108207"/>
                <a:gd name="connsiteY50" fmla="*/ 69164 h 99190"/>
                <a:gd name="connsiteX51" fmla="*/ 41616 w 108207"/>
                <a:gd name="connsiteY51" fmla="*/ 67856 h 99190"/>
                <a:gd name="connsiteX52" fmla="*/ 44366 w 108207"/>
                <a:gd name="connsiteY52" fmla="*/ 66504 h 99190"/>
                <a:gd name="connsiteX53" fmla="*/ 47072 w 108207"/>
                <a:gd name="connsiteY53" fmla="*/ 63799 h 99190"/>
                <a:gd name="connsiteX54" fmla="*/ 49010 w 108207"/>
                <a:gd name="connsiteY54" fmla="*/ 67992 h 99190"/>
                <a:gd name="connsiteX55" fmla="*/ 53744 w 108207"/>
                <a:gd name="connsiteY55" fmla="*/ 67361 h 99190"/>
                <a:gd name="connsiteX56" fmla="*/ 55819 w 108207"/>
                <a:gd name="connsiteY56" fmla="*/ 63934 h 99190"/>
                <a:gd name="connsiteX57" fmla="*/ 60462 w 108207"/>
                <a:gd name="connsiteY57" fmla="*/ 67496 h 99190"/>
                <a:gd name="connsiteX58" fmla="*/ 65828 w 108207"/>
                <a:gd name="connsiteY58" fmla="*/ 67586 h 99190"/>
                <a:gd name="connsiteX59" fmla="*/ 71148 w 108207"/>
                <a:gd name="connsiteY59" fmla="*/ 70472 h 99190"/>
                <a:gd name="connsiteX60" fmla="*/ 75161 w 108207"/>
                <a:gd name="connsiteY60" fmla="*/ 71914 h 99190"/>
                <a:gd name="connsiteX61" fmla="*/ 80436 w 108207"/>
                <a:gd name="connsiteY61" fmla="*/ 76152 h 99190"/>
                <a:gd name="connsiteX62" fmla="*/ 81698 w 108207"/>
                <a:gd name="connsiteY62" fmla="*/ 81743 h 99190"/>
                <a:gd name="connsiteX63" fmla="*/ 85666 w 108207"/>
                <a:gd name="connsiteY63" fmla="*/ 83186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8207" h="99190">
                  <a:moveTo>
                    <a:pt x="91662" y="86748"/>
                  </a:moveTo>
                  <a:lnTo>
                    <a:pt x="94277" y="90941"/>
                  </a:lnTo>
                  <a:lnTo>
                    <a:pt x="98921" y="93826"/>
                  </a:lnTo>
                  <a:lnTo>
                    <a:pt x="100680" y="96171"/>
                  </a:lnTo>
                  <a:lnTo>
                    <a:pt x="108299" y="90445"/>
                  </a:lnTo>
                  <a:lnTo>
                    <a:pt x="105098" y="87018"/>
                  </a:lnTo>
                  <a:lnTo>
                    <a:pt x="101807" y="84178"/>
                  </a:lnTo>
                  <a:lnTo>
                    <a:pt x="99192" y="78587"/>
                  </a:lnTo>
                  <a:lnTo>
                    <a:pt x="94503" y="77099"/>
                  </a:lnTo>
                  <a:lnTo>
                    <a:pt x="90580" y="73583"/>
                  </a:lnTo>
                  <a:lnTo>
                    <a:pt x="87650" y="69389"/>
                  </a:lnTo>
                  <a:lnTo>
                    <a:pt x="84043" y="63077"/>
                  </a:lnTo>
                  <a:lnTo>
                    <a:pt x="78001" y="62266"/>
                  </a:lnTo>
                  <a:lnTo>
                    <a:pt x="74710" y="58749"/>
                  </a:lnTo>
                  <a:lnTo>
                    <a:pt x="67992" y="57261"/>
                  </a:lnTo>
                  <a:lnTo>
                    <a:pt x="64069" y="52347"/>
                  </a:lnTo>
                  <a:lnTo>
                    <a:pt x="63483" y="47477"/>
                  </a:lnTo>
                  <a:lnTo>
                    <a:pt x="58794" y="47387"/>
                  </a:lnTo>
                  <a:lnTo>
                    <a:pt x="54105" y="45899"/>
                  </a:lnTo>
                  <a:lnTo>
                    <a:pt x="51490" y="43104"/>
                  </a:lnTo>
                  <a:lnTo>
                    <a:pt x="46170" y="38144"/>
                  </a:lnTo>
                  <a:lnTo>
                    <a:pt x="46981" y="31246"/>
                  </a:lnTo>
                  <a:lnTo>
                    <a:pt x="46395" y="26377"/>
                  </a:lnTo>
                  <a:lnTo>
                    <a:pt x="43870" y="18036"/>
                  </a:lnTo>
                  <a:lnTo>
                    <a:pt x="40624" y="11724"/>
                  </a:lnTo>
                  <a:lnTo>
                    <a:pt x="36702" y="5457"/>
                  </a:lnTo>
                  <a:lnTo>
                    <a:pt x="35484" y="4104"/>
                  </a:lnTo>
                  <a:lnTo>
                    <a:pt x="33997" y="6764"/>
                  </a:lnTo>
                  <a:lnTo>
                    <a:pt x="31923" y="10912"/>
                  </a:lnTo>
                  <a:lnTo>
                    <a:pt x="29849" y="12220"/>
                  </a:lnTo>
                  <a:lnTo>
                    <a:pt x="25791" y="14249"/>
                  </a:lnTo>
                  <a:lnTo>
                    <a:pt x="19028" y="18261"/>
                  </a:lnTo>
                  <a:lnTo>
                    <a:pt x="18306" y="21057"/>
                  </a:lnTo>
                  <a:lnTo>
                    <a:pt x="14249" y="22364"/>
                  </a:lnTo>
                  <a:lnTo>
                    <a:pt x="10867" y="22274"/>
                  </a:lnTo>
                  <a:lnTo>
                    <a:pt x="10101" y="28496"/>
                  </a:lnTo>
                  <a:lnTo>
                    <a:pt x="10010" y="32644"/>
                  </a:lnTo>
                  <a:lnTo>
                    <a:pt x="11273" y="36837"/>
                  </a:lnTo>
                  <a:lnTo>
                    <a:pt x="8478" y="43735"/>
                  </a:lnTo>
                  <a:lnTo>
                    <a:pt x="6358" y="49912"/>
                  </a:lnTo>
                  <a:lnTo>
                    <a:pt x="4240" y="56089"/>
                  </a:lnTo>
                  <a:lnTo>
                    <a:pt x="4104" y="62356"/>
                  </a:lnTo>
                  <a:lnTo>
                    <a:pt x="5051" y="68398"/>
                  </a:lnTo>
                  <a:lnTo>
                    <a:pt x="5637" y="72320"/>
                  </a:lnTo>
                  <a:lnTo>
                    <a:pt x="9334" y="72140"/>
                  </a:lnTo>
                  <a:lnTo>
                    <a:pt x="12039" y="71463"/>
                  </a:lnTo>
                  <a:lnTo>
                    <a:pt x="16729" y="70201"/>
                  </a:lnTo>
                  <a:lnTo>
                    <a:pt x="23401" y="73763"/>
                  </a:lnTo>
                  <a:lnTo>
                    <a:pt x="28947" y="63483"/>
                  </a:lnTo>
                  <a:lnTo>
                    <a:pt x="31607" y="64926"/>
                  </a:lnTo>
                  <a:lnTo>
                    <a:pt x="36927" y="69164"/>
                  </a:lnTo>
                  <a:lnTo>
                    <a:pt x="41616" y="67856"/>
                  </a:lnTo>
                  <a:lnTo>
                    <a:pt x="44366" y="66504"/>
                  </a:lnTo>
                  <a:lnTo>
                    <a:pt x="47072" y="63799"/>
                  </a:lnTo>
                  <a:lnTo>
                    <a:pt x="49010" y="67992"/>
                  </a:lnTo>
                  <a:lnTo>
                    <a:pt x="53744" y="67361"/>
                  </a:lnTo>
                  <a:lnTo>
                    <a:pt x="55819" y="63934"/>
                  </a:lnTo>
                  <a:lnTo>
                    <a:pt x="60462" y="67496"/>
                  </a:lnTo>
                  <a:lnTo>
                    <a:pt x="65828" y="67586"/>
                  </a:lnTo>
                  <a:lnTo>
                    <a:pt x="71148" y="70472"/>
                  </a:lnTo>
                  <a:lnTo>
                    <a:pt x="75161" y="71914"/>
                  </a:lnTo>
                  <a:lnTo>
                    <a:pt x="80436" y="76152"/>
                  </a:lnTo>
                  <a:lnTo>
                    <a:pt x="81698" y="81743"/>
                  </a:lnTo>
                  <a:lnTo>
                    <a:pt x="85666" y="8318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5" name="手繪多邊形: 圖案 324">
              <a:extLst>
                <a:ext uri="{FF2B5EF4-FFF2-40B4-BE49-F238E27FC236}">
                  <a16:creationId xmlns:a16="http://schemas.microsoft.com/office/drawing/2014/main" id="{CFF74D50-4E52-4AB5-AC85-A2AB77BEFA56}"/>
                </a:ext>
              </a:extLst>
            </p:cNvPr>
            <p:cNvSpPr/>
            <p:nvPr/>
          </p:nvSpPr>
          <p:spPr>
            <a:xfrm>
              <a:off x="2319975" y="3184804"/>
              <a:ext cx="16429" cy="21906"/>
            </a:xfrm>
            <a:custGeom>
              <a:avLst/>
              <a:gdLst>
                <a:gd name="connsiteX0" fmla="*/ 6899 w 13525"/>
                <a:gd name="connsiteY0" fmla="*/ 16548 h 18034"/>
                <a:gd name="connsiteX1" fmla="*/ 12490 w 13525"/>
                <a:gd name="connsiteY1" fmla="*/ 4871 h 18034"/>
                <a:gd name="connsiteX2" fmla="*/ 11724 w 13525"/>
                <a:gd name="connsiteY2" fmla="*/ 4104 h 18034"/>
                <a:gd name="connsiteX3" fmla="*/ 4104 w 13525"/>
                <a:gd name="connsiteY3" fmla="*/ 9830 h 18034"/>
                <a:gd name="connsiteX4" fmla="*/ 5006 w 13525"/>
                <a:gd name="connsiteY4" fmla="*/ 1095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18034">
                  <a:moveTo>
                    <a:pt x="6899" y="16548"/>
                  </a:moveTo>
                  <a:lnTo>
                    <a:pt x="12490" y="4871"/>
                  </a:lnTo>
                  <a:lnTo>
                    <a:pt x="11724" y="4104"/>
                  </a:lnTo>
                  <a:lnTo>
                    <a:pt x="4104" y="9830"/>
                  </a:lnTo>
                  <a:lnTo>
                    <a:pt x="5006" y="1095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6" name="手繪多邊形: 圖案 325">
              <a:extLst>
                <a:ext uri="{FF2B5EF4-FFF2-40B4-BE49-F238E27FC236}">
                  <a16:creationId xmlns:a16="http://schemas.microsoft.com/office/drawing/2014/main" id="{93CDF669-95B2-45F1-BE63-BFDE9C3E4E33}"/>
                </a:ext>
              </a:extLst>
            </p:cNvPr>
            <p:cNvSpPr/>
            <p:nvPr/>
          </p:nvSpPr>
          <p:spPr>
            <a:xfrm>
              <a:off x="1465266" y="2963010"/>
              <a:ext cx="334063" cy="251914"/>
            </a:xfrm>
            <a:custGeom>
              <a:avLst/>
              <a:gdLst>
                <a:gd name="connsiteX0" fmla="*/ 268447 w 275027"/>
                <a:gd name="connsiteY0" fmla="*/ 58253 h 207398"/>
                <a:gd name="connsiteX1" fmla="*/ 264524 w 275027"/>
                <a:gd name="connsiteY1" fmla="*/ 54060 h 207398"/>
                <a:gd name="connsiteX2" fmla="*/ 265290 w 275027"/>
                <a:gd name="connsiteY2" fmla="*/ 47838 h 207398"/>
                <a:gd name="connsiteX3" fmla="*/ 261954 w 275027"/>
                <a:gd name="connsiteY3" fmla="*/ 45719 h 207398"/>
                <a:gd name="connsiteX4" fmla="*/ 259339 w 275027"/>
                <a:gd name="connsiteY4" fmla="*/ 41481 h 207398"/>
                <a:gd name="connsiteX5" fmla="*/ 258753 w 275027"/>
                <a:gd name="connsiteY5" fmla="*/ 36657 h 207398"/>
                <a:gd name="connsiteX6" fmla="*/ 259564 w 275027"/>
                <a:gd name="connsiteY6" fmla="*/ 29713 h 207398"/>
                <a:gd name="connsiteX7" fmla="*/ 257039 w 275027"/>
                <a:gd name="connsiteY7" fmla="*/ 19975 h 207398"/>
                <a:gd name="connsiteX8" fmla="*/ 256544 w 275027"/>
                <a:gd name="connsiteY8" fmla="*/ 13978 h 207398"/>
                <a:gd name="connsiteX9" fmla="*/ 243649 w 275027"/>
                <a:gd name="connsiteY9" fmla="*/ 19749 h 207398"/>
                <a:gd name="connsiteX10" fmla="*/ 233730 w 275027"/>
                <a:gd name="connsiteY10" fmla="*/ 9875 h 207398"/>
                <a:gd name="connsiteX11" fmla="*/ 221015 w 275027"/>
                <a:gd name="connsiteY11" fmla="*/ 8252 h 207398"/>
                <a:gd name="connsiteX12" fmla="*/ 207399 w 275027"/>
                <a:gd name="connsiteY12" fmla="*/ 4104 h 207398"/>
                <a:gd name="connsiteX13" fmla="*/ 130482 w 275027"/>
                <a:gd name="connsiteY13" fmla="*/ 50724 h 207398"/>
                <a:gd name="connsiteX14" fmla="*/ 103204 w 275027"/>
                <a:gd name="connsiteY14" fmla="*/ 71463 h 207398"/>
                <a:gd name="connsiteX15" fmla="*/ 78001 w 275027"/>
                <a:gd name="connsiteY15" fmla="*/ 75837 h 207398"/>
                <a:gd name="connsiteX16" fmla="*/ 78948 w 275027"/>
                <a:gd name="connsiteY16" fmla="*/ 76603 h 207398"/>
                <a:gd name="connsiteX17" fmla="*/ 76513 w 275027"/>
                <a:gd name="connsiteY17" fmla="*/ 113484 h 207398"/>
                <a:gd name="connsiteX18" fmla="*/ 73627 w 275027"/>
                <a:gd name="connsiteY18" fmla="*/ 123583 h 207398"/>
                <a:gd name="connsiteX19" fmla="*/ 68127 w 275027"/>
                <a:gd name="connsiteY19" fmla="*/ 130842 h 207398"/>
                <a:gd name="connsiteX20" fmla="*/ 67992 w 275027"/>
                <a:gd name="connsiteY20" fmla="*/ 139183 h 207398"/>
                <a:gd name="connsiteX21" fmla="*/ 59876 w 275027"/>
                <a:gd name="connsiteY21" fmla="*/ 141798 h 207398"/>
                <a:gd name="connsiteX22" fmla="*/ 48244 w 275027"/>
                <a:gd name="connsiteY22" fmla="*/ 142520 h 207398"/>
                <a:gd name="connsiteX23" fmla="*/ 41030 w 275027"/>
                <a:gd name="connsiteY23" fmla="*/ 142385 h 207398"/>
                <a:gd name="connsiteX24" fmla="*/ 32103 w 275027"/>
                <a:gd name="connsiteY24" fmla="*/ 142204 h 207398"/>
                <a:gd name="connsiteX25" fmla="*/ 20425 w 275027"/>
                <a:gd name="connsiteY25" fmla="*/ 144774 h 207398"/>
                <a:gd name="connsiteX26" fmla="*/ 7801 w 275027"/>
                <a:gd name="connsiteY26" fmla="*/ 148246 h 207398"/>
                <a:gd name="connsiteX27" fmla="*/ 5953 w 275027"/>
                <a:gd name="connsiteY27" fmla="*/ 151898 h 207398"/>
                <a:gd name="connsiteX28" fmla="*/ 4104 w 275027"/>
                <a:gd name="connsiteY28" fmla="*/ 156497 h 207398"/>
                <a:gd name="connsiteX29" fmla="*/ 7576 w 275027"/>
                <a:gd name="connsiteY29" fmla="*/ 161186 h 207398"/>
                <a:gd name="connsiteX30" fmla="*/ 9334 w 275027"/>
                <a:gd name="connsiteY30" fmla="*/ 164883 h 207398"/>
                <a:gd name="connsiteX31" fmla="*/ 11904 w 275027"/>
                <a:gd name="connsiteY31" fmla="*/ 170473 h 207398"/>
                <a:gd name="connsiteX32" fmla="*/ 17224 w 275027"/>
                <a:gd name="connsiteY32" fmla="*/ 173359 h 207398"/>
                <a:gd name="connsiteX33" fmla="*/ 19839 w 275027"/>
                <a:gd name="connsiteY33" fmla="*/ 177101 h 207398"/>
                <a:gd name="connsiteX34" fmla="*/ 17089 w 275027"/>
                <a:gd name="connsiteY34" fmla="*/ 179806 h 207398"/>
                <a:gd name="connsiteX35" fmla="*/ 18847 w 275027"/>
                <a:gd name="connsiteY35" fmla="*/ 183549 h 207398"/>
                <a:gd name="connsiteX36" fmla="*/ 23266 w 275027"/>
                <a:gd name="connsiteY36" fmla="*/ 186389 h 207398"/>
                <a:gd name="connsiteX37" fmla="*/ 25881 w 275027"/>
                <a:gd name="connsiteY37" fmla="*/ 189184 h 207398"/>
                <a:gd name="connsiteX38" fmla="*/ 31246 w 275027"/>
                <a:gd name="connsiteY38" fmla="*/ 189320 h 207398"/>
                <a:gd name="connsiteX39" fmla="*/ 35710 w 275027"/>
                <a:gd name="connsiteY39" fmla="*/ 190311 h 207398"/>
                <a:gd name="connsiteX40" fmla="*/ 35620 w 275027"/>
                <a:gd name="connsiteY40" fmla="*/ 195046 h 207398"/>
                <a:gd name="connsiteX41" fmla="*/ 35620 w 275027"/>
                <a:gd name="connsiteY41" fmla="*/ 196759 h 207398"/>
                <a:gd name="connsiteX42" fmla="*/ 38190 w 275027"/>
                <a:gd name="connsiteY42" fmla="*/ 201448 h 207398"/>
                <a:gd name="connsiteX43" fmla="*/ 41887 w 275027"/>
                <a:gd name="connsiteY43" fmla="*/ 195947 h 207398"/>
                <a:gd name="connsiteX44" fmla="*/ 45494 w 275027"/>
                <a:gd name="connsiteY44" fmla="*/ 195091 h 207398"/>
                <a:gd name="connsiteX45" fmla="*/ 52572 w 275027"/>
                <a:gd name="connsiteY45" fmla="*/ 198923 h 207398"/>
                <a:gd name="connsiteX46" fmla="*/ 58704 w 275027"/>
                <a:gd name="connsiteY46" fmla="*/ 206407 h 207398"/>
                <a:gd name="connsiteX47" fmla="*/ 61499 w 275027"/>
                <a:gd name="connsiteY47" fmla="*/ 200907 h 207398"/>
                <a:gd name="connsiteX48" fmla="*/ 61634 w 275027"/>
                <a:gd name="connsiteY48" fmla="*/ 194460 h 207398"/>
                <a:gd name="connsiteX49" fmla="*/ 63573 w 275027"/>
                <a:gd name="connsiteY49" fmla="*/ 193017 h 207398"/>
                <a:gd name="connsiteX50" fmla="*/ 65241 w 275027"/>
                <a:gd name="connsiteY50" fmla="*/ 191754 h 207398"/>
                <a:gd name="connsiteX51" fmla="*/ 69840 w 275027"/>
                <a:gd name="connsiteY51" fmla="*/ 186299 h 207398"/>
                <a:gd name="connsiteX52" fmla="*/ 69930 w 275027"/>
                <a:gd name="connsiteY52" fmla="*/ 180753 h 207398"/>
                <a:gd name="connsiteX53" fmla="*/ 72681 w 275027"/>
                <a:gd name="connsiteY53" fmla="*/ 176199 h 207398"/>
                <a:gd name="connsiteX54" fmla="*/ 78136 w 275027"/>
                <a:gd name="connsiteY54" fmla="*/ 172593 h 207398"/>
                <a:gd name="connsiteX55" fmla="*/ 86207 w 275027"/>
                <a:gd name="connsiteY55" fmla="*/ 172728 h 207398"/>
                <a:gd name="connsiteX56" fmla="*/ 93375 w 275027"/>
                <a:gd name="connsiteY56" fmla="*/ 171961 h 207398"/>
                <a:gd name="connsiteX57" fmla="*/ 103159 w 275027"/>
                <a:gd name="connsiteY57" fmla="*/ 174892 h 207398"/>
                <a:gd name="connsiteX58" fmla="*/ 108479 w 275027"/>
                <a:gd name="connsiteY58" fmla="*/ 177732 h 207398"/>
                <a:gd name="connsiteX59" fmla="*/ 111140 w 275027"/>
                <a:gd name="connsiteY59" fmla="*/ 179671 h 207398"/>
                <a:gd name="connsiteX60" fmla="*/ 117271 w 275027"/>
                <a:gd name="connsiteY60" fmla="*/ 186209 h 207398"/>
                <a:gd name="connsiteX61" fmla="*/ 124440 w 275027"/>
                <a:gd name="connsiteY61" fmla="*/ 186344 h 207398"/>
                <a:gd name="connsiteX62" fmla="*/ 127190 w 275027"/>
                <a:gd name="connsiteY62" fmla="*/ 183639 h 207398"/>
                <a:gd name="connsiteX63" fmla="*/ 136162 w 275027"/>
                <a:gd name="connsiteY63" fmla="*/ 182872 h 207398"/>
                <a:gd name="connsiteX64" fmla="*/ 140581 w 275027"/>
                <a:gd name="connsiteY64" fmla="*/ 184811 h 207398"/>
                <a:gd name="connsiteX65" fmla="*/ 148561 w 275027"/>
                <a:gd name="connsiteY65" fmla="*/ 190492 h 207398"/>
                <a:gd name="connsiteX66" fmla="*/ 156542 w 275027"/>
                <a:gd name="connsiteY66" fmla="*/ 193377 h 207398"/>
                <a:gd name="connsiteX67" fmla="*/ 163846 w 275027"/>
                <a:gd name="connsiteY67" fmla="*/ 187967 h 207398"/>
                <a:gd name="connsiteX68" fmla="*/ 170158 w 275027"/>
                <a:gd name="connsiteY68" fmla="*/ 183504 h 207398"/>
                <a:gd name="connsiteX69" fmla="*/ 179130 w 275027"/>
                <a:gd name="connsiteY69" fmla="*/ 182737 h 207398"/>
                <a:gd name="connsiteX70" fmla="*/ 188102 w 275027"/>
                <a:gd name="connsiteY70" fmla="*/ 181970 h 207398"/>
                <a:gd name="connsiteX71" fmla="*/ 195226 w 275027"/>
                <a:gd name="connsiteY71" fmla="*/ 183909 h 207398"/>
                <a:gd name="connsiteX72" fmla="*/ 203251 w 275027"/>
                <a:gd name="connsiteY72" fmla="*/ 186840 h 207398"/>
                <a:gd name="connsiteX73" fmla="*/ 209564 w 275027"/>
                <a:gd name="connsiteY73" fmla="*/ 185081 h 207398"/>
                <a:gd name="connsiteX74" fmla="*/ 217634 w 275027"/>
                <a:gd name="connsiteY74" fmla="*/ 182466 h 207398"/>
                <a:gd name="connsiteX75" fmla="*/ 223089 w 275027"/>
                <a:gd name="connsiteY75" fmla="*/ 179806 h 207398"/>
                <a:gd name="connsiteX76" fmla="*/ 228004 w 275027"/>
                <a:gd name="connsiteY76" fmla="*/ 179446 h 207398"/>
                <a:gd name="connsiteX77" fmla="*/ 227418 w 275027"/>
                <a:gd name="connsiteY77" fmla="*/ 174576 h 207398"/>
                <a:gd name="connsiteX78" fmla="*/ 227598 w 275027"/>
                <a:gd name="connsiteY78" fmla="*/ 164883 h 207398"/>
                <a:gd name="connsiteX79" fmla="*/ 233099 w 275027"/>
                <a:gd name="connsiteY79" fmla="*/ 158075 h 207398"/>
                <a:gd name="connsiteX80" fmla="*/ 235218 w 275027"/>
                <a:gd name="connsiteY80" fmla="*/ 151853 h 207398"/>
                <a:gd name="connsiteX81" fmla="*/ 235488 w 275027"/>
                <a:gd name="connsiteY81" fmla="*/ 151492 h 207398"/>
                <a:gd name="connsiteX82" fmla="*/ 238644 w 275027"/>
                <a:gd name="connsiteY82" fmla="*/ 147074 h 207398"/>
                <a:gd name="connsiteX83" fmla="*/ 248203 w 275027"/>
                <a:gd name="connsiteY83" fmla="*/ 138237 h 207398"/>
                <a:gd name="connsiteX84" fmla="*/ 257851 w 275027"/>
                <a:gd name="connsiteY84" fmla="*/ 125928 h 207398"/>
                <a:gd name="connsiteX85" fmla="*/ 261999 w 275027"/>
                <a:gd name="connsiteY85" fmla="*/ 119796 h 207398"/>
                <a:gd name="connsiteX86" fmla="*/ 262360 w 275027"/>
                <a:gd name="connsiteY86" fmla="*/ 99011 h 207398"/>
                <a:gd name="connsiteX87" fmla="*/ 263216 w 275027"/>
                <a:gd name="connsiteY87" fmla="*/ 89363 h 207398"/>
                <a:gd name="connsiteX88" fmla="*/ 265426 w 275027"/>
                <a:gd name="connsiteY88" fmla="*/ 78317 h 207398"/>
                <a:gd name="connsiteX89" fmla="*/ 267635 w 275027"/>
                <a:gd name="connsiteY89" fmla="*/ 67947 h 207398"/>
                <a:gd name="connsiteX90" fmla="*/ 272414 w 275027"/>
                <a:gd name="connsiteY90" fmla="*/ 62491 h 2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75027" h="207398">
                  <a:moveTo>
                    <a:pt x="268447" y="58253"/>
                  </a:moveTo>
                  <a:lnTo>
                    <a:pt x="264524" y="54060"/>
                  </a:lnTo>
                  <a:lnTo>
                    <a:pt x="265290" y="47838"/>
                  </a:lnTo>
                  <a:lnTo>
                    <a:pt x="261954" y="45719"/>
                  </a:lnTo>
                  <a:lnTo>
                    <a:pt x="259339" y="41481"/>
                  </a:lnTo>
                  <a:lnTo>
                    <a:pt x="258753" y="36657"/>
                  </a:lnTo>
                  <a:lnTo>
                    <a:pt x="259564" y="29713"/>
                  </a:lnTo>
                  <a:lnTo>
                    <a:pt x="257039" y="19975"/>
                  </a:lnTo>
                  <a:lnTo>
                    <a:pt x="256544" y="13978"/>
                  </a:lnTo>
                  <a:lnTo>
                    <a:pt x="243649" y="19749"/>
                  </a:lnTo>
                  <a:lnTo>
                    <a:pt x="233730" y="9875"/>
                  </a:lnTo>
                  <a:lnTo>
                    <a:pt x="221015" y="8252"/>
                  </a:lnTo>
                  <a:lnTo>
                    <a:pt x="207399" y="4104"/>
                  </a:lnTo>
                  <a:lnTo>
                    <a:pt x="130482" y="50724"/>
                  </a:lnTo>
                  <a:lnTo>
                    <a:pt x="103204" y="71463"/>
                  </a:lnTo>
                  <a:lnTo>
                    <a:pt x="78001" y="75837"/>
                  </a:lnTo>
                  <a:lnTo>
                    <a:pt x="78948" y="76603"/>
                  </a:lnTo>
                  <a:lnTo>
                    <a:pt x="76513" y="113484"/>
                  </a:lnTo>
                  <a:lnTo>
                    <a:pt x="73627" y="123583"/>
                  </a:lnTo>
                  <a:lnTo>
                    <a:pt x="68127" y="130842"/>
                  </a:lnTo>
                  <a:lnTo>
                    <a:pt x="67992" y="139183"/>
                  </a:lnTo>
                  <a:lnTo>
                    <a:pt x="59876" y="141798"/>
                  </a:lnTo>
                  <a:lnTo>
                    <a:pt x="48244" y="142520"/>
                  </a:lnTo>
                  <a:lnTo>
                    <a:pt x="41030" y="142385"/>
                  </a:lnTo>
                  <a:lnTo>
                    <a:pt x="32103" y="142204"/>
                  </a:lnTo>
                  <a:lnTo>
                    <a:pt x="20425" y="144774"/>
                  </a:lnTo>
                  <a:lnTo>
                    <a:pt x="7801" y="148246"/>
                  </a:lnTo>
                  <a:lnTo>
                    <a:pt x="5953" y="151898"/>
                  </a:lnTo>
                  <a:lnTo>
                    <a:pt x="4104" y="156497"/>
                  </a:lnTo>
                  <a:lnTo>
                    <a:pt x="7576" y="161186"/>
                  </a:lnTo>
                  <a:lnTo>
                    <a:pt x="9334" y="164883"/>
                  </a:lnTo>
                  <a:lnTo>
                    <a:pt x="11904" y="170473"/>
                  </a:lnTo>
                  <a:lnTo>
                    <a:pt x="17224" y="173359"/>
                  </a:lnTo>
                  <a:lnTo>
                    <a:pt x="19839" y="177101"/>
                  </a:lnTo>
                  <a:lnTo>
                    <a:pt x="17089" y="179806"/>
                  </a:lnTo>
                  <a:lnTo>
                    <a:pt x="18847" y="183549"/>
                  </a:lnTo>
                  <a:lnTo>
                    <a:pt x="23266" y="186389"/>
                  </a:lnTo>
                  <a:lnTo>
                    <a:pt x="25881" y="189184"/>
                  </a:lnTo>
                  <a:lnTo>
                    <a:pt x="31246" y="189320"/>
                  </a:lnTo>
                  <a:lnTo>
                    <a:pt x="35710" y="190311"/>
                  </a:lnTo>
                  <a:lnTo>
                    <a:pt x="35620" y="195046"/>
                  </a:lnTo>
                  <a:lnTo>
                    <a:pt x="35620" y="196759"/>
                  </a:lnTo>
                  <a:lnTo>
                    <a:pt x="38190" y="201448"/>
                  </a:lnTo>
                  <a:lnTo>
                    <a:pt x="41887" y="195947"/>
                  </a:lnTo>
                  <a:lnTo>
                    <a:pt x="45494" y="195091"/>
                  </a:lnTo>
                  <a:lnTo>
                    <a:pt x="52572" y="198923"/>
                  </a:lnTo>
                  <a:lnTo>
                    <a:pt x="58704" y="206407"/>
                  </a:lnTo>
                  <a:lnTo>
                    <a:pt x="61499" y="200907"/>
                  </a:lnTo>
                  <a:lnTo>
                    <a:pt x="61634" y="194460"/>
                  </a:lnTo>
                  <a:lnTo>
                    <a:pt x="63573" y="193017"/>
                  </a:lnTo>
                  <a:lnTo>
                    <a:pt x="65241" y="191754"/>
                  </a:lnTo>
                  <a:lnTo>
                    <a:pt x="69840" y="186299"/>
                  </a:lnTo>
                  <a:lnTo>
                    <a:pt x="69930" y="180753"/>
                  </a:lnTo>
                  <a:lnTo>
                    <a:pt x="72681" y="176199"/>
                  </a:lnTo>
                  <a:lnTo>
                    <a:pt x="78136" y="172593"/>
                  </a:lnTo>
                  <a:lnTo>
                    <a:pt x="86207" y="172728"/>
                  </a:lnTo>
                  <a:lnTo>
                    <a:pt x="93375" y="171961"/>
                  </a:lnTo>
                  <a:lnTo>
                    <a:pt x="103159" y="174892"/>
                  </a:lnTo>
                  <a:lnTo>
                    <a:pt x="108479" y="177732"/>
                  </a:lnTo>
                  <a:lnTo>
                    <a:pt x="111140" y="179671"/>
                  </a:lnTo>
                  <a:lnTo>
                    <a:pt x="117271" y="186209"/>
                  </a:lnTo>
                  <a:lnTo>
                    <a:pt x="124440" y="186344"/>
                  </a:lnTo>
                  <a:lnTo>
                    <a:pt x="127190" y="183639"/>
                  </a:lnTo>
                  <a:lnTo>
                    <a:pt x="136162" y="182872"/>
                  </a:lnTo>
                  <a:lnTo>
                    <a:pt x="140581" y="184811"/>
                  </a:lnTo>
                  <a:lnTo>
                    <a:pt x="148561" y="190492"/>
                  </a:lnTo>
                  <a:lnTo>
                    <a:pt x="156542" y="193377"/>
                  </a:lnTo>
                  <a:lnTo>
                    <a:pt x="163846" y="187967"/>
                  </a:lnTo>
                  <a:lnTo>
                    <a:pt x="170158" y="183504"/>
                  </a:lnTo>
                  <a:lnTo>
                    <a:pt x="179130" y="182737"/>
                  </a:lnTo>
                  <a:lnTo>
                    <a:pt x="188102" y="181970"/>
                  </a:lnTo>
                  <a:lnTo>
                    <a:pt x="195226" y="183909"/>
                  </a:lnTo>
                  <a:lnTo>
                    <a:pt x="203251" y="186840"/>
                  </a:lnTo>
                  <a:lnTo>
                    <a:pt x="209564" y="185081"/>
                  </a:lnTo>
                  <a:lnTo>
                    <a:pt x="217634" y="182466"/>
                  </a:lnTo>
                  <a:lnTo>
                    <a:pt x="223089" y="179806"/>
                  </a:lnTo>
                  <a:lnTo>
                    <a:pt x="228004" y="179446"/>
                  </a:lnTo>
                  <a:lnTo>
                    <a:pt x="227418" y="174576"/>
                  </a:lnTo>
                  <a:lnTo>
                    <a:pt x="227598" y="164883"/>
                  </a:lnTo>
                  <a:lnTo>
                    <a:pt x="233099" y="158075"/>
                  </a:lnTo>
                  <a:lnTo>
                    <a:pt x="235218" y="151853"/>
                  </a:lnTo>
                  <a:lnTo>
                    <a:pt x="235488" y="151492"/>
                  </a:lnTo>
                  <a:lnTo>
                    <a:pt x="238644" y="147074"/>
                  </a:lnTo>
                  <a:lnTo>
                    <a:pt x="248203" y="138237"/>
                  </a:lnTo>
                  <a:lnTo>
                    <a:pt x="257851" y="125928"/>
                  </a:lnTo>
                  <a:lnTo>
                    <a:pt x="261999" y="119796"/>
                  </a:lnTo>
                  <a:lnTo>
                    <a:pt x="262360" y="99011"/>
                  </a:lnTo>
                  <a:lnTo>
                    <a:pt x="263216" y="89363"/>
                  </a:lnTo>
                  <a:lnTo>
                    <a:pt x="265426" y="78317"/>
                  </a:lnTo>
                  <a:lnTo>
                    <a:pt x="267635" y="67947"/>
                  </a:lnTo>
                  <a:lnTo>
                    <a:pt x="272414" y="6249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7" name="手繪多邊形: 圖案 326">
              <a:extLst>
                <a:ext uri="{FF2B5EF4-FFF2-40B4-BE49-F238E27FC236}">
                  <a16:creationId xmlns:a16="http://schemas.microsoft.com/office/drawing/2014/main" id="{69BA3E3E-B641-4319-BBA3-5A9B76F63498}"/>
                </a:ext>
              </a:extLst>
            </p:cNvPr>
            <p:cNvSpPr/>
            <p:nvPr/>
          </p:nvSpPr>
          <p:spPr>
            <a:xfrm>
              <a:off x="1736514" y="2966624"/>
              <a:ext cx="219057" cy="350489"/>
            </a:xfrm>
            <a:custGeom>
              <a:avLst/>
              <a:gdLst>
                <a:gd name="connsiteX0" fmla="*/ 179446 w 180346"/>
                <a:gd name="connsiteY0" fmla="*/ 76197 h 288553"/>
                <a:gd name="connsiteX1" fmla="*/ 48740 w 180346"/>
                <a:gd name="connsiteY1" fmla="*/ 4104 h 288553"/>
                <a:gd name="connsiteX2" fmla="*/ 41932 w 180346"/>
                <a:gd name="connsiteY2" fmla="*/ 7125 h 288553"/>
                <a:gd name="connsiteX3" fmla="*/ 33230 w 180346"/>
                <a:gd name="connsiteY3" fmla="*/ 11002 h 288553"/>
                <a:gd name="connsiteX4" fmla="*/ 33726 w 180346"/>
                <a:gd name="connsiteY4" fmla="*/ 16999 h 288553"/>
                <a:gd name="connsiteX5" fmla="*/ 36251 w 180346"/>
                <a:gd name="connsiteY5" fmla="*/ 26738 h 288553"/>
                <a:gd name="connsiteX6" fmla="*/ 35439 w 180346"/>
                <a:gd name="connsiteY6" fmla="*/ 33681 h 288553"/>
                <a:gd name="connsiteX7" fmla="*/ 36025 w 180346"/>
                <a:gd name="connsiteY7" fmla="*/ 38505 h 288553"/>
                <a:gd name="connsiteX8" fmla="*/ 38641 w 180346"/>
                <a:gd name="connsiteY8" fmla="*/ 42743 h 288553"/>
                <a:gd name="connsiteX9" fmla="*/ 41977 w 180346"/>
                <a:gd name="connsiteY9" fmla="*/ 44862 h 288553"/>
                <a:gd name="connsiteX10" fmla="*/ 41211 w 180346"/>
                <a:gd name="connsiteY10" fmla="*/ 51084 h 288553"/>
                <a:gd name="connsiteX11" fmla="*/ 45133 w 180346"/>
                <a:gd name="connsiteY11" fmla="*/ 55277 h 288553"/>
                <a:gd name="connsiteX12" fmla="*/ 49101 w 180346"/>
                <a:gd name="connsiteY12" fmla="*/ 59515 h 288553"/>
                <a:gd name="connsiteX13" fmla="*/ 44322 w 180346"/>
                <a:gd name="connsiteY13" fmla="*/ 64971 h 288553"/>
                <a:gd name="connsiteX14" fmla="*/ 42112 w 180346"/>
                <a:gd name="connsiteY14" fmla="*/ 75341 h 288553"/>
                <a:gd name="connsiteX15" fmla="*/ 39903 w 180346"/>
                <a:gd name="connsiteY15" fmla="*/ 86387 h 288553"/>
                <a:gd name="connsiteX16" fmla="*/ 39046 w 180346"/>
                <a:gd name="connsiteY16" fmla="*/ 96036 h 288553"/>
                <a:gd name="connsiteX17" fmla="*/ 38686 w 180346"/>
                <a:gd name="connsiteY17" fmla="*/ 116820 h 288553"/>
                <a:gd name="connsiteX18" fmla="*/ 34538 w 180346"/>
                <a:gd name="connsiteY18" fmla="*/ 122952 h 288553"/>
                <a:gd name="connsiteX19" fmla="*/ 24889 w 180346"/>
                <a:gd name="connsiteY19" fmla="*/ 135261 h 288553"/>
                <a:gd name="connsiteX20" fmla="*/ 15331 w 180346"/>
                <a:gd name="connsiteY20" fmla="*/ 144098 h 288553"/>
                <a:gd name="connsiteX21" fmla="*/ 12175 w 180346"/>
                <a:gd name="connsiteY21" fmla="*/ 148516 h 288553"/>
                <a:gd name="connsiteX22" fmla="*/ 11904 w 180346"/>
                <a:gd name="connsiteY22" fmla="*/ 148877 h 288553"/>
                <a:gd name="connsiteX23" fmla="*/ 9785 w 180346"/>
                <a:gd name="connsiteY23" fmla="*/ 155099 h 288553"/>
                <a:gd name="connsiteX24" fmla="*/ 4285 w 180346"/>
                <a:gd name="connsiteY24" fmla="*/ 161907 h 288553"/>
                <a:gd name="connsiteX25" fmla="*/ 4104 w 180346"/>
                <a:gd name="connsiteY25" fmla="*/ 171601 h 288553"/>
                <a:gd name="connsiteX26" fmla="*/ 4690 w 180346"/>
                <a:gd name="connsiteY26" fmla="*/ 176470 h 288553"/>
                <a:gd name="connsiteX27" fmla="*/ 11318 w 180346"/>
                <a:gd name="connsiteY27" fmla="*/ 181429 h 288553"/>
                <a:gd name="connsiteX28" fmla="*/ 11228 w 180346"/>
                <a:gd name="connsiteY28" fmla="*/ 187651 h 288553"/>
                <a:gd name="connsiteX29" fmla="*/ 17224 w 180346"/>
                <a:gd name="connsiteY29" fmla="*/ 188463 h 288553"/>
                <a:gd name="connsiteX30" fmla="*/ 21192 w 180346"/>
                <a:gd name="connsiteY30" fmla="*/ 192656 h 288553"/>
                <a:gd name="connsiteX31" fmla="*/ 25160 w 180346"/>
                <a:gd name="connsiteY31" fmla="*/ 195496 h 288553"/>
                <a:gd name="connsiteX32" fmla="*/ 25069 w 180346"/>
                <a:gd name="connsiteY32" fmla="*/ 201764 h 288553"/>
                <a:gd name="connsiteX33" fmla="*/ 28316 w 180346"/>
                <a:gd name="connsiteY33" fmla="*/ 207354 h 288553"/>
                <a:gd name="connsiteX34" fmla="*/ 27504 w 180346"/>
                <a:gd name="connsiteY34" fmla="*/ 215650 h 288553"/>
                <a:gd name="connsiteX35" fmla="*/ 27955 w 180346"/>
                <a:gd name="connsiteY35" fmla="*/ 226741 h 288553"/>
                <a:gd name="connsiteX36" fmla="*/ 30570 w 180346"/>
                <a:gd name="connsiteY36" fmla="*/ 230935 h 288553"/>
                <a:gd name="connsiteX37" fmla="*/ 31787 w 180346"/>
                <a:gd name="connsiteY37" fmla="*/ 238599 h 288553"/>
                <a:gd name="connsiteX38" fmla="*/ 32058 w 180346"/>
                <a:gd name="connsiteY38" fmla="*/ 238825 h 288553"/>
                <a:gd name="connsiteX39" fmla="*/ 35755 w 180346"/>
                <a:gd name="connsiteY39" fmla="*/ 242116 h 288553"/>
                <a:gd name="connsiteX40" fmla="*/ 31111 w 180346"/>
                <a:gd name="connsiteY40" fmla="*/ 242026 h 288553"/>
                <a:gd name="connsiteX41" fmla="*/ 24303 w 180346"/>
                <a:gd name="connsiteY41" fmla="*/ 264299 h 288553"/>
                <a:gd name="connsiteX42" fmla="*/ 28586 w 180346"/>
                <a:gd name="connsiteY42" fmla="*/ 266913 h 288553"/>
                <a:gd name="connsiteX43" fmla="*/ 32509 w 180346"/>
                <a:gd name="connsiteY43" fmla="*/ 273902 h 288553"/>
                <a:gd name="connsiteX44" fmla="*/ 34402 w 180346"/>
                <a:gd name="connsiteY44" fmla="*/ 279493 h 288553"/>
                <a:gd name="connsiteX45" fmla="*/ 34312 w 180346"/>
                <a:gd name="connsiteY45" fmla="*/ 284903 h 288553"/>
                <a:gd name="connsiteX46" fmla="*/ 34312 w 180346"/>
                <a:gd name="connsiteY46" fmla="*/ 285038 h 288553"/>
                <a:gd name="connsiteX47" fmla="*/ 40354 w 180346"/>
                <a:gd name="connsiteY47" fmla="*/ 286526 h 288553"/>
                <a:gd name="connsiteX48" fmla="*/ 45945 w 180346"/>
                <a:gd name="connsiteY48" fmla="*/ 284903 h 288553"/>
                <a:gd name="connsiteX49" fmla="*/ 47072 w 180346"/>
                <a:gd name="connsiteY49" fmla="*/ 284542 h 288553"/>
                <a:gd name="connsiteX50" fmla="*/ 51851 w 180346"/>
                <a:gd name="connsiteY50" fmla="*/ 281882 h 288553"/>
                <a:gd name="connsiteX51" fmla="*/ 57847 w 180346"/>
                <a:gd name="connsiteY51" fmla="*/ 284768 h 288553"/>
                <a:gd name="connsiteX52" fmla="*/ 65241 w 180346"/>
                <a:gd name="connsiteY52" fmla="*/ 282829 h 288553"/>
                <a:gd name="connsiteX53" fmla="*/ 72681 w 180346"/>
                <a:gd name="connsiteY53" fmla="*/ 280845 h 288553"/>
                <a:gd name="connsiteX54" fmla="*/ 79444 w 180346"/>
                <a:gd name="connsiteY54" fmla="*/ 278907 h 288553"/>
                <a:gd name="connsiteX55" fmla="*/ 85485 w 180346"/>
                <a:gd name="connsiteY55" fmla="*/ 276968 h 288553"/>
                <a:gd name="connsiteX56" fmla="*/ 90941 w 180346"/>
                <a:gd name="connsiteY56" fmla="*/ 273586 h 288553"/>
                <a:gd name="connsiteX57" fmla="*/ 95089 w 180346"/>
                <a:gd name="connsiteY57" fmla="*/ 268086 h 288553"/>
                <a:gd name="connsiteX58" fmla="*/ 93150 w 180346"/>
                <a:gd name="connsiteY58" fmla="*/ 263216 h 288553"/>
                <a:gd name="connsiteX59" fmla="*/ 95224 w 180346"/>
                <a:gd name="connsiteY59" fmla="*/ 260466 h 288553"/>
                <a:gd name="connsiteX60" fmla="*/ 98560 w 180346"/>
                <a:gd name="connsiteY60" fmla="*/ 261233 h 288553"/>
                <a:gd name="connsiteX61" fmla="*/ 107939 w 180346"/>
                <a:gd name="connsiteY61" fmla="*/ 261413 h 288553"/>
                <a:gd name="connsiteX62" fmla="*/ 116054 w 180346"/>
                <a:gd name="connsiteY62" fmla="*/ 258077 h 288553"/>
                <a:gd name="connsiteX63" fmla="*/ 122141 w 180346"/>
                <a:gd name="connsiteY63" fmla="*/ 256814 h 288553"/>
                <a:gd name="connsiteX64" fmla="*/ 126920 w 180346"/>
                <a:gd name="connsiteY64" fmla="*/ 252035 h 288553"/>
                <a:gd name="connsiteX65" fmla="*/ 131023 w 180346"/>
                <a:gd name="connsiteY65" fmla="*/ 247301 h 288553"/>
                <a:gd name="connsiteX66" fmla="*/ 137155 w 180346"/>
                <a:gd name="connsiteY66" fmla="*/ 243243 h 288553"/>
                <a:gd name="connsiteX67" fmla="*/ 141302 w 180346"/>
                <a:gd name="connsiteY67" fmla="*/ 237788 h 288553"/>
                <a:gd name="connsiteX68" fmla="*/ 144098 w 180346"/>
                <a:gd name="connsiteY68" fmla="*/ 230889 h 288553"/>
                <a:gd name="connsiteX69" fmla="*/ 147524 w 180346"/>
                <a:gd name="connsiteY69" fmla="*/ 226110 h 288553"/>
                <a:gd name="connsiteX70" fmla="*/ 154242 w 180346"/>
                <a:gd name="connsiteY70" fmla="*/ 226245 h 288553"/>
                <a:gd name="connsiteX71" fmla="*/ 162448 w 180346"/>
                <a:gd name="connsiteY71" fmla="*/ 226381 h 288553"/>
                <a:gd name="connsiteX72" fmla="*/ 163079 w 180346"/>
                <a:gd name="connsiteY72" fmla="*/ 221556 h 288553"/>
                <a:gd name="connsiteX73" fmla="*/ 159788 w 180346"/>
                <a:gd name="connsiteY73" fmla="*/ 217318 h 288553"/>
                <a:gd name="connsiteX74" fmla="*/ 157128 w 180346"/>
                <a:gd name="connsiteY74" fmla="*/ 214974 h 288553"/>
                <a:gd name="connsiteX75" fmla="*/ 155820 w 180346"/>
                <a:gd name="connsiteY75" fmla="*/ 213802 h 288553"/>
                <a:gd name="connsiteX76" fmla="*/ 156587 w 180346"/>
                <a:gd name="connsiteY76" fmla="*/ 207580 h 288553"/>
                <a:gd name="connsiteX77" fmla="*/ 154603 w 180346"/>
                <a:gd name="connsiteY77" fmla="*/ 206137 h 288553"/>
                <a:gd name="connsiteX78" fmla="*/ 153341 w 180346"/>
                <a:gd name="connsiteY78" fmla="*/ 201267 h 288553"/>
                <a:gd name="connsiteX79" fmla="*/ 152755 w 180346"/>
                <a:gd name="connsiteY79" fmla="*/ 196443 h 288553"/>
                <a:gd name="connsiteX80" fmla="*/ 150094 w 180346"/>
                <a:gd name="connsiteY80" fmla="*/ 196353 h 288553"/>
                <a:gd name="connsiteX81" fmla="*/ 146037 w 180346"/>
                <a:gd name="connsiteY81" fmla="*/ 196984 h 288553"/>
                <a:gd name="connsiteX82" fmla="*/ 144774 w 180346"/>
                <a:gd name="connsiteY82" fmla="*/ 192836 h 288553"/>
                <a:gd name="connsiteX83" fmla="*/ 146217 w 180346"/>
                <a:gd name="connsiteY83" fmla="*/ 187291 h 288553"/>
                <a:gd name="connsiteX84" fmla="*/ 150996 w 180346"/>
                <a:gd name="connsiteY84" fmla="*/ 182557 h 288553"/>
                <a:gd name="connsiteX85" fmla="*/ 149103 w 180346"/>
                <a:gd name="connsiteY85" fmla="*/ 176966 h 288553"/>
                <a:gd name="connsiteX86" fmla="*/ 149148 w 180346"/>
                <a:gd name="connsiteY86" fmla="*/ 173494 h 288553"/>
                <a:gd name="connsiteX87" fmla="*/ 153927 w 180346"/>
                <a:gd name="connsiteY87" fmla="*/ 170113 h 288553"/>
                <a:gd name="connsiteX88" fmla="*/ 154648 w 180346"/>
                <a:gd name="connsiteY88" fmla="*/ 165965 h 288553"/>
                <a:gd name="connsiteX89" fmla="*/ 152033 w 180346"/>
                <a:gd name="connsiteY89" fmla="*/ 161772 h 288553"/>
                <a:gd name="connsiteX90" fmla="*/ 156767 w 180346"/>
                <a:gd name="connsiteY90" fmla="*/ 160464 h 288553"/>
                <a:gd name="connsiteX91" fmla="*/ 157534 w 180346"/>
                <a:gd name="connsiteY91" fmla="*/ 155640 h 288553"/>
                <a:gd name="connsiteX92" fmla="*/ 162268 w 180346"/>
                <a:gd name="connsiteY92" fmla="*/ 152980 h 288553"/>
                <a:gd name="connsiteX93" fmla="*/ 161050 w 180346"/>
                <a:gd name="connsiteY93" fmla="*/ 146037 h 288553"/>
                <a:gd name="connsiteX94" fmla="*/ 166506 w 180346"/>
                <a:gd name="connsiteY94" fmla="*/ 141979 h 288553"/>
                <a:gd name="connsiteX95" fmla="*/ 173900 w 180346"/>
                <a:gd name="connsiteY95" fmla="*/ 141393 h 288553"/>
                <a:gd name="connsiteX96" fmla="*/ 179987 w 180346"/>
                <a:gd name="connsiteY96" fmla="*/ 139409 h 28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80346" h="288553">
                  <a:moveTo>
                    <a:pt x="179446" y="76197"/>
                  </a:moveTo>
                  <a:lnTo>
                    <a:pt x="48740" y="4104"/>
                  </a:lnTo>
                  <a:lnTo>
                    <a:pt x="41932" y="7125"/>
                  </a:lnTo>
                  <a:lnTo>
                    <a:pt x="33230" y="11002"/>
                  </a:lnTo>
                  <a:lnTo>
                    <a:pt x="33726" y="16999"/>
                  </a:lnTo>
                  <a:lnTo>
                    <a:pt x="36251" y="26738"/>
                  </a:lnTo>
                  <a:lnTo>
                    <a:pt x="35439" y="33681"/>
                  </a:lnTo>
                  <a:lnTo>
                    <a:pt x="36025" y="38505"/>
                  </a:lnTo>
                  <a:lnTo>
                    <a:pt x="38641" y="42743"/>
                  </a:lnTo>
                  <a:lnTo>
                    <a:pt x="41977" y="44862"/>
                  </a:lnTo>
                  <a:lnTo>
                    <a:pt x="41211" y="51084"/>
                  </a:lnTo>
                  <a:lnTo>
                    <a:pt x="45133" y="55277"/>
                  </a:lnTo>
                  <a:lnTo>
                    <a:pt x="49101" y="59515"/>
                  </a:lnTo>
                  <a:lnTo>
                    <a:pt x="44322" y="64971"/>
                  </a:lnTo>
                  <a:lnTo>
                    <a:pt x="42112" y="75341"/>
                  </a:lnTo>
                  <a:lnTo>
                    <a:pt x="39903" y="86387"/>
                  </a:lnTo>
                  <a:lnTo>
                    <a:pt x="39046" y="96036"/>
                  </a:lnTo>
                  <a:lnTo>
                    <a:pt x="38686" y="116820"/>
                  </a:lnTo>
                  <a:lnTo>
                    <a:pt x="34538" y="122952"/>
                  </a:lnTo>
                  <a:lnTo>
                    <a:pt x="24889" y="135261"/>
                  </a:lnTo>
                  <a:lnTo>
                    <a:pt x="15331" y="144098"/>
                  </a:lnTo>
                  <a:lnTo>
                    <a:pt x="12175" y="148516"/>
                  </a:lnTo>
                  <a:lnTo>
                    <a:pt x="11904" y="148877"/>
                  </a:lnTo>
                  <a:lnTo>
                    <a:pt x="9785" y="155099"/>
                  </a:lnTo>
                  <a:lnTo>
                    <a:pt x="4285" y="161907"/>
                  </a:lnTo>
                  <a:lnTo>
                    <a:pt x="4104" y="171601"/>
                  </a:lnTo>
                  <a:lnTo>
                    <a:pt x="4690" y="176470"/>
                  </a:lnTo>
                  <a:lnTo>
                    <a:pt x="11318" y="181429"/>
                  </a:lnTo>
                  <a:lnTo>
                    <a:pt x="11228" y="187651"/>
                  </a:lnTo>
                  <a:lnTo>
                    <a:pt x="17224" y="188463"/>
                  </a:lnTo>
                  <a:lnTo>
                    <a:pt x="21192" y="192656"/>
                  </a:lnTo>
                  <a:lnTo>
                    <a:pt x="25160" y="195496"/>
                  </a:lnTo>
                  <a:lnTo>
                    <a:pt x="25069" y="201764"/>
                  </a:lnTo>
                  <a:lnTo>
                    <a:pt x="28316" y="207354"/>
                  </a:lnTo>
                  <a:lnTo>
                    <a:pt x="27504" y="215650"/>
                  </a:lnTo>
                  <a:lnTo>
                    <a:pt x="27955" y="226741"/>
                  </a:lnTo>
                  <a:lnTo>
                    <a:pt x="30570" y="230935"/>
                  </a:lnTo>
                  <a:lnTo>
                    <a:pt x="31787" y="238599"/>
                  </a:lnTo>
                  <a:lnTo>
                    <a:pt x="32058" y="238825"/>
                  </a:lnTo>
                  <a:lnTo>
                    <a:pt x="35755" y="242116"/>
                  </a:lnTo>
                  <a:lnTo>
                    <a:pt x="31111" y="242026"/>
                  </a:lnTo>
                  <a:lnTo>
                    <a:pt x="24303" y="264299"/>
                  </a:lnTo>
                  <a:lnTo>
                    <a:pt x="28586" y="266913"/>
                  </a:lnTo>
                  <a:lnTo>
                    <a:pt x="32509" y="273902"/>
                  </a:lnTo>
                  <a:lnTo>
                    <a:pt x="34402" y="279493"/>
                  </a:lnTo>
                  <a:lnTo>
                    <a:pt x="34312" y="284903"/>
                  </a:lnTo>
                  <a:lnTo>
                    <a:pt x="34312" y="285038"/>
                  </a:lnTo>
                  <a:lnTo>
                    <a:pt x="40354" y="286526"/>
                  </a:lnTo>
                  <a:lnTo>
                    <a:pt x="45945" y="284903"/>
                  </a:lnTo>
                  <a:lnTo>
                    <a:pt x="47072" y="284542"/>
                  </a:lnTo>
                  <a:lnTo>
                    <a:pt x="51851" y="281882"/>
                  </a:lnTo>
                  <a:lnTo>
                    <a:pt x="57847" y="284768"/>
                  </a:lnTo>
                  <a:lnTo>
                    <a:pt x="65241" y="282829"/>
                  </a:lnTo>
                  <a:lnTo>
                    <a:pt x="72681" y="280845"/>
                  </a:lnTo>
                  <a:lnTo>
                    <a:pt x="79444" y="278907"/>
                  </a:lnTo>
                  <a:lnTo>
                    <a:pt x="85485" y="276968"/>
                  </a:lnTo>
                  <a:lnTo>
                    <a:pt x="90941" y="273586"/>
                  </a:lnTo>
                  <a:lnTo>
                    <a:pt x="95089" y="268086"/>
                  </a:lnTo>
                  <a:lnTo>
                    <a:pt x="93150" y="263216"/>
                  </a:lnTo>
                  <a:lnTo>
                    <a:pt x="95224" y="260466"/>
                  </a:lnTo>
                  <a:lnTo>
                    <a:pt x="98560" y="261233"/>
                  </a:lnTo>
                  <a:lnTo>
                    <a:pt x="107939" y="261413"/>
                  </a:lnTo>
                  <a:lnTo>
                    <a:pt x="116054" y="258077"/>
                  </a:lnTo>
                  <a:lnTo>
                    <a:pt x="122141" y="256814"/>
                  </a:lnTo>
                  <a:lnTo>
                    <a:pt x="126920" y="252035"/>
                  </a:lnTo>
                  <a:lnTo>
                    <a:pt x="131023" y="247301"/>
                  </a:lnTo>
                  <a:lnTo>
                    <a:pt x="137155" y="243243"/>
                  </a:lnTo>
                  <a:lnTo>
                    <a:pt x="141302" y="237788"/>
                  </a:lnTo>
                  <a:lnTo>
                    <a:pt x="144098" y="230889"/>
                  </a:lnTo>
                  <a:lnTo>
                    <a:pt x="147524" y="226110"/>
                  </a:lnTo>
                  <a:lnTo>
                    <a:pt x="154242" y="226245"/>
                  </a:lnTo>
                  <a:lnTo>
                    <a:pt x="162448" y="226381"/>
                  </a:lnTo>
                  <a:lnTo>
                    <a:pt x="163079" y="221556"/>
                  </a:lnTo>
                  <a:lnTo>
                    <a:pt x="159788" y="217318"/>
                  </a:lnTo>
                  <a:lnTo>
                    <a:pt x="157128" y="214974"/>
                  </a:lnTo>
                  <a:lnTo>
                    <a:pt x="155820" y="213802"/>
                  </a:lnTo>
                  <a:lnTo>
                    <a:pt x="156587" y="207580"/>
                  </a:lnTo>
                  <a:lnTo>
                    <a:pt x="154603" y="206137"/>
                  </a:lnTo>
                  <a:lnTo>
                    <a:pt x="153341" y="201267"/>
                  </a:lnTo>
                  <a:lnTo>
                    <a:pt x="152755" y="196443"/>
                  </a:lnTo>
                  <a:lnTo>
                    <a:pt x="150094" y="196353"/>
                  </a:lnTo>
                  <a:lnTo>
                    <a:pt x="146037" y="196984"/>
                  </a:lnTo>
                  <a:lnTo>
                    <a:pt x="144774" y="192836"/>
                  </a:lnTo>
                  <a:lnTo>
                    <a:pt x="146217" y="187291"/>
                  </a:lnTo>
                  <a:lnTo>
                    <a:pt x="150996" y="182557"/>
                  </a:lnTo>
                  <a:lnTo>
                    <a:pt x="149103" y="176966"/>
                  </a:lnTo>
                  <a:lnTo>
                    <a:pt x="149148" y="173494"/>
                  </a:lnTo>
                  <a:lnTo>
                    <a:pt x="153927" y="170113"/>
                  </a:lnTo>
                  <a:lnTo>
                    <a:pt x="154648" y="165965"/>
                  </a:lnTo>
                  <a:lnTo>
                    <a:pt x="152033" y="161772"/>
                  </a:lnTo>
                  <a:lnTo>
                    <a:pt x="156767" y="160464"/>
                  </a:lnTo>
                  <a:lnTo>
                    <a:pt x="157534" y="155640"/>
                  </a:lnTo>
                  <a:lnTo>
                    <a:pt x="162268" y="152980"/>
                  </a:lnTo>
                  <a:lnTo>
                    <a:pt x="161050" y="146037"/>
                  </a:lnTo>
                  <a:lnTo>
                    <a:pt x="166506" y="141979"/>
                  </a:lnTo>
                  <a:lnTo>
                    <a:pt x="173900" y="141393"/>
                  </a:lnTo>
                  <a:lnTo>
                    <a:pt x="179987" y="13940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8" name="手繪多邊形: 圖案 327">
              <a:extLst>
                <a:ext uri="{FF2B5EF4-FFF2-40B4-BE49-F238E27FC236}">
                  <a16:creationId xmlns:a16="http://schemas.microsoft.com/office/drawing/2014/main" id="{040C29B5-E778-4A81-8363-473E7E307358}"/>
                </a:ext>
              </a:extLst>
            </p:cNvPr>
            <p:cNvSpPr/>
            <p:nvPr/>
          </p:nvSpPr>
          <p:spPr>
            <a:xfrm>
              <a:off x="1744564" y="3255230"/>
              <a:ext cx="32859" cy="32858"/>
            </a:xfrm>
            <a:custGeom>
              <a:avLst/>
              <a:gdLst>
                <a:gd name="connsiteX0" fmla="*/ 22409 w 27051"/>
                <a:gd name="connsiteY0" fmla="*/ 4375 h 27051"/>
                <a:gd name="connsiteX1" fmla="*/ 16368 w 27051"/>
                <a:gd name="connsiteY1" fmla="*/ 4285 h 27051"/>
                <a:gd name="connsiteX2" fmla="*/ 11002 w 27051"/>
                <a:gd name="connsiteY2" fmla="*/ 4194 h 27051"/>
                <a:gd name="connsiteX3" fmla="*/ 6990 w 27051"/>
                <a:gd name="connsiteY3" fmla="*/ 4104 h 27051"/>
                <a:gd name="connsiteX4" fmla="*/ 4239 w 27051"/>
                <a:gd name="connsiteY4" fmla="*/ 7531 h 27051"/>
                <a:gd name="connsiteX5" fmla="*/ 4104 w 27051"/>
                <a:gd name="connsiteY5" fmla="*/ 13076 h 27051"/>
                <a:gd name="connsiteX6" fmla="*/ 7395 w 27051"/>
                <a:gd name="connsiteY6" fmla="*/ 17269 h 27051"/>
                <a:gd name="connsiteX7" fmla="*/ 12039 w 27051"/>
                <a:gd name="connsiteY7" fmla="*/ 21508 h 27051"/>
                <a:gd name="connsiteX8" fmla="*/ 17314 w 27051"/>
                <a:gd name="connsiteY8" fmla="*/ 26467 h 27051"/>
                <a:gd name="connsiteX9" fmla="*/ 17675 w 27051"/>
                <a:gd name="connsiteY9" fmla="*/ 26693 h 27051"/>
                <a:gd name="connsiteX10" fmla="*/ 24483 w 27051"/>
                <a:gd name="connsiteY10" fmla="*/ 4420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51" h="27051">
                  <a:moveTo>
                    <a:pt x="22409" y="4375"/>
                  </a:moveTo>
                  <a:lnTo>
                    <a:pt x="16368" y="4285"/>
                  </a:lnTo>
                  <a:lnTo>
                    <a:pt x="11002" y="4194"/>
                  </a:lnTo>
                  <a:lnTo>
                    <a:pt x="6990" y="4104"/>
                  </a:lnTo>
                  <a:lnTo>
                    <a:pt x="4239" y="7531"/>
                  </a:lnTo>
                  <a:lnTo>
                    <a:pt x="4104" y="13076"/>
                  </a:lnTo>
                  <a:lnTo>
                    <a:pt x="7395" y="17269"/>
                  </a:lnTo>
                  <a:lnTo>
                    <a:pt x="12039" y="21508"/>
                  </a:lnTo>
                  <a:lnTo>
                    <a:pt x="17314" y="26467"/>
                  </a:lnTo>
                  <a:lnTo>
                    <a:pt x="17675" y="26693"/>
                  </a:lnTo>
                  <a:lnTo>
                    <a:pt x="24483" y="442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9" name="手繪多邊形: 圖案 328">
              <a:extLst>
                <a:ext uri="{FF2B5EF4-FFF2-40B4-BE49-F238E27FC236}">
                  <a16:creationId xmlns:a16="http://schemas.microsoft.com/office/drawing/2014/main" id="{725B7382-5684-4648-BC17-EEFC066C1447}"/>
                </a:ext>
              </a:extLst>
            </p:cNvPr>
            <p:cNvSpPr/>
            <p:nvPr/>
          </p:nvSpPr>
          <p:spPr>
            <a:xfrm>
              <a:off x="1122386" y="3077467"/>
              <a:ext cx="115006" cy="104051"/>
            </a:xfrm>
            <a:custGeom>
              <a:avLst/>
              <a:gdLst>
                <a:gd name="connsiteX0" fmla="*/ 92744 w 94681"/>
                <a:gd name="connsiteY0" fmla="*/ 74484 h 85664"/>
                <a:gd name="connsiteX1" fmla="*/ 89228 w 94681"/>
                <a:gd name="connsiteY1" fmla="*/ 70742 h 85664"/>
                <a:gd name="connsiteX2" fmla="*/ 86838 w 94681"/>
                <a:gd name="connsiteY2" fmla="*/ 66459 h 85664"/>
                <a:gd name="connsiteX3" fmla="*/ 86612 w 94681"/>
                <a:gd name="connsiteY3" fmla="*/ 66053 h 85664"/>
                <a:gd name="connsiteX4" fmla="*/ 86703 w 94681"/>
                <a:gd name="connsiteY4" fmla="*/ 61454 h 85664"/>
                <a:gd name="connsiteX5" fmla="*/ 87649 w 94681"/>
                <a:gd name="connsiteY5" fmla="*/ 57757 h 85664"/>
                <a:gd name="connsiteX6" fmla="*/ 86838 w 94681"/>
                <a:gd name="connsiteY6" fmla="*/ 54060 h 85664"/>
                <a:gd name="connsiteX7" fmla="*/ 84223 w 94681"/>
                <a:gd name="connsiteY7" fmla="*/ 50318 h 85664"/>
                <a:gd name="connsiteX8" fmla="*/ 85215 w 94681"/>
                <a:gd name="connsiteY8" fmla="*/ 44817 h 85664"/>
                <a:gd name="connsiteX9" fmla="*/ 85981 w 94681"/>
                <a:gd name="connsiteY9" fmla="*/ 40218 h 85664"/>
                <a:gd name="connsiteX10" fmla="*/ 82645 w 94681"/>
                <a:gd name="connsiteY10" fmla="*/ 38054 h 85664"/>
                <a:gd name="connsiteX11" fmla="*/ 80616 w 94681"/>
                <a:gd name="connsiteY11" fmla="*/ 37333 h 85664"/>
                <a:gd name="connsiteX12" fmla="*/ 77325 w 94681"/>
                <a:gd name="connsiteY12" fmla="*/ 33816 h 85664"/>
                <a:gd name="connsiteX13" fmla="*/ 74710 w 94681"/>
                <a:gd name="connsiteY13" fmla="*/ 31697 h 85664"/>
                <a:gd name="connsiteX14" fmla="*/ 74755 w 94681"/>
                <a:gd name="connsiteY14" fmla="*/ 28225 h 85664"/>
                <a:gd name="connsiteX15" fmla="*/ 72816 w 94681"/>
                <a:gd name="connsiteY15" fmla="*/ 24032 h 85664"/>
                <a:gd name="connsiteX16" fmla="*/ 70877 w 94681"/>
                <a:gd name="connsiteY16" fmla="*/ 20561 h 85664"/>
                <a:gd name="connsiteX17" fmla="*/ 68939 w 94681"/>
                <a:gd name="connsiteY17" fmla="*/ 14970 h 85664"/>
                <a:gd name="connsiteX18" fmla="*/ 62897 w 94681"/>
                <a:gd name="connsiteY18" fmla="*/ 14880 h 85664"/>
                <a:gd name="connsiteX19" fmla="*/ 61635 w 94681"/>
                <a:gd name="connsiteY19" fmla="*/ 11363 h 85664"/>
                <a:gd name="connsiteX20" fmla="*/ 59019 w 94681"/>
                <a:gd name="connsiteY20" fmla="*/ 7846 h 85664"/>
                <a:gd name="connsiteX21" fmla="*/ 55683 w 94681"/>
                <a:gd name="connsiteY21" fmla="*/ 5051 h 85664"/>
                <a:gd name="connsiteX22" fmla="*/ 52347 w 94681"/>
                <a:gd name="connsiteY22" fmla="*/ 4961 h 85664"/>
                <a:gd name="connsiteX23" fmla="*/ 46981 w 94681"/>
                <a:gd name="connsiteY23" fmla="*/ 4194 h 85664"/>
                <a:gd name="connsiteX24" fmla="*/ 41616 w 94681"/>
                <a:gd name="connsiteY24" fmla="*/ 4104 h 85664"/>
                <a:gd name="connsiteX25" fmla="*/ 36206 w 94681"/>
                <a:gd name="connsiteY25" fmla="*/ 4690 h 85664"/>
                <a:gd name="connsiteX26" fmla="*/ 31517 w 94681"/>
                <a:gd name="connsiteY26" fmla="*/ 4600 h 85664"/>
                <a:gd name="connsiteX27" fmla="*/ 26828 w 94681"/>
                <a:gd name="connsiteY27" fmla="*/ 4510 h 85664"/>
                <a:gd name="connsiteX28" fmla="*/ 20020 w 94681"/>
                <a:gd name="connsiteY28" fmla="*/ 9379 h 85664"/>
                <a:gd name="connsiteX29" fmla="*/ 18532 w 94681"/>
                <a:gd name="connsiteY29" fmla="*/ 16819 h 85664"/>
                <a:gd name="connsiteX30" fmla="*/ 15736 w 94681"/>
                <a:gd name="connsiteY30" fmla="*/ 23040 h 85664"/>
                <a:gd name="connsiteX31" fmla="*/ 11634 w 94681"/>
                <a:gd name="connsiteY31" fmla="*/ 28496 h 85664"/>
                <a:gd name="connsiteX32" fmla="*/ 8207 w 94681"/>
                <a:gd name="connsiteY32" fmla="*/ 32599 h 85664"/>
                <a:gd name="connsiteX33" fmla="*/ 4104 w 94681"/>
                <a:gd name="connsiteY33" fmla="*/ 35980 h 85664"/>
                <a:gd name="connsiteX34" fmla="*/ 6719 w 94681"/>
                <a:gd name="connsiteY34" fmla="*/ 40173 h 85664"/>
                <a:gd name="connsiteX35" fmla="*/ 7936 w 94681"/>
                <a:gd name="connsiteY35" fmla="*/ 47117 h 85664"/>
                <a:gd name="connsiteX36" fmla="*/ 7846 w 94681"/>
                <a:gd name="connsiteY36" fmla="*/ 51986 h 85664"/>
                <a:gd name="connsiteX37" fmla="*/ 8387 w 94681"/>
                <a:gd name="connsiteY37" fmla="*/ 56450 h 85664"/>
                <a:gd name="connsiteX38" fmla="*/ 14474 w 94681"/>
                <a:gd name="connsiteY38" fmla="*/ 56946 h 85664"/>
                <a:gd name="connsiteX39" fmla="*/ 21192 w 94681"/>
                <a:gd name="connsiteY39" fmla="*/ 57036 h 85664"/>
                <a:gd name="connsiteX40" fmla="*/ 26557 w 94681"/>
                <a:gd name="connsiteY40" fmla="*/ 57126 h 85664"/>
                <a:gd name="connsiteX41" fmla="*/ 30615 w 94681"/>
                <a:gd name="connsiteY41" fmla="*/ 55818 h 85664"/>
                <a:gd name="connsiteX42" fmla="*/ 33320 w 94681"/>
                <a:gd name="connsiteY42" fmla="*/ 54511 h 85664"/>
                <a:gd name="connsiteX43" fmla="*/ 37333 w 94681"/>
                <a:gd name="connsiteY43" fmla="*/ 54556 h 85664"/>
                <a:gd name="connsiteX44" fmla="*/ 40669 w 94681"/>
                <a:gd name="connsiteY44" fmla="*/ 55999 h 85664"/>
                <a:gd name="connsiteX45" fmla="*/ 43961 w 94681"/>
                <a:gd name="connsiteY45" fmla="*/ 58839 h 85664"/>
                <a:gd name="connsiteX46" fmla="*/ 44637 w 94681"/>
                <a:gd name="connsiteY46" fmla="*/ 60913 h 85664"/>
                <a:gd name="connsiteX47" fmla="*/ 48650 w 94681"/>
                <a:gd name="connsiteY47" fmla="*/ 61680 h 85664"/>
                <a:gd name="connsiteX48" fmla="*/ 54015 w 94681"/>
                <a:gd name="connsiteY48" fmla="*/ 60417 h 85664"/>
                <a:gd name="connsiteX49" fmla="*/ 56675 w 94681"/>
                <a:gd name="connsiteY49" fmla="*/ 63213 h 85664"/>
                <a:gd name="connsiteX50" fmla="*/ 54601 w 94681"/>
                <a:gd name="connsiteY50" fmla="*/ 65287 h 85664"/>
                <a:gd name="connsiteX51" fmla="*/ 51220 w 94681"/>
                <a:gd name="connsiteY51" fmla="*/ 67270 h 85664"/>
                <a:gd name="connsiteX52" fmla="*/ 47838 w 94681"/>
                <a:gd name="connsiteY52" fmla="*/ 67902 h 85664"/>
                <a:gd name="connsiteX53" fmla="*/ 44547 w 94681"/>
                <a:gd name="connsiteY53" fmla="*/ 65106 h 85664"/>
                <a:gd name="connsiteX54" fmla="*/ 41887 w 94681"/>
                <a:gd name="connsiteY54" fmla="*/ 63663 h 85664"/>
                <a:gd name="connsiteX55" fmla="*/ 38550 w 94681"/>
                <a:gd name="connsiteY55" fmla="*/ 62221 h 85664"/>
                <a:gd name="connsiteX56" fmla="*/ 33906 w 94681"/>
                <a:gd name="connsiteY56" fmla="*/ 60057 h 85664"/>
                <a:gd name="connsiteX57" fmla="*/ 31156 w 94681"/>
                <a:gd name="connsiteY57" fmla="*/ 62762 h 85664"/>
                <a:gd name="connsiteX58" fmla="*/ 29127 w 94681"/>
                <a:gd name="connsiteY58" fmla="*/ 62717 h 85664"/>
                <a:gd name="connsiteX59" fmla="*/ 26467 w 94681"/>
                <a:gd name="connsiteY59" fmla="*/ 62671 h 85664"/>
                <a:gd name="connsiteX60" fmla="*/ 22364 w 94681"/>
                <a:gd name="connsiteY60" fmla="*/ 65377 h 85664"/>
                <a:gd name="connsiteX61" fmla="*/ 18351 w 94681"/>
                <a:gd name="connsiteY61" fmla="*/ 66008 h 85664"/>
                <a:gd name="connsiteX62" fmla="*/ 14294 w 94681"/>
                <a:gd name="connsiteY62" fmla="*/ 66639 h 85664"/>
                <a:gd name="connsiteX63" fmla="*/ 11588 w 94681"/>
                <a:gd name="connsiteY63" fmla="*/ 66594 h 85664"/>
                <a:gd name="connsiteX64" fmla="*/ 8252 w 94681"/>
                <a:gd name="connsiteY64" fmla="*/ 65918 h 85664"/>
                <a:gd name="connsiteX65" fmla="*/ 8252 w 94681"/>
                <a:gd name="connsiteY65" fmla="*/ 66504 h 85664"/>
                <a:gd name="connsiteX66" fmla="*/ 6809 w 94681"/>
                <a:gd name="connsiteY66" fmla="*/ 72726 h 85664"/>
                <a:gd name="connsiteX67" fmla="*/ 6719 w 94681"/>
                <a:gd name="connsiteY67" fmla="*/ 76197 h 85664"/>
                <a:gd name="connsiteX68" fmla="*/ 10056 w 94681"/>
                <a:gd name="connsiteY68" fmla="*/ 79038 h 85664"/>
                <a:gd name="connsiteX69" fmla="*/ 11408 w 94681"/>
                <a:gd name="connsiteY69" fmla="*/ 80481 h 85664"/>
                <a:gd name="connsiteX70" fmla="*/ 15421 w 94681"/>
                <a:gd name="connsiteY70" fmla="*/ 78407 h 85664"/>
                <a:gd name="connsiteX71" fmla="*/ 21508 w 94681"/>
                <a:gd name="connsiteY71" fmla="*/ 77144 h 85664"/>
                <a:gd name="connsiteX72" fmla="*/ 26873 w 94681"/>
                <a:gd name="connsiteY72" fmla="*/ 75837 h 85664"/>
                <a:gd name="connsiteX73" fmla="*/ 37649 w 94681"/>
                <a:gd name="connsiteY73" fmla="*/ 75341 h 85664"/>
                <a:gd name="connsiteX74" fmla="*/ 52843 w 94681"/>
                <a:gd name="connsiteY74" fmla="*/ 78317 h 85664"/>
                <a:gd name="connsiteX75" fmla="*/ 56044 w 94681"/>
                <a:gd name="connsiteY75" fmla="*/ 78993 h 85664"/>
                <a:gd name="connsiteX76" fmla="*/ 57036 w 94681"/>
                <a:gd name="connsiteY76" fmla="*/ 79173 h 85664"/>
                <a:gd name="connsiteX77" fmla="*/ 64430 w 94681"/>
                <a:gd name="connsiteY77" fmla="*/ 79985 h 85664"/>
                <a:gd name="connsiteX78" fmla="*/ 67721 w 94681"/>
                <a:gd name="connsiteY78" fmla="*/ 82104 h 85664"/>
                <a:gd name="connsiteX79" fmla="*/ 70426 w 94681"/>
                <a:gd name="connsiteY79" fmla="*/ 82149 h 85664"/>
                <a:gd name="connsiteX80" fmla="*/ 75115 w 94681"/>
                <a:gd name="connsiteY80" fmla="*/ 83637 h 85664"/>
                <a:gd name="connsiteX81" fmla="*/ 81112 w 94681"/>
                <a:gd name="connsiteY81" fmla="*/ 85125 h 85664"/>
                <a:gd name="connsiteX82" fmla="*/ 89859 w 94681"/>
                <a:gd name="connsiteY82" fmla="*/ 85305 h 85664"/>
                <a:gd name="connsiteX83" fmla="*/ 91933 w 94681"/>
                <a:gd name="connsiteY83" fmla="*/ 82555 h 85664"/>
                <a:gd name="connsiteX84" fmla="*/ 94277 w 94681"/>
                <a:gd name="connsiteY84" fmla="*/ 77866 h 8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4681" h="85664">
                  <a:moveTo>
                    <a:pt x="92744" y="74484"/>
                  </a:moveTo>
                  <a:lnTo>
                    <a:pt x="89228" y="70742"/>
                  </a:lnTo>
                  <a:lnTo>
                    <a:pt x="86838" y="66459"/>
                  </a:lnTo>
                  <a:lnTo>
                    <a:pt x="86612" y="66053"/>
                  </a:lnTo>
                  <a:lnTo>
                    <a:pt x="86703" y="61454"/>
                  </a:lnTo>
                  <a:lnTo>
                    <a:pt x="87649" y="57757"/>
                  </a:lnTo>
                  <a:lnTo>
                    <a:pt x="86838" y="54060"/>
                  </a:lnTo>
                  <a:lnTo>
                    <a:pt x="84223" y="50318"/>
                  </a:lnTo>
                  <a:lnTo>
                    <a:pt x="85215" y="44817"/>
                  </a:lnTo>
                  <a:lnTo>
                    <a:pt x="85981" y="40218"/>
                  </a:lnTo>
                  <a:lnTo>
                    <a:pt x="82645" y="38054"/>
                  </a:lnTo>
                  <a:lnTo>
                    <a:pt x="80616" y="37333"/>
                  </a:lnTo>
                  <a:lnTo>
                    <a:pt x="77325" y="33816"/>
                  </a:lnTo>
                  <a:lnTo>
                    <a:pt x="74710" y="31697"/>
                  </a:lnTo>
                  <a:lnTo>
                    <a:pt x="74755" y="28225"/>
                  </a:lnTo>
                  <a:lnTo>
                    <a:pt x="72816" y="24032"/>
                  </a:lnTo>
                  <a:lnTo>
                    <a:pt x="70877" y="20561"/>
                  </a:lnTo>
                  <a:lnTo>
                    <a:pt x="68939" y="14970"/>
                  </a:lnTo>
                  <a:lnTo>
                    <a:pt x="62897" y="14880"/>
                  </a:lnTo>
                  <a:lnTo>
                    <a:pt x="61635" y="11363"/>
                  </a:lnTo>
                  <a:lnTo>
                    <a:pt x="59019" y="7846"/>
                  </a:lnTo>
                  <a:lnTo>
                    <a:pt x="55683" y="5051"/>
                  </a:lnTo>
                  <a:lnTo>
                    <a:pt x="52347" y="4961"/>
                  </a:lnTo>
                  <a:lnTo>
                    <a:pt x="46981" y="4194"/>
                  </a:lnTo>
                  <a:lnTo>
                    <a:pt x="41616" y="4104"/>
                  </a:lnTo>
                  <a:lnTo>
                    <a:pt x="36206" y="4690"/>
                  </a:lnTo>
                  <a:lnTo>
                    <a:pt x="31517" y="4600"/>
                  </a:lnTo>
                  <a:lnTo>
                    <a:pt x="26828" y="4510"/>
                  </a:lnTo>
                  <a:lnTo>
                    <a:pt x="20020" y="9379"/>
                  </a:lnTo>
                  <a:lnTo>
                    <a:pt x="18532" y="16819"/>
                  </a:lnTo>
                  <a:lnTo>
                    <a:pt x="15736" y="23040"/>
                  </a:lnTo>
                  <a:lnTo>
                    <a:pt x="11634" y="28496"/>
                  </a:lnTo>
                  <a:lnTo>
                    <a:pt x="8207" y="32599"/>
                  </a:lnTo>
                  <a:lnTo>
                    <a:pt x="4104" y="35980"/>
                  </a:lnTo>
                  <a:lnTo>
                    <a:pt x="6719" y="40173"/>
                  </a:lnTo>
                  <a:lnTo>
                    <a:pt x="7936" y="47117"/>
                  </a:lnTo>
                  <a:lnTo>
                    <a:pt x="7846" y="51986"/>
                  </a:lnTo>
                  <a:lnTo>
                    <a:pt x="8387" y="56450"/>
                  </a:lnTo>
                  <a:lnTo>
                    <a:pt x="14474" y="56946"/>
                  </a:lnTo>
                  <a:lnTo>
                    <a:pt x="21192" y="57036"/>
                  </a:lnTo>
                  <a:lnTo>
                    <a:pt x="26557" y="57126"/>
                  </a:lnTo>
                  <a:lnTo>
                    <a:pt x="30615" y="55818"/>
                  </a:lnTo>
                  <a:lnTo>
                    <a:pt x="33320" y="54511"/>
                  </a:lnTo>
                  <a:lnTo>
                    <a:pt x="37333" y="54556"/>
                  </a:lnTo>
                  <a:lnTo>
                    <a:pt x="40669" y="55999"/>
                  </a:lnTo>
                  <a:lnTo>
                    <a:pt x="43961" y="58839"/>
                  </a:lnTo>
                  <a:lnTo>
                    <a:pt x="44637" y="60913"/>
                  </a:lnTo>
                  <a:lnTo>
                    <a:pt x="48650" y="61680"/>
                  </a:lnTo>
                  <a:lnTo>
                    <a:pt x="54015" y="60417"/>
                  </a:lnTo>
                  <a:lnTo>
                    <a:pt x="56675" y="63213"/>
                  </a:lnTo>
                  <a:lnTo>
                    <a:pt x="54601" y="65287"/>
                  </a:lnTo>
                  <a:lnTo>
                    <a:pt x="51220" y="67270"/>
                  </a:lnTo>
                  <a:lnTo>
                    <a:pt x="47838" y="67902"/>
                  </a:lnTo>
                  <a:lnTo>
                    <a:pt x="44547" y="65106"/>
                  </a:lnTo>
                  <a:lnTo>
                    <a:pt x="41887" y="63663"/>
                  </a:lnTo>
                  <a:lnTo>
                    <a:pt x="38550" y="62221"/>
                  </a:lnTo>
                  <a:lnTo>
                    <a:pt x="33906" y="60057"/>
                  </a:lnTo>
                  <a:lnTo>
                    <a:pt x="31156" y="62762"/>
                  </a:lnTo>
                  <a:lnTo>
                    <a:pt x="29127" y="62717"/>
                  </a:lnTo>
                  <a:lnTo>
                    <a:pt x="26467" y="62671"/>
                  </a:lnTo>
                  <a:lnTo>
                    <a:pt x="22364" y="65377"/>
                  </a:lnTo>
                  <a:lnTo>
                    <a:pt x="18351" y="66008"/>
                  </a:lnTo>
                  <a:lnTo>
                    <a:pt x="14294" y="66639"/>
                  </a:lnTo>
                  <a:lnTo>
                    <a:pt x="11588" y="66594"/>
                  </a:lnTo>
                  <a:lnTo>
                    <a:pt x="8252" y="65918"/>
                  </a:lnTo>
                  <a:lnTo>
                    <a:pt x="8252" y="66504"/>
                  </a:lnTo>
                  <a:lnTo>
                    <a:pt x="6809" y="72726"/>
                  </a:lnTo>
                  <a:lnTo>
                    <a:pt x="6719" y="76197"/>
                  </a:lnTo>
                  <a:lnTo>
                    <a:pt x="10056" y="79038"/>
                  </a:lnTo>
                  <a:lnTo>
                    <a:pt x="11408" y="80481"/>
                  </a:lnTo>
                  <a:lnTo>
                    <a:pt x="15421" y="78407"/>
                  </a:lnTo>
                  <a:lnTo>
                    <a:pt x="21508" y="77144"/>
                  </a:lnTo>
                  <a:lnTo>
                    <a:pt x="26873" y="75837"/>
                  </a:lnTo>
                  <a:lnTo>
                    <a:pt x="37649" y="75341"/>
                  </a:lnTo>
                  <a:lnTo>
                    <a:pt x="52843" y="78317"/>
                  </a:lnTo>
                  <a:lnTo>
                    <a:pt x="56044" y="78993"/>
                  </a:lnTo>
                  <a:lnTo>
                    <a:pt x="57036" y="79173"/>
                  </a:lnTo>
                  <a:lnTo>
                    <a:pt x="64430" y="79985"/>
                  </a:lnTo>
                  <a:lnTo>
                    <a:pt x="67721" y="82104"/>
                  </a:lnTo>
                  <a:lnTo>
                    <a:pt x="70426" y="82149"/>
                  </a:lnTo>
                  <a:lnTo>
                    <a:pt x="75115" y="83637"/>
                  </a:lnTo>
                  <a:lnTo>
                    <a:pt x="81112" y="85125"/>
                  </a:lnTo>
                  <a:lnTo>
                    <a:pt x="89859" y="85305"/>
                  </a:lnTo>
                  <a:lnTo>
                    <a:pt x="91933" y="82555"/>
                  </a:lnTo>
                  <a:lnTo>
                    <a:pt x="94277" y="7786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0" name="手繪多邊形: 圖案 329">
              <a:extLst>
                <a:ext uri="{FF2B5EF4-FFF2-40B4-BE49-F238E27FC236}">
                  <a16:creationId xmlns:a16="http://schemas.microsoft.com/office/drawing/2014/main" id="{06849E55-C082-4F18-A417-35DCC2A369AF}"/>
                </a:ext>
              </a:extLst>
            </p:cNvPr>
            <p:cNvSpPr/>
            <p:nvPr/>
          </p:nvSpPr>
          <p:spPr>
            <a:xfrm>
              <a:off x="1127425" y="3138692"/>
              <a:ext cx="65717" cy="21906"/>
            </a:xfrm>
            <a:custGeom>
              <a:avLst/>
              <a:gdLst>
                <a:gd name="connsiteX0" fmla="*/ 24979 w 54103"/>
                <a:gd name="connsiteY0" fmla="*/ 12310 h 18034"/>
                <a:gd name="connsiteX1" fmla="*/ 27008 w 54103"/>
                <a:gd name="connsiteY1" fmla="*/ 12355 h 18034"/>
                <a:gd name="connsiteX2" fmla="*/ 29758 w 54103"/>
                <a:gd name="connsiteY2" fmla="*/ 9650 h 18034"/>
                <a:gd name="connsiteX3" fmla="*/ 34402 w 54103"/>
                <a:gd name="connsiteY3" fmla="*/ 11814 h 18034"/>
                <a:gd name="connsiteX4" fmla="*/ 37739 w 54103"/>
                <a:gd name="connsiteY4" fmla="*/ 13257 h 18034"/>
                <a:gd name="connsiteX5" fmla="*/ 40399 w 54103"/>
                <a:gd name="connsiteY5" fmla="*/ 14699 h 18034"/>
                <a:gd name="connsiteX6" fmla="*/ 43690 w 54103"/>
                <a:gd name="connsiteY6" fmla="*/ 17495 h 18034"/>
                <a:gd name="connsiteX7" fmla="*/ 47072 w 54103"/>
                <a:gd name="connsiteY7" fmla="*/ 16864 h 18034"/>
                <a:gd name="connsiteX8" fmla="*/ 50453 w 54103"/>
                <a:gd name="connsiteY8" fmla="*/ 14880 h 18034"/>
                <a:gd name="connsiteX9" fmla="*/ 52527 w 54103"/>
                <a:gd name="connsiteY9" fmla="*/ 12806 h 18034"/>
                <a:gd name="connsiteX10" fmla="*/ 49867 w 54103"/>
                <a:gd name="connsiteY10" fmla="*/ 10010 h 18034"/>
                <a:gd name="connsiteX11" fmla="*/ 44502 w 54103"/>
                <a:gd name="connsiteY11" fmla="*/ 11273 h 18034"/>
                <a:gd name="connsiteX12" fmla="*/ 40489 w 54103"/>
                <a:gd name="connsiteY12" fmla="*/ 10506 h 18034"/>
                <a:gd name="connsiteX13" fmla="*/ 39813 w 54103"/>
                <a:gd name="connsiteY13" fmla="*/ 8432 h 18034"/>
                <a:gd name="connsiteX14" fmla="*/ 36521 w 54103"/>
                <a:gd name="connsiteY14" fmla="*/ 5592 h 18034"/>
                <a:gd name="connsiteX15" fmla="*/ 33185 w 54103"/>
                <a:gd name="connsiteY15" fmla="*/ 4149 h 18034"/>
                <a:gd name="connsiteX16" fmla="*/ 29172 w 54103"/>
                <a:gd name="connsiteY16" fmla="*/ 4104 h 18034"/>
                <a:gd name="connsiteX17" fmla="*/ 26467 w 54103"/>
                <a:gd name="connsiteY17" fmla="*/ 5412 h 18034"/>
                <a:gd name="connsiteX18" fmla="*/ 22409 w 54103"/>
                <a:gd name="connsiteY18" fmla="*/ 6719 h 18034"/>
                <a:gd name="connsiteX19" fmla="*/ 17044 w 54103"/>
                <a:gd name="connsiteY19" fmla="*/ 6629 h 18034"/>
                <a:gd name="connsiteX20" fmla="*/ 10326 w 54103"/>
                <a:gd name="connsiteY20" fmla="*/ 6539 h 18034"/>
                <a:gd name="connsiteX21" fmla="*/ 4239 w 54103"/>
                <a:gd name="connsiteY21" fmla="*/ 6043 h 18034"/>
                <a:gd name="connsiteX22" fmla="*/ 4284 w 54103"/>
                <a:gd name="connsiteY22" fmla="*/ 6404 h 18034"/>
                <a:gd name="connsiteX23" fmla="*/ 4194 w 54103"/>
                <a:gd name="connsiteY23" fmla="*/ 11273 h 18034"/>
                <a:gd name="connsiteX24" fmla="*/ 4104 w 54103"/>
                <a:gd name="connsiteY24" fmla="*/ 15511 h 18034"/>
                <a:gd name="connsiteX25" fmla="*/ 7440 w 54103"/>
                <a:gd name="connsiteY25" fmla="*/ 16187 h 18034"/>
                <a:gd name="connsiteX26" fmla="*/ 10146 w 54103"/>
                <a:gd name="connsiteY26" fmla="*/ 16232 h 18034"/>
                <a:gd name="connsiteX27" fmla="*/ 14203 w 54103"/>
                <a:gd name="connsiteY27" fmla="*/ 15601 h 18034"/>
                <a:gd name="connsiteX28" fmla="*/ 18216 w 54103"/>
                <a:gd name="connsiteY28" fmla="*/ 14970 h 18034"/>
                <a:gd name="connsiteX29" fmla="*/ 22319 w 54103"/>
                <a:gd name="connsiteY29" fmla="*/ 12265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4103" h="18034">
                  <a:moveTo>
                    <a:pt x="24979" y="12310"/>
                  </a:moveTo>
                  <a:lnTo>
                    <a:pt x="27008" y="12355"/>
                  </a:lnTo>
                  <a:lnTo>
                    <a:pt x="29758" y="9650"/>
                  </a:lnTo>
                  <a:lnTo>
                    <a:pt x="34402" y="11814"/>
                  </a:lnTo>
                  <a:lnTo>
                    <a:pt x="37739" y="13257"/>
                  </a:lnTo>
                  <a:lnTo>
                    <a:pt x="40399" y="14699"/>
                  </a:lnTo>
                  <a:lnTo>
                    <a:pt x="43690" y="17495"/>
                  </a:lnTo>
                  <a:lnTo>
                    <a:pt x="47072" y="16864"/>
                  </a:lnTo>
                  <a:lnTo>
                    <a:pt x="50453" y="14880"/>
                  </a:lnTo>
                  <a:lnTo>
                    <a:pt x="52527" y="12806"/>
                  </a:lnTo>
                  <a:lnTo>
                    <a:pt x="49867" y="10010"/>
                  </a:lnTo>
                  <a:lnTo>
                    <a:pt x="44502" y="11273"/>
                  </a:lnTo>
                  <a:lnTo>
                    <a:pt x="40489" y="10506"/>
                  </a:lnTo>
                  <a:lnTo>
                    <a:pt x="39813" y="8432"/>
                  </a:lnTo>
                  <a:lnTo>
                    <a:pt x="36521" y="5592"/>
                  </a:lnTo>
                  <a:lnTo>
                    <a:pt x="33185" y="4149"/>
                  </a:lnTo>
                  <a:lnTo>
                    <a:pt x="29172" y="4104"/>
                  </a:lnTo>
                  <a:lnTo>
                    <a:pt x="26467" y="5412"/>
                  </a:lnTo>
                  <a:lnTo>
                    <a:pt x="22409" y="6719"/>
                  </a:lnTo>
                  <a:lnTo>
                    <a:pt x="17044" y="6629"/>
                  </a:lnTo>
                  <a:lnTo>
                    <a:pt x="10326" y="6539"/>
                  </a:lnTo>
                  <a:lnTo>
                    <a:pt x="4239" y="6043"/>
                  </a:lnTo>
                  <a:lnTo>
                    <a:pt x="4284" y="6404"/>
                  </a:lnTo>
                  <a:lnTo>
                    <a:pt x="4194" y="11273"/>
                  </a:lnTo>
                  <a:lnTo>
                    <a:pt x="4104" y="15511"/>
                  </a:lnTo>
                  <a:lnTo>
                    <a:pt x="7440" y="16187"/>
                  </a:lnTo>
                  <a:lnTo>
                    <a:pt x="10146" y="16232"/>
                  </a:lnTo>
                  <a:lnTo>
                    <a:pt x="14203" y="15601"/>
                  </a:lnTo>
                  <a:lnTo>
                    <a:pt x="18216" y="14970"/>
                  </a:lnTo>
                  <a:lnTo>
                    <a:pt x="22319" y="1226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1" name="手繪多邊形: 圖案 330">
              <a:extLst>
                <a:ext uri="{FF2B5EF4-FFF2-40B4-BE49-F238E27FC236}">
                  <a16:creationId xmlns:a16="http://schemas.microsoft.com/office/drawing/2014/main" id="{25EF754C-FAF1-40BB-870E-9B818526936E}"/>
                </a:ext>
              </a:extLst>
            </p:cNvPr>
            <p:cNvSpPr/>
            <p:nvPr/>
          </p:nvSpPr>
          <p:spPr>
            <a:xfrm>
              <a:off x="1957544" y="2776210"/>
              <a:ext cx="251916" cy="235485"/>
            </a:xfrm>
            <a:custGeom>
              <a:avLst/>
              <a:gdLst>
                <a:gd name="connsiteX0" fmla="*/ 201989 w 207398"/>
                <a:gd name="connsiteY0" fmla="*/ 157218 h 193872"/>
                <a:gd name="connsiteX1" fmla="*/ 201989 w 207398"/>
                <a:gd name="connsiteY1" fmla="*/ 155775 h 193872"/>
                <a:gd name="connsiteX2" fmla="*/ 202034 w 207398"/>
                <a:gd name="connsiteY2" fmla="*/ 153431 h 193872"/>
                <a:gd name="connsiteX3" fmla="*/ 204424 w 207398"/>
                <a:gd name="connsiteY3" fmla="*/ 147479 h 193872"/>
                <a:gd name="connsiteX4" fmla="*/ 201448 w 207398"/>
                <a:gd name="connsiteY4" fmla="*/ 144413 h 193872"/>
                <a:gd name="connsiteX5" fmla="*/ 198562 w 207398"/>
                <a:gd name="connsiteY5" fmla="*/ 139093 h 193872"/>
                <a:gd name="connsiteX6" fmla="*/ 191889 w 207398"/>
                <a:gd name="connsiteY6" fmla="*/ 132916 h 193872"/>
                <a:gd name="connsiteX7" fmla="*/ 185352 w 207398"/>
                <a:gd name="connsiteY7" fmla="*/ 119255 h 193872"/>
                <a:gd name="connsiteX8" fmla="*/ 175117 w 207398"/>
                <a:gd name="connsiteY8" fmla="*/ 103249 h 193872"/>
                <a:gd name="connsiteX9" fmla="*/ 169977 w 207398"/>
                <a:gd name="connsiteY9" fmla="*/ 95630 h 193872"/>
                <a:gd name="connsiteX10" fmla="*/ 170113 w 207398"/>
                <a:gd name="connsiteY10" fmla="*/ 88867 h 193872"/>
                <a:gd name="connsiteX11" fmla="*/ 164928 w 207398"/>
                <a:gd name="connsiteY11" fmla="*/ 83502 h 193872"/>
                <a:gd name="connsiteX12" fmla="*/ 161997 w 207398"/>
                <a:gd name="connsiteY12" fmla="*/ 78948 h 193872"/>
                <a:gd name="connsiteX13" fmla="*/ 159833 w 207398"/>
                <a:gd name="connsiteY13" fmla="*/ 73628 h 193872"/>
                <a:gd name="connsiteX14" fmla="*/ 156181 w 207398"/>
                <a:gd name="connsiteY14" fmla="*/ 68307 h 193872"/>
                <a:gd name="connsiteX15" fmla="*/ 150996 w 207398"/>
                <a:gd name="connsiteY15" fmla="*/ 63663 h 193872"/>
                <a:gd name="connsiteX16" fmla="*/ 144323 w 207398"/>
                <a:gd name="connsiteY16" fmla="*/ 57532 h 193872"/>
                <a:gd name="connsiteX17" fmla="*/ 142971 w 207398"/>
                <a:gd name="connsiteY17" fmla="*/ 50724 h 193872"/>
                <a:gd name="connsiteX18" fmla="*/ 141528 w 207398"/>
                <a:gd name="connsiteY18" fmla="*/ 46215 h 193872"/>
                <a:gd name="connsiteX19" fmla="*/ 138552 w 207398"/>
                <a:gd name="connsiteY19" fmla="*/ 43149 h 193872"/>
                <a:gd name="connsiteX20" fmla="*/ 137876 w 207398"/>
                <a:gd name="connsiteY20" fmla="*/ 38595 h 193872"/>
                <a:gd name="connsiteX21" fmla="*/ 139499 w 207398"/>
                <a:gd name="connsiteY21" fmla="*/ 34132 h 193872"/>
                <a:gd name="connsiteX22" fmla="*/ 141708 w 207398"/>
                <a:gd name="connsiteY22" fmla="*/ 34898 h 193872"/>
                <a:gd name="connsiteX23" fmla="*/ 143151 w 207398"/>
                <a:gd name="connsiteY23" fmla="*/ 40218 h 193872"/>
                <a:gd name="connsiteX24" fmla="*/ 145360 w 207398"/>
                <a:gd name="connsiteY24" fmla="*/ 43239 h 193872"/>
                <a:gd name="connsiteX25" fmla="*/ 148291 w 207398"/>
                <a:gd name="connsiteY25" fmla="*/ 47072 h 193872"/>
                <a:gd name="connsiteX26" fmla="*/ 151221 w 207398"/>
                <a:gd name="connsiteY26" fmla="*/ 51625 h 193872"/>
                <a:gd name="connsiteX27" fmla="*/ 152664 w 207398"/>
                <a:gd name="connsiteY27" fmla="*/ 54691 h 193872"/>
                <a:gd name="connsiteX28" fmla="*/ 152574 w 207398"/>
                <a:gd name="connsiteY28" fmla="*/ 58433 h 193872"/>
                <a:gd name="connsiteX29" fmla="*/ 157038 w 207398"/>
                <a:gd name="connsiteY29" fmla="*/ 63032 h 193872"/>
                <a:gd name="connsiteX30" fmla="*/ 160013 w 207398"/>
                <a:gd name="connsiteY30" fmla="*/ 64610 h 193872"/>
                <a:gd name="connsiteX31" fmla="*/ 168174 w 207398"/>
                <a:gd name="connsiteY31" fmla="*/ 70021 h 193872"/>
                <a:gd name="connsiteX32" fmla="*/ 171916 w 207398"/>
                <a:gd name="connsiteY32" fmla="*/ 72320 h 193872"/>
                <a:gd name="connsiteX33" fmla="*/ 178138 w 207398"/>
                <a:gd name="connsiteY33" fmla="*/ 62626 h 193872"/>
                <a:gd name="connsiteX34" fmla="*/ 178950 w 207398"/>
                <a:gd name="connsiteY34" fmla="*/ 58118 h 193872"/>
                <a:gd name="connsiteX35" fmla="*/ 182421 w 207398"/>
                <a:gd name="connsiteY35" fmla="*/ 64610 h 193872"/>
                <a:gd name="connsiteX36" fmla="*/ 182602 w 207398"/>
                <a:gd name="connsiteY36" fmla="*/ 55052 h 193872"/>
                <a:gd name="connsiteX37" fmla="*/ 181925 w 207398"/>
                <a:gd name="connsiteY37" fmla="*/ 48109 h 193872"/>
                <a:gd name="connsiteX38" fmla="*/ 181429 w 207398"/>
                <a:gd name="connsiteY38" fmla="*/ 35304 h 193872"/>
                <a:gd name="connsiteX39" fmla="*/ 173765 w 207398"/>
                <a:gd name="connsiteY39" fmla="*/ 16232 h 193872"/>
                <a:gd name="connsiteX40" fmla="*/ 169662 w 207398"/>
                <a:gd name="connsiteY40" fmla="*/ 6764 h 193872"/>
                <a:gd name="connsiteX41" fmla="*/ 157218 w 207398"/>
                <a:gd name="connsiteY41" fmla="*/ 10326 h 193872"/>
                <a:gd name="connsiteX42" fmla="*/ 152664 w 207398"/>
                <a:gd name="connsiteY42" fmla="*/ 12535 h 193872"/>
                <a:gd name="connsiteX43" fmla="*/ 145901 w 207398"/>
                <a:gd name="connsiteY43" fmla="*/ 12400 h 193872"/>
                <a:gd name="connsiteX44" fmla="*/ 139860 w 207398"/>
                <a:gd name="connsiteY44" fmla="*/ 12265 h 193872"/>
                <a:gd name="connsiteX45" fmla="*/ 130842 w 207398"/>
                <a:gd name="connsiteY45" fmla="*/ 12130 h 193872"/>
                <a:gd name="connsiteX46" fmla="*/ 127821 w 207398"/>
                <a:gd name="connsiteY46" fmla="*/ 12084 h 193872"/>
                <a:gd name="connsiteX47" fmla="*/ 122637 w 207398"/>
                <a:gd name="connsiteY47" fmla="*/ 9695 h 193872"/>
                <a:gd name="connsiteX48" fmla="*/ 121149 w 207398"/>
                <a:gd name="connsiteY48" fmla="*/ 6674 h 193872"/>
                <a:gd name="connsiteX49" fmla="*/ 113619 w 207398"/>
                <a:gd name="connsiteY49" fmla="*/ 7305 h 193872"/>
                <a:gd name="connsiteX50" fmla="*/ 107623 w 207398"/>
                <a:gd name="connsiteY50" fmla="*/ 6449 h 193872"/>
                <a:gd name="connsiteX51" fmla="*/ 102348 w 207398"/>
                <a:gd name="connsiteY51" fmla="*/ 6358 h 193872"/>
                <a:gd name="connsiteX52" fmla="*/ 97073 w 207398"/>
                <a:gd name="connsiteY52" fmla="*/ 8523 h 193872"/>
                <a:gd name="connsiteX53" fmla="*/ 95494 w 207398"/>
                <a:gd name="connsiteY53" fmla="*/ 10732 h 193872"/>
                <a:gd name="connsiteX54" fmla="*/ 91752 w 207398"/>
                <a:gd name="connsiteY54" fmla="*/ 10687 h 193872"/>
                <a:gd name="connsiteX55" fmla="*/ 89453 w 207398"/>
                <a:gd name="connsiteY55" fmla="*/ 13662 h 193872"/>
                <a:gd name="connsiteX56" fmla="*/ 84854 w 207398"/>
                <a:gd name="connsiteY56" fmla="*/ 16593 h 193872"/>
                <a:gd name="connsiteX57" fmla="*/ 80345 w 207398"/>
                <a:gd name="connsiteY57" fmla="*/ 17991 h 193872"/>
                <a:gd name="connsiteX58" fmla="*/ 75837 w 207398"/>
                <a:gd name="connsiteY58" fmla="*/ 17901 h 193872"/>
                <a:gd name="connsiteX59" fmla="*/ 72094 w 207398"/>
                <a:gd name="connsiteY59" fmla="*/ 15601 h 193872"/>
                <a:gd name="connsiteX60" fmla="*/ 66865 w 207398"/>
                <a:gd name="connsiteY60" fmla="*/ 13978 h 193872"/>
                <a:gd name="connsiteX61" fmla="*/ 60868 w 207398"/>
                <a:gd name="connsiteY61" fmla="*/ 12355 h 193872"/>
                <a:gd name="connsiteX62" fmla="*/ 54871 w 207398"/>
                <a:gd name="connsiteY62" fmla="*/ 12265 h 193872"/>
                <a:gd name="connsiteX63" fmla="*/ 50318 w 207398"/>
                <a:gd name="connsiteY63" fmla="*/ 12175 h 193872"/>
                <a:gd name="connsiteX64" fmla="*/ 47432 w 207398"/>
                <a:gd name="connsiteY64" fmla="*/ 7621 h 193872"/>
                <a:gd name="connsiteX65" fmla="*/ 39903 w 207398"/>
                <a:gd name="connsiteY65" fmla="*/ 7486 h 193872"/>
                <a:gd name="connsiteX66" fmla="*/ 33140 w 207398"/>
                <a:gd name="connsiteY66" fmla="*/ 7350 h 193872"/>
                <a:gd name="connsiteX67" fmla="*/ 28676 w 207398"/>
                <a:gd name="connsiteY67" fmla="*/ 4284 h 193872"/>
                <a:gd name="connsiteX68" fmla="*/ 19659 w 207398"/>
                <a:gd name="connsiteY68" fmla="*/ 4104 h 193872"/>
                <a:gd name="connsiteX69" fmla="*/ 17359 w 207398"/>
                <a:gd name="connsiteY69" fmla="*/ 5592 h 193872"/>
                <a:gd name="connsiteX70" fmla="*/ 15646 w 207398"/>
                <a:gd name="connsiteY70" fmla="*/ 8027 h 193872"/>
                <a:gd name="connsiteX71" fmla="*/ 12761 w 207398"/>
                <a:gd name="connsiteY71" fmla="*/ 9289 h 193872"/>
                <a:gd name="connsiteX72" fmla="*/ 11814 w 207398"/>
                <a:gd name="connsiteY72" fmla="*/ 9920 h 193872"/>
                <a:gd name="connsiteX73" fmla="*/ 10236 w 207398"/>
                <a:gd name="connsiteY73" fmla="*/ 10551 h 193872"/>
                <a:gd name="connsiteX74" fmla="*/ 6719 w 207398"/>
                <a:gd name="connsiteY74" fmla="*/ 12490 h 193872"/>
                <a:gd name="connsiteX75" fmla="*/ 6629 w 207398"/>
                <a:gd name="connsiteY75" fmla="*/ 17405 h 193872"/>
                <a:gd name="connsiteX76" fmla="*/ 8027 w 207398"/>
                <a:gd name="connsiteY76" fmla="*/ 21958 h 193872"/>
                <a:gd name="connsiteX77" fmla="*/ 7170 w 207398"/>
                <a:gd name="connsiteY77" fmla="*/ 27233 h 193872"/>
                <a:gd name="connsiteX78" fmla="*/ 4104 w 207398"/>
                <a:gd name="connsiteY78" fmla="*/ 31697 h 193872"/>
                <a:gd name="connsiteX79" fmla="*/ 6989 w 207398"/>
                <a:gd name="connsiteY79" fmla="*/ 37784 h 193872"/>
                <a:gd name="connsiteX80" fmla="*/ 4239 w 207398"/>
                <a:gd name="connsiteY80" fmla="*/ 44953 h 193872"/>
                <a:gd name="connsiteX81" fmla="*/ 8071 w 207398"/>
                <a:gd name="connsiteY81" fmla="*/ 54105 h 193872"/>
                <a:gd name="connsiteX82" fmla="*/ 12535 w 207398"/>
                <a:gd name="connsiteY82" fmla="*/ 176650 h 193872"/>
                <a:gd name="connsiteX83" fmla="*/ 12761 w 207398"/>
                <a:gd name="connsiteY83" fmla="*/ 188147 h 193872"/>
                <a:gd name="connsiteX84" fmla="*/ 142835 w 207398"/>
                <a:gd name="connsiteY84" fmla="*/ 185668 h 193872"/>
                <a:gd name="connsiteX85" fmla="*/ 146623 w 207398"/>
                <a:gd name="connsiteY85" fmla="*/ 188192 h 193872"/>
                <a:gd name="connsiteX86" fmla="*/ 149688 w 207398"/>
                <a:gd name="connsiteY86" fmla="*/ 190176 h 193872"/>
                <a:gd name="connsiteX87" fmla="*/ 158435 w 207398"/>
                <a:gd name="connsiteY87" fmla="*/ 189635 h 193872"/>
                <a:gd name="connsiteX88" fmla="*/ 162178 w 207398"/>
                <a:gd name="connsiteY88" fmla="*/ 185668 h 193872"/>
                <a:gd name="connsiteX89" fmla="*/ 168940 w 207398"/>
                <a:gd name="connsiteY89" fmla="*/ 183594 h 193872"/>
                <a:gd name="connsiteX90" fmla="*/ 177417 w 207398"/>
                <a:gd name="connsiteY90" fmla="*/ 183864 h 193872"/>
                <a:gd name="connsiteX91" fmla="*/ 179761 w 207398"/>
                <a:gd name="connsiteY91" fmla="*/ 180888 h 193872"/>
                <a:gd name="connsiteX92" fmla="*/ 185036 w 207398"/>
                <a:gd name="connsiteY92" fmla="*/ 179491 h 193872"/>
                <a:gd name="connsiteX93" fmla="*/ 188102 w 207398"/>
                <a:gd name="connsiteY93" fmla="*/ 177282 h 193872"/>
                <a:gd name="connsiteX94" fmla="*/ 191935 w 207398"/>
                <a:gd name="connsiteY94" fmla="*/ 172097 h 193872"/>
                <a:gd name="connsiteX95" fmla="*/ 195045 w 207398"/>
                <a:gd name="connsiteY95" fmla="*/ 167633 h 193872"/>
                <a:gd name="connsiteX96" fmla="*/ 198788 w 207398"/>
                <a:gd name="connsiteY96" fmla="*/ 166957 h 193872"/>
                <a:gd name="connsiteX97" fmla="*/ 201854 w 207398"/>
                <a:gd name="connsiteY97" fmla="*/ 164747 h 193872"/>
                <a:gd name="connsiteX98" fmla="*/ 205145 w 207398"/>
                <a:gd name="connsiteY98" fmla="*/ 161186 h 19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07398" h="193872">
                  <a:moveTo>
                    <a:pt x="201989" y="157218"/>
                  </a:moveTo>
                  <a:lnTo>
                    <a:pt x="201989" y="155775"/>
                  </a:lnTo>
                  <a:lnTo>
                    <a:pt x="202034" y="153431"/>
                  </a:lnTo>
                  <a:lnTo>
                    <a:pt x="204424" y="147479"/>
                  </a:lnTo>
                  <a:lnTo>
                    <a:pt x="201448" y="144413"/>
                  </a:lnTo>
                  <a:lnTo>
                    <a:pt x="198562" y="139093"/>
                  </a:lnTo>
                  <a:lnTo>
                    <a:pt x="191889" y="132916"/>
                  </a:lnTo>
                  <a:lnTo>
                    <a:pt x="185352" y="119255"/>
                  </a:lnTo>
                  <a:lnTo>
                    <a:pt x="175117" y="103249"/>
                  </a:lnTo>
                  <a:lnTo>
                    <a:pt x="169977" y="95630"/>
                  </a:lnTo>
                  <a:lnTo>
                    <a:pt x="170113" y="88867"/>
                  </a:lnTo>
                  <a:lnTo>
                    <a:pt x="164928" y="83502"/>
                  </a:lnTo>
                  <a:lnTo>
                    <a:pt x="161997" y="78948"/>
                  </a:lnTo>
                  <a:lnTo>
                    <a:pt x="159833" y="73628"/>
                  </a:lnTo>
                  <a:lnTo>
                    <a:pt x="156181" y="68307"/>
                  </a:lnTo>
                  <a:lnTo>
                    <a:pt x="150996" y="63663"/>
                  </a:lnTo>
                  <a:lnTo>
                    <a:pt x="144323" y="57532"/>
                  </a:lnTo>
                  <a:lnTo>
                    <a:pt x="142971" y="50724"/>
                  </a:lnTo>
                  <a:lnTo>
                    <a:pt x="141528" y="46215"/>
                  </a:lnTo>
                  <a:lnTo>
                    <a:pt x="138552" y="43149"/>
                  </a:lnTo>
                  <a:lnTo>
                    <a:pt x="137876" y="38595"/>
                  </a:lnTo>
                  <a:lnTo>
                    <a:pt x="139499" y="34132"/>
                  </a:lnTo>
                  <a:lnTo>
                    <a:pt x="141708" y="34898"/>
                  </a:lnTo>
                  <a:lnTo>
                    <a:pt x="143151" y="40218"/>
                  </a:lnTo>
                  <a:lnTo>
                    <a:pt x="145360" y="43239"/>
                  </a:lnTo>
                  <a:lnTo>
                    <a:pt x="148291" y="47072"/>
                  </a:lnTo>
                  <a:lnTo>
                    <a:pt x="151221" y="51625"/>
                  </a:lnTo>
                  <a:lnTo>
                    <a:pt x="152664" y="54691"/>
                  </a:lnTo>
                  <a:lnTo>
                    <a:pt x="152574" y="58433"/>
                  </a:lnTo>
                  <a:lnTo>
                    <a:pt x="157038" y="63032"/>
                  </a:lnTo>
                  <a:lnTo>
                    <a:pt x="160013" y="64610"/>
                  </a:lnTo>
                  <a:lnTo>
                    <a:pt x="168174" y="70021"/>
                  </a:lnTo>
                  <a:lnTo>
                    <a:pt x="171916" y="72320"/>
                  </a:lnTo>
                  <a:lnTo>
                    <a:pt x="178138" y="62626"/>
                  </a:lnTo>
                  <a:lnTo>
                    <a:pt x="178950" y="58118"/>
                  </a:lnTo>
                  <a:lnTo>
                    <a:pt x="182421" y="64610"/>
                  </a:lnTo>
                  <a:lnTo>
                    <a:pt x="182602" y="55052"/>
                  </a:lnTo>
                  <a:lnTo>
                    <a:pt x="181925" y="48109"/>
                  </a:lnTo>
                  <a:lnTo>
                    <a:pt x="181429" y="35304"/>
                  </a:lnTo>
                  <a:lnTo>
                    <a:pt x="173765" y="16232"/>
                  </a:lnTo>
                  <a:lnTo>
                    <a:pt x="169662" y="6764"/>
                  </a:lnTo>
                  <a:lnTo>
                    <a:pt x="157218" y="10326"/>
                  </a:lnTo>
                  <a:lnTo>
                    <a:pt x="152664" y="12535"/>
                  </a:lnTo>
                  <a:lnTo>
                    <a:pt x="145901" y="12400"/>
                  </a:lnTo>
                  <a:lnTo>
                    <a:pt x="139860" y="12265"/>
                  </a:lnTo>
                  <a:lnTo>
                    <a:pt x="130842" y="12130"/>
                  </a:lnTo>
                  <a:lnTo>
                    <a:pt x="127821" y="12084"/>
                  </a:lnTo>
                  <a:lnTo>
                    <a:pt x="122637" y="9695"/>
                  </a:lnTo>
                  <a:lnTo>
                    <a:pt x="121149" y="6674"/>
                  </a:lnTo>
                  <a:lnTo>
                    <a:pt x="113619" y="7305"/>
                  </a:lnTo>
                  <a:lnTo>
                    <a:pt x="107623" y="6449"/>
                  </a:lnTo>
                  <a:lnTo>
                    <a:pt x="102348" y="6358"/>
                  </a:lnTo>
                  <a:lnTo>
                    <a:pt x="97073" y="8523"/>
                  </a:lnTo>
                  <a:lnTo>
                    <a:pt x="95494" y="10732"/>
                  </a:lnTo>
                  <a:lnTo>
                    <a:pt x="91752" y="10687"/>
                  </a:lnTo>
                  <a:lnTo>
                    <a:pt x="89453" y="13662"/>
                  </a:lnTo>
                  <a:lnTo>
                    <a:pt x="84854" y="16593"/>
                  </a:lnTo>
                  <a:lnTo>
                    <a:pt x="80345" y="17991"/>
                  </a:lnTo>
                  <a:lnTo>
                    <a:pt x="75837" y="17901"/>
                  </a:lnTo>
                  <a:lnTo>
                    <a:pt x="72094" y="15601"/>
                  </a:lnTo>
                  <a:lnTo>
                    <a:pt x="66865" y="13978"/>
                  </a:lnTo>
                  <a:lnTo>
                    <a:pt x="60868" y="12355"/>
                  </a:lnTo>
                  <a:lnTo>
                    <a:pt x="54871" y="12265"/>
                  </a:lnTo>
                  <a:lnTo>
                    <a:pt x="50318" y="12175"/>
                  </a:lnTo>
                  <a:lnTo>
                    <a:pt x="47432" y="7621"/>
                  </a:lnTo>
                  <a:lnTo>
                    <a:pt x="39903" y="7486"/>
                  </a:lnTo>
                  <a:lnTo>
                    <a:pt x="33140" y="7350"/>
                  </a:lnTo>
                  <a:lnTo>
                    <a:pt x="28676" y="4284"/>
                  </a:lnTo>
                  <a:lnTo>
                    <a:pt x="19659" y="4104"/>
                  </a:lnTo>
                  <a:lnTo>
                    <a:pt x="17359" y="5592"/>
                  </a:lnTo>
                  <a:lnTo>
                    <a:pt x="15646" y="8027"/>
                  </a:lnTo>
                  <a:lnTo>
                    <a:pt x="12761" y="9289"/>
                  </a:lnTo>
                  <a:lnTo>
                    <a:pt x="11814" y="9920"/>
                  </a:lnTo>
                  <a:lnTo>
                    <a:pt x="10236" y="10551"/>
                  </a:lnTo>
                  <a:lnTo>
                    <a:pt x="6719" y="12490"/>
                  </a:lnTo>
                  <a:lnTo>
                    <a:pt x="6629" y="17405"/>
                  </a:lnTo>
                  <a:lnTo>
                    <a:pt x="8027" y="21958"/>
                  </a:lnTo>
                  <a:lnTo>
                    <a:pt x="7170" y="27233"/>
                  </a:lnTo>
                  <a:lnTo>
                    <a:pt x="4104" y="31697"/>
                  </a:lnTo>
                  <a:lnTo>
                    <a:pt x="6989" y="37784"/>
                  </a:lnTo>
                  <a:lnTo>
                    <a:pt x="4239" y="44953"/>
                  </a:lnTo>
                  <a:lnTo>
                    <a:pt x="8071" y="54105"/>
                  </a:lnTo>
                  <a:lnTo>
                    <a:pt x="12535" y="176650"/>
                  </a:lnTo>
                  <a:lnTo>
                    <a:pt x="12761" y="188147"/>
                  </a:lnTo>
                  <a:lnTo>
                    <a:pt x="142835" y="185668"/>
                  </a:lnTo>
                  <a:lnTo>
                    <a:pt x="146623" y="188192"/>
                  </a:lnTo>
                  <a:lnTo>
                    <a:pt x="149688" y="190176"/>
                  </a:lnTo>
                  <a:lnTo>
                    <a:pt x="158435" y="189635"/>
                  </a:lnTo>
                  <a:lnTo>
                    <a:pt x="162178" y="185668"/>
                  </a:lnTo>
                  <a:lnTo>
                    <a:pt x="168940" y="183594"/>
                  </a:lnTo>
                  <a:lnTo>
                    <a:pt x="177417" y="183864"/>
                  </a:lnTo>
                  <a:lnTo>
                    <a:pt x="179761" y="180888"/>
                  </a:lnTo>
                  <a:lnTo>
                    <a:pt x="185036" y="179491"/>
                  </a:lnTo>
                  <a:lnTo>
                    <a:pt x="188102" y="177282"/>
                  </a:lnTo>
                  <a:lnTo>
                    <a:pt x="191935" y="172097"/>
                  </a:lnTo>
                  <a:lnTo>
                    <a:pt x="195045" y="167633"/>
                  </a:lnTo>
                  <a:lnTo>
                    <a:pt x="198788" y="166957"/>
                  </a:lnTo>
                  <a:lnTo>
                    <a:pt x="201854" y="164747"/>
                  </a:lnTo>
                  <a:lnTo>
                    <a:pt x="205145" y="16118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2" name="手繪多邊形: 圖案 331">
              <a:extLst>
                <a:ext uri="{FF2B5EF4-FFF2-40B4-BE49-F238E27FC236}">
                  <a16:creationId xmlns:a16="http://schemas.microsoft.com/office/drawing/2014/main" id="{71CC6C4C-6150-4536-B9D2-D92E718BE07C}"/>
                </a:ext>
              </a:extLst>
            </p:cNvPr>
            <p:cNvSpPr/>
            <p:nvPr/>
          </p:nvSpPr>
          <p:spPr>
            <a:xfrm>
              <a:off x="1668661" y="2757481"/>
              <a:ext cx="306681" cy="306678"/>
            </a:xfrm>
            <a:custGeom>
              <a:avLst/>
              <a:gdLst>
                <a:gd name="connsiteX0" fmla="*/ 250592 w 252484"/>
                <a:gd name="connsiteY0" fmla="*/ 203567 h 252484"/>
                <a:gd name="connsiteX1" fmla="*/ 250367 w 252484"/>
                <a:gd name="connsiteY1" fmla="*/ 192070 h 252484"/>
                <a:gd name="connsiteX2" fmla="*/ 248067 w 252484"/>
                <a:gd name="connsiteY2" fmla="*/ 77776 h 252484"/>
                <a:gd name="connsiteX3" fmla="*/ 245542 w 252484"/>
                <a:gd name="connsiteY3" fmla="*/ 71508 h 252484"/>
                <a:gd name="connsiteX4" fmla="*/ 244280 w 252484"/>
                <a:gd name="connsiteY4" fmla="*/ 65241 h 252484"/>
                <a:gd name="connsiteX5" fmla="*/ 241710 w 252484"/>
                <a:gd name="connsiteY5" fmla="*/ 59651 h 252484"/>
                <a:gd name="connsiteX6" fmla="*/ 244460 w 252484"/>
                <a:gd name="connsiteY6" fmla="*/ 55548 h 252484"/>
                <a:gd name="connsiteX7" fmla="*/ 245227 w 252484"/>
                <a:gd name="connsiteY7" fmla="*/ 50724 h 252484"/>
                <a:gd name="connsiteX8" fmla="*/ 243964 w 252484"/>
                <a:gd name="connsiteY8" fmla="*/ 46531 h 252484"/>
                <a:gd name="connsiteX9" fmla="*/ 244055 w 252484"/>
                <a:gd name="connsiteY9" fmla="*/ 41661 h 252484"/>
                <a:gd name="connsiteX10" fmla="*/ 246850 w 252484"/>
                <a:gd name="connsiteY10" fmla="*/ 35484 h 252484"/>
                <a:gd name="connsiteX11" fmla="*/ 248067 w 252484"/>
                <a:gd name="connsiteY11" fmla="*/ 32599 h 252484"/>
                <a:gd name="connsiteX12" fmla="*/ 244280 w 252484"/>
                <a:gd name="connsiteY12" fmla="*/ 28541 h 252484"/>
                <a:gd name="connsiteX13" fmla="*/ 240944 w 252484"/>
                <a:gd name="connsiteY13" fmla="*/ 27775 h 252484"/>
                <a:gd name="connsiteX14" fmla="*/ 238238 w 252484"/>
                <a:gd name="connsiteY14" fmla="*/ 27053 h 252484"/>
                <a:gd name="connsiteX15" fmla="*/ 234361 w 252484"/>
                <a:gd name="connsiteY15" fmla="*/ 26963 h 252484"/>
                <a:gd name="connsiteX16" fmla="*/ 234226 w 252484"/>
                <a:gd name="connsiteY16" fmla="*/ 26963 h 252484"/>
                <a:gd name="connsiteX17" fmla="*/ 230213 w 252484"/>
                <a:gd name="connsiteY17" fmla="*/ 26873 h 252484"/>
                <a:gd name="connsiteX18" fmla="*/ 224848 w 252484"/>
                <a:gd name="connsiteY18" fmla="*/ 24709 h 252484"/>
                <a:gd name="connsiteX19" fmla="*/ 221511 w 252484"/>
                <a:gd name="connsiteY19" fmla="*/ 24664 h 252484"/>
                <a:gd name="connsiteX20" fmla="*/ 219527 w 252484"/>
                <a:gd name="connsiteY20" fmla="*/ 22544 h 252484"/>
                <a:gd name="connsiteX21" fmla="*/ 217589 w 252484"/>
                <a:gd name="connsiteY21" fmla="*/ 17675 h 252484"/>
                <a:gd name="connsiteX22" fmla="*/ 214974 w 252484"/>
                <a:gd name="connsiteY22" fmla="*/ 14158 h 252484"/>
                <a:gd name="connsiteX23" fmla="*/ 209608 w 252484"/>
                <a:gd name="connsiteY23" fmla="*/ 14068 h 252484"/>
                <a:gd name="connsiteX24" fmla="*/ 202259 w 252484"/>
                <a:gd name="connsiteY24" fmla="*/ 12535 h 252484"/>
                <a:gd name="connsiteX25" fmla="*/ 194189 w 252484"/>
                <a:gd name="connsiteY25" fmla="*/ 13798 h 252484"/>
                <a:gd name="connsiteX26" fmla="*/ 186749 w 252484"/>
                <a:gd name="connsiteY26" fmla="*/ 15736 h 252484"/>
                <a:gd name="connsiteX27" fmla="*/ 182015 w 252484"/>
                <a:gd name="connsiteY27" fmla="*/ 16323 h 252484"/>
                <a:gd name="connsiteX28" fmla="*/ 175929 w 252484"/>
                <a:gd name="connsiteY28" fmla="*/ 19704 h 252484"/>
                <a:gd name="connsiteX29" fmla="*/ 172502 w 252484"/>
                <a:gd name="connsiteY29" fmla="*/ 24483 h 252484"/>
                <a:gd name="connsiteX30" fmla="*/ 169030 w 252484"/>
                <a:gd name="connsiteY30" fmla="*/ 28586 h 252484"/>
                <a:gd name="connsiteX31" fmla="*/ 168985 w 252484"/>
                <a:gd name="connsiteY31" fmla="*/ 32013 h 252484"/>
                <a:gd name="connsiteX32" fmla="*/ 169571 w 252484"/>
                <a:gd name="connsiteY32" fmla="*/ 35484 h 252484"/>
                <a:gd name="connsiteX33" fmla="*/ 172187 w 252484"/>
                <a:gd name="connsiteY33" fmla="*/ 39677 h 252484"/>
                <a:gd name="connsiteX34" fmla="*/ 172141 w 252484"/>
                <a:gd name="connsiteY34" fmla="*/ 42473 h 252484"/>
                <a:gd name="connsiteX35" fmla="*/ 171420 w 252484"/>
                <a:gd name="connsiteY35" fmla="*/ 46621 h 252484"/>
                <a:gd name="connsiteX36" fmla="*/ 170654 w 252484"/>
                <a:gd name="connsiteY36" fmla="*/ 50769 h 252484"/>
                <a:gd name="connsiteX37" fmla="*/ 167948 w 252484"/>
                <a:gd name="connsiteY37" fmla="*/ 52798 h 252484"/>
                <a:gd name="connsiteX38" fmla="*/ 162538 w 252484"/>
                <a:gd name="connsiteY38" fmla="*/ 55458 h 252484"/>
                <a:gd name="connsiteX39" fmla="*/ 158435 w 252484"/>
                <a:gd name="connsiteY39" fmla="*/ 58163 h 252484"/>
                <a:gd name="connsiteX40" fmla="*/ 153115 w 252484"/>
                <a:gd name="connsiteY40" fmla="*/ 55277 h 252484"/>
                <a:gd name="connsiteX41" fmla="*/ 147795 w 252484"/>
                <a:gd name="connsiteY41" fmla="*/ 53113 h 252484"/>
                <a:gd name="connsiteX42" fmla="*/ 143106 w 252484"/>
                <a:gd name="connsiteY42" fmla="*/ 50949 h 252484"/>
                <a:gd name="connsiteX43" fmla="*/ 137831 w 252484"/>
                <a:gd name="connsiteY43" fmla="*/ 46711 h 252484"/>
                <a:gd name="connsiteX44" fmla="*/ 134494 w 252484"/>
                <a:gd name="connsiteY44" fmla="*/ 44592 h 252484"/>
                <a:gd name="connsiteX45" fmla="*/ 130527 w 252484"/>
                <a:gd name="connsiteY45" fmla="*/ 42428 h 252484"/>
                <a:gd name="connsiteX46" fmla="*/ 125838 w 252484"/>
                <a:gd name="connsiteY46" fmla="*/ 42337 h 252484"/>
                <a:gd name="connsiteX47" fmla="*/ 122501 w 252484"/>
                <a:gd name="connsiteY47" fmla="*/ 40218 h 252484"/>
                <a:gd name="connsiteX48" fmla="*/ 117136 w 252484"/>
                <a:gd name="connsiteY48" fmla="*/ 40083 h 252484"/>
                <a:gd name="connsiteX49" fmla="*/ 112447 w 252484"/>
                <a:gd name="connsiteY49" fmla="*/ 38640 h 252484"/>
                <a:gd name="connsiteX50" fmla="*/ 105729 w 252484"/>
                <a:gd name="connsiteY50" fmla="*/ 37829 h 252484"/>
                <a:gd name="connsiteX51" fmla="*/ 103114 w 252484"/>
                <a:gd name="connsiteY51" fmla="*/ 34312 h 252484"/>
                <a:gd name="connsiteX52" fmla="*/ 101175 w 252484"/>
                <a:gd name="connsiteY52" fmla="*/ 31517 h 252484"/>
                <a:gd name="connsiteX53" fmla="*/ 101266 w 252484"/>
                <a:gd name="connsiteY53" fmla="*/ 25971 h 252484"/>
                <a:gd name="connsiteX54" fmla="*/ 98696 w 252484"/>
                <a:gd name="connsiteY54" fmla="*/ 20380 h 252484"/>
                <a:gd name="connsiteX55" fmla="*/ 94683 w 252484"/>
                <a:gd name="connsiteY55" fmla="*/ 18216 h 252484"/>
                <a:gd name="connsiteX56" fmla="*/ 91346 w 252484"/>
                <a:gd name="connsiteY56" fmla="*/ 18171 h 252484"/>
                <a:gd name="connsiteX57" fmla="*/ 88010 w 252484"/>
                <a:gd name="connsiteY57" fmla="*/ 16052 h 252484"/>
                <a:gd name="connsiteX58" fmla="*/ 83366 w 252484"/>
                <a:gd name="connsiteY58" fmla="*/ 12490 h 252484"/>
                <a:gd name="connsiteX59" fmla="*/ 79353 w 252484"/>
                <a:gd name="connsiteY59" fmla="*/ 11047 h 252484"/>
                <a:gd name="connsiteX60" fmla="*/ 72635 w 252484"/>
                <a:gd name="connsiteY60" fmla="*/ 12310 h 252484"/>
                <a:gd name="connsiteX61" fmla="*/ 67270 w 252484"/>
                <a:gd name="connsiteY61" fmla="*/ 11498 h 252484"/>
                <a:gd name="connsiteX62" fmla="*/ 61184 w 252484"/>
                <a:gd name="connsiteY62" fmla="*/ 12806 h 252484"/>
                <a:gd name="connsiteX63" fmla="*/ 54511 w 252484"/>
                <a:gd name="connsiteY63" fmla="*/ 10597 h 252484"/>
                <a:gd name="connsiteX64" fmla="*/ 49191 w 252484"/>
                <a:gd name="connsiteY64" fmla="*/ 8432 h 252484"/>
                <a:gd name="connsiteX65" fmla="*/ 45899 w 252484"/>
                <a:gd name="connsiteY65" fmla="*/ 4916 h 252484"/>
                <a:gd name="connsiteX66" fmla="*/ 41886 w 252484"/>
                <a:gd name="connsiteY66" fmla="*/ 4104 h 252484"/>
                <a:gd name="connsiteX67" fmla="*/ 43149 w 252484"/>
                <a:gd name="connsiteY67" fmla="*/ 6899 h 252484"/>
                <a:gd name="connsiteX68" fmla="*/ 43690 w 252484"/>
                <a:gd name="connsiteY68" fmla="*/ 14564 h 252484"/>
                <a:gd name="connsiteX69" fmla="*/ 43645 w 252484"/>
                <a:gd name="connsiteY69" fmla="*/ 17991 h 252484"/>
                <a:gd name="connsiteX70" fmla="*/ 38911 w 252484"/>
                <a:gd name="connsiteY70" fmla="*/ 20020 h 252484"/>
                <a:gd name="connsiteX71" fmla="*/ 34808 w 252484"/>
                <a:gd name="connsiteY71" fmla="*/ 22680 h 252484"/>
                <a:gd name="connsiteX72" fmla="*/ 31471 w 252484"/>
                <a:gd name="connsiteY72" fmla="*/ 22635 h 252484"/>
                <a:gd name="connsiteX73" fmla="*/ 28045 w 252484"/>
                <a:gd name="connsiteY73" fmla="*/ 26061 h 252484"/>
                <a:gd name="connsiteX74" fmla="*/ 26647 w 252484"/>
                <a:gd name="connsiteY74" fmla="*/ 30164 h 252484"/>
                <a:gd name="connsiteX75" fmla="*/ 22589 w 252484"/>
                <a:gd name="connsiteY75" fmla="*/ 30795 h 252484"/>
                <a:gd name="connsiteX76" fmla="*/ 20561 w 252484"/>
                <a:gd name="connsiteY76" fmla="*/ 31427 h 252484"/>
                <a:gd name="connsiteX77" fmla="*/ 19163 w 252484"/>
                <a:gd name="connsiteY77" fmla="*/ 35575 h 252484"/>
                <a:gd name="connsiteX78" fmla="*/ 20425 w 252484"/>
                <a:gd name="connsiteY78" fmla="*/ 39046 h 252484"/>
                <a:gd name="connsiteX79" fmla="*/ 20335 w 252484"/>
                <a:gd name="connsiteY79" fmla="*/ 43916 h 252484"/>
                <a:gd name="connsiteX80" fmla="*/ 19569 w 252484"/>
                <a:gd name="connsiteY80" fmla="*/ 48740 h 252484"/>
                <a:gd name="connsiteX81" fmla="*/ 15511 w 252484"/>
                <a:gd name="connsiteY81" fmla="*/ 52121 h 252484"/>
                <a:gd name="connsiteX82" fmla="*/ 10100 w 252484"/>
                <a:gd name="connsiteY82" fmla="*/ 54105 h 252484"/>
                <a:gd name="connsiteX83" fmla="*/ 9379 w 252484"/>
                <a:gd name="connsiteY83" fmla="*/ 54240 h 252484"/>
                <a:gd name="connsiteX84" fmla="*/ 9785 w 252484"/>
                <a:gd name="connsiteY84" fmla="*/ 58253 h 252484"/>
                <a:gd name="connsiteX85" fmla="*/ 12310 w 252484"/>
                <a:gd name="connsiteY85" fmla="*/ 68488 h 252484"/>
                <a:gd name="connsiteX86" fmla="*/ 12986 w 252484"/>
                <a:gd name="connsiteY86" fmla="*/ 78632 h 252484"/>
                <a:gd name="connsiteX87" fmla="*/ 12851 w 252484"/>
                <a:gd name="connsiteY87" fmla="*/ 87875 h 252484"/>
                <a:gd name="connsiteX88" fmla="*/ 11814 w 252484"/>
                <a:gd name="connsiteY88" fmla="*/ 95224 h 252484"/>
                <a:gd name="connsiteX89" fmla="*/ 11723 w 252484"/>
                <a:gd name="connsiteY89" fmla="*/ 100770 h 252484"/>
                <a:gd name="connsiteX90" fmla="*/ 11588 w 252484"/>
                <a:gd name="connsiteY90" fmla="*/ 107217 h 252484"/>
                <a:gd name="connsiteX91" fmla="*/ 12400 w 252484"/>
                <a:gd name="connsiteY91" fmla="*/ 112763 h 252484"/>
                <a:gd name="connsiteX92" fmla="*/ 10506 w 252484"/>
                <a:gd name="connsiteY92" fmla="*/ 119210 h 252484"/>
                <a:gd name="connsiteX93" fmla="*/ 4104 w 252484"/>
                <a:gd name="connsiteY93" fmla="*/ 124620 h 252484"/>
                <a:gd name="connsiteX94" fmla="*/ 7576 w 252484"/>
                <a:gd name="connsiteY94" fmla="*/ 132105 h 252484"/>
                <a:gd name="connsiteX95" fmla="*/ 12806 w 252484"/>
                <a:gd name="connsiteY95" fmla="*/ 139589 h 252484"/>
                <a:gd name="connsiteX96" fmla="*/ 10867 w 252484"/>
                <a:gd name="connsiteY96" fmla="*/ 146938 h 252484"/>
                <a:gd name="connsiteX97" fmla="*/ 15240 w 252484"/>
                <a:gd name="connsiteY97" fmla="*/ 153476 h 252484"/>
                <a:gd name="connsiteX98" fmla="*/ 21462 w 252484"/>
                <a:gd name="connsiteY98" fmla="*/ 156361 h 252484"/>
                <a:gd name="connsiteX99" fmla="*/ 24754 w 252484"/>
                <a:gd name="connsiteY99" fmla="*/ 156812 h 252484"/>
                <a:gd name="connsiteX100" fmla="*/ 28586 w 252484"/>
                <a:gd name="connsiteY100" fmla="*/ 157398 h 252484"/>
                <a:gd name="connsiteX101" fmla="*/ 35665 w 252484"/>
                <a:gd name="connsiteY101" fmla="*/ 163079 h 252484"/>
                <a:gd name="connsiteX102" fmla="*/ 39136 w 252484"/>
                <a:gd name="connsiteY102" fmla="*/ 168670 h 252484"/>
                <a:gd name="connsiteX103" fmla="*/ 39948 w 252484"/>
                <a:gd name="connsiteY103" fmla="*/ 173314 h 252484"/>
                <a:gd name="connsiteX104" fmla="*/ 53564 w 252484"/>
                <a:gd name="connsiteY104" fmla="*/ 177462 h 252484"/>
                <a:gd name="connsiteX105" fmla="*/ 66278 w 252484"/>
                <a:gd name="connsiteY105" fmla="*/ 179085 h 252484"/>
                <a:gd name="connsiteX106" fmla="*/ 76197 w 252484"/>
                <a:gd name="connsiteY106" fmla="*/ 188959 h 252484"/>
                <a:gd name="connsiteX107" fmla="*/ 89092 w 252484"/>
                <a:gd name="connsiteY107" fmla="*/ 183188 h 252484"/>
                <a:gd name="connsiteX108" fmla="*/ 97794 w 252484"/>
                <a:gd name="connsiteY108" fmla="*/ 179310 h 252484"/>
                <a:gd name="connsiteX109" fmla="*/ 104602 w 252484"/>
                <a:gd name="connsiteY109" fmla="*/ 176290 h 252484"/>
                <a:gd name="connsiteX110" fmla="*/ 235308 w 252484"/>
                <a:gd name="connsiteY110" fmla="*/ 248383 h 252484"/>
                <a:gd name="connsiteX111" fmla="*/ 235623 w 252484"/>
                <a:gd name="connsiteY111" fmla="*/ 248608 h 252484"/>
                <a:gd name="connsiteX112" fmla="*/ 235804 w 252484"/>
                <a:gd name="connsiteY112" fmla="*/ 238193 h 252484"/>
                <a:gd name="connsiteX113" fmla="*/ 238419 w 252484"/>
                <a:gd name="connsiteY113" fmla="*/ 238148 h 252484"/>
                <a:gd name="connsiteX114" fmla="*/ 251268 w 252484"/>
                <a:gd name="connsiteY114" fmla="*/ 237788 h 2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252484" h="252484">
                  <a:moveTo>
                    <a:pt x="250592" y="203567"/>
                  </a:moveTo>
                  <a:lnTo>
                    <a:pt x="250367" y="192070"/>
                  </a:lnTo>
                  <a:lnTo>
                    <a:pt x="248067" y="77776"/>
                  </a:lnTo>
                  <a:lnTo>
                    <a:pt x="245542" y="71508"/>
                  </a:lnTo>
                  <a:lnTo>
                    <a:pt x="244280" y="65241"/>
                  </a:lnTo>
                  <a:lnTo>
                    <a:pt x="241710" y="59651"/>
                  </a:lnTo>
                  <a:lnTo>
                    <a:pt x="244460" y="55548"/>
                  </a:lnTo>
                  <a:lnTo>
                    <a:pt x="245227" y="50724"/>
                  </a:lnTo>
                  <a:lnTo>
                    <a:pt x="243964" y="46531"/>
                  </a:lnTo>
                  <a:lnTo>
                    <a:pt x="244055" y="41661"/>
                  </a:lnTo>
                  <a:lnTo>
                    <a:pt x="246850" y="35484"/>
                  </a:lnTo>
                  <a:lnTo>
                    <a:pt x="248067" y="32599"/>
                  </a:lnTo>
                  <a:lnTo>
                    <a:pt x="244280" y="28541"/>
                  </a:lnTo>
                  <a:lnTo>
                    <a:pt x="240944" y="27775"/>
                  </a:lnTo>
                  <a:lnTo>
                    <a:pt x="238238" y="27053"/>
                  </a:lnTo>
                  <a:lnTo>
                    <a:pt x="234361" y="26963"/>
                  </a:lnTo>
                  <a:lnTo>
                    <a:pt x="234226" y="26963"/>
                  </a:lnTo>
                  <a:lnTo>
                    <a:pt x="230213" y="26873"/>
                  </a:lnTo>
                  <a:lnTo>
                    <a:pt x="224848" y="24709"/>
                  </a:lnTo>
                  <a:lnTo>
                    <a:pt x="221511" y="24664"/>
                  </a:lnTo>
                  <a:lnTo>
                    <a:pt x="219527" y="22544"/>
                  </a:lnTo>
                  <a:lnTo>
                    <a:pt x="217589" y="17675"/>
                  </a:lnTo>
                  <a:lnTo>
                    <a:pt x="214974" y="14158"/>
                  </a:lnTo>
                  <a:lnTo>
                    <a:pt x="209608" y="14068"/>
                  </a:lnTo>
                  <a:lnTo>
                    <a:pt x="202259" y="12535"/>
                  </a:lnTo>
                  <a:lnTo>
                    <a:pt x="194189" y="13798"/>
                  </a:lnTo>
                  <a:lnTo>
                    <a:pt x="186749" y="15736"/>
                  </a:lnTo>
                  <a:lnTo>
                    <a:pt x="182015" y="16323"/>
                  </a:lnTo>
                  <a:lnTo>
                    <a:pt x="175929" y="19704"/>
                  </a:lnTo>
                  <a:lnTo>
                    <a:pt x="172502" y="24483"/>
                  </a:lnTo>
                  <a:lnTo>
                    <a:pt x="169030" y="28586"/>
                  </a:lnTo>
                  <a:lnTo>
                    <a:pt x="168985" y="32013"/>
                  </a:lnTo>
                  <a:lnTo>
                    <a:pt x="169571" y="35484"/>
                  </a:lnTo>
                  <a:lnTo>
                    <a:pt x="172187" y="39677"/>
                  </a:lnTo>
                  <a:lnTo>
                    <a:pt x="172141" y="42473"/>
                  </a:lnTo>
                  <a:lnTo>
                    <a:pt x="171420" y="46621"/>
                  </a:lnTo>
                  <a:lnTo>
                    <a:pt x="170654" y="50769"/>
                  </a:lnTo>
                  <a:lnTo>
                    <a:pt x="167948" y="52798"/>
                  </a:lnTo>
                  <a:lnTo>
                    <a:pt x="162538" y="55458"/>
                  </a:lnTo>
                  <a:lnTo>
                    <a:pt x="158435" y="58163"/>
                  </a:lnTo>
                  <a:lnTo>
                    <a:pt x="153115" y="55277"/>
                  </a:lnTo>
                  <a:lnTo>
                    <a:pt x="147795" y="53113"/>
                  </a:lnTo>
                  <a:lnTo>
                    <a:pt x="143106" y="50949"/>
                  </a:lnTo>
                  <a:lnTo>
                    <a:pt x="137831" y="46711"/>
                  </a:lnTo>
                  <a:lnTo>
                    <a:pt x="134494" y="44592"/>
                  </a:lnTo>
                  <a:lnTo>
                    <a:pt x="130527" y="42428"/>
                  </a:lnTo>
                  <a:lnTo>
                    <a:pt x="125838" y="42337"/>
                  </a:lnTo>
                  <a:lnTo>
                    <a:pt x="122501" y="40218"/>
                  </a:lnTo>
                  <a:lnTo>
                    <a:pt x="117136" y="40083"/>
                  </a:lnTo>
                  <a:lnTo>
                    <a:pt x="112447" y="38640"/>
                  </a:lnTo>
                  <a:lnTo>
                    <a:pt x="105729" y="37829"/>
                  </a:lnTo>
                  <a:lnTo>
                    <a:pt x="103114" y="34312"/>
                  </a:lnTo>
                  <a:lnTo>
                    <a:pt x="101175" y="31517"/>
                  </a:lnTo>
                  <a:lnTo>
                    <a:pt x="101266" y="25971"/>
                  </a:lnTo>
                  <a:lnTo>
                    <a:pt x="98696" y="20380"/>
                  </a:lnTo>
                  <a:lnTo>
                    <a:pt x="94683" y="18216"/>
                  </a:lnTo>
                  <a:lnTo>
                    <a:pt x="91346" y="18171"/>
                  </a:lnTo>
                  <a:lnTo>
                    <a:pt x="88010" y="16052"/>
                  </a:lnTo>
                  <a:lnTo>
                    <a:pt x="83366" y="12490"/>
                  </a:lnTo>
                  <a:lnTo>
                    <a:pt x="79353" y="11047"/>
                  </a:lnTo>
                  <a:lnTo>
                    <a:pt x="72635" y="12310"/>
                  </a:lnTo>
                  <a:lnTo>
                    <a:pt x="67270" y="11498"/>
                  </a:lnTo>
                  <a:lnTo>
                    <a:pt x="61184" y="12806"/>
                  </a:lnTo>
                  <a:lnTo>
                    <a:pt x="54511" y="10597"/>
                  </a:lnTo>
                  <a:lnTo>
                    <a:pt x="49191" y="8432"/>
                  </a:lnTo>
                  <a:lnTo>
                    <a:pt x="45899" y="4916"/>
                  </a:lnTo>
                  <a:lnTo>
                    <a:pt x="41886" y="4104"/>
                  </a:lnTo>
                  <a:lnTo>
                    <a:pt x="43149" y="6899"/>
                  </a:lnTo>
                  <a:lnTo>
                    <a:pt x="43690" y="14564"/>
                  </a:lnTo>
                  <a:lnTo>
                    <a:pt x="43645" y="17991"/>
                  </a:lnTo>
                  <a:lnTo>
                    <a:pt x="38911" y="20020"/>
                  </a:lnTo>
                  <a:lnTo>
                    <a:pt x="34808" y="22680"/>
                  </a:lnTo>
                  <a:lnTo>
                    <a:pt x="31471" y="22635"/>
                  </a:lnTo>
                  <a:lnTo>
                    <a:pt x="28045" y="26061"/>
                  </a:lnTo>
                  <a:lnTo>
                    <a:pt x="26647" y="30164"/>
                  </a:lnTo>
                  <a:lnTo>
                    <a:pt x="22589" y="30795"/>
                  </a:lnTo>
                  <a:lnTo>
                    <a:pt x="20561" y="31427"/>
                  </a:lnTo>
                  <a:lnTo>
                    <a:pt x="19163" y="35575"/>
                  </a:lnTo>
                  <a:lnTo>
                    <a:pt x="20425" y="39046"/>
                  </a:lnTo>
                  <a:lnTo>
                    <a:pt x="20335" y="43916"/>
                  </a:lnTo>
                  <a:lnTo>
                    <a:pt x="19569" y="48740"/>
                  </a:lnTo>
                  <a:lnTo>
                    <a:pt x="15511" y="52121"/>
                  </a:lnTo>
                  <a:lnTo>
                    <a:pt x="10100" y="54105"/>
                  </a:lnTo>
                  <a:lnTo>
                    <a:pt x="9379" y="54240"/>
                  </a:lnTo>
                  <a:lnTo>
                    <a:pt x="9785" y="58253"/>
                  </a:lnTo>
                  <a:lnTo>
                    <a:pt x="12310" y="68488"/>
                  </a:lnTo>
                  <a:lnTo>
                    <a:pt x="12986" y="78632"/>
                  </a:lnTo>
                  <a:lnTo>
                    <a:pt x="12851" y="87875"/>
                  </a:lnTo>
                  <a:lnTo>
                    <a:pt x="11814" y="95224"/>
                  </a:lnTo>
                  <a:lnTo>
                    <a:pt x="11723" y="100770"/>
                  </a:lnTo>
                  <a:lnTo>
                    <a:pt x="11588" y="107217"/>
                  </a:lnTo>
                  <a:lnTo>
                    <a:pt x="12400" y="112763"/>
                  </a:lnTo>
                  <a:lnTo>
                    <a:pt x="10506" y="119210"/>
                  </a:lnTo>
                  <a:lnTo>
                    <a:pt x="4104" y="124620"/>
                  </a:lnTo>
                  <a:lnTo>
                    <a:pt x="7576" y="132105"/>
                  </a:lnTo>
                  <a:lnTo>
                    <a:pt x="12806" y="139589"/>
                  </a:lnTo>
                  <a:lnTo>
                    <a:pt x="10867" y="146938"/>
                  </a:lnTo>
                  <a:lnTo>
                    <a:pt x="15240" y="153476"/>
                  </a:lnTo>
                  <a:lnTo>
                    <a:pt x="21462" y="156361"/>
                  </a:lnTo>
                  <a:lnTo>
                    <a:pt x="24754" y="156812"/>
                  </a:lnTo>
                  <a:lnTo>
                    <a:pt x="28586" y="157398"/>
                  </a:lnTo>
                  <a:lnTo>
                    <a:pt x="35665" y="163079"/>
                  </a:lnTo>
                  <a:lnTo>
                    <a:pt x="39136" y="168670"/>
                  </a:lnTo>
                  <a:lnTo>
                    <a:pt x="39948" y="173314"/>
                  </a:lnTo>
                  <a:lnTo>
                    <a:pt x="53564" y="177462"/>
                  </a:lnTo>
                  <a:lnTo>
                    <a:pt x="66278" y="179085"/>
                  </a:lnTo>
                  <a:lnTo>
                    <a:pt x="76197" y="188959"/>
                  </a:lnTo>
                  <a:lnTo>
                    <a:pt x="89092" y="183188"/>
                  </a:lnTo>
                  <a:lnTo>
                    <a:pt x="97794" y="179310"/>
                  </a:lnTo>
                  <a:lnTo>
                    <a:pt x="104602" y="176290"/>
                  </a:lnTo>
                  <a:lnTo>
                    <a:pt x="235308" y="248383"/>
                  </a:lnTo>
                  <a:lnTo>
                    <a:pt x="235623" y="248608"/>
                  </a:lnTo>
                  <a:lnTo>
                    <a:pt x="235804" y="238193"/>
                  </a:lnTo>
                  <a:lnTo>
                    <a:pt x="238419" y="238148"/>
                  </a:lnTo>
                  <a:lnTo>
                    <a:pt x="251268" y="23778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3" name="手繪多邊形: 圖案 332">
              <a:extLst>
                <a:ext uri="{FF2B5EF4-FFF2-40B4-BE49-F238E27FC236}">
                  <a16:creationId xmlns:a16="http://schemas.microsoft.com/office/drawing/2014/main" id="{738E6A56-2DEC-44B5-9E74-2232754CC179}"/>
                </a:ext>
              </a:extLst>
            </p:cNvPr>
            <p:cNvSpPr/>
            <p:nvPr/>
          </p:nvSpPr>
          <p:spPr>
            <a:xfrm>
              <a:off x="1646646" y="2668764"/>
              <a:ext cx="76670" cy="158815"/>
            </a:xfrm>
            <a:custGeom>
              <a:avLst/>
              <a:gdLst>
                <a:gd name="connsiteX0" fmla="*/ 61274 w 63121"/>
                <a:gd name="connsiteY0" fmla="*/ 79940 h 130750"/>
                <a:gd name="connsiteX1" fmla="*/ 60011 w 63121"/>
                <a:gd name="connsiteY1" fmla="*/ 77144 h 130750"/>
                <a:gd name="connsiteX2" fmla="*/ 57306 w 63121"/>
                <a:gd name="connsiteY2" fmla="*/ 75431 h 130750"/>
                <a:gd name="connsiteX3" fmla="*/ 56675 w 63121"/>
                <a:gd name="connsiteY3" fmla="*/ 75025 h 130750"/>
                <a:gd name="connsiteX4" fmla="*/ 54691 w 63121"/>
                <a:gd name="connsiteY4" fmla="*/ 73628 h 130750"/>
                <a:gd name="connsiteX5" fmla="*/ 54781 w 63121"/>
                <a:gd name="connsiteY5" fmla="*/ 68758 h 130750"/>
                <a:gd name="connsiteX6" fmla="*/ 54195 w 63121"/>
                <a:gd name="connsiteY6" fmla="*/ 64610 h 130750"/>
                <a:gd name="connsiteX7" fmla="*/ 51490 w 63121"/>
                <a:gd name="connsiteY7" fmla="*/ 65918 h 130750"/>
                <a:gd name="connsiteX8" fmla="*/ 49416 w 63121"/>
                <a:gd name="connsiteY8" fmla="*/ 67992 h 130750"/>
                <a:gd name="connsiteX9" fmla="*/ 45403 w 63121"/>
                <a:gd name="connsiteY9" fmla="*/ 67902 h 130750"/>
                <a:gd name="connsiteX10" fmla="*/ 41436 w 63121"/>
                <a:gd name="connsiteY10" fmla="*/ 63663 h 130750"/>
                <a:gd name="connsiteX11" fmla="*/ 41526 w 63121"/>
                <a:gd name="connsiteY11" fmla="*/ 58163 h 130750"/>
                <a:gd name="connsiteX12" fmla="*/ 46305 w 63121"/>
                <a:gd name="connsiteY12" fmla="*/ 54781 h 130750"/>
                <a:gd name="connsiteX13" fmla="*/ 51715 w 63121"/>
                <a:gd name="connsiteY13" fmla="*/ 51400 h 130750"/>
                <a:gd name="connsiteX14" fmla="*/ 55142 w 63121"/>
                <a:gd name="connsiteY14" fmla="*/ 47297 h 130750"/>
                <a:gd name="connsiteX15" fmla="*/ 57937 w 63121"/>
                <a:gd name="connsiteY15" fmla="*/ 41796 h 130750"/>
                <a:gd name="connsiteX16" fmla="*/ 57351 w 63121"/>
                <a:gd name="connsiteY16" fmla="*/ 37649 h 130750"/>
                <a:gd name="connsiteX17" fmla="*/ 56765 w 63121"/>
                <a:gd name="connsiteY17" fmla="*/ 33501 h 130750"/>
                <a:gd name="connsiteX18" fmla="*/ 52121 w 63121"/>
                <a:gd name="connsiteY18" fmla="*/ 29939 h 130750"/>
                <a:gd name="connsiteX19" fmla="*/ 50137 w 63121"/>
                <a:gd name="connsiteY19" fmla="*/ 27143 h 130750"/>
                <a:gd name="connsiteX20" fmla="*/ 49596 w 63121"/>
                <a:gd name="connsiteY20" fmla="*/ 21553 h 130750"/>
                <a:gd name="connsiteX21" fmla="*/ 53609 w 63121"/>
                <a:gd name="connsiteY21" fmla="*/ 20967 h 130750"/>
                <a:gd name="connsiteX22" fmla="*/ 55683 w 63121"/>
                <a:gd name="connsiteY22" fmla="*/ 18216 h 130750"/>
                <a:gd name="connsiteX23" fmla="*/ 59110 w 63121"/>
                <a:gd name="connsiteY23" fmla="*/ 14835 h 130750"/>
                <a:gd name="connsiteX24" fmla="*/ 60553 w 63121"/>
                <a:gd name="connsiteY24" fmla="*/ 10011 h 130750"/>
                <a:gd name="connsiteX25" fmla="*/ 56495 w 63121"/>
                <a:gd name="connsiteY25" fmla="*/ 9920 h 130750"/>
                <a:gd name="connsiteX26" fmla="*/ 53113 w 63121"/>
                <a:gd name="connsiteY26" fmla="*/ 12626 h 130750"/>
                <a:gd name="connsiteX27" fmla="*/ 48379 w 63121"/>
                <a:gd name="connsiteY27" fmla="*/ 12580 h 130750"/>
                <a:gd name="connsiteX28" fmla="*/ 47793 w 63121"/>
                <a:gd name="connsiteY28" fmla="*/ 7711 h 130750"/>
                <a:gd name="connsiteX29" fmla="*/ 43149 w 63121"/>
                <a:gd name="connsiteY29" fmla="*/ 6945 h 130750"/>
                <a:gd name="connsiteX30" fmla="*/ 39813 w 63121"/>
                <a:gd name="connsiteY30" fmla="*/ 4104 h 130750"/>
                <a:gd name="connsiteX31" fmla="*/ 35755 w 63121"/>
                <a:gd name="connsiteY31" fmla="*/ 6809 h 130750"/>
                <a:gd name="connsiteX32" fmla="*/ 31697 w 63121"/>
                <a:gd name="connsiteY32" fmla="*/ 7395 h 130750"/>
                <a:gd name="connsiteX33" fmla="*/ 26963 w 63121"/>
                <a:gd name="connsiteY33" fmla="*/ 9424 h 130750"/>
                <a:gd name="connsiteX34" fmla="*/ 24077 w 63121"/>
                <a:gd name="connsiteY34" fmla="*/ 10597 h 130750"/>
                <a:gd name="connsiteX35" fmla="*/ 21958 w 63121"/>
                <a:gd name="connsiteY35" fmla="*/ 14835 h 130750"/>
                <a:gd name="connsiteX36" fmla="*/ 18261 w 63121"/>
                <a:gd name="connsiteY36" fmla="*/ 21237 h 130750"/>
                <a:gd name="connsiteX37" fmla="*/ 18081 w 63121"/>
                <a:gd name="connsiteY37" fmla="*/ 29578 h 130750"/>
                <a:gd name="connsiteX38" fmla="*/ 17089 w 63121"/>
                <a:gd name="connsiteY38" fmla="*/ 36927 h 130750"/>
                <a:gd name="connsiteX39" fmla="*/ 17810 w 63121"/>
                <a:gd name="connsiteY39" fmla="*/ 46170 h 130750"/>
                <a:gd name="connsiteX40" fmla="*/ 15015 w 63121"/>
                <a:gd name="connsiteY40" fmla="*/ 50724 h 130750"/>
                <a:gd name="connsiteX41" fmla="*/ 8658 w 63121"/>
                <a:gd name="connsiteY41" fmla="*/ 55232 h 130750"/>
                <a:gd name="connsiteX42" fmla="*/ 4104 w 63121"/>
                <a:gd name="connsiteY42" fmla="*/ 60688 h 130750"/>
                <a:gd name="connsiteX43" fmla="*/ 4826 w 63121"/>
                <a:gd name="connsiteY43" fmla="*/ 70877 h 130750"/>
                <a:gd name="connsiteX44" fmla="*/ 10056 w 63121"/>
                <a:gd name="connsiteY44" fmla="*/ 77415 h 130750"/>
                <a:gd name="connsiteX45" fmla="*/ 12626 w 63121"/>
                <a:gd name="connsiteY45" fmla="*/ 83952 h 130750"/>
                <a:gd name="connsiteX46" fmla="*/ 13437 w 63121"/>
                <a:gd name="connsiteY46" fmla="*/ 88551 h 130750"/>
                <a:gd name="connsiteX47" fmla="*/ 16999 w 63121"/>
                <a:gd name="connsiteY47" fmla="*/ 91392 h 130750"/>
                <a:gd name="connsiteX48" fmla="*/ 23131 w 63121"/>
                <a:gd name="connsiteY48" fmla="*/ 97073 h 130750"/>
                <a:gd name="connsiteX49" fmla="*/ 24754 w 63121"/>
                <a:gd name="connsiteY49" fmla="*/ 107217 h 130750"/>
                <a:gd name="connsiteX50" fmla="*/ 25385 w 63121"/>
                <a:gd name="connsiteY50" fmla="*/ 113214 h 130750"/>
                <a:gd name="connsiteX51" fmla="*/ 25520 w 63121"/>
                <a:gd name="connsiteY51" fmla="*/ 114656 h 130750"/>
                <a:gd name="connsiteX52" fmla="*/ 27143 w 63121"/>
                <a:gd name="connsiteY52" fmla="*/ 123899 h 130750"/>
                <a:gd name="connsiteX53" fmla="*/ 27504 w 63121"/>
                <a:gd name="connsiteY53" fmla="*/ 127281 h 130750"/>
                <a:gd name="connsiteX54" fmla="*/ 28225 w 63121"/>
                <a:gd name="connsiteY54" fmla="*/ 127145 h 130750"/>
                <a:gd name="connsiteX55" fmla="*/ 33636 w 63121"/>
                <a:gd name="connsiteY55" fmla="*/ 125162 h 130750"/>
                <a:gd name="connsiteX56" fmla="*/ 37694 w 63121"/>
                <a:gd name="connsiteY56" fmla="*/ 121780 h 130750"/>
                <a:gd name="connsiteX57" fmla="*/ 38460 w 63121"/>
                <a:gd name="connsiteY57" fmla="*/ 116956 h 130750"/>
                <a:gd name="connsiteX58" fmla="*/ 38550 w 63121"/>
                <a:gd name="connsiteY58" fmla="*/ 112086 h 130750"/>
                <a:gd name="connsiteX59" fmla="*/ 37288 w 63121"/>
                <a:gd name="connsiteY59" fmla="*/ 108615 h 130750"/>
                <a:gd name="connsiteX60" fmla="*/ 38685 w 63121"/>
                <a:gd name="connsiteY60" fmla="*/ 104467 h 130750"/>
                <a:gd name="connsiteX61" fmla="*/ 40714 w 63121"/>
                <a:gd name="connsiteY61" fmla="*/ 103836 h 130750"/>
                <a:gd name="connsiteX62" fmla="*/ 44772 w 63121"/>
                <a:gd name="connsiteY62" fmla="*/ 103204 h 130750"/>
                <a:gd name="connsiteX63" fmla="*/ 46170 w 63121"/>
                <a:gd name="connsiteY63" fmla="*/ 99101 h 130750"/>
                <a:gd name="connsiteX64" fmla="*/ 49596 w 63121"/>
                <a:gd name="connsiteY64" fmla="*/ 95675 h 130750"/>
                <a:gd name="connsiteX65" fmla="*/ 52933 w 63121"/>
                <a:gd name="connsiteY65" fmla="*/ 95720 h 130750"/>
                <a:gd name="connsiteX66" fmla="*/ 57036 w 63121"/>
                <a:gd name="connsiteY66" fmla="*/ 93060 h 130750"/>
                <a:gd name="connsiteX67" fmla="*/ 61770 w 63121"/>
                <a:gd name="connsiteY67" fmla="*/ 91031 h 130750"/>
                <a:gd name="connsiteX68" fmla="*/ 61815 w 63121"/>
                <a:gd name="connsiteY68" fmla="*/ 87604 h 13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3121" h="130750">
                  <a:moveTo>
                    <a:pt x="61274" y="79940"/>
                  </a:moveTo>
                  <a:lnTo>
                    <a:pt x="60011" y="77144"/>
                  </a:lnTo>
                  <a:lnTo>
                    <a:pt x="57306" y="75431"/>
                  </a:lnTo>
                  <a:lnTo>
                    <a:pt x="56675" y="75025"/>
                  </a:lnTo>
                  <a:lnTo>
                    <a:pt x="54691" y="73628"/>
                  </a:lnTo>
                  <a:lnTo>
                    <a:pt x="54781" y="68758"/>
                  </a:lnTo>
                  <a:lnTo>
                    <a:pt x="54195" y="64610"/>
                  </a:lnTo>
                  <a:lnTo>
                    <a:pt x="51490" y="65918"/>
                  </a:lnTo>
                  <a:lnTo>
                    <a:pt x="49416" y="67992"/>
                  </a:lnTo>
                  <a:lnTo>
                    <a:pt x="45403" y="67902"/>
                  </a:lnTo>
                  <a:lnTo>
                    <a:pt x="41436" y="63663"/>
                  </a:lnTo>
                  <a:lnTo>
                    <a:pt x="41526" y="58163"/>
                  </a:lnTo>
                  <a:lnTo>
                    <a:pt x="46305" y="54781"/>
                  </a:lnTo>
                  <a:lnTo>
                    <a:pt x="51715" y="51400"/>
                  </a:lnTo>
                  <a:lnTo>
                    <a:pt x="55142" y="47297"/>
                  </a:lnTo>
                  <a:lnTo>
                    <a:pt x="57937" y="41796"/>
                  </a:lnTo>
                  <a:lnTo>
                    <a:pt x="57351" y="37649"/>
                  </a:lnTo>
                  <a:lnTo>
                    <a:pt x="56765" y="33501"/>
                  </a:lnTo>
                  <a:lnTo>
                    <a:pt x="52121" y="29939"/>
                  </a:lnTo>
                  <a:lnTo>
                    <a:pt x="50137" y="27143"/>
                  </a:lnTo>
                  <a:lnTo>
                    <a:pt x="49596" y="21553"/>
                  </a:lnTo>
                  <a:lnTo>
                    <a:pt x="53609" y="20967"/>
                  </a:lnTo>
                  <a:lnTo>
                    <a:pt x="55683" y="18216"/>
                  </a:lnTo>
                  <a:lnTo>
                    <a:pt x="59110" y="14835"/>
                  </a:lnTo>
                  <a:lnTo>
                    <a:pt x="60553" y="10011"/>
                  </a:lnTo>
                  <a:lnTo>
                    <a:pt x="56495" y="9920"/>
                  </a:lnTo>
                  <a:lnTo>
                    <a:pt x="53113" y="12626"/>
                  </a:lnTo>
                  <a:lnTo>
                    <a:pt x="48379" y="12580"/>
                  </a:lnTo>
                  <a:lnTo>
                    <a:pt x="47793" y="7711"/>
                  </a:lnTo>
                  <a:lnTo>
                    <a:pt x="43149" y="6945"/>
                  </a:lnTo>
                  <a:lnTo>
                    <a:pt x="39813" y="4104"/>
                  </a:lnTo>
                  <a:lnTo>
                    <a:pt x="35755" y="6809"/>
                  </a:lnTo>
                  <a:lnTo>
                    <a:pt x="31697" y="7395"/>
                  </a:lnTo>
                  <a:lnTo>
                    <a:pt x="26963" y="9424"/>
                  </a:lnTo>
                  <a:lnTo>
                    <a:pt x="24077" y="10597"/>
                  </a:lnTo>
                  <a:lnTo>
                    <a:pt x="21958" y="14835"/>
                  </a:lnTo>
                  <a:lnTo>
                    <a:pt x="18261" y="21237"/>
                  </a:lnTo>
                  <a:lnTo>
                    <a:pt x="18081" y="29578"/>
                  </a:lnTo>
                  <a:lnTo>
                    <a:pt x="17089" y="36927"/>
                  </a:lnTo>
                  <a:lnTo>
                    <a:pt x="17810" y="46170"/>
                  </a:lnTo>
                  <a:lnTo>
                    <a:pt x="15015" y="50724"/>
                  </a:lnTo>
                  <a:lnTo>
                    <a:pt x="8658" y="55232"/>
                  </a:lnTo>
                  <a:lnTo>
                    <a:pt x="4104" y="60688"/>
                  </a:lnTo>
                  <a:lnTo>
                    <a:pt x="4826" y="70877"/>
                  </a:lnTo>
                  <a:lnTo>
                    <a:pt x="10056" y="77415"/>
                  </a:lnTo>
                  <a:lnTo>
                    <a:pt x="12626" y="83952"/>
                  </a:lnTo>
                  <a:lnTo>
                    <a:pt x="13437" y="88551"/>
                  </a:lnTo>
                  <a:lnTo>
                    <a:pt x="16999" y="91392"/>
                  </a:lnTo>
                  <a:lnTo>
                    <a:pt x="23131" y="97073"/>
                  </a:lnTo>
                  <a:lnTo>
                    <a:pt x="24754" y="107217"/>
                  </a:lnTo>
                  <a:lnTo>
                    <a:pt x="25385" y="113214"/>
                  </a:lnTo>
                  <a:lnTo>
                    <a:pt x="25520" y="114656"/>
                  </a:lnTo>
                  <a:lnTo>
                    <a:pt x="27143" y="123899"/>
                  </a:lnTo>
                  <a:lnTo>
                    <a:pt x="27504" y="127281"/>
                  </a:lnTo>
                  <a:lnTo>
                    <a:pt x="28225" y="127145"/>
                  </a:lnTo>
                  <a:lnTo>
                    <a:pt x="33636" y="125162"/>
                  </a:lnTo>
                  <a:lnTo>
                    <a:pt x="37694" y="121780"/>
                  </a:lnTo>
                  <a:lnTo>
                    <a:pt x="38460" y="116956"/>
                  </a:lnTo>
                  <a:lnTo>
                    <a:pt x="38550" y="112086"/>
                  </a:lnTo>
                  <a:lnTo>
                    <a:pt x="37288" y="108615"/>
                  </a:lnTo>
                  <a:lnTo>
                    <a:pt x="38685" y="104467"/>
                  </a:lnTo>
                  <a:lnTo>
                    <a:pt x="40714" y="103836"/>
                  </a:lnTo>
                  <a:lnTo>
                    <a:pt x="44772" y="103204"/>
                  </a:lnTo>
                  <a:lnTo>
                    <a:pt x="46170" y="99101"/>
                  </a:lnTo>
                  <a:lnTo>
                    <a:pt x="49596" y="95675"/>
                  </a:lnTo>
                  <a:lnTo>
                    <a:pt x="52933" y="95720"/>
                  </a:lnTo>
                  <a:lnTo>
                    <a:pt x="57036" y="93060"/>
                  </a:lnTo>
                  <a:lnTo>
                    <a:pt x="61770" y="91031"/>
                  </a:lnTo>
                  <a:lnTo>
                    <a:pt x="61815" y="876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4" name="手繪多邊形: 圖案 333">
              <a:extLst>
                <a:ext uri="{FF2B5EF4-FFF2-40B4-BE49-F238E27FC236}">
                  <a16:creationId xmlns:a16="http://schemas.microsoft.com/office/drawing/2014/main" id="{4168D151-F081-4A98-872D-096F3106578C}"/>
                </a:ext>
              </a:extLst>
            </p:cNvPr>
            <p:cNvSpPr/>
            <p:nvPr/>
          </p:nvSpPr>
          <p:spPr>
            <a:xfrm>
              <a:off x="1219703" y="2910984"/>
              <a:ext cx="345016" cy="328583"/>
            </a:xfrm>
            <a:custGeom>
              <a:avLst/>
              <a:gdLst>
                <a:gd name="connsiteX0" fmla="*/ 195722 w 284045"/>
                <a:gd name="connsiteY0" fmla="*/ 188057 h 270519"/>
                <a:gd name="connsiteX1" fmla="*/ 204649 w 284045"/>
                <a:gd name="connsiteY1" fmla="*/ 189139 h 270519"/>
                <a:gd name="connsiteX2" fmla="*/ 209969 w 284045"/>
                <a:gd name="connsiteY2" fmla="*/ 191078 h 270519"/>
                <a:gd name="connsiteX3" fmla="*/ 222594 w 284045"/>
                <a:gd name="connsiteY3" fmla="*/ 187606 h 270519"/>
                <a:gd name="connsiteX4" fmla="*/ 234271 w 284045"/>
                <a:gd name="connsiteY4" fmla="*/ 185036 h 270519"/>
                <a:gd name="connsiteX5" fmla="*/ 243198 w 284045"/>
                <a:gd name="connsiteY5" fmla="*/ 185217 h 270519"/>
                <a:gd name="connsiteX6" fmla="*/ 250412 w 284045"/>
                <a:gd name="connsiteY6" fmla="*/ 185352 h 270519"/>
                <a:gd name="connsiteX7" fmla="*/ 262044 w 284045"/>
                <a:gd name="connsiteY7" fmla="*/ 184631 h 270519"/>
                <a:gd name="connsiteX8" fmla="*/ 270160 w 284045"/>
                <a:gd name="connsiteY8" fmla="*/ 182016 h 270519"/>
                <a:gd name="connsiteX9" fmla="*/ 270295 w 284045"/>
                <a:gd name="connsiteY9" fmla="*/ 173675 h 270519"/>
                <a:gd name="connsiteX10" fmla="*/ 275796 w 284045"/>
                <a:gd name="connsiteY10" fmla="*/ 166416 h 270519"/>
                <a:gd name="connsiteX11" fmla="*/ 278681 w 284045"/>
                <a:gd name="connsiteY11" fmla="*/ 156316 h 270519"/>
                <a:gd name="connsiteX12" fmla="*/ 281116 w 284045"/>
                <a:gd name="connsiteY12" fmla="*/ 119436 h 270519"/>
                <a:gd name="connsiteX13" fmla="*/ 280169 w 284045"/>
                <a:gd name="connsiteY13" fmla="*/ 118669 h 270519"/>
                <a:gd name="connsiteX14" fmla="*/ 266778 w 284045"/>
                <a:gd name="connsiteY14" fmla="*/ 121013 h 270519"/>
                <a:gd name="connsiteX15" fmla="*/ 261503 w 284045"/>
                <a:gd name="connsiteY15" fmla="*/ 116279 h 270519"/>
                <a:gd name="connsiteX16" fmla="*/ 262450 w 284045"/>
                <a:gd name="connsiteY16" fmla="*/ 111681 h 270519"/>
                <a:gd name="connsiteX17" fmla="*/ 262495 w 284045"/>
                <a:gd name="connsiteY17" fmla="*/ 109066 h 270519"/>
                <a:gd name="connsiteX18" fmla="*/ 262495 w 284045"/>
                <a:gd name="connsiteY18" fmla="*/ 108930 h 270519"/>
                <a:gd name="connsiteX19" fmla="*/ 258978 w 284045"/>
                <a:gd name="connsiteY19" fmla="*/ 105188 h 270519"/>
                <a:gd name="connsiteX20" fmla="*/ 254515 w 284045"/>
                <a:gd name="connsiteY20" fmla="*/ 104151 h 270519"/>
                <a:gd name="connsiteX21" fmla="*/ 248383 w 284045"/>
                <a:gd name="connsiteY21" fmla="*/ 96667 h 270519"/>
                <a:gd name="connsiteX22" fmla="*/ 242161 w 284045"/>
                <a:gd name="connsiteY22" fmla="*/ 93781 h 270519"/>
                <a:gd name="connsiteX23" fmla="*/ 236886 w 284045"/>
                <a:gd name="connsiteY23" fmla="*/ 89092 h 270519"/>
                <a:gd name="connsiteX24" fmla="*/ 233369 w 284045"/>
                <a:gd name="connsiteY24" fmla="*/ 86252 h 270519"/>
                <a:gd name="connsiteX25" fmla="*/ 230754 w 284045"/>
                <a:gd name="connsiteY25" fmla="*/ 80661 h 270519"/>
                <a:gd name="connsiteX26" fmla="*/ 145946 w 284045"/>
                <a:gd name="connsiteY26" fmla="*/ 5276 h 270519"/>
                <a:gd name="connsiteX27" fmla="*/ 119751 w 284045"/>
                <a:gd name="connsiteY27" fmla="*/ 4104 h 270519"/>
                <a:gd name="connsiteX28" fmla="*/ 115062 w 284045"/>
                <a:gd name="connsiteY28" fmla="*/ 153611 h 270519"/>
                <a:gd name="connsiteX29" fmla="*/ 118354 w 284045"/>
                <a:gd name="connsiteY29" fmla="*/ 156452 h 270519"/>
                <a:gd name="connsiteX30" fmla="*/ 118263 w 284045"/>
                <a:gd name="connsiteY30" fmla="*/ 162673 h 270519"/>
                <a:gd name="connsiteX31" fmla="*/ 116144 w 284045"/>
                <a:gd name="connsiteY31" fmla="*/ 167453 h 270519"/>
                <a:gd name="connsiteX32" fmla="*/ 114025 w 284045"/>
                <a:gd name="connsiteY32" fmla="*/ 175072 h 270519"/>
                <a:gd name="connsiteX33" fmla="*/ 54331 w 284045"/>
                <a:gd name="connsiteY33" fmla="*/ 170519 h 270519"/>
                <a:gd name="connsiteX34" fmla="*/ 50994 w 284045"/>
                <a:gd name="connsiteY34" fmla="*/ 167678 h 270519"/>
                <a:gd name="connsiteX35" fmla="*/ 46260 w 284045"/>
                <a:gd name="connsiteY35" fmla="*/ 171060 h 270519"/>
                <a:gd name="connsiteX36" fmla="*/ 40895 w 284045"/>
                <a:gd name="connsiteY36" fmla="*/ 170969 h 270519"/>
                <a:gd name="connsiteX37" fmla="*/ 38235 w 284045"/>
                <a:gd name="connsiteY37" fmla="*/ 168850 h 270519"/>
                <a:gd name="connsiteX38" fmla="*/ 36206 w 284045"/>
                <a:gd name="connsiteY38" fmla="*/ 168805 h 270519"/>
                <a:gd name="connsiteX39" fmla="*/ 32193 w 284045"/>
                <a:gd name="connsiteY39" fmla="*/ 168760 h 270519"/>
                <a:gd name="connsiteX40" fmla="*/ 28812 w 284045"/>
                <a:gd name="connsiteY40" fmla="*/ 170744 h 270519"/>
                <a:gd name="connsiteX41" fmla="*/ 26738 w 284045"/>
                <a:gd name="connsiteY41" fmla="*/ 172818 h 270519"/>
                <a:gd name="connsiteX42" fmla="*/ 22139 w 284045"/>
                <a:gd name="connsiteY42" fmla="*/ 167858 h 270519"/>
                <a:gd name="connsiteX43" fmla="*/ 18126 w 284045"/>
                <a:gd name="connsiteY43" fmla="*/ 165739 h 270519"/>
                <a:gd name="connsiteX44" fmla="*/ 15421 w 284045"/>
                <a:gd name="connsiteY44" fmla="*/ 167768 h 270519"/>
                <a:gd name="connsiteX45" fmla="*/ 12671 w 284045"/>
                <a:gd name="connsiteY45" fmla="*/ 169797 h 270519"/>
                <a:gd name="connsiteX46" fmla="*/ 12626 w 284045"/>
                <a:gd name="connsiteY46" fmla="*/ 174621 h 270519"/>
                <a:gd name="connsiteX47" fmla="*/ 9199 w 284045"/>
                <a:gd name="connsiteY47" fmla="*/ 176650 h 270519"/>
                <a:gd name="connsiteX48" fmla="*/ 8523 w 284045"/>
                <a:gd name="connsiteY48" fmla="*/ 176786 h 270519"/>
                <a:gd name="connsiteX49" fmla="*/ 5863 w 284045"/>
                <a:gd name="connsiteY49" fmla="*/ 177282 h 270519"/>
                <a:gd name="connsiteX50" fmla="*/ 5096 w 284045"/>
                <a:gd name="connsiteY50" fmla="*/ 181880 h 270519"/>
                <a:gd name="connsiteX51" fmla="*/ 4104 w 284045"/>
                <a:gd name="connsiteY51" fmla="*/ 187381 h 270519"/>
                <a:gd name="connsiteX52" fmla="*/ 6719 w 284045"/>
                <a:gd name="connsiteY52" fmla="*/ 191123 h 270519"/>
                <a:gd name="connsiteX53" fmla="*/ 7531 w 284045"/>
                <a:gd name="connsiteY53" fmla="*/ 194820 h 270519"/>
                <a:gd name="connsiteX54" fmla="*/ 6584 w 284045"/>
                <a:gd name="connsiteY54" fmla="*/ 198517 h 270519"/>
                <a:gd name="connsiteX55" fmla="*/ 6494 w 284045"/>
                <a:gd name="connsiteY55" fmla="*/ 203116 h 270519"/>
                <a:gd name="connsiteX56" fmla="*/ 6719 w 284045"/>
                <a:gd name="connsiteY56" fmla="*/ 203522 h 270519"/>
                <a:gd name="connsiteX57" fmla="*/ 9109 w 284045"/>
                <a:gd name="connsiteY57" fmla="*/ 207805 h 270519"/>
                <a:gd name="connsiteX58" fmla="*/ 12626 w 284045"/>
                <a:gd name="connsiteY58" fmla="*/ 211547 h 270519"/>
                <a:gd name="connsiteX59" fmla="*/ 14158 w 284045"/>
                <a:gd name="connsiteY59" fmla="*/ 214929 h 270519"/>
                <a:gd name="connsiteX60" fmla="*/ 15196 w 284045"/>
                <a:gd name="connsiteY60" fmla="*/ 217138 h 270519"/>
                <a:gd name="connsiteX61" fmla="*/ 15150 w 284045"/>
                <a:gd name="connsiteY61" fmla="*/ 220835 h 270519"/>
                <a:gd name="connsiteX62" fmla="*/ 15917 w 284045"/>
                <a:gd name="connsiteY62" fmla="*/ 227328 h 270519"/>
                <a:gd name="connsiteX63" fmla="*/ 20426 w 284045"/>
                <a:gd name="connsiteY63" fmla="*/ 226471 h 270519"/>
                <a:gd name="connsiteX64" fmla="*/ 27504 w 284045"/>
                <a:gd name="connsiteY64" fmla="*/ 231205 h 270519"/>
                <a:gd name="connsiteX65" fmla="*/ 30209 w 284045"/>
                <a:gd name="connsiteY65" fmla="*/ 229402 h 270519"/>
                <a:gd name="connsiteX66" fmla="*/ 36431 w 284045"/>
                <a:gd name="connsiteY66" fmla="*/ 230438 h 270519"/>
                <a:gd name="connsiteX67" fmla="*/ 40895 w 284045"/>
                <a:gd name="connsiteY67" fmla="*/ 231430 h 270519"/>
                <a:gd name="connsiteX68" fmla="*/ 44502 w 284045"/>
                <a:gd name="connsiteY68" fmla="*/ 229672 h 270519"/>
                <a:gd name="connsiteX69" fmla="*/ 48154 w 284045"/>
                <a:gd name="connsiteY69" fmla="*/ 226967 h 270519"/>
                <a:gd name="connsiteX70" fmla="*/ 50002 w 284045"/>
                <a:gd name="connsiteY70" fmla="*/ 224217 h 270519"/>
                <a:gd name="connsiteX71" fmla="*/ 52617 w 284045"/>
                <a:gd name="connsiteY71" fmla="*/ 227959 h 270519"/>
                <a:gd name="connsiteX72" fmla="*/ 53474 w 284045"/>
                <a:gd name="connsiteY72" fmla="*/ 230754 h 270519"/>
                <a:gd name="connsiteX73" fmla="*/ 53384 w 284045"/>
                <a:gd name="connsiteY73" fmla="*/ 236300 h 270519"/>
                <a:gd name="connsiteX74" fmla="*/ 59516 w 284045"/>
                <a:gd name="connsiteY74" fmla="*/ 242882 h 270519"/>
                <a:gd name="connsiteX75" fmla="*/ 60102 w 284045"/>
                <a:gd name="connsiteY75" fmla="*/ 246940 h 270519"/>
                <a:gd name="connsiteX76" fmla="*/ 60327 w 284045"/>
                <a:gd name="connsiteY76" fmla="*/ 248428 h 270519"/>
                <a:gd name="connsiteX77" fmla="*/ 58478 w 284045"/>
                <a:gd name="connsiteY77" fmla="*/ 252080 h 270519"/>
                <a:gd name="connsiteX78" fmla="*/ 61995 w 284045"/>
                <a:gd name="connsiteY78" fmla="*/ 253072 h 270519"/>
                <a:gd name="connsiteX79" fmla="*/ 63709 w 284045"/>
                <a:gd name="connsiteY79" fmla="*/ 257716 h 270519"/>
                <a:gd name="connsiteX80" fmla="*/ 62762 w 284045"/>
                <a:gd name="connsiteY80" fmla="*/ 261368 h 270519"/>
                <a:gd name="connsiteX81" fmla="*/ 66910 w 284045"/>
                <a:gd name="connsiteY81" fmla="*/ 263622 h 270519"/>
                <a:gd name="connsiteX82" fmla="*/ 68082 w 284045"/>
                <a:gd name="connsiteY82" fmla="*/ 264253 h 270519"/>
                <a:gd name="connsiteX83" fmla="*/ 74349 w 284045"/>
                <a:gd name="connsiteY83" fmla="*/ 264389 h 270519"/>
                <a:gd name="connsiteX84" fmla="*/ 83321 w 284045"/>
                <a:gd name="connsiteY84" fmla="*/ 264524 h 270519"/>
                <a:gd name="connsiteX85" fmla="*/ 88416 w 284045"/>
                <a:gd name="connsiteY85" fmla="*/ 264614 h 270519"/>
                <a:gd name="connsiteX86" fmla="*/ 89588 w 284045"/>
                <a:gd name="connsiteY86" fmla="*/ 264659 h 270519"/>
                <a:gd name="connsiteX87" fmla="*/ 90535 w 284045"/>
                <a:gd name="connsiteY87" fmla="*/ 260060 h 270519"/>
                <a:gd name="connsiteX88" fmla="*/ 96351 w 284045"/>
                <a:gd name="connsiteY88" fmla="*/ 261999 h 270519"/>
                <a:gd name="connsiteX89" fmla="*/ 96216 w 284045"/>
                <a:gd name="connsiteY89" fmla="*/ 268447 h 270519"/>
                <a:gd name="connsiteX90" fmla="*/ 101175 w 284045"/>
                <a:gd name="connsiteY90" fmla="*/ 267635 h 270519"/>
                <a:gd name="connsiteX91" fmla="*/ 104782 w 284045"/>
                <a:gd name="connsiteY91" fmla="*/ 264930 h 270519"/>
                <a:gd name="connsiteX92" fmla="*/ 106586 w 284045"/>
                <a:gd name="connsiteY92" fmla="*/ 263712 h 270519"/>
                <a:gd name="connsiteX93" fmla="*/ 110238 w 284045"/>
                <a:gd name="connsiteY93" fmla="*/ 261323 h 270519"/>
                <a:gd name="connsiteX94" fmla="*/ 110373 w 284045"/>
                <a:gd name="connsiteY94" fmla="*/ 253929 h 270519"/>
                <a:gd name="connsiteX95" fmla="*/ 114025 w 284045"/>
                <a:gd name="connsiteY95" fmla="*/ 249375 h 270519"/>
                <a:gd name="connsiteX96" fmla="*/ 115919 w 284045"/>
                <a:gd name="connsiteY96" fmla="*/ 243874 h 270519"/>
                <a:gd name="connsiteX97" fmla="*/ 113304 w 284045"/>
                <a:gd name="connsiteY97" fmla="*/ 240132 h 270519"/>
                <a:gd name="connsiteX98" fmla="*/ 120518 w 284045"/>
                <a:gd name="connsiteY98" fmla="*/ 237472 h 270519"/>
                <a:gd name="connsiteX99" fmla="*/ 128678 w 284045"/>
                <a:gd name="connsiteY99" fmla="*/ 232107 h 270519"/>
                <a:gd name="connsiteX100" fmla="*/ 127912 w 284045"/>
                <a:gd name="connsiteY100" fmla="*/ 224713 h 270519"/>
                <a:gd name="connsiteX101" fmla="*/ 133277 w 284045"/>
                <a:gd name="connsiteY101" fmla="*/ 224803 h 270519"/>
                <a:gd name="connsiteX102" fmla="*/ 134224 w 284045"/>
                <a:gd name="connsiteY102" fmla="*/ 220204 h 270519"/>
                <a:gd name="connsiteX103" fmla="*/ 137019 w 284045"/>
                <a:gd name="connsiteY103" fmla="*/ 214703 h 270519"/>
                <a:gd name="connsiteX104" fmla="*/ 143286 w 284045"/>
                <a:gd name="connsiteY104" fmla="*/ 215740 h 270519"/>
                <a:gd name="connsiteX105" fmla="*/ 149598 w 284045"/>
                <a:gd name="connsiteY105" fmla="*/ 213080 h 270519"/>
                <a:gd name="connsiteX106" fmla="*/ 151492 w 284045"/>
                <a:gd name="connsiteY106" fmla="*/ 208526 h 270519"/>
                <a:gd name="connsiteX107" fmla="*/ 156046 w 284045"/>
                <a:gd name="connsiteY107" fmla="*/ 203026 h 270519"/>
                <a:gd name="connsiteX108" fmla="*/ 162313 w 284045"/>
                <a:gd name="connsiteY108" fmla="*/ 202214 h 270519"/>
                <a:gd name="connsiteX109" fmla="*/ 168580 w 284045"/>
                <a:gd name="connsiteY109" fmla="*/ 202350 h 270519"/>
                <a:gd name="connsiteX110" fmla="*/ 174982 w 284045"/>
                <a:gd name="connsiteY110" fmla="*/ 196939 h 270519"/>
                <a:gd name="connsiteX111" fmla="*/ 183053 w 284045"/>
                <a:gd name="connsiteY111" fmla="*/ 195226 h 270519"/>
                <a:gd name="connsiteX112" fmla="*/ 186750 w 284045"/>
                <a:gd name="connsiteY112" fmla="*/ 189725 h 27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84045" h="270519">
                  <a:moveTo>
                    <a:pt x="195722" y="188057"/>
                  </a:moveTo>
                  <a:lnTo>
                    <a:pt x="204649" y="189139"/>
                  </a:lnTo>
                  <a:lnTo>
                    <a:pt x="209969" y="191078"/>
                  </a:lnTo>
                  <a:lnTo>
                    <a:pt x="222594" y="187606"/>
                  </a:lnTo>
                  <a:lnTo>
                    <a:pt x="234271" y="185036"/>
                  </a:lnTo>
                  <a:lnTo>
                    <a:pt x="243198" y="185217"/>
                  </a:lnTo>
                  <a:lnTo>
                    <a:pt x="250412" y="185352"/>
                  </a:lnTo>
                  <a:lnTo>
                    <a:pt x="262044" y="184631"/>
                  </a:lnTo>
                  <a:lnTo>
                    <a:pt x="270160" y="182016"/>
                  </a:lnTo>
                  <a:lnTo>
                    <a:pt x="270295" y="173675"/>
                  </a:lnTo>
                  <a:lnTo>
                    <a:pt x="275796" y="166416"/>
                  </a:lnTo>
                  <a:lnTo>
                    <a:pt x="278681" y="156316"/>
                  </a:lnTo>
                  <a:lnTo>
                    <a:pt x="281116" y="119436"/>
                  </a:lnTo>
                  <a:lnTo>
                    <a:pt x="280169" y="118669"/>
                  </a:lnTo>
                  <a:lnTo>
                    <a:pt x="266778" y="121013"/>
                  </a:lnTo>
                  <a:lnTo>
                    <a:pt x="261503" y="116279"/>
                  </a:lnTo>
                  <a:lnTo>
                    <a:pt x="262450" y="111681"/>
                  </a:lnTo>
                  <a:lnTo>
                    <a:pt x="262495" y="109066"/>
                  </a:lnTo>
                  <a:lnTo>
                    <a:pt x="262495" y="108930"/>
                  </a:lnTo>
                  <a:lnTo>
                    <a:pt x="258978" y="105188"/>
                  </a:lnTo>
                  <a:lnTo>
                    <a:pt x="254515" y="104151"/>
                  </a:lnTo>
                  <a:lnTo>
                    <a:pt x="248383" y="96667"/>
                  </a:lnTo>
                  <a:lnTo>
                    <a:pt x="242161" y="93781"/>
                  </a:lnTo>
                  <a:lnTo>
                    <a:pt x="236886" y="89092"/>
                  </a:lnTo>
                  <a:lnTo>
                    <a:pt x="233369" y="86252"/>
                  </a:lnTo>
                  <a:lnTo>
                    <a:pt x="230754" y="80661"/>
                  </a:lnTo>
                  <a:lnTo>
                    <a:pt x="145946" y="5276"/>
                  </a:lnTo>
                  <a:lnTo>
                    <a:pt x="119751" y="4104"/>
                  </a:lnTo>
                  <a:lnTo>
                    <a:pt x="115062" y="153611"/>
                  </a:lnTo>
                  <a:lnTo>
                    <a:pt x="118354" y="156452"/>
                  </a:lnTo>
                  <a:lnTo>
                    <a:pt x="118263" y="162673"/>
                  </a:lnTo>
                  <a:lnTo>
                    <a:pt x="116144" y="167453"/>
                  </a:lnTo>
                  <a:lnTo>
                    <a:pt x="114025" y="175072"/>
                  </a:lnTo>
                  <a:lnTo>
                    <a:pt x="54331" y="170519"/>
                  </a:lnTo>
                  <a:lnTo>
                    <a:pt x="50994" y="167678"/>
                  </a:lnTo>
                  <a:lnTo>
                    <a:pt x="46260" y="171060"/>
                  </a:lnTo>
                  <a:lnTo>
                    <a:pt x="40895" y="170969"/>
                  </a:lnTo>
                  <a:lnTo>
                    <a:pt x="38235" y="168850"/>
                  </a:lnTo>
                  <a:lnTo>
                    <a:pt x="36206" y="168805"/>
                  </a:lnTo>
                  <a:lnTo>
                    <a:pt x="32193" y="168760"/>
                  </a:lnTo>
                  <a:lnTo>
                    <a:pt x="28812" y="170744"/>
                  </a:lnTo>
                  <a:lnTo>
                    <a:pt x="26738" y="172818"/>
                  </a:lnTo>
                  <a:lnTo>
                    <a:pt x="22139" y="167858"/>
                  </a:lnTo>
                  <a:lnTo>
                    <a:pt x="18126" y="165739"/>
                  </a:lnTo>
                  <a:lnTo>
                    <a:pt x="15421" y="167768"/>
                  </a:lnTo>
                  <a:lnTo>
                    <a:pt x="12671" y="169797"/>
                  </a:lnTo>
                  <a:lnTo>
                    <a:pt x="12626" y="174621"/>
                  </a:lnTo>
                  <a:lnTo>
                    <a:pt x="9199" y="176650"/>
                  </a:lnTo>
                  <a:lnTo>
                    <a:pt x="8523" y="176786"/>
                  </a:lnTo>
                  <a:lnTo>
                    <a:pt x="5863" y="177282"/>
                  </a:lnTo>
                  <a:lnTo>
                    <a:pt x="5096" y="181880"/>
                  </a:lnTo>
                  <a:lnTo>
                    <a:pt x="4104" y="187381"/>
                  </a:lnTo>
                  <a:lnTo>
                    <a:pt x="6719" y="191123"/>
                  </a:lnTo>
                  <a:lnTo>
                    <a:pt x="7531" y="194820"/>
                  </a:lnTo>
                  <a:lnTo>
                    <a:pt x="6584" y="198517"/>
                  </a:lnTo>
                  <a:lnTo>
                    <a:pt x="6494" y="203116"/>
                  </a:lnTo>
                  <a:lnTo>
                    <a:pt x="6719" y="203522"/>
                  </a:lnTo>
                  <a:lnTo>
                    <a:pt x="9109" y="207805"/>
                  </a:lnTo>
                  <a:lnTo>
                    <a:pt x="12626" y="211547"/>
                  </a:lnTo>
                  <a:lnTo>
                    <a:pt x="14158" y="214929"/>
                  </a:lnTo>
                  <a:lnTo>
                    <a:pt x="15196" y="217138"/>
                  </a:lnTo>
                  <a:lnTo>
                    <a:pt x="15150" y="220835"/>
                  </a:lnTo>
                  <a:lnTo>
                    <a:pt x="15917" y="227328"/>
                  </a:lnTo>
                  <a:lnTo>
                    <a:pt x="20426" y="226471"/>
                  </a:lnTo>
                  <a:lnTo>
                    <a:pt x="27504" y="231205"/>
                  </a:lnTo>
                  <a:lnTo>
                    <a:pt x="30209" y="229402"/>
                  </a:lnTo>
                  <a:lnTo>
                    <a:pt x="36431" y="230438"/>
                  </a:lnTo>
                  <a:lnTo>
                    <a:pt x="40895" y="231430"/>
                  </a:lnTo>
                  <a:lnTo>
                    <a:pt x="44502" y="229672"/>
                  </a:lnTo>
                  <a:lnTo>
                    <a:pt x="48154" y="226967"/>
                  </a:lnTo>
                  <a:lnTo>
                    <a:pt x="50002" y="224217"/>
                  </a:lnTo>
                  <a:lnTo>
                    <a:pt x="52617" y="227959"/>
                  </a:lnTo>
                  <a:lnTo>
                    <a:pt x="53474" y="230754"/>
                  </a:lnTo>
                  <a:lnTo>
                    <a:pt x="53384" y="236300"/>
                  </a:lnTo>
                  <a:lnTo>
                    <a:pt x="59516" y="242882"/>
                  </a:lnTo>
                  <a:lnTo>
                    <a:pt x="60102" y="246940"/>
                  </a:lnTo>
                  <a:lnTo>
                    <a:pt x="60327" y="248428"/>
                  </a:lnTo>
                  <a:lnTo>
                    <a:pt x="58478" y="252080"/>
                  </a:lnTo>
                  <a:lnTo>
                    <a:pt x="61995" y="253072"/>
                  </a:lnTo>
                  <a:lnTo>
                    <a:pt x="63709" y="257716"/>
                  </a:lnTo>
                  <a:lnTo>
                    <a:pt x="62762" y="261368"/>
                  </a:lnTo>
                  <a:lnTo>
                    <a:pt x="66910" y="263622"/>
                  </a:lnTo>
                  <a:lnTo>
                    <a:pt x="68082" y="264253"/>
                  </a:lnTo>
                  <a:lnTo>
                    <a:pt x="74349" y="264389"/>
                  </a:lnTo>
                  <a:lnTo>
                    <a:pt x="83321" y="264524"/>
                  </a:lnTo>
                  <a:lnTo>
                    <a:pt x="88416" y="264614"/>
                  </a:lnTo>
                  <a:lnTo>
                    <a:pt x="89588" y="264659"/>
                  </a:lnTo>
                  <a:lnTo>
                    <a:pt x="90535" y="260060"/>
                  </a:lnTo>
                  <a:lnTo>
                    <a:pt x="96351" y="261999"/>
                  </a:lnTo>
                  <a:lnTo>
                    <a:pt x="96216" y="268447"/>
                  </a:lnTo>
                  <a:lnTo>
                    <a:pt x="101175" y="267635"/>
                  </a:lnTo>
                  <a:lnTo>
                    <a:pt x="104782" y="264930"/>
                  </a:lnTo>
                  <a:lnTo>
                    <a:pt x="106586" y="263712"/>
                  </a:lnTo>
                  <a:lnTo>
                    <a:pt x="110238" y="261323"/>
                  </a:lnTo>
                  <a:lnTo>
                    <a:pt x="110373" y="253929"/>
                  </a:lnTo>
                  <a:lnTo>
                    <a:pt x="114025" y="249375"/>
                  </a:lnTo>
                  <a:lnTo>
                    <a:pt x="115919" y="243874"/>
                  </a:lnTo>
                  <a:lnTo>
                    <a:pt x="113304" y="240132"/>
                  </a:lnTo>
                  <a:lnTo>
                    <a:pt x="120518" y="237472"/>
                  </a:lnTo>
                  <a:lnTo>
                    <a:pt x="128678" y="232107"/>
                  </a:lnTo>
                  <a:lnTo>
                    <a:pt x="127912" y="224713"/>
                  </a:lnTo>
                  <a:lnTo>
                    <a:pt x="133277" y="224803"/>
                  </a:lnTo>
                  <a:lnTo>
                    <a:pt x="134224" y="220204"/>
                  </a:lnTo>
                  <a:lnTo>
                    <a:pt x="137019" y="214703"/>
                  </a:lnTo>
                  <a:lnTo>
                    <a:pt x="143286" y="215740"/>
                  </a:lnTo>
                  <a:lnTo>
                    <a:pt x="149598" y="213080"/>
                  </a:lnTo>
                  <a:lnTo>
                    <a:pt x="151492" y="208526"/>
                  </a:lnTo>
                  <a:lnTo>
                    <a:pt x="156046" y="203026"/>
                  </a:lnTo>
                  <a:lnTo>
                    <a:pt x="162313" y="202214"/>
                  </a:lnTo>
                  <a:lnTo>
                    <a:pt x="168580" y="202350"/>
                  </a:lnTo>
                  <a:lnTo>
                    <a:pt x="174982" y="196939"/>
                  </a:lnTo>
                  <a:lnTo>
                    <a:pt x="183053" y="195226"/>
                  </a:lnTo>
                  <a:lnTo>
                    <a:pt x="186750" y="18972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5" name="手繪多邊形: 圖案 334">
              <a:extLst>
                <a:ext uri="{FF2B5EF4-FFF2-40B4-BE49-F238E27FC236}">
                  <a16:creationId xmlns:a16="http://schemas.microsoft.com/office/drawing/2014/main" id="{9F41B753-1F2A-4277-AE5A-2A28E3A0A876}"/>
                </a:ext>
              </a:extLst>
            </p:cNvPr>
            <p:cNvSpPr/>
            <p:nvPr/>
          </p:nvSpPr>
          <p:spPr>
            <a:xfrm>
              <a:off x="1141719" y="2858192"/>
              <a:ext cx="257393" cy="268343"/>
            </a:xfrm>
            <a:custGeom>
              <a:avLst/>
              <a:gdLst>
                <a:gd name="connsiteX0" fmla="*/ 180347 w 211906"/>
                <a:gd name="connsiteY0" fmla="*/ 210916 h 220924"/>
                <a:gd name="connsiteX1" fmla="*/ 182466 w 211906"/>
                <a:gd name="connsiteY1" fmla="*/ 206137 h 220924"/>
                <a:gd name="connsiteX2" fmla="*/ 182557 w 211906"/>
                <a:gd name="connsiteY2" fmla="*/ 199915 h 220924"/>
                <a:gd name="connsiteX3" fmla="*/ 179265 w 211906"/>
                <a:gd name="connsiteY3" fmla="*/ 197075 h 220924"/>
                <a:gd name="connsiteX4" fmla="*/ 183954 w 211906"/>
                <a:gd name="connsiteY4" fmla="*/ 47568 h 220924"/>
                <a:gd name="connsiteX5" fmla="*/ 210150 w 211906"/>
                <a:gd name="connsiteY5" fmla="*/ 48740 h 220924"/>
                <a:gd name="connsiteX6" fmla="*/ 161005 w 211906"/>
                <a:gd name="connsiteY6" fmla="*/ 4465 h 220924"/>
                <a:gd name="connsiteX7" fmla="*/ 159022 w 211906"/>
                <a:gd name="connsiteY7" fmla="*/ 4104 h 220924"/>
                <a:gd name="connsiteX8" fmla="*/ 154783 w 211906"/>
                <a:gd name="connsiteY8" fmla="*/ 26963 h 220924"/>
                <a:gd name="connsiteX9" fmla="*/ 104512 w 211906"/>
                <a:gd name="connsiteY9" fmla="*/ 21192 h 220924"/>
                <a:gd name="connsiteX10" fmla="*/ 94953 w 211906"/>
                <a:gd name="connsiteY10" fmla="*/ 66729 h 220924"/>
                <a:gd name="connsiteX11" fmla="*/ 89588 w 211906"/>
                <a:gd name="connsiteY11" fmla="*/ 68037 h 220924"/>
                <a:gd name="connsiteX12" fmla="*/ 83502 w 211906"/>
                <a:gd name="connsiteY12" fmla="*/ 69299 h 220924"/>
                <a:gd name="connsiteX13" fmla="*/ 78767 w 211906"/>
                <a:gd name="connsiteY13" fmla="*/ 72004 h 220924"/>
                <a:gd name="connsiteX14" fmla="*/ 75972 w 211906"/>
                <a:gd name="connsiteY14" fmla="*/ 77505 h 220924"/>
                <a:gd name="connsiteX15" fmla="*/ 75837 w 211906"/>
                <a:gd name="connsiteY15" fmla="*/ 83727 h 220924"/>
                <a:gd name="connsiteX16" fmla="*/ 74169 w 211906"/>
                <a:gd name="connsiteY16" fmla="*/ 102393 h 220924"/>
                <a:gd name="connsiteX17" fmla="*/ 11949 w 211906"/>
                <a:gd name="connsiteY17" fmla="*/ 96036 h 220924"/>
                <a:gd name="connsiteX18" fmla="*/ 13076 w 211906"/>
                <a:gd name="connsiteY18" fmla="*/ 100589 h 220924"/>
                <a:gd name="connsiteX19" fmla="*/ 15646 w 211906"/>
                <a:gd name="connsiteY19" fmla="*/ 106901 h 220924"/>
                <a:gd name="connsiteX20" fmla="*/ 19614 w 211906"/>
                <a:gd name="connsiteY20" fmla="*/ 112492 h 220924"/>
                <a:gd name="connsiteX21" fmla="*/ 19524 w 211906"/>
                <a:gd name="connsiteY21" fmla="*/ 116640 h 220924"/>
                <a:gd name="connsiteX22" fmla="*/ 19389 w 211906"/>
                <a:gd name="connsiteY22" fmla="*/ 122862 h 220924"/>
                <a:gd name="connsiteX23" fmla="*/ 16007 w 211906"/>
                <a:gd name="connsiteY23" fmla="*/ 126289 h 220924"/>
                <a:gd name="connsiteX24" fmla="*/ 15240 w 211906"/>
                <a:gd name="connsiteY24" fmla="*/ 129715 h 220924"/>
                <a:gd name="connsiteX25" fmla="*/ 16458 w 211906"/>
                <a:gd name="connsiteY25" fmla="*/ 137380 h 220924"/>
                <a:gd name="connsiteX26" fmla="*/ 16368 w 211906"/>
                <a:gd name="connsiteY26" fmla="*/ 142880 h 220924"/>
                <a:gd name="connsiteX27" fmla="*/ 15601 w 211906"/>
                <a:gd name="connsiteY27" fmla="*/ 148426 h 220924"/>
                <a:gd name="connsiteX28" fmla="*/ 15466 w 211906"/>
                <a:gd name="connsiteY28" fmla="*/ 155369 h 220924"/>
                <a:gd name="connsiteX29" fmla="*/ 14023 w 211906"/>
                <a:gd name="connsiteY29" fmla="*/ 160870 h 220924"/>
                <a:gd name="connsiteX30" fmla="*/ 12535 w 211906"/>
                <a:gd name="connsiteY30" fmla="*/ 168445 h 220924"/>
                <a:gd name="connsiteX31" fmla="*/ 10416 w 211906"/>
                <a:gd name="connsiteY31" fmla="*/ 173945 h 220924"/>
                <a:gd name="connsiteX32" fmla="*/ 7666 w 211906"/>
                <a:gd name="connsiteY32" fmla="*/ 179446 h 220924"/>
                <a:gd name="connsiteX33" fmla="*/ 4871 w 211906"/>
                <a:gd name="connsiteY33" fmla="*/ 184270 h 220924"/>
                <a:gd name="connsiteX34" fmla="*/ 4555 w 211906"/>
                <a:gd name="connsiteY34" fmla="*/ 186434 h 220924"/>
                <a:gd name="connsiteX35" fmla="*/ 4104 w 211906"/>
                <a:gd name="connsiteY35" fmla="*/ 189770 h 220924"/>
                <a:gd name="connsiteX36" fmla="*/ 4104 w 211906"/>
                <a:gd name="connsiteY36" fmla="*/ 189906 h 220924"/>
                <a:gd name="connsiteX37" fmla="*/ 10912 w 211906"/>
                <a:gd name="connsiteY37" fmla="*/ 185036 h 220924"/>
                <a:gd name="connsiteX38" fmla="*/ 15601 w 211906"/>
                <a:gd name="connsiteY38" fmla="*/ 185127 h 220924"/>
                <a:gd name="connsiteX39" fmla="*/ 20290 w 211906"/>
                <a:gd name="connsiteY39" fmla="*/ 185217 h 220924"/>
                <a:gd name="connsiteX40" fmla="*/ 25701 w 211906"/>
                <a:gd name="connsiteY40" fmla="*/ 184631 h 220924"/>
                <a:gd name="connsiteX41" fmla="*/ 31066 w 211906"/>
                <a:gd name="connsiteY41" fmla="*/ 184721 h 220924"/>
                <a:gd name="connsiteX42" fmla="*/ 36431 w 211906"/>
                <a:gd name="connsiteY42" fmla="*/ 185487 h 220924"/>
                <a:gd name="connsiteX43" fmla="*/ 39768 w 211906"/>
                <a:gd name="connsiteY43" fmla="*/ 185577 h 220924"/>
                <a:gd name="connsiteX44" fmla="*/ 43104 w 211906"/>
                <a:gd name="connsiteY44" fmla="*/ 188373 h 220924"/>
                <a:gd name="connsiteX45" fmla="*/ 45719 w 211906"/>
                <a:gd name="connsiteY45" fmla="*/ 191890 h 220924"/>
                <a:gd name="connsiteX46" fmla="*/ 46981 w 211906"/>
                <a:gd name="connsiteY46" fmla="*/ 195406 h 220924"/>
                <a:gd name="connsiteX47" fmla="*/ 53023 w 211906"/>
                <a:gd name="connsiteY47" fmla="*/ 195496 h 220924"/>
                <a:gd name="connsiteX48" fmla="*/ 54962 w 211906"/>
                <a:gd name="connsiteY48" fmla="*/ 201087 h 220924"/>
                <a:gd name="connsiteX49" fmla="*/ 56900 w 211906"/>
                <a:gd name="connsiteY49" fmla="*/ 204559 h 220924"/>
                <a:gd name="connsiteX50" fmla="*/ 58839 w 211906"/>
                <a:gd name="connsiteY50" fmla="*/ 208752 h 220924"/>
                <a:gd name="connsiteX51" fmla="*/ 58794 w 211906"/>
                <a:gd name="connsiteY51" fmla="*/ 212224 h 220924"/>
                <a:gd name="connsiteX52" fmla="*/ 61409 w 211906"/>
                <a:gd name="connsiteY52" fmla="*/ 214343 h 220924"/>
                <a:gd name="connsiteX53" fmla="*/ 64700 w 211906"/>
                <a:gd name="connsiteY53" fmla="*/ 217859 h 220924"/>
                <a:gd name="connsiteX54" fmla="*/ 66729 w 211906"/>
                <a:gd name="connsiteY54" fmla="*/ 218581 h 220924"/>
                <a:gd name="connsiteX55" fmla="*/ 70066 w 211906"/>
                <a:gd name="connsiteY55" fmla="*/ 220745 h 220924"/>
                <a:gd name="connsiteX56" fmla="*/ 72726 w 211906"/>
                <a:gd name="connsiteY56" fmla="*/ 220249 h 220924"/>
                <a:gd name="connsiteX57" fmla="*/ 73402 w 211906"/>
                <a:gd name="connsiteY57" fmla="*/ 220114 h 220924"/>
                <a:gd name="connsiteX58" fmla="*/ 76829 w 211906"/>
                <a:gd name="connsiteY58" fmla="*/ 218085 h 220924"/>
                <a:gd name="connsiteX59" fmla="*/ 76874 w 211906"/>
                <a:gd name="connsiteY59" fmla="*/ 213261 h 220924"/>
                <a:gd name="connsiteX60" fmla="*/ 79624 w 211906"/>
                <a:gd name="connsiteY60" fmla="*/ 211232 h 220924"/>
                <a:gd name="connsiteX61" fmla="*/ 82329 w 211906"/>
                <a:gd name="connsiteY61" fmla="*/ 209203 h 220924"/>
                <a:gd name="connsiteX62" fmla="*/ 86342 w 211906"/>
                <a:gd name="connsiteY62" fmla="*/ 211322 h 220924"/>
                <a:gd name="connsiteX63" fmla="*/ 90941 w 211906"/>
                <a:gd name="connsiteY63" fmla="*/ 216281 h 220924"/>
                <a:gd name="connsiteX64" fmla="*/ 93015 w 211906"/>
                <a:gd name="connsiteY64" fmla="*/ 214207 h 220924"/>
                <a:gd name="connsiteX65" fmla="*/ 96396 w 211906"/>
                <a:gd name="connsiteY65" fmla="*/ 212224 h 220924"/>
                <a:gd name="connsiteX66" fmla="*/ 100409 w 211906"/>
                <a:gd name="connsiteY66" fmla="*/ 212269 h 220924"/>
                <a:gd name="connsiteX67" fmla="*/ 102438 w 211906"/>
                <a:gd name="connsiteY67" fmla="*/ 212314 h 220924"/>
                <a:gd name="connsiteX68" fmla="*/ 105098 w 211906"/>
                <a:gd name="connsiteY68" fmla="*/ 214433 h 220924"/>
                <a:gd name="connsiteX69" fmla="*/ 110463 w 211906"/>
                <a:gd name="connsiteY69" fmla="*/ 214523 h 220924"/>
                <a:gd name="connsiteX70" fmla="*/ 115197 w 211906"/>
                <a:gd name="connsiteY70" fmla="*/ 211142 h 220924"/>
                <a:gd name="connsiteX71" fmla="*/ 118534 w 211906"/>
                <a:gd name="connsiteY71" fmla="*/ 213982 h 220924"/>
                <a:gd name="connsiteX72" fmla="*/ 178228 w 211906"/>
                <a:gd name="connsiteY72" fmla="*/ 218536 h 2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11906" h="220924">
                  <a:moveTo>
                    <a:pt x="180347" y="210916"/>
                  </a:moveTo>
                  <a:lnTo>
                    <a:pt x="182466" y="206137"/>
                  </a:lnTo>
                  <a:lnTo>
                    <a:pt x="182557" y="199915"/>
                  </a:lnTo>
                  <a:lnTo>
                    <a:pt x="179265" y="197075"/>
                  </a:lnTo>
                  <a:lnTo>
                    <a:pt x="183954" y="47568"/>
                  </a:lnTo>
                  <a:lnTo>
                    <a:pt x="210150" y="48740"/>
                  </a:lnTo>
                  <a:lnTo>
                    <a:pt x="161005" y="4465"/>
                  </a:lnTo>
                  <a:lnTo>
                    <a:pt x="159022" y="4104"/>
                  </a:lnTo>
                  <a:lnTo>
                    <a:pt x="154783" y="26963"/>
                  </a:lnTo>
                  <a:lnTo>
                    <a:pt x="104512" y="21192"/>
                  </a:lnTo>
                  <a:lnTo>
                    <a:pt x="94953" y="66729"/>
                  </a:lnTo>
                  <a:lnTo>
                    <a:pt x="89588" y="68037"/>
                  </a:lnTo>
                  <a:lnTo>
                    <a:pt x="83502" y="69299"/>
                  </a:lnTo>
                  <a:lnTo>
                    <a:pt x="78767" y="72004"/>
                  </a:lnTo>
                  <a:lnTo>
                    <a:pt x="75972" y="77505"/>
                  </a:lnTo>
                  <a:lnTo>
                    <a:pt x="75837" y="83727"/>
                  </a:lnTo>
                  <a:lnTo>
                    <a:pt x="74169" y="102393"/>
                  </a:lnTo>
                  <a:lnTo>
                    <a:pt x="11949" y="96036"/>
                  </a:lnTo>
                  <a:lnTo>
                    <a:pt x="13076" y="100589"/>
                  </a:lnTo>
                  <a:lnTo>
                    <a:pt x="15646" y="106901"/>
                  </a:lnTo>
                  <a:lnTo>
                    <a:pt x="19614" y="112492"/>
                  </a:lnTo>
                  <a:lnTo>
                    <a:pt x="19524" y="116640"/>
                  </a:lnTo>
                  <a:lnTo>
                    <a:pt x="19389" y="122862"/>
                  </a:lnTo>
                  <a:lnTo>
                    <a:pt x="16007" y="126289"/>
                  </a:lnTo>
                  <a:lnTo>
                    <a:pt x="15240" y="129715"/>
                  </a:lnTo>
                  <a:lnTo>
                    <a:pt x="16458" y="137380"/>
                  </a:lnTo>
                  <a:lnTo>
                    <a:pt x="16368" y="142880"/>
                  </a:lnTo>
                  <a:lnTo>
                    <a:pt x="15601" y="148426"/>
                  </a:lnTo>
                  <a:lnTo>
                    <a:pt x="15466" y="155369"/>
                  </a:lnTo>
                  <a:lnTo>
                    <a:pt x="14023" y="160870"/>
                  </a:lnTo>
                  <a:lnTo>
                    <a:pt x="12535" y="168445"/>
                  </a:lnTo>
                  <a:lnTo>
                    <a:pt x="10416" y="173945"/>
                  </a:lnTo>
                  <a:lnTo>
                    <a:pt x="7666" y="179446"/>
                  </a:lnTo>
                  <a:lnTo>
                    <a:pt x="4871" y="184270"/>
                  </a:lnTo>
                  <a:lnTo>
                    <a:pt x="4555" y="186434"/>
                  </a:lnTo>
                  <a:lnTo>
                    <a:pt x="4104" y="189770"/>
                  </a:lnTo>
                  <a:lnTo>
                    <a:pt x="4104" y="189906"/>
                  </a:lnTo>
                  <a:lnTo>
                    <a:pt x="10912" y="185036"/>
                  </a:lnTo>
                  <a:lnTo>
                    <a:pt x="15601" y="185127"/>
                  </a:lnTo>
                  <a:lnTo>
                    <a:pt x="20290" y="185217"/>
                  </a:lnTo>
                  <a:lnTo>
                    <a:pt x="25701" y="184631"/>
                  </a:lnTo>
                  <a:lnTo>
                    <a:pt x="31066" y="184721"/>
                  </a:lnTo>
                  <a:lnTo>
                    <a:pt x="36431" y="185487"/>
                  </a:lnTo>
                  <a:lnTo>
                    <a:pt x="39768" y="185577"/>
                  </a:lnTo>
                  <a:lnTo>
                    <a:pt x="43104" y="188373"/>
                  </a:lnTo>
                  <a:lnTo>
                    <a:pt x="45719" y="191890"/>
                  </a:lnTo>
                  <a:lnTo>
                    <a:pt x="46981" y="195406"/>
                  </a:lnTo>
                  <a:lnTo>
                    <a:pt x="53023" y="195496"/>
                  </a:lnTo>
                  <a:lnTo>
                    <a:pt x="54962" y="201087"/>
                  </a:lnTo>
                  <a:lnTo>
                    <a:pt x="56900" y="204559"/>
                  </a:lnTo>
                  <a:lnTo>
                    <a:pt x="58839" y="208752"/>
                  </a:lnTo>
                  <a:lnTo>
                    <a:pt x="58794" y="212224"/>
                  </a:lnTo>
                  <a:lnTo>
                    <a:pt x="61409" y="214343"/>
                  </a:lnTo>
                  <a:lnTo>
                    <a:pt x="64700" y="217859"/>
                  </a:lnTo>
                  <a:lnTo>
                    <a:pt x="66729" y="218581"/>
                  </a:lnTo>
                  <a:lnTo>
                    <a:pt x="70066" y="220745"/>
                  </a:lnTo>
                  <a:lnTo>
                    <a:pt x="72726" y="220249"/>
                  </a:lnTo>
                  <a:lnTo>
                    <a:pt x="73402" y="220114"/>
                  </a:lnTo>
                  <a:lnTo>
                    <a:pt x="76829" y="218085"/>
                  </a:lnTo>
                  <a:lnTo>
                    <a:pt x="76874" y="213261"/>
                  </a:lnTo>
                  <a:lnTo>
                    <a:pt x="79624" y="211232"/>
                  </a:lnTo>
                  <a:lnTo>
                    <a:pt x="82329" y="209203"/>
                  </a:lnTo>
                  <a:lnTo>
                    <a:pt x="86342" y="211322"/>
                  </a:lnTo>
                  <a:lnTo>
                    <a:pt x="90941" y="216281"/>
                  </a:lnTo>
                  <a:lnTo>
                    <a:pt x="93015" y="214207"/>
                  </a:lnTo>
                  <a:lnTo>
                    <a:pt x="96396" y="212224"/>
                  </a:lnTo>
                  <a:lnTo>
                    <a:pt x="100409" y="212269"/>
                  </a:lnTo>
                  <a:lnTo>
                    <a:pt x="102438" y="212314"/>
                  </a:lnTo>
                  <a:lnTo>
                    <a:pt x="105098" y="214433"/>
                  </a:lnTo>
                  <a:lnTo>
                    <a:pt x="110463" y="214523"/>
                  </a:lnTo>
                  <a:lnTo>
                    <a:pt x="115197" y="211142"/>
                  </a:lnTo>
                  <a:lnTo>
                    <a:pt x="118534" y="213982"/>
                  </a:lnTo>
                  <a:lnTo>
                    <a:pt x="178228" y="21853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6" name="手繪多邊形: 圖案 335">
              <a:extLst>
                <a:ext uri="{FF2B5EF4-FFF2-40B4-BE49-F238E27FC236}">
                  <a16:creationId xmlns:a16="http://schemas.microsoft.com/office/drawing/2014/main" id="{B9ABA8E9-1A0D-4B4B-A423-DFECEC64D5EC}"/>
                </a:ext>
              </a:extLst>
            </p:cNvPr>
            <p:cNvSpPr/>
            <p:nvPr/>
          </p:nvSpPr>
          <p:spPr>
            <a:xfrm>
              <a:off x="1150370" y="2839243"/>
              <a:ext cx="186199" cy="147863"/>
            </a:xfrm>
            <a:custGeom>
              <a:avLst/>
              <a:gdLst>
                <a:gd name="connsiteX0" fmla="*/ 68713 w 153294"/>
                <a:gd name="connsiteY0" fmla="*/ 99327 h 121733"/>
                <a:gd name="connsiteX1" fmla="*/ 68848 w 153294"/>
                <a:gd name="connsiteY1" fmla="*/ 93105 h 121733"/>
                <a:gd name="connsiteX2" fmla="*/ 71644 w 153294"/>
                <a:gd name="connsiteY2" fmla="*/ 87604 h 121733"/>
                <a:gd name="connsiteX3" fmla="*/ 76378 w 153294"/>
                <a:gd name="connsiteY3" fmla="*/ 84899 h 121733"/>
                <a:gd name="connsiteX4" fmla="*/ 82464 w 153294"/>
                <a:gd name="connsiteY4" fmla="*/ 83637 h 121733"/>
                <a:gd name="connsiteX5" fmla="*/ 87830 w 153294"/>
                <a:gd name="connsiteY5" fmla="*/ 82329 h 121733"/>
                <a:gd name="connsiteX6" fmla="*/ 97388 w 153294"/>
                <a:gd name="connsiteY6" fmla="*/ 36792 h 121733"/>
                <a:gd name="connsiteX7" fmla="*/ 147660 w 153294"/>
                <a:gd name="connsiteY7" fmla="*/ 42563 h 121733"/>
                <a:gd name="connsiteX8" fmla="*/ 151898 w 153294"/>
                <a:gd name="connsiteY8" fmla="*/ 19704 h 121733"/>
                <a:gd name="connsiteX9" fmla="*/ 152123 w 153294"/>
                <a:gd name="connsiteY9" fmla="*/ 18397 h 121733"/>
                <a:gd name="connsiteX10" fmla="*/ 152754 w 153294"/>
                <a:gd name="connsiteY10" fmla="*/ 16548 h 121733"/>
                <a:gd name="connsiteX11" fmla="*/ 151943 w 153294"/>
                <a:gd name="connsiteY11" fmla="*/ 14023 h 121733"/>
                <a:gd name="connsiteX12" fmla="*/ 88461 w 153294"/>
                <a:gd name="connsiteY12" fmla="*/ 4555 h 121733"/>
                <a:gd name="connsiteX13" fmla="*/ 85080 w 153294"/>
                <a:gd name="connsiteY13" fmla="*/ 4104 h 121733"/>
                <a:gd name="connsiteX14" fmla="*/ 83817 w 153294"/>
                <a:gd name="connsiteY14" fmla="*/ 6088 h 121733"/>
                <a:gd name="connsiteX15" fmla="*/ 82374 w 153294"/>
                <a:gd name="connsiteY15" fmla="*/ 12986 h 121733"/>
                <a:gd name="connsiteX16" fmla="*/ 78903 w 153294"/>
                <a:gd name="connsiteY16" fmla="*/ 17765 h 121733"/>
                <a:gd name="connsiteX17" fmla="*/ 73492 w 153294"/>
                <a:gd name="connsiteY17" fmla="*/ 21823 h 121733"/>
                <a:gd name="connsiteX18" fmla="*/ 65332 w 153294"/>
                <a:gd name="connsiteY18" fmla="*/ 25836 h 121733"/>
                <a:gd name="connsiteX19" fmla="*/ 61274 w 153294"/>
                <a:gd name="connsiteY19" fmla="*/ 29262 h 121733"/>
                <a:gd name="connsiteX20" fmla="*/ 57126 w 153294"/>
                <a:gd name="connsiteY20" fmla="*/ 33997 h 121733"/>
                <a:gd name="connsiteX21" fmla="*/ 53023 w 153294"/>
                <a:gd name="connsiteY21" fmla="*/ 38099 h 121733"/>
                <a:gd name="connsiteX22" fmla="*/ 52211 w 153294"/>
                <a:gd name="connsiteY22" fmla="*/ 46395 h 121733"/>
                <a:gd name="connsiteX23" fmla="*/ 50769 w 153294"/>
                <a:gd name="connsiteY23" fmla="*/ 51220 h 121733"/>
                <a:gd name="connsiteX24" fmla="*/ 46711 w 153294"/>
                <a:gd name="connsiteY24" fmla="*/ 54601 h 121733"/>
                <a:gd name="connsiteX25" fmla="*/ 43284 w 153294"/>
                <a:gd name="connsiteY25" fmla="*/ 57306 h 121733"/>
                <a:gd name="connsiteX26" fmla="*/ 36476 w 153294"/>
                <a:gd name="connsiteY26" fmla="*/ 63438 h 121733"/>
                <a:gd name="connsiteX27" fmla="*/ 28992 w 153294"/>
                <a:gd name="connsiteY27" fmla="*/ 68127 h 121733"/>
                <a:gd name="connsiteX28" fmla="*/ 26828 w 153294"/>
                <a:gd name="connsiteY28" fmla="*/ 77099 h 121733"/>
                <a:gd name="connsiteX29" fmla="*/ 22680 w 153294"/>
                <a:gd name="connsiteY29" fmla="*/ 83276 h 121733"/>
                <a:gd name="connsiteX30" fmla="*/ 19343 w 153294"/>
                <a:gd name="connsiteY30" fmla="*/ 88416 h 121733"/>
                <a:gd name="connsiteX31" fmla="*/ 17855 w 153294"/>
                <a:gd name="connsiteY31" fmla="*/ 90806 h 121733"/>
                <a:gd name="connsiteX32" fmla="*/ 12400 w 153294"/>
                <a:gd name="connsiteY32" fmla="*/ 95540 h 121733"/>
                <a:gd name="connsiteX33" fmla="*/ 8928 w 153294"/>
                <a:gd name="connsiteY33" fmla="*/ 100319 h 121733"/>
                <a:gd name="connsiteX34" fmla="*/ 4104 w 153294"/>
                <a:gd name="connsiteY34" fmla="*/ 108570 h 121733"/>
                <a:gd name="connsiteX35" fmla="*/ 4825 w 153294"/>
                <a:gd name="connsiteY35" fmla="*/ 111636 h 121733"/>
                <a:gd name="connsiteX36" fmla="*/ 67045 w 153294"/>
                <a:gd name="connsiteY36" fmla="*/ 117993 h 12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3294" h="121733">
                  <a:moveTo>
                    <a:pt x="68713" y="99327"/>
                  </a:moveTo>
                  <a:lnTo>
                    <a:pt x="68848" y="93105"/>
                  </a:lnTo>
                  <a:lnTo>
                    <a:pt x="71644" y="87604"/>
                  </a:lnTo>
                  <a:lnTo>
                    <a:pt x="76378" y="84899"/>
                  </a:lnTo>
                  <a:lnTo>
                    <a:pt x="82464" y="83637"/>
                  </a:lnTo>
                  <a:lnTo>
                    <a:pt x="87830" y="82329"/>
                  </a:lnTo>
                  <a:lnTo>
                    <a:pt x="97388" y="36792"/>
                  </a:lnTo>
                  <a:lnTo>
                    <a:pt x="147660" y="42563"/>
                  </a:lnTo>
                  <a:lnTo>
                    <a:pt x="151898" y="19704"/>
                  </a:lnTo>
                  <a:lnTo>
                    <a:pt x="152123" y="18397"/>
                  </a:lnTo>
                  <a:lnTo>
                    <a:pt x="152754" y="16548"/>
                  </a:lnTo>
                  <a:lnTo>
                    <a:pt x="151943" y="14023"/>
                  </a:lnTo>
                  <a:lnTo>
                    <a:pt x="88461" y="4555"/>
                  </a:lnTo>
                  <a:lnTo>
                    <a:pt x="85080" y="4104"/>
                  </a:lnTo>
                  <a:lnTo>
                    <a:pt x="83817" y="6088"/>
                  </a:lnTo>
                  <a:lnTo>
                    <a:pt x="82374" y="12986"/>
                  </a:lnTo>
                  <a:lnTo>
                    <a:pt x="78903" y="17765"/>
                  </a:lnTo>
                  <a:lnTo>
                    <a:pt x="73492" y="21823"/>
                  </a:lnTo>
                  <a:lnTo>
                    <a:pt x="65332" y="25836"/>
                  </a:lnTo>
                  <a:lnTo>
                    <a:pt x="61274" y="29262"/>
                  </a:lnTo>
                  <a:lnTo>
                    <a:pt x="57126" y="33997"/>
                  </a:lnTo>
                  <a:lnTo>
                    <a:pt x="53023" y="38099"/>
                  </a:lnTo>
                  <a:lnTo>
                    <a:pt x="52211" y="46395"/>
                  </a:lnTo>
                  <a:lnTo>
                    <a:pt x="50769" y="51220"/>
                  </a:lnTo>
                  <a:lnTo>
                    <a:pt x="46711" y="54601"/>
                  </a:lnTo>
                  <a:lnTo>
                    <a:pt x="43284" y="57306"/>
                  </a:lnTo>
                  <a:lnTo>
                    <a:pt x="36476" y="63438"/>
                  </a:lnTo>
                  <a:lnTo>
                    <a:pt x="28992" y="68127"/>
                  </a:lnTo>
                  <a:lnTo>
                    <a:pt x="26828" y="77099"/>
                  </a:lnTo>
                  <a:lnTo>
                    <a:pt x="22680" y="83276"/>
                  </a:lnTo>
                  <a:lnTo>
                    <a:pt x="19343" y="88416"/>
                  </a:lnTo>
                  <a:lnTo>
                    <a:pt x="17855" y="90806"/>
                  </a:lnTo>
                  <a:lnTo>
                    <a:pt x="12400" y="95540"/>
                  </a:lnTo>
                  <a:lnTo>
                    <a:pt x="8928" y="100319"/>
                  </a:lnTo>
                  <a:lnTo>
                    <a:pt x="4104" y="108570"/>
                  </a:lnTo>
                  <a:lnTo>
                    <a:pt x="4825" y="111636"/>
                  </a:lnTo>
                  <a:lnTo>
                    <a:pt x="67045" y="11799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7" name="手繪多邊形: 圖案 336">
              <a:extLst>
                <a:ext uri="{FF2B5EF4-FFF2-40B4-BE49-F238E27FC236}">
                  <a16:creationId xmlns:a16="http://schemas.microsoft.com/office/drawing/2014/main" id="{0ACEC1BD-8127-47DF-B0E0-6D847DF50174}"/>
                </a:ext>
              </a:extLst>
            </p:cNvPr>
            <p:cNvSpPr/>
            <p:nvPr/>
          </p:nvSpPr>
          <p:spPr>
            <a:xfrm>
              <a:off x="1495003" y="3003973"/>
              <a:ext cx="49288" cy="43811"/>
            </a:xfrm>
            <a:custGeom>
              <a:avLst/>
              <a:gdLst>
                <a:gd name="connsiteX0" fmla="*/ 4104 w 40577"/>
                <a:gd name="connsiteY0" fmla="*/ 4104 h 36069"/>
                <a:gd name="connsiteX1" fmla="*/ 6719 w 40577"/>
                <a:gd name="connsiteY1" fmla="*/ 9695 h 36069"/>
                <a:gd name="connsiteX2" fmla="*/ 10236 w 40577"/>
                <a:gd name="connsiteY2" fmla="*/ 12535 h 36069"/>
                <a:gd name="connsiteX3" fmla="*/ 15511 w 40577"/>
                <a:gd name="connsiteY3" fmla="*/ 17224 h 36069"/>
                <a:gd name="connsiteX4" fmla="*/ 21733 w 40577"/>
                <a:gd name="connsiteY4" fmla="*/ 20110 h 36069"/>
                <a:gd name="connsiteX5" fmla="*/ 27865 w 40577"/>
                <a:gd name="connsiteY5" fmla="*/ 27594 h 36069"/>
                <a:gd name="connsiteX6" fmla="*/ 32328 w 40577"/>
                <a:gd name="connsiteY6" fmla="*/ 28631 h 36069"/>
                <a:gd name="connsiteX7" fmla="*/ 35845 w 40577"/>
                <a:gd name="connsiteY7" fmla="*/ 32373 h 36069"/>
                <a:gd name="connsiteX8" fmla="*/ 35845 w 40577"/>
                <a:gd name="connsiteY8" fmla="*/ 32509 h 36069"/>
                <a:gd name="connsiteX9" fmla="*/ 37784 w 40577"/>
                <a:gd name="connsiteY9" fmla="*/ 29984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7" h="36069">
                  <a:moveTo>
                    <a:pt x="4104" y="4104"/>
                  </a:moveTo>
                  <a:lnTo>
                    <a:pt x="6719" y="9695"/>
                  </a:lnTo>
                  <a:lnTo>
                    <a:pt x="10236" y="12535"/>
                  </a:lnTo>
                  <a:lnTo>
                    <a:pt x="15511" y="17224"/>
                  </a:lnTo>
                  <a:lnTo>
                    <a:pt x="21733" y="20110"/>
                  </a:lnTo>
                  <a:lnTo>
                    <a:pt x="27865" y="27594"/>
                  </a:lnTo>
                  <a:lnTo>
                    <a:pt x="32328" y="28631"/>
                  </a:lnTo>
                  <a:lnTo>
                    <a:pt x="35845" y="32373"/>
                  </a:lnTo>
                  <a:lnTo>
                    <a:pt x="35845" y="32509"/>
                  </a:lnTo>
                  <a:lnTo>
                    <a:pt x="37784" y="2998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8" name="手繪多邊形: 圖案 337">
              <a:extLst>
                <a:ext uri="{FF2B5EF4-FFF2-40B4-BE49-F238E27FC236}">
                  <a16:creationId xmlns:a16="http://schemas.microsoft.com/office/drawing/2014/main" id="{447E3473-4032-4819-9249-1CEDBE6946C9}"/>
                </a:ext>
              </a:extLst>
            </p:cNvPr>
            <p:cNvSpPr/>
            <p:nvPr/>
          </p:nvSpPr>
          <p:spPr>
            <a:xfrm>
              <a:off x="1532353" y="3035408"/>
              <a:ext cx="27382" cy="27382"/>
            </a:xfrm>
            <a:custGeom>
              <a:avLst/>
              <a:gdLst>
                <a:gd name="connsiteX0" fmla="*/ 4104 w 22543"/>
                <a:gd name="connsiteY0" fmla="*/ 13843 h 22543"/>
                <a:gd name="connsiteX1" fmla="*/ 9379 w 22543"/>
                <a:gd name="connsiteY1" fmla="*/ 18577 h 22543"/>
                <a:gd name="connsiteX2" fmla="*/ 22770 w 22543"/>
                <a:gd name="connsiteY2" fmla="*/ 16232 h 22543"/>
                <a:gd name="connsiteX3" fmla="*/ 7035 w 22543"/>
                <a:gd name="connsiteY3" fmla="*/ 4104 h 22543"/>
                <a:gd name="connsiteX4" fmla="*/ 5096 w 22543"/>
                <a:gd name="connsiteY4" fmla="*/ 6629 h 22543"/>
                <a:gd name="connsiteX5" fmla="*/ 5051 w 22543"/>
                <a:gd name="connsiteY5" fmla="*/ 9244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3" h="22543">
                  <a:moveTo>
                    <a:pt x="4104" y="13843"/>
                  </a:moveTo>
                  <a:lnTo>
                    <a:pt x="9379" y="18577"/>
                  </a:lnTo>
                  <a:lnTo>
                    <a:pt x="22770" y="16232"/>
                  </a:lnTo>
                  <a:lnTo>
                    <a:pt x="7035" y="4104"/>
                  </a:lnTo>
                  <a:lnTo>
                    <a:pt x="5096" y="6629"/>
                  </a:lnTo>
                  <a:lnTo>
                    <a:pt x="5051" y="924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9" name="手繪多邊形: 圖案 338">
              <a:extLst>
                <a:ext uri="{FF2B5EF4-FFF2-40B4-BE49-F238E27FC236}">
                  <a16:creationId xmlns:a16="http://schemas.microsoft.com/office/drawing/2014/main" id="{E2767550-4B38-4C3A-81E6-5D330C818736}"/>
                </a:ext>
              </a:extLst>
            </p:cNvPr>
            <p:cNvSpPr/>
            <p:nvPr/>
          </p:nvSpPr>
          <p:spPr>
            <a:xfrm>
              <a:off x="1329450" y="2672761"/>
              <a:ext cx="388827" cy="383348"/>
            </a:xfrm>
            <a:custGeom>
              <a:avLst/>
              <a:gdLst>
                <a:gd name="connsiteX0" fmla="*/ 318402 w 320114"/>
                <a:gd name="connsiteY0" fmla="*/ 238419 h 315605"/>
                <a:gd name="connsiteX1" fmla="*/ 314931 w 320114"/>
                <a:gd name="connsiteY1" fmla="*/ 232828 h 315605"/>
                <a:gd name="connsiteX2" fmla="*/ 307852 w 320114"/>
                <a:gd name="connsiteY2" fmla="*/ 227147 h 315605"/>
                <a:gd name="connsiteX3" fmla="*/ 304020 w 320114"/>
                <a:gd name="connsiteY3" fmla="*/ 226561 h 315605"/>
                <a:gd name="connsiteX4" fmla="*/ 300728 w 320114"/>
                <a:gd name="connsiteY4" fmla="*/ 226110 h 315605"/>
                <a:gd name="connsiteX5" fmla="*/ 294507 w 320114"/>
                <a:gd name="connsiteY5" fmla="*/ 223225 h 315605"/>
                <a:gd name="connsiteX6" fmla="*/ 290133 w 320114"/>
                <a:gd name="connsiteY6" fmla="*/ 216687 h 315605"/>
                <a:gd name="connsiteX7" fmla="*/ 292072 w 320114"/>
                <a:gd name="connsiteY7" fmla="*/ 209338 h 315605"/>
                <a:gd name="connsiteX8" fmla="*/ 286842 w 320114"/>
                <a:gd name="connsiteY8" fmla="*/ 201854 h 315605"/>
                <a:gd name="connsiteX9" fmla="*/ 283370 w 320114"/>
                <a:gd name="connsiteY9" fmla="*/ 194369 h 315605"/>
                <a:gd name="connsiteX10" fmla="*/ 289773 w 320114"/>
                <a:gd name="connsiteY10" fmla="*/ 188959 h 315605"/>
                <a:gd name="connsiteX11" fmla="*/ 291666 w 320114"/>
                <a:gd name="connsiteY11" fmla="*/ 182512 h 315605"/>
                <a:gd name="connsiteX12" fmla="*/ 290855 w 320114"/>
                <a:gd name="connsiteY12" fmla="*/ 176966 h 315605"/>
                <a:gd name="connsiteX13" fmla="*/ 290990 w 320114"/>
                <a:gd name="connsiteY13" fmla="*/ 170519 h 315605"/>
                <a:gd name="connsiteX14" fmla="*/ 291080 w 320114"/>
                <a:gd name="connsiteY14" fmla="*/ 164973 h 315605"/>
                <a:gd name="connsiteX15" fmla="*/ 292117 w 320114"/>
                <a:gd name="connsiteY15" fmla="*/ 157624 h 315605"/>
                <a:gd name="connsiteX16" fmla="*/ 292252 w 320114"/>
                <a:gd name="connsiteY16" fmla="*/ 148381 h 315605"/>
                <a:gd name="connsiteX17" fmla="*/ 291576 w 320114"/>
                <a:gd name="connsiteY17" fmla="*/ 138237 h 315605"/>
                <a:gd name="connsiteX18" fmla="*/ 289051 w 320114"/>
                <a:gd name="connsiteY18" fmla="*/ 128002 h 315605"/>
                <a:gd name="connsiteX19" fmla="*/ 288645 w 320114"/>
                <a:gd name="connsiteY19" fmla="*/ 123989 h 315605"/>
                <a:gd name="connsiteX20" fmla="*/ 288285 w 320114"/>
                <a:gd name="connsiteY20" fmla="*/ 120608 h 315605"/>
                <a:gd name="connsiteX21" fmla="*/ 286662 w 320114"/>
                <a:gd name="connsiteY21" fmla="*/ 111365 h 315605"/>
                <a:gd name="connsiteX22" fmla="*/ 286526 w 320114"/>
                <a:gd name="connsiteY22" fmla="*/ 109922 h 315605"/>
                <a:gd name="connsiteX23" fmla="*/ 285895 w 320114"/>
                <a:gd name="connsiteY23" fmla="*/ 103926 h 315605"/>
                <a:gd name="connsiteX24" fmla="*/ 284272 w 320114"/>
                <a:gd name="connsiteY24" fmla="*/ 93781 h 315605"/>
                <a:gd name="connsiteX25" fmla="*/ 278140 w 320114"/>
                <a:gd name="connsiteY25" fmla="*/ 88100 h 315605"/>
                <a:gd name="connsiteX26" fmla="*/ 274578 w 320114"/>
                <a:gd name="connsiteY26" fmla="*/ 85260 h 315605"/>
                <a:gd name="connsiteX27" fmla="*/ 273767 w 320114"/>
                <a:gd name="connsiteY27" fmla="*/ 80661 h 315605"/>
                <a:gd name="connsiteX28" fmla="*/ 271197 w 320114"/>
                <a:gd name="connsiteY28" fmla="*/ 74124 h 315605"/>
                <a:gd name="connsiteX29" fmla="*/ 265967 w 320114"/>
                <a:gd name="connsiteY29" fmla="*/ 67586 h 315605"/>
                <a:gd name="connsiteX30" fmla="*/ 265245 w 320114"/>
                <a:gd name="connsiteY30" fmla="*/ 57396 h 315605"/>
                <a:gd name="connsiteX31" fmla="*/ 269799 w 320114"/>
                <a:gd name="connsiteY31" fmla="*/ 51941 h 315605"/>
                <a:gd name="connsiteX32" fmla="*/ 276156 w 320114"/>
                <a:gd name="connsiteY32" fmla="*/ 47432 h 315605"/>
                <a:gd name="connsiteX33" fmla="*/ 278952 w 320114"/>
                <a:gd name="connsiteY33" fmla="*/ 42879 h 315605"/>
                <a:gd name="connsiteX34" fmla="*/ 278230 w 320114"/>
                <a:gd name="connsiteY34" fmla="*/ 33636 h 315605"/>
                <a:gd name="connsiteX35" fmla="*/ 279222 w 320114"/>
                <a:gd name="connsiteY35" fmla="*/ 26287 h 315605"/>
                <a:gd name="connsiteX36" fmla="*/ 279403 w 320114"/>
                <a:gd name="connsiteY36" fmla="*/ 17946 h 315605"/>
                <a:gd name="connsiteX37" fmla="*/ 283100 w 320114"/>
                <a:gd name="connsiteY37" fmla="*/ 11543 h 315605"/>
                <a:gd name="connsiteX38" fmla="*/ 285219 w 320114"/>
                <a:gd name="connsiteY38" fmla="*/ 7305 h 315605"/>
                <a:gd name="connsiteX39" fmla="*/ 283370 w 320114"/>
                <a:gd name="connsiteY39" fmla="*/ 8117 h 315605"/>
                <a:gd name="connsiteX40" fmla="*/ 281837 w 320114"/>
                <a:gd name="connsiteY40" fmla="*/ 8072 h 315605"/>
                <a:gd name="connsiteX41" fmla="*/ 277329 w 320114"/>
                <a:gd name="connsiteY41" fmla="*/ 7982 h 315605"/>
                <a:gd name="connsiteX42" fmla="*/ 272640 w 320114"/>
                <a:gd name="connsiteY42" fmla="*/ 7891 h 315605"/>
                <a:gd name="connsiteX43" fmla="*/ 266643 w 320114"/>
                <a:gd name="connsiteY43" fmla="*/ 5051 h 315605"/>
                <a:gd name="connsiteX44" fmla="*/ 261864 w 320114"/>
                <a:gd name="connsiteY44" fmla="*/ 7711 h 315605"/>
                <a:gd name="connsiteX45" fmla="*/ 257896 w 320114"/>
                <a:gd name="connsiteY45" fmla="*/ 4871 h 315605"/>
                <a:gd name="connsiteX46" fmla="*/ 253884 w 320114"/>
                <a:gd name="connsiteY46" fmla="*/ 4104 h 315605"/>
                <a:gd name="connsiteX47" fmla="*/ 248428 w 320114"/>
                <a:gd name="connsiteY47" fmla="*/ 7486 h 315605"/>
                <a:gd name="connsiteX48" fmla="*/ 243063 w 320114"/>
                <a:gd name="connsiteY48" fmla="*/ 8748 h 315605"/>
                <a:gd name="connsiteX49" fmla="*/ 239681 w 320114"/>
                <a:gd name="connsiteY49" fmla="*/ 10777 h 315605"/>
                <a:gd name="connsiteX50" fmla="*/ 234947 w 320114"/>
                <a:gd name="connsiteY50" fmla="*/ 10687 h 315605"/>
                <a:gd name="connsiteX51" fmla="*/ 232332 w 320114"/>
                <a:gd name="connsiteY51" fmla="*/ 6494 h 315605"/>
                <a:gd name="connsiteX52" fmla="*/ 228320 w 320114"/>
                <a:gd name="connsiteY52" fmla="*/ 5727 h 315605"/>
                <a:gd name="connsiteX53" fmla="*/ 224352 w 320114"/>
                <a:gd name="connsiteY53" fmla="*/ 4284 h 315605"/>
                <a:gd name="connsiteX54" fmla="*/ 220294 w 320114"/>
                <a:gd name="connsiteY54" fmla="*/ 4194 h 315605"/>
                <a:gd name="connsiteX55" fmla="*/ 215560 w 320114"/>
                <a:gd name="connsiteY55" fmla="*/ 5502 h 315605"/>
                <a:gd name="connsiteX56" fmla="*/ 208842 w 320114"/>
                <a:gd name="connsiteY56" fmla="*/ 7440 h 315605"/>
                <a:gd name="connsiteX57" fmla="*/ 204829 w 320114"/>
                <a:gd name="connsiteY57" fmla="*/ 6674 h 315605"/>
                <a:gd name="connsiteX58" fmla="*/ 199419 w 320114"/>
                <a:gd name="connsiteY58" fmla="*/ 7982 h 315605"/>
                <a:gd name="connsiteX59" fmla="*/ 194054 w 320114"/>
                <a:gd name="connsiteY59" fmla="*/ 7891 h 315605"/>
                <a:gd name="connsiteX60" fmla="*/ 187967 w 320114"/>
                <a:gd name="connsiteY60" fmla="*/ 8478 h 315605"/>
                <a:gd name="connsiteX61" fmla="*/ 182602 w 320114"/>
                <a:gd name="connsiteY61" fmla="*/ 8387 h 315605"/>
                <a:gd name="connsiteX62" fmla="*/ 176560 w 320114"/>
                <a:gd name="connsiteY62" fmla="*/ 9650 h 315605"/>
                <a:gd name="connsiteX63" fmla="*/ 171150 w 320114"/>
                <a:gd name="connsiteY63" fmla="*/ 10957 h 315605"/>
                <a:gd name="connsiteX64" fmla="*/ 164342 w 320114"/>
                <a:gd name="connsiteY64" fmla="*/ 14970 h 315605"/>
                <a:gd name="connsiteX65" fmla="*/ 162313 w 320114"/>
                <a:gd name="connsiteY65" fmla="*/ 17720 h 315605"/>
                <a:gd name="connsiteX66" fmla="*/ 156902 w 320114"/>
                <a:gd name="connsiteY66" fmla="*/ 20380 h 315605"/>
                <a:gd name="connsiteX67" fmla="*/ 152890 w 320114"/>
                <a:gd name="connsiteY67" fmla="*/ 18216 h 315605"/>
                <a:gd name="connsiteX68" fmla="*/ 149508 w 320114"/>
                <a:gd name="connsiteY68" fmla="*/ 18847 h 315605"/>
                <a:gd name="connsiteX69" fmla="*/ 144098 w 320114"/>
                <a:gd name="connsiteY69" fmla="*/ 20831 h 315605"/>
                <a:gd name="connsiteX70" fmla="*/ 142069 w 320114"/>
                <a:gd name="connsiteY70" fmla="*/ 23581 h 315605"/>
                <a:gd name="connsiteX71" fmla="*/ 135937 w 320114"/>
                <a:gd name="connsiteY71" fmla="*/ 26918 h 315605"/>
                <a:gd name="connsiteX72" fmla="*/ 129851 w 320114"/>
                <a:gd name="connsiteY72" fmla="*/ 28902 h 315605"/>
                <a:gd name="connsiteX73" fmla="*/ 125161 w 320114"/>
                <a:gd name="connsiteY73" fmla="*/ 28812 h 315605"/>
                <a:gd name="connsiteX74" fmla="*/ 128498 w 320114"/>
                <a:gd name="connsiteY74" fmla="*/ 30976 h 315605"/>
                <a:gd name="connsiteX75" fmla="*/ 129715 w 320114"/>
                <a:gd name="connsiteY75" fmla="*/ 35800 h 315605"/>
                <a:gd name="connsiteX76" fmla="*/ 131023 w 320114"/>
                <a:gd name="connsiteY76" fmla="*/ 39993 h 315605"/>
                <a:gd name="connsiteX77" fmla="*/ 130301 w 320114"/>
                <a:gd name="connsiteY77" fmla="*/ 42743 h 315605"/>
                <a:gd name="connsiteX78" fmla="*/ 127506 w 320114"/>
                <a:gd name="connsiteY78" fmla="*/ 46846 h 315605"/>
                <a:gd name="connsiteX79" fmla="*/ 127461 w 320114"/>
                <a:gd name="connsiteY79" fmla="*/ 50994 h 315605"/>
                <a:gd name="connsiteX80" fmla="*/ 130121 w 320114"/>
                <a:gd name="connsiteY80" fmla="*/ 52437 h 315605"/>
                <a:gd name="connsiteX81" fmla="*/ 129355 w 320114"/>
                <a:gd name="connsiteY81" fmla="*/ 56585 h 315605"/>
                <a:gd name="connsiteX82" fmla="*/ 127326 w 320114"/>
                <a:gd name="connsiteY82" fmla="*/ 57937 h 315605"/>
                <a:gd name="connsiteX83" fmla="*/ 127281 w 320114"/>
                <a:gd name="connsiteY83" fmla="*/ 60011 h 315605"/>
                <a:gd name="connsiteX84" fmla="*/ 127190 w 320114"/>
                <a:gd name="connsiteY84" fmla="*/ 64881 h 315605"/>
                <a:gd name="connsiteX85" fmla="*/ 129219 w 320114"/>
                <a:gd name="connsiteY85" fmla="*/ 64881 h 315605"/>
                <a:gd name="connsiteX86" fmla="*/ 130527 w 320114"/>
                <a:gd name="connsiteY86" fmla="*/ 67676 h 315605"/>
                <a:gd name="connsiteX87" fmla="*/ 131113 w 320114"/>
                <a:gd name="connsiteY87" fmla="*/ 70472 h 315605"/>
                <a:gd name="connsiteX88" fmla="*/ 132420 w 320114"/>
                <a:gd name="connsiteY88" fmla="*/ 72591 h 315605"/>
                <a:gd name="connsiteX89" fmla="*/ 132375 w 320114"/>
                <a:gd name="connsiteY89" fmla="*/ 76739 h 315605"/>
                <a:gd name="connsiteX90" fmla="*/ 130978 w 320114"/>
                <a:gd name="connsiteY90" fmla="*/ 79489 h 315605"/>
                <a:gd name="connsiteX91" fmla="*/ 126920 w 320114"/>
                <a:gd name="connsiteY91" fmla="*/ 81473 h 315605"/>
                <a:gd name="connsiteX92" fmla="*/ 121555 w 320114"/>
                <a:gd name="connsiteY92" fmla="*/ 81382 h 315605"/>
                <a:gd name="connsiteX93" fmla="*/ 117497 w 320114"/>
                <a:gd name="connsiteY93" fmla="*/ 81292 h 315605"/>
                <a:gd name="connsiteX94" fmla="*/ 114160 w 320114"/>
                <a:gd name="connsiteY94" fmla="*/ 80571 h 315605"/>
                <a:gd name="connsiteX95" fmla="*/ 106766 w 320114"/>
                <a:gd name="connsiteY95" fmla="*/ 80436 h 315605"/>
                <a:gd name="connsiteX96" fmla="*/ 102708 w 320114"/>
                <a:gd name="connsiteY96" fmla="*/ 83141 h 315605"/>
                <a:gd name="connsiteX97" fmla="*/ 97298 w 320114"/>
                <a:gd name="connsiteY97" fmla="*/ 85125 h 315605"/>
                <a:gd name="connsiteX98" fmla="*/ 91888 w 320114"/>
                <a:gd name="connsiteY98" fmla="*/ 85711 h 315605"/>
                <a:gd name="connsiteX99" fmla="*/ 91797 w 320114"/>
                <a:gd name="connsiteY99" fmla="*/ 90535 h 315605"/>
                <a:gd name="connsiteX100" fmla="*/ 91076 w 320114"/>
                <a:gd name="connsiteY100" fmla="*/ 95359 h 315605"/>
                <a:gd name="connsiteX101" fmla="*/ 92384 w 320114"/>
                <a:gd name="connsiteY101" fmla="*/ 97478 h 315605"/>
                <a:gd name="connsiteX102" fmla="*/ 89633 w 320114"/>
                <a:gd name="connsiteY102" fmla="*/ 98831 h 315605"/>
                <a:gd name="connsiteX103" fmla="*/ 84944 w 320114"/>
                <a:gd name="connsiteY103" fmla="*/ 100093 h 315605"/>
                <a:gd name="connsiteX104" fmla="*/ 78858 w 320114"/>
                <a:gd name="connsiteY104" fmla="*/ 102799 h 315605"/>
                <a:gd name="connsiteX105" fmla="*/ 74800 w 320114"/>
                <a:gd name="connsiteY105" fmla="*/ 103385 h 315605"/>
                <a:gd name="connsiteX106" fmla="*/ 67992 w 320114"/>
                <a:gd name="connsiteY106" fmla="*/ 107442 h 315605"/>
                <a:gd name="connsiteX107" fmla="*/ 63213 w 320114"/>
                <a:gd name="connsiteY107" fmla="*/ 111500 h 315605"/>
                <a:gd name="connsiteX108" fmla="*/ 59110 w 320114"/>
                <a:gd name="connsiteY108" fmla="*/ 116279 h 315605"/>
                <a:gd name="connsiteX109" fmla="*/ 53744 w 320114"/>
                <a:gd name="connsiteY109" fmla="*/ 115468 h 315605"/>
                <a:gd name="connsiteX110" fmla="*/ 49101 w 320114"/>
                <a:gd name="connsiteY110" fmla="*/ 114025 h 315605"/>
                <a:gd name="connsiteX111" fmla="*/ 44321 w 320114"/>
                <a:gd name="connsiteY111" fmla="*/ 116685 h 315605"/>
                <a:gd name="connsiteX112" fmla="*/ 41616 w 320114"/>
                <a:gd name="connsiteY112" fmla="*/ 117361 h 315605"/>
                <a:gd name="connsiteX113" fmla="*/ 37603 w 320114"/>
                <a:gd name="connsiteY113" fmla="*/ 116595 h 315605"/>
                <a:gd name="connsiteX114" fmla="*/ 33546 w 320114"/>
                <a:gd name="connsiteY114" fmla="*/ 119300 h 315605"/>
                <a:gd name="connsiteX115" fmla="*/ 26151 w 320114"/>
                <a:gd name="connsiteY115" fmla="*/ 120518 h 315605"/>
                <a:gd name="connsiteX116" fmla="*/ 20696 w 320114"/>
                <a:gd name="connsiteY116" fmla="*/ 123899 h 315605"/>
                <a:gd name="connsiteX117" fmla="*/ 15286 w 320114"/>
                <a:gd name="connsiteY117" fmla="*/ 127281 h 315605"/>
                <a:gd name="connsiteX118" fmla="*/ 11859 w 320114"/>
                <a:gd name="connsiteY118" fmla="*/ 130662 h 315605"/>
                <a:gd name="connsiteX119" fmla="*/ 8432 w 320114"/>
                <a:gd name="connsiteY119" fmla="*/ 134089 h 315605"/>
                <a:gd name="connsiteX120" fmla="*/ 8252 w 320114"/>
                <a:gd name="connsiteY120" fmla="*/ 143737 h 315605"/>
                <a:gd name="connsiteX121" fmla="*/ 4104 w 320114"/>
                <a:gd name="connsiteY121" fmla="*/ 149914 h 315605"/>
                <a:gd name="connsiteX122" fmla="*/ 4510 w 320114"/>
                <a:gd name="connsiteY122" fmla="*/ 151086 h 315605"/>
                <a:gd name="connsiteX123" fmla="*/ 5321 w 320114"/>
                <a:gd name="connsiteY123" fmla="*/ 153611 h 315605"/>
                <a:gd name="connsiteX124" fmla="*/ 4465 w 320114"/>
                <a:gd name="connsiteY124" fmla="*/ 156767 h 315605"/>
                <a:gd name="connsiteX125" fmla="*/ 140401 w 320114"/>
                <a:gd name="connsiteY125" fmla="*/ 276788 h 315605"/>
                <a:gd name="connsiteX126" fmla="*/ 174080 w 320114"/>
                <a:gd name="connsiteY126" fmla="*/ 302667 h 315605"/>
                <a:gd name="connsiteX127" fmla="*/ 189816 w 320114"/>
                <a:gd name="connsiteY127" fmla="*/ 314796 h 315605"/>
                <a:gd name="connsiteX128" fmla="*/ 215019 w 320114"/>
                <a:gd name="connsiteY128" fmla="*/ 310422 h 315605"/>
                <a:gd name="connsiteX129" fmla="*/ 242296 w 320114"/>
                <a:gd name="connsiteY129" fmla="*/ 289682 h 315605"/>
                <a:gd name="connsiteX130" fmla="*/ 319214 w 320114"/>
                <a:gd name="connsiteY130" fmla="*/ 243063 h 31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20114" h="315605">
                  <a:moveTo>
                    <a:pt x="318402" y="238419"/>
                  </a:moveTo>
                  <a:lnTo>
                    <a:pt x="314931" y="232828"/>
                  </a:lnTo>
                  <a:lnTo>
                    <a:pt x="307852" y="227147"/>
                  </a:lnTo>
                  <a:lnTo>
                    <a:pt x="304020" y="226561"/>
                  </a:lnTo>
                  <a:lnTo>
                    <a:pt x="300728" y="226110"/>
                  </a:lnTo>
                  <a:lnTo>
                    <a:pt x="294507" y="223225"/>
                  </a:lnTo>
                  <a:lnTo>
                    <a:pt x="290133" y="216687"/>
                  </a:lnTo>
                  <a:lnTo>
                    <a:pt x="292072" y="209338"/>
                  </a:lnTo>
                  <a:lnTo>
                    <a:pt x="286842" y="201854"/>
                  </a:lnTo>
                  <a:lnTo>
                    <a:pt x="283370" y="194369"/>
                  </a:lnTo>
                  <a:lnTo>
                    <a:pt x="289773" y="188959"/>
                  </a:lnTo>
                  <a:lnTo>
                    <a:pt x="291666" y="182512"/>
                  </a:lnTo>
                  <a:lnTo>
                    <a:pt x="290855" y="176966"/>
                  </a:lnTo>
                  <a:lnTo>
                    <a:pt x="290990" y="170519"/>
                  </a:lnTo>
                  <a:lnTo>
                    <a:pt x="291080" y="164973"/>
                  </a:lnTo>
                  <a:lnTo>
                    <a:pt x="292117" y="157624"/>
                  </a:lnTo>
                  <a:lnTo>
                    <a:pt x="292252" y="148381"/>
                  </a:lnTo>
                  <a:lnTo>
                    <a:pt x="291576" y="138237"/>
                  </a:lnTo>
                  <a:lnTo>
                    <a:pt x="289051" y="128002"/>
                  </a:lnTo>
                  <a:lnTo>
                    <a:pt x="288645" y="123989"/>
                  </a:lnTo>
                  <a:lnTo>
                    <a:pt x="288285" y="120608"/>
                  </a:lnTo>
                  <a:lnTo>
                    <a:pt x="286662" y="111365"/>
                  </a:lnTo>
                  <a:lnTo>
                    <a:pt x="286526" y="109922"/>
                  </a:lnTo>
                  <a:lnTo>
                    <a:pt x="285895" y="103926"/>
                  </a:lnTo>
                  <a:lnTo>
                    <a:pt x="284272" y="93781"/>
                  </a:lnTo>
                  <a:lnTo>
                    <a:pt x="278140" y="88100"/>
                  </a:lnTo>
                  <a:lnTo>
                    <a:pt x="274578" y="85260"/>
                  </a:lnTo>
                  <a:lnTo>
                    <a:pt x="273767" y="80661"/>
                  </a:lnTo>
                  <a:lnTo>
                    <a:pt x="271197" y="74124"/>
                  </a:lnTo>
                  <a:lnTo>
                    <a:pt x="265967" y="67586"/>
                  </a:lnTo>
                  <a:lnTo>
                    <a:pt x="265245" y="57396"/>
                  </a:lnTo>
                  <a:lnTo>
                    <a:pt x="269799" y="51941"/>
                  </a:lnTo>
                  <a:lnTo>
                    <a:pt x="276156" y="47432"/>
                  </a:lnTo>
                  <a:lnTo>
                    <a:pt x="278952" y="42879"/>
                  </a:lnTo>
                  <a:lnTo>
                    <a:pt x="278230" y="33636"/>
                  </a:lnTo>
                  <a:lnTo>
                    <a:pt x="279222" y="26287"/>
                  </a:lnTo>
                  <a:lnTo>
                    <a:pt x="279403" y="17946"/>
                  </a:lnTo>
                  <a:lnTo>
                    <a:pt x="283100" y="11543"/>
                  </a:lnTo>
                  <a:lnTo>
                    <a:pt x="285219" y="7305"/>
                  </a:lnTo>
                  <a:lnTo>
                    <a:pt x="283370" y="8117"/>
                  </a:lnTo>
                  <a:lnTo>
                    <a:pt x="281837" y="8072"/>
                  </a:lnTo>
                  <a:lnTo>
                    <a:pt x="277329" y="7982"/>
                  </a:lnTo>
                  <a:lnTo>
                    <a:pt x="272640" y="7891"/>
                  </a:lnTo>
                  <a:lnTo>
                    <a:pt x="266643" y="5051"/>
                  </a:lnTo>
                  <a:lnTo>
                    <a:pt x="261864" y="7711"/>
                  </a:lnTo>
                  <a:lnTo>
                    <a:pt x="257896" y="4871"/>
                  </a:lnTo>
                  <a:lnTo>
                    <a:pt x="253884" y="4104"/>
                  </a:lnTo>
                  <a:lnTo>
                    <a:pt x="248428" y="7486"/>
                  </a:lnTo>
                  <a:lnTo>
                    <a:pt x="243063" y="8748"/>
                  </a:lnTo>
                  <a:lnTo>
                    <a:pt x="239681" y="10777"/>
                  </a:lnTo>
                  <a:lnTo>
                    <a:pt x="234947" y="10687"/>
                  </a:lnTo>
                  <a:lnTo>
                    <a:pt x="232332" y="6494"/>
                  </a:lnTo>
                  <a:lnTo>
                    <a:pt x="228320" y="5727"/>
                  </a:lnTo>
                  <a:lnTo>
                    <a:pt x="224352" y="4284"/>
                  </a:lnTo>
                  <a:lnTo>
                    <a:pt x="220294" y="4194"/>
                  </a:lnTo>
                  <a:lnTo>
                    <a:pt x="215560" y="5502"/>
                  </a:lnTo>
                  <a:lnTo>
                    <a:pt x="208842" y="7440"/>
                  </a:lnTo>
                  <a:lnTo>
                    <a:pt x="204829" y="6674"/>
                  </a:lnTo>
                  <a:lnTo>
                    <a:pt x="199419" y="7982"/>
                  </a:lnTo>
                  <a:lnTo>
                    <a:pt x="194054" y="7891"/>
                  </a:lnTo>
                  <a:lnTo>
                    <a:pt x="187967" y="8478"/>
                  </a:lnTo>
                  <a:lnTo>
                    <a:pt x="182602" y="8387"/>
                  </a:lnTo>
                  <a:lnTo>
                    <a:pt x="176560" y="9650"/>
                  </a:lnTo>
                  <a:lnTo>
                    <a:pt x="171150" y="10957"/>
                  </a:lnTo>
                  <a:lnTo>
                    <a:pt x="164342" y="14970"/>
                  </a:lnTo>
                  <a:lnTo>
                    <a:pt x="162313" y="17720"/>
                  </a:lnTo>
                  <a:lnTo>
                    <a:pt x="156902" y="20380"/>
                  </a:lnTo>
                  <a:lnTo>
                    <a:pt x="152890" y="18216"/>
                  </a:lnTo>
                  <a:lnTo>
                    <a:pt x="149508" y="18847"/>
                  </a:lnTo>
                  <a:lnTo>
                    <a:pt x="144098" y="20831"/>
                  </a:lnTo>
                  <a:lnTo>
                    <a:pt x="142069" y="23581"/>
                  </a:lnTo>
                  <a:lnTo>
                    <a:pt x="135937" y="26918"/>
                  </a:lnTo>
                  <a:lnTo>
                    <a:pt x="129851" y="28902"/>
                  </a:lnTo>
                  <a:lnTo>
                    <a:pt x="125161" y="28812"/>
                  </a:lnTo>
                  <a:lnTo>
                    <a:pt x="128498" y="30976"/>
                  </a:lnTo>
                  <a:lnTo>
                    <a:pt x="129715" y="35800"/>
                  </a:lnTo>
                  <a:lnTo>
                    <a:pt x="131023" y="39993"/>
                  </a:lnTo>
                  <a:lnTo>
                    <a:pt x="130301" y="42743"/>
                  </a:lnTo>
                  <a:lnTo>
                    <a:pt x="127506" y="46846"/>
                  </a:lnTo>
                  <a:lnTo>
                    <a:pt x="127461" y="50994"/>
                  </a:lnTo>
                  <a:lnTo>
                    <a:pt x="130121" y="52437"/>
                  </a:lnTo>
                  <a:lnTo>
                    <a:pt x="129355" y="56585"/>
                  </a:lnTo>
                  <a:lnTo>
                    <a:pt x="127326" y="57937"/>
                  </a:lnTo>
                  <a:lnTo>
                    <a:pt x="127281" y="60011"/>
                  </a:lnTo>
                  <a:lnTo>
                    <a:pt x="127190" y="64881"/>
                  </a:lnTo>
                  <a:lnTo>
                    <a:pt x="129219" y="64881"/>
                  </a:lnTo>
                  <a:lnTo>
                    <a:pt x="130527" y="67676"/>
                  </a:lnTo>
                  <a:lnTo>
                    <a:pt x="131113" y="70472"/>
                  </a:lnTo>
                  <a:lnTo>
                    <a:pt x="132420" y="72591"/>
                  </a:lnTo>
                  <a:lnTo>
                    <a:pt x="132375" y="76739"/>
                  </a:lnTo>
                  <a:lnTo>
                    <a:pt x="130978" y="79489"/>
                  </a:lnTo>
                  <a:lnTo>
                    <a:pt x="126920" y="81473"/>
                  </a:lnTo>
                  <a:lnTo>
                    <a:pt x="121555" y="81382"/>
                  </a:lnTo>
                  <a:lnTo>
                    <a:pt x="117497" y="81292"/>
                  </a:lnTo>
                  <a:lnTo>
                    <a:pt x="114160" y="80571"/>
                  </a:lnTo>
                  <a:lnTo>
                    <a:pt x="106766" y="80436"/>
                  </a:lnTo>
                  <a:lnTo>
                    <a:pt x="102708" y="83141"/>
                  </a:lnTo>
                  <a:lnTo>
                    <a:pt x="97298" y="85125"/>
                  </a:lnTo>
                  <a:lnTo>
                    <a:pt x="91888" y="85711"/>
                  </a:lnTo>
                  <a:lnTo>
                    <a:pt x="91797" y="90535"/>
                  </a:lnTo>
                  <a:lnTo>
                    <a:pt x="91076" y="95359"/>
                  </a:lnTo>
                  <a:lnTo>
                    <a:pt x="92384" y="97478"/>
                  </a:lnTo>
                  <a:lnTo>
                    <a:pt x="89633" y="98831"/>
                  </a:lnTo>
                  <a:lnTo>
                    <a:pt x="84944" y="100093"/>
                  </a:lnTo>
                  <a:lnTo>
                    <a:pt x="78858" y="102799"/>
                  </a:lnTo>
                  <a:lnTo>
                    <a:pt x="74800" y="103385"/>
                  </a:lnTo>
                  <a:lnTo>
                    <a:pt x="67992" y="107442"/>
                  </a:lnTo>
                  <a:lnTo>
                    <a:pt x="63213" y="111500"/>
                  </a:lnTo>
                  <a:lnTo>
                    <a:pt x="59110" y="116279"/>
                  </a:lnTo>
                  <a:lnTo>
                    <a:pt x="53744" y="115468"/>
                  </a:lnTo>
                  <a:lnTo>
                    <a:pt x="49101" y="114025"/>
                  </a:lnTo>
                  <a:lnTo>
                    <a:pt x="44321" y="116685"/>
                  </a:lnTo>
                  <a:lnTo>
                    <a:pt x="41616" y="117361"/>
                  </a:lnTo>
                  <a:lnTo>
                    <a:pt x="37603" y="116595"/>
                  </a:lnTo>
                  <a:lnTo>
                    <a:pt x="33546" y="119300"/>
                  </a:lnTo>
                  <a:lnTo>
                    <a:pt x="26151" y="120518"/>
                  </a:lnTo>
                  <a:lnTo>
                    <a:pt x="20696" y="123899"/>
                  </a:lnTo>
                  <a:lnTo>
                    <a:pt x="15286" y="127281"/>
                  </a:lnTo>
                  <a:lnTo>
                    <a:pt x="11859" y="130662"/>
                  </a:lnTo>
                  <a:lnTo>
                    <a:pt x="8432" y="134089"/>
                  </a:lnTo>
                  <a:lnTo>
                    <a:pt x="8252" y="143737"/>
                  </a:lnTo>
                  <a:lnTo>
                    <a:pt x="4104" y="149914"/>
                  </a:lnTo>
                  <a:lnTo>
                    <a:pt x="4510" y="151086"/>
                  </a:lnTo>
                  <a:lnTo>
                    <a:pt x="5321" y="153611"/>
                  </a:lnTo>
                  <a:lnTo>
                    <a:pt x="4465" y="156767"/>
                  </a:lnTo>
                  <a:lnTo>
                    <a:pt x="140401" y="276788"/>
                  </a:lnTo>
                  <a:lnTo>
                    <a:pt x="174080" y="302667"/>
                  </a:lnTo>
                  <a:lnTo>
                    <a:pt x="189816" y="314796"/>
                  </a:lnTo>
                  <a:lnTo>
                    <a:pt x="215019" y="310422"/>
                  </a:lnTo>
                  <a:lnTo>
                    <a:pt x="242296" y="289682"/>
                  </a:lnTo>
                  <a:lnTo>
                    <a:pt x="319214" y="24306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0" name="手繪多邊形: 圖案 339">
              <a:extLst>
                <a:ext uri="{FF2B5EF4-FFF2-40B4-BE49-F238E27FC236}">
                  <a16:creationId xmlns:a16="http://schemas.microsoft.com/office/drawing/2014/main" id="{B86E69B8-8B77-4264-853A-647008366EA7}"/>
                </a:ext>
              </a:extLst>
            </p:cNvPr>
            <p:cNvSpPr/>
            <p:nvPr/>
          </p:nvSpPr>
          <p:spPr>
            <a:xfrm>
              <a:off x="1248783" y="2680647"/>
              <a:ext cx="246439" cy="175245"/>
            </a:xfrm>
            <a:custGeom>
              <a:avLst/>
              <a:gdLst>
                <a:gd name="connsiteX0" fmla="*/ 197525 w 202889"/>
                <a:gd name="connsiteY0" fmla="*/ 63979 h 144276"/>
                <a:gd name="connsiteX1" fmla="*/ 196939 w 202889"/>
                <a:gd name="connsiteY1" fmla="*/ 61184 h 144276"/>
                <a:gd name="connsiteX2" fmla="*/ 195632 w 202889"/>
                <a:gd name="connsiteY2" fmla="*/ 58388 h 144276"/>
                <a:gd name="connsiteX3" fmla="*/ 193603 w 202889"/>
                <a:gd name="connsiteY3" fmla="*/ 58388 h 144276"/>
                <a:gd name="connsiteX4" fmla="*/ 193693 w 202889"/>
                <a:gd name="connsiteY4" fmla="*/ 53519 h 144276"/>
                <a:gd name="connsiteX5" fmla="*/ 193738 w 202889"/>
                <a:gd name="connsiteY5" fmla="*/ 51445 h 144276"/>
                <a:gd name="connsiteX6" fmla="*/ 195767 w 202889"/>
                <a:gd name="connsiteY6" fmla="*/ 50092 h 144276"/>
                <a:gd name="connsiteX7" fmla="*/ 196534 w 202889"/>
                <a:gd name="connsiteY7" fmla="*/ 45944 h 144276"/>
                <a:gd name="connsiteX8" fmla="*/ 193873 w 202889"/>
                <a:gd name="connsiteY8" fmla="*/ 44502 h 144276"/>
                <a:gd name="connsiteX9" fmla="*/ 193918 w 202889"/>
                <a:gd name="connsiteY9" fmla="*/ 40354 h 144276"/>
                <a:gd name="connsiteX10" fmla="*/ 196714 w 202889"/>
                <a:gd name="connsiteY10" fmla="*/ 36251 h 144276"/>
                <a:gd name="connsiteX11" fmla="*/ 197435 w 202889"/>
                <a:gd name="connsiteY11" fmla="*/ 33500 h 144276"/>
                <a:gd name="connsiteX12" fmla="*/ 196128 w 202889"/>
                <a:gd name="connsiteY12" fmla="*/ 29307 h 144276"/>
                <a:gd name="connsiteX13" fmla="*/ 194910 w 202889"/>
                <a:gd name="connsiteY13" fmla="*/ 24483 h 144276"/>
                <a:gd name="connsiteX14" fmla="*/ 191574 w 202889"/>
                <a:gd name="connsiteY14" fmla="*/ 22319 h 144276"/>
                <a:gd name="connsiteX15" fmla="*/ 187561 w 202889"/>
                <a:gd name="connsiteY15" fmla="*/ 20155 h 144276"/>
                <a:gd name="connsiteX16" fmla="*/ 183549 w 202889"/>
                <a:gd name="connsiteY16" fmla="*/ 20110 h 144276"/>
                <a:gd name="connsiteX17" fmla="*/ 180889 w 202889"/>
                <a:gd name="connsiteY17" fmla="*/ 17991 h 144276"/>
                <a:gd name="connsiteX18" fmla="*/ 175433 w 202889"/>
                <a:gd name="connsiteY18" fmla="*/ 17901 h 144276"/>
                <a:gd name="connsiteX19" fmla="*/ 174847 w 202889"/>
                <a:gd name="connsiteY19" fmla="*/ 17855 h 144276"/>
                <a:gd name="connsiteX20" fmla="*/ 169482 w 202889"/>
                <a:gd name="connsiteY20" fmla="*/ 17765 h 144276"/>
                <a:gd name="connsiteX21" fmla="*/ 166100 w 202889"/>
                <a:gd name="connsiteY21" fmla="*/ 18397 h 144276"/>
                <a:gd name="connsiteX22" fmla="*/ 158751 w 202889"/>
                <a:gd name="connsiteY22" fmla="*/ 18261 h 144276"/>
                <a:gd name="connsiteX23" fmla="*/ 155460 w 202889"/>
                <a:gd name="connsiteY23" fmla="*/ 14745 h 144276"/>
                <a:gd name="connsiteX24" fmla="*/ 152168 w 202889"/>
                <a:gd name="connsiteY24" fmla="*/ 11228 h 144276"/>
                <a:gd name="connsiteX25" fmla="*/ 148877 w 202889"/>
                <a:gd name="connsiteY25" fmla="*/ 5637 h 144276"/>
                <a:gd name="connsiteX26" fmla="*/ 146217 w 202889"/>
                <a:gd name="connsiteY26" fmla="*/ 4194 h 144276"/>
                <a:gd name="connsiteX27" fmla="*/ 142204 w 202889"/>
                <a:gd name="connsiteY27" fmla="*/ 4104 h 144276"/>
                <a:gd name="connsiteX28" fmla="*/ 140130 w 202889"/>
                <a:gd name="connsiteY28" fmla="*/ 6178 h 144276"/>
                <a:gd name="connsiteX29" fmla="*/ 138101 w 202889"/>
                <a:gd name="connsiteY29" fmla="*/ 8883 h 144276"/>
                <a:gd name="connsiteX30" fmla="*/ 136027 w 202889"/>
                <a:gd name="connsiteY30" fmla="*/ 12310 h 144276"/>
                <a:gd name="connsiteX31" fmla="*/ 133908 w 202889"/>
                <a:gd name="connsiteY31" fmla="*/ 17134 h 144276"/>
                <a:gd name="connsiteX32" fmla="*/ 131834 w 202889"/>
                <a:gd name="connsiteY32" fmla="*/ 21237 h 144276"/>
                <a:gd name="connsiteX33" fmla="*/ 129760 w 202889"/>
                <a:gd name="connsiteY33" fmla="*/ 23311 h 144276"/>
                <a:gd name="connsiteX34" fmla="*/ 126289 w 202889"/>
                <a:gd name="connsiteY34" fmla="*/ 30840 h 144276"/>
                <a:gd name="connsiteX35" fmla="*/ 122862 w 202889"/>
                <a:gd name="connsiteY35" fmla="*/ 34222 h 144276"/>
                <a:gd name="connsiteX36" fmla="*/ 116730 w 202889"/>
                <a:gd name="connsiteY36" fmla="*/ 38280 h 144276"/>
                <a:gd name="connsiteX37" fmla="*/ 110689 w 202889"/>
                <a:gd name="connsiteY37" fmla="*/ 39587 h 144276"/>
                <a:gd name="connsiteX38" fmla="*/ 103971 w 202889"/>
                <a:gd name="connsiteY38" fmla="*/ 39452 h 144276"/>
                <a:gd name="connsiteX39" fmla="*/ 98515 w 202889"/>
                <a:gd name="connsiteY39" fmla="*/ 42112 h 144276"/>
                <a:gd name="connsiteX40" fmla="*/ 94458 w 202889"/>
                <a:gd name="connsiteY40" fmla="*/ 44817 h 144276"/>
                <a:gd name="connsiteX41" fmla="*/ 91031 w 202889"/>
                <a:gd name="connsiteY41" fmla="*/ 49596 h 144276"/>
                <a:gd name="connsiteX42" fmla="*/ 85621 w 202889"/>
                <a:gd name="connsiteY42" fmla="*/ 50904 h 144276"/>
                <a:gd name="connsiteX43" fmla="*/ 82194 w 202889"/>
                <a:gd name="connsiteY43" fmla="*/ 53609 h 144276"/>
                <a:gd name="connsiteX44" fmla="*/ 79399 w 202889"/>
                <a:gd name="connsiteY44" fmla="*/ 60462 h 144276"/>
                <a:gd name="connsiteX45" fmla="*/ 77325 w 202889"/>
                <a:gd name="connsiteY45" fmla="*/ 64610 h 144276"/>
                <a:gd name="connsiteX46" fmla="*/ 74620 w 202889"/>
                <a:gd name="connsiteY46" fmla="*/ 64565 h 144276"/>
                <a:gd name="connsiteX47" fmla="*/ 71148 w 202889"/>
                <a:gd name="connsiteY47" fmla="*/ 72095 h 144276"/>
                <a:gd name="connsiteX48" fmla="*/ 68352 w 202889"/>
                <a:gd name="connsiteY48" fmla="*/ 76197 h 144276"/>
                <a:gd name="connsiteX49" fmla="*/ 66910 w 202889"/>
                <a:gd name="connsiteY49" fmla="*/ 81743 h 144276"/>
                <a:gd name="connsiteX50" fmla="*/ 66143 w 202889"/>
                <a:gd name="connsiteY50" fmla="*/ 87965 h 144276"/>
                <a:gd name="connsiteX51" fmla="*/ 68082 w 202889"/>
                <a:gd name="connsiteY51" fmla="*/ 92113 h 144276"/>
                <a:gd name="connsiteX52" fmla="*/ 67316 w 202889"/>
                <a:gd name="connsiteY52" fmla="*/ 96982 h 144276"/>
                <a:gd name="connsiteX53" fmla="*/ 65242 w 202889"/>
                <a:gd name="connsiteY53" fmla="*/ 100409 h 144276"/>
                <a:gd name="connsiteX54" fmla="*/ 62491 w 202889"/>
                <a:gd name="connsiteY54" fmla="*/ 103790 h 144276"/>
                <a:gd name="connsiteX55" fmla="*/ 59786 w 202889"/>
                <a:gd name="connsiteY55" fmla="*/ 105819 h 144276"/>
                <a:gd name="connsiteX56" fmla="*/ 56314 w 202889"/>
                <a:gd name="connsiteY56" fmla="*/ 110599 h 144276"/>
                <a:gd name="connsiteX57" fmla="*/ 52933 w 202889"/>
                <a:gd name="connsiteY57" fmla="*/ 113349 h 144276"/>
                <a:gd name="connsiteX58" fmla="*/ 48830 w 202889"/>
                <a:gd name="connsiteY58" fmla="*/ 116009 h 144276"/>
                <a:gd name="connsiteX59" fmla="*/ 44141 w 202889"/>
                <a:gd name="connsiteY59" fmla="*/ 117316 h 144276"/>
                <a:gd name="connsiteX60" fmla="*/ 40715 w 202889"/>
                <a:gd name="connsiteY60" fmla="*/ 119345 h 144276"/>
                <a:gd name="connsiteX61" fmla="*/ 35980 w 202889"/>
                <a:gd name="connsiteY61" fmla="*/ 121329 h 144276"/>
                <a:gd name="connsiteX62" fmla="*/ 34583 w 202889"/>
                <a:gd name="connsiteY62" fmla="*/ 124756 h 144276"/>
                <a:gd name="connsiteX63" fmla="*/ 29849 w 202889"/>
                <a:gd name="connsiteY63" fmla="*/ 127461 h 144276"/>
                <a:gd name="connsiteX64" fmla="*/ 25791 w 202889"/>
                <a:gd name="connsiteY64" fmla="*/ 128768 h 144276"/>
                <a:gd name="connsiteX65" fmla="*/ 19073 w 202889"/>
                <a:gd name="connsiteY65" fmla="*/ 128633 h 144276"/>
                <a:gd name="connsiteX66" fmla="*/ 13708 w 202889"/>
                <a:gd name="connsiteY66" fmla="*/ 128543 h 144276"/>
                <a:gd name="connsiteX67" fmla="*/ 9650 w 202889"/>
                <a:gd name="connsiteY67" fmla="*/ 129174 h 144276"/>
                <a:gd name="connsiteX68" fmla="*/ 6268 w 202889"/>
                <a:gd name="connsiteY68" fmla="*/ 131203 h 144276"/>
                <a:gd name="connsiteX69" fmla="*/ 4104 w 202889"/>
                <a:gd name="connsiteY69" fmla="*/ 134630 h 144276"/>
                <a:gd name="connsiteX70" fmla="*/ 7441 w 202889"/>
                <a:gd name="connsiteY70" fmla="*/ 135126 h 144276"/>
                <a:gd name="connsiteX71" fmla="*/ 70922 w 202889"/>
                <a:gd name="connsiteY71" fmla="*/ 144594 h 144276"/>
                <a:gd name="connsiteX72" fmla="*/ 74665 w 202889"/>
                <a:gd name="connsiteY72" fmla="*/ 137245 h 144276"/>
                <a:gd name="connsiteX73" fmla="*/ 74845 w 202889"/>
                <a:gd name="connsiteY73" fmla="*/ 127596 h 144276"/>
                <a:gd name="connsiteX74" fmla="*/ 78272 w 202889"/>
                <a:gd name="connsiteY74" fmla="*/ 124170 h 144276"/>
                <a:gd name="connsiteX75" fmla="*/ 81698 w 202889"/>
                <a:gd name="connsiteY75" fmla="*/ 120788 h 144276"/>
                <a:gd name="connsiteX76" fmla="*/ 87108 w 202889"/>
                <a:gd name="connsiteY76" fmla="*/ 117407 h 144276"/>
                <a:gd name="connsiteX77" fmla="*/ 92564 w 202889"/>
                <a:gd name="connsiteY77" fmla="*/ 114025 h 144276"/>
                <a:gd name="connsiteX78" fmla="*/ 99958 w 202889"/>
                <a:gd name="connsiteY78" fmla="*/ 112808 h 144276"/>
                <a:gd name="connsiteX79" fmla="*/ 104016 w 202889"/>
                <a:gd name="connsiteY79" fmla="*/ 110103 h 144276"/>
                <a:gd name="connsiteX80" fmla="*/ 108029 w 202889"/>
                <a:gd name="connsiteY80" fmla="*/ 110869 h 144276"/>
                <a:gd name="connsiteX81" fmla="*/ 110734 w 202889"/>
                <a:gd name="connsiteY81" fmla="*/ 110193 h 144276"/>
                <a:gd name="connsiteX82" fmla="*/ 115513 w 202889"/>
                <a:gd name="connsiteY82" fmla="*/ 107533 h 144276"/>
                <a:gd name="connsiteX83" fmla="*/ 120157 w 202889"/>
                <a:gd name="connsiteY83" fmla="*/ 108975 h 144276"/>
                <a:gd name="connsiteX84" fmla="*/ 125522 w 202889"/>
                <a:gd name="connsiteY84" fmla="*/ 109787 h 144276"/>
                <a:gd name="connsiteX85" fmla="*/ 129625 w 202889"/>
                <a:gd name="connsiteY85" fmla="*/ 105008 h 144276"/>
                <a:gd name="connsiteX86" fmla="*/ 134404 w 202889"/>
                <a:gd name="connsiteY86" fmla="*/ 100950 h 144276"/>
                <a:gd name="connsiteX87" fmla="*/ 141212 w 202889"/>
                <a:gd name="connsiteY87" fmla="*/ 96892 h 144276"/>
                <a:gd name="connsiteX88" fmla="*/ 145270 w 202889"/>
                <a:gd name="connsiteY88" fmla="*/ 96306 h 144276"/>
                <a:gd name="connsiteX89" fmla="*/ 151357 w 202889"/>
                <a:gd name="connsiteY89" fmla="*/ 93601 h 144276"/>
                <a:gd name="connsiteX90" fmla="*/ 156046 w 202889"/>
                <a:gd name="connsiteY90" fmla="*/ 92338 h 144276"/>
                <a:gd name="connsiteX91" fmla="*/ 158796 w 202889"/>
                <a:gd name="connsiteY91" fmla="*/ 90986 h 144276"/>
                <a:gd name="connsiteX92" fmla="*/ 157489 w 202889"/>
                <a:gd name="connsiteY92" fmla="*/ 88867 h 144276"/>
                <a:gd name="connsiteX93" fmla="*/ 158210 w 202889"/>
                <a:gd name="connsiteY93" fmla="*/ 84043 h 144276"/>
                <a:gd name="connsiteX94" fmla="*/ 158300 w 202889"/>
                <a:gd name="connsiteY94" fmla="*/ 79218 h 144276"/>
                <a:gd name="connsiteX95" fmla="*/ 163711 w 202889"/>
                <a:gd name="connsiteY95" fmla="*/ 78632 h 144276"/>
                <a:gd name="connsiteX96" fmla="*/ 169121 w 202889"/>
                <a:gd name="connsiteY96" fmla="*/ 76648 h 144276"/>
                <a:gd name="connsiteX97" fmla="*/ 173179 w 202889"/>
                <a:gd name="connsiteY97" fmla="*/ 73943 h 144276"/>
                <a:gd name="connsiteX98" fmla="*/ 180573 w 202889"/>
                <a:gd name="connsiteY98" fmla="*/ 74078 h 144276"/>
                <a:gd name="connsiteX99" fmla="*/ 183909 w 202889"/>
                <a:gd name="connsiteY99" fmla="*/ 74800 h 144276"/>
                <a:gd name="connsiteX100" fmla="*/ 187967 w 202889"/>
                <a:gd name="connsiteY100" fmla="*/ 74890 h 144276"/>
                <a:gd name="connsiteX101" fmla="*/ 193332 w 202889"/>
                <a:gd name="connsiteY101" fmla="*/ 74980 h 144276"/>
                <a:gd name="connsiteX102" fmla="*/ 197390 w 202889"/>
                <a:gd name="connsiteY102" fmla="*/ 72996 h 144276"/>
                <a:gd name="connsiteX103" fmla="*/ 198788 w 202889"/>
                <a:gd name="connsiteY103" fmla="*/ 70246 h 144276"/>
                <a:gd name="connsiteX104" fmla="*/ 198833 w 202889"/>
                <a:gd name="connsiteY104" fmla="*/ 66098 h 1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02889" h="144276">
                  <a:moveTo>
                    <a:pt x="197525" y="63979"/>
                  </a:moveTo>
                  <a:lnTo>
                    <a:pt x="196939" y="61184"/>
                  </a:lnTo>
                  <a:lnTo>
                    <a:pt x="195632" y="58388"/>
                  </a:lnTo>
                  <a:lnTo>
                    <a:pt x="193603" y="58388"/>
                  </a:lnTo>
                  <a:lnTo>
                    <a:pt x="193693" y="53519"/>
                  </a:lnTo>
                  <a:lnTo>
                    <a:pt x="193738" y="51445"/>
                  </a:lnTo>
                  <a:lnTo>
                    <a:pt x="195767" y="50092"/>
                  </a:lnTo>
                  <a:lnTo>
                    <a:pt x="196534" y="45944"/>
                  </a:lnTo>
                  <a:lnTo>
                    <a:pt x="193873" y="44502"/>
                  </a:lnTo>
                  <a:lnTo>
                    <a:pt x="193918" y="40354"/>
                  </a:lnTo>
                  <a:lnTo>
                    <a:pt x="196714" y="36251"/>
                  </a:lnTo>
                  <a:lnTo>
                    <a:pt x="197435" y="33500"/>
                  </a:lnTo>
                  <a:lnTo>
                    <a:pt x="196128" y="29307"/>
                  </a:lnTo>
                  <a:lnTo>
                    <a:pt x="194910" y="24483"/>
                  </a:lnTo>
                  <a:lnTo>
                    <a:pt x="191574" y="22319"/>
                  </a:lnTo>
                  <a:lnTo>
                    <a:pt x="187561" y="20155"/>
                  </a:lnTo>
                  <a:lnTo>
                    <a:pt x="183549" y="20110"/>
                  </a:lnTo>
                  <a:lnTo>
                    <a:pt x="180889" y="17991"/>
                  </a:lnTo>
                  <a:lnTo>
                    <a:pt x="175433" y="17901"/>
                  </a:lnTo>
                  <a:lnTo>
                    <a:pt x="174847" y="17855"/>
                  </a:lnTo>
                  <a:lnTo>
                    <a:pt x="169482" y="17765"/>
                  </a:lnTo>
                  <a:lnTo>
                    <a:pt x="166100" y="18397"/>
                  </a:lnTo>
                  <a:lnTo>
                    <a:pt x="158751" y="18261"/>
                  </a:lnTo>
                  <a:lnTo>
                    <a:pt x="155460" y="14745"/>
                  </a:lnTo>
                  <a:lnTo>
                    <a:pt x="152168" y="11228"/>
                  </a:lnTo>
                  <a:lnTo>
                    <a:pt x="148877" y="5637"/>
                  </a:lnTo>
                  <a:lnTo>
                    <a:pt x="146217" y="4194"/>
                  </a:lnTo>
                  <a:lnTo>
                    <a:pt x="142204" y="4104"/>
                  </a:lnTo>
                  <a:lnTo>
                    <a:pt x="140130" y="6178"/>
                  </a:lnTo>
                  <a:lnTo>
                    <a:pt x="138101" y="8883"/>
                  </a:lnTo>
                  <a:lnTo>
                    <a:pt x="136027" y="12310"/>
                  </a:lnTo>
                  <a:lnTo>
                    <a:pt x="133908" y="17134"/>
                  </a:lnTo>
                  <a:lnTo>
                    <a:pt x="131834" y="21237"/>
                  </a:lnTo>
                  <a:lnTo>
                    <a:pt x="129760" y="23311"/>
                  </a:lnTo>
                  <a:lnTo>
                    <a:pt x="126289" y="30840"/>
                  </a:lnTo>
                  <a:lnTo>
                    <a:pt x="122862" y="34222"/>
                  </a:lnTo>
                  <a:lnTo>
                    <a:pt x="116730" y="38280"/>
                  </a:lnTo>
                  <a:lnTo>
                    <a:pt x="110689" y="39587"/>
                  </a:lnTo>
                  <a:lnTo>
                    <a:pt x="103971" y="39452"/>
                  </a:lnTo>
                  <a:lnTo>
                    <a:pt x="98515" y="42112"/>
                  </a:lnTo>
                  <a:lnTo>
                    <a:pt x="94458" y="44817"/>
                  </a:lnTo>
                  <a:lnTo>
                    <a:pt x="91031" y="49596"/>
                  </a:lnTo>
                  <a:lnTo>
                    <a:pt x="85621" y="50904"/>
                  </a:lnTo>
                  <a:lnTo>
                    <a:pt x="82194" y="53609"/>
                  </a:lnTo>
                  <a:lnTo>
                    <a:pt x="79399" y="60462"/>
                  </a:lnTo>
                  <a:lnTo>
                    <a:pt x="77325" y="64610"/>
                  </a:lnTo>
                  <a:lnTo>
                    <a:pt x="74620" y="64565"/>
                  </a:lnTo>
                  <a:lnTo>
                    <a:pt x="71148" y="72095"/>
                  </a:lnTo>
                  <a:lnTo>
                    <a:pt x="68352" y="76197"/>
                  </a:lnTo>
                  <a:lnTo>
                    <a:pt x="66910" y="81743"/>
                  </a:lnTo>
                  <a:lnTo>
                    <a:pt x="66143" y="87965"/>
                  </a:lnTo>
                  <a:lnTo>
                    <a:pt x="68082" y="92113"/>
                  </a:lnTo>
                  <a:lnTo>
                    <a:pt x="67316" y="96982"/>
                  </a:lnTo>
                  <a:lnTo>
                    <a:pt x="65242" y="100409"/>
                  </a:lnTo>
                  <a:lnTo>
                    <a:pt x="62491" y="103790"/>
                  </a:lnTo>
                  <a:lnTo>
                    <a:pt x="59786" y="105819"/>
                  </a:lnTo>
                  <a:lnTo>
                    <a:pt x="56314" y="110599"/>
                  </a:lnTo>
                  <a:lnTo>
                    <a:pt x="52933" y="113349"/>
                  </a:lnTo>
                  <a:lnTo>
                    <a:pt x="48830" y="116009"/>
                  </a:lnTo>
                  <a:lnTo>
                    <a:pt x="44141" y="117316"/>
                  </a:lnTo>
                  <a:lnTo>
                    <a:pt x="40715" y="119345"/>
                  </a:lnTo>
                  <a:lnTo>
                    <a:pt x="35980" y="121329"/>
                  </a:lnTo>
                  <a:lnTo>
                    <a:pt x="34583" y="124756"/>
                  </a:lnTo>
                  <a:lnTo>
                    <a:pt x="29849" y="127461"/>
                  </a:lnTo>
                  <a:lnTo>
                    <a:pt x="25791" y="128768"/>
                  </a:lnTo>
                  <a:lnTo>
                    <a:pt x="19073" y="128633"/>
                  </a:lnTo>
                  <a:lnTo>
                    <a:pt x="13708" y="128543"/>
                  </a:lnTo>
                  <a:lnTo>
                    <a:pt x="9650" y="129174"/>
                  </a:lnTo>
                  <a:lnTo>
                    <a:pt x="6268" y="131203"/>
                  </a:lnTo>
                  <a:lnTo>
                    <a:pt x="4104" y="134630"/>
                  </a:lnTo>
                  <a:lnTo>
                    <a:pt x="7441" y="135126"/>
                  </a:lnTo>
                  <a:lnTo>
                    <a:pt x="70922" y="144594"/>
                  </a:lnTo>
                  <a:lnTo>
                    <a:pt x="74665" y="137245"/>
                  </a:lnTo>
                  <a:lnTo>
                    <a:pt x="74845" y="127596"/>
                  </a:lnTo>
                  <a:lnTo>
                    <a:pt x="78272" y="124170"/>
                  </a:lnTo>
                  <a:lnTo>
                    <a:pt x="81698" y="120788"/>
                  </a:lnTo>
                  <a:lnTo>
                    <a:pt x="87108" y="117407"/>
                  </a:lnTo>
                  <a:lnTo>
                    <a:pt x="92564" y="114025"/>
                  </a:lnTo>
                  <a:lnTo>
                    <a:pt x="99958" y="112808"/>
                  </a:lnTo>
                  <a:lnTo>
                    <a:pt x="104016" y="110103"/>
                  </a:lnTo>
                  <a:lnTo>
                    <a:pt x="108029" y="110869"/>
                  </a:lnTo>
                  <a:lnTo>
                    <a:pt x="110734" y="110193"/>
                  </a:lnTo>
                  <a:lnTo>
                    <a:pt x="115513" y="107533"/>
                  </a:lnTo>
                  <a:lnTo>
                    <a:pt x="120157" y="108975"/>
                  </a:lnTo>
                  <a:lnTo>
                    <a:pt x="125522" y="109787"/>
                  </a:lnTo>
                  <a:lnTo>
                    <a:pt x="129625" y="105008"/>
                  </a:lnTo>
                  <a:lnTo>
                    <a:pt x="134404" y="100950"/>
                  </a:lnTo>
                  <a:lnTo>
                    <a:pt x="141212" y="96892"/>
                  </a:lnTo>
                  <a:lnTo>
                    <a:pt x="145270" y="96306"/>
                  </a:lnTo>
                  <a:lnTo>
                    <a:pt x="151357" y="93601"/>
                  </a:lnTo>
                  <a:lnTo>
                    <a:pt x="156046" y="92338"/>
                  </a:lnTo>
                  <a:lnTo>
                    <a:pt x="158796" y="90986"/>
                  </a:lnTo>
                  <a:lnTo>
                    <a:pt x="157489" y="88867"/>
                  </a:lnTo>
                  <a:lnTo>
                    <a:pt x="158210" y="84043"/>
                  </a:lnTo>
                  <a:lnTo>
                    <a:pt x="158300" y="79218"/>
                  </a:lnTo>
                  <a:lnTo>
                    <a:pt x="163711" y="78632"/>
                  </a:lnTo>
                  <a:lnTo>
                    <a:pt x="169121" y="76648"/>
                  </a:lnTo>
                  <a:lnTo>
                    <a:pt x="173179" y="73943"/>
                  </a:lnTo>
                  <a:lnTo>
                    <a:pt x="180573" y="74078"/>
                  </a:lnTo>
                  <a:lnTo>
                    <a:pt x="183909" y="74800"/>
                  </a:lnTo>
                  <a:lnTo>
                    <a:pt x="187967" y="74890"/>
                  </a:lnTo>
                  <a:lnTo>
                    <a:pt x="193332" y="74980"/>
                  </a:lnTo>
                  <a:lnTo>
                    <a:pt x="197390" y="72996"/>
                  </a:lnTo>
                  <a:lnTo>
                    <a:pt x="198788" y="70246"/>
                  </a:lnTo>
                  <a:lnTo>
                    <a:pt x="198833" y="6609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1" name="手繪多邊形: 圖案 340">
              <a:extLst>
                <a:ext uri="{FF2B5EF4-FFF2-40B4-BE49-F238E27FC236}">
                  <a16:creationId xmlns:a16="http://schemas.microsoft.com/office/drawing/2014/main" id="{92304DCF-DB57-4E4F-81BA-CBC91B527A3D}"/>
                </a:ext>
              </a:extLst>
            </p:cNvPr>
            <p:cNvSpPr/>
            <p:nvPr/>
          </p:nvSpPr>
          <p:spPr>
            <a:xfrm>
              <a:off x="1174632" y="2839189"/>
              <a:ext cx="10953" cy="5477"/>
            </a:xfrm>
            <a:custGeom>
              <a:avLst/>
              <a:gdLst>
                <a:gd name="connsiteX0" fmla="*/ 4104 w 9017"/>
                <a:gd name="connsiteY0" fmla="*/ 4149 h 4508"/>
                <a:gd name="connsiteX1" fmla="*/ 7486 w 9017"/>
                <a:gd name="connsiteY1" fmla="*/ 4600 h 4508"/>
                <a:gd name="connsiteX2" fmla="*/ 4149 w 9017"/>
                <a:gd name="connsiteY2" fmla="*/ 4104 h 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4508">
                  <a:moveTo>
                    <a:pt x="4104" y="4149"/>
                  </a:moveTo>
                  <a:lnTo>
                    <a:pt x="7486" y="4600"/>
                  </a:lnTo>
                  <a:lnTo>
                    <a:pt x="4149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2" name="手繪多邊形: 圖案 341">
              <a:extLst>
                <a:ext uri="{FF2B5EF4-FFF2-40B4-BE49-F238E27FC236}">
                  <a16:creationId xmlns:a16="http://schemas.microsoft.com/office/drawing/2014/main" id="{C6E7EE8E-F0CC-4C9F-B4B3-AB868D949FAC}"/>
                </a:ext>
              </a:extLst>
            </p:cNvPr>
            <p:cNvSpPr/>
            <p:nvPr/>
          </p:nvSpPr>
          <p:spPr>
            <a:xfrm>
              <a:off x="1979394" y="4084247"/>
              <a:ext cx="54765" cy="49288"/>
            </a:xfrm>
            <a:custGeom>
              <a:avLst/>
              <a:gdLst>
                <a:gd name="connsiteX0" fmla="*/ 8523 w 45086"/>
                <a:gd name="connsiteY0" fmla="*/ 29127 h 40577"/>
                <a:gd name="connsiteX1" fmla="*/ 5412 w 45086"/>
                <a:gd name="connsiteY1" fmla="*/ 26332 h 40577"/>
                <a:gd name="connsiteX2" fmla="*/ 4104 w 45086"/>
                <a:gd name="connsiteY2" fmla="*/ 23536 h 40577"/>
                <a:gd name="connsiteX3" fmla="*/ 6854 w 45086"/>
                <a:gd name="connsiteY3" fmla="*/ 21282 h 40577"/>
                <a:gd name="connsiteX4" fmla="*/ 10010 w 45086"/>
                <a:gd name="connsiteY4" fmla="*/ 19479 h 40577"/>
                <a:gd name="connsiteX5" fmla="*/ 10551 w 45086"/>
                <a:gd name="connsiteY5" fmla="*/ 14880 h 40577"/>
                <a:gd name="connsiteX6" fmla="*/ 15962 w 45086"/>
                <a:gd name="connsiteY6" fmla="*/ 12671 h 40577"/>
                <a:gd name="connsiteX7" fmla="*/ 18712 w 45086"/>
                <a:gd name="connsiteY7" fmla="*/ 10416 h 40577"/>
                <a:gd name="connsiteX8" fmla="*/ 21417 w 45086"/>
                <a:gd name="connsiteY8" fmla="*/ 9064 h 40577"/>
                <a:gd name="connsiteX9" fmla="*/ 25475 w 45086"/>
                <a:gd name="connsiteY9" fmla="*/ 6358 h 40577"/>
                <a:gd name="connsiteX10" fmla="*/ 28180 w 45086"/>
                <a:gd name="connsiteY10" fmla="*/ 4104 h 40577"/>
                <a:gd name="connsiteX11" fmla="*/ 31787 w 45086"/>
                <a:gd name="connsiteY11" fmla="*/ 4600 h 40577"/>
                <a:gd name="connsiteX12" fmla="*/ 34898 w 45086"/>
                <a:gd name="connsiteY12" fmla="*/ 6088 h 40577"/>
                <a:gd name="connsiteX13" fmla="*/ 37964 w 45086"/>
                <a:gd name="connsiteY13" fmla="*/ 9334 h 40577"/>
                <a:gd name="connsiteX14" fmla="*/ 41030 w 45086"/>
                <a:gd name="connsiteY14" fmla="*/ 13572 h 40577"/>
                <a:gd name="connsiteX15" fmla="*/ 41390 w 45086"/>
                <a:gd name="connsiteY15" fmla="*/ 17269 h 40577"/>
                <a:gd name="connsiteX16" fmla="*/ 39091 w 45086"/>
                <a:gd name="connsiteY16" fmla="*/ 21372 h 40577"/>
                <a:gd name="connsiteX17" fmla="*/ 37693 w 45086"/>
                <a:gd name="connsiteY17" fmla="*/ 24123 h 40577"/>
                <a:gd name="connsiteX18" fmla="*/ 37603 w 45086"/>
                <a:gd name="connsiteY18" fmla="*/ 28721 h 40577"/>
                <a:gd name="connsiteX19" fmla="*/ 34898 w 45086"/>
                <a:gd name="connsiteY19" fmla="*/ 29623 h 40577"/>
                <a:gd name="connsiteX20" fmla="*/ 31742 w 45086"/>
                <a:gd name="connsiteY20" fmla="*/ 30931 h 40577"/>
                <a:gd name="connsiteX21" fmla="*/ 28631 w 45086"/>
                <a:gd name="connsiteY21" fmla="*/ 30886 h 40577"/>
                <a:gd name="connsiteX22" fmla="*/ 25024 w 45086"/>
                <a:gd name="connsiteY22" fmla="*/ 31742 h 40577"/>
                <a:gd name="connsiteX23" fmla="*/ 23626 w 45086"/>
                <a:gd name="connsiteY23" fmla="*/ 35890 h 40577"/>
                <a:gd name="connsiteX24" fmla="*/ 20876 w 45086"/>
                <a:gd name="connsiteY24" fmla="*/ 39046 h 40577"/>
                <a:gd name="connsiteX25" fmla="*/ 17675 w 45086"/>
                <a:gd name="connsiteY25" fmla="*/ 40850 h 40577"/>
                <a:gd name="connsiteX26" fmla="*/ 13257 w 45086"/>
                <a:gd name="connsiteY26" fmla="*/ 38460 h 40577"/>
                <a:gd name="connsiteX27" fmla="*/ 11092 w 45086"/>
                <a:gd name="connsiteY27" fmla="*/ 34718 h 40577"/>
                <a:gd name="connsiteX28" fmla="*/ 9785 w 45086"/>
                <a:gd name="connsiteY28" fmla="*/ 32373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086" h="40577">
                  <a:moveTo>
                    <a:pt x="8523" y="29127"/>
                  </a:moveTo>
                  <a:lnTo>
                    <a:pt x="5412" y="26332"/>
                  </a:lnTo>
                  <a:lnTo>
                    <a:pt x="4104" y="23536"/>
                  </a:lnTo>
                  <a:lnTo>
                    <a:pt x="6854" y="21282"/>
                  </a:lnTo>
                  <a:lnTo>
                    <a:pt x="10010" y="19479"/>
                  </a:lnTo>
                  <a:lnTo>
                    <a:pt x="10551" y="14880"/>
                  </a:lnTo>
                  <a:lnTo>
                    <a:pt x="15962" y="12671"/>
                  </a:lnTo>
                  <a:lnTo>
                    <a:pt x="18712" y="10416"/>
                  </a:lnTo>
                  <a:lnTo>
                    <a:pt x="21417" y="9064"/>
                  </a:lnTo>
                  <a:lnTo>
                    <a:pt x="25475" y="6358"/>
                  </a:lnTo>
                  <a:lnTo>
                    <a:pt x="28180" y="4104"/>
                  </a:lnTo>
                  <a:lnTo>
                    <a:pt x="31787" y="4600"/>
                  </a:lnTo>
                  <a:lnTo>
                    <a:pt x="34898" y="6088"/>
                  </a:lnTo>
                  <a:lnTo>
                    <a:pt x="37964" y="9334"/>
                  </a:lnTo>
                  <a:lnTo>
                    <a:pt x="41030" y="13572"/>
                  </a:lnTo>
                  <a:lnTo>
                    <a:pt x="41390" y="17269"/>
                  </a:lnTo>
                  <a:lnTo>
                    <a:pt x="39091" y="21372"/>
                  </a:lnTo>
                  <a:lnTo>
                    <a:pt x="37693" y="24123"/>
                  </a:lnTo>
                  <a:lnTo>
                    <a:pt x="37603" y="28721"/>
                  </a:lnTo>
                  <a:lnTo>
                    <a:pt x="34898" y="29623"/>
                  </a:lnTo>
                  <a:lnTo>
                    <a:pt x="31742" y="30931"/>
                  </a:lnTo>
                  <a:lnTo>
                    <a:pt x="28631" y="30886"/>
                  </a:lnTo>
                  <a:lnTo>
                    <a:pt x="25024" y="31742"/>
                  </a:lnTo>
                  <a:lnTo>
                    <a:pt x="23626" y="35890"/>
                  </a:lnTo>
                  <a:lnTo>
                    <a:pt x="20876" y="39046"/>
                  </a:lnTo>
                  <a:lnTo>
                    <a:pt x="17675" y="40850"/>
                  </a:lnTo>
                  <a:lnTo>
                    <a:pt x="13257" y="38460"/>
                  </a:lnTo>
                  <a:lnTo>
                    <a:pt x="11092" y="34718"/>
                  </a:lnTo>
                  <a:lnTo>
                    <a:pt x="9785" y="3237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3" name="手繪多邊形: 圖案 342">
              <a:extLst>
                <a:ext uri="{FF2B5EF4-FFF2-40B4-BE49-F238E27FC236}">
                  <a16:creationId xmlns:a16="http://schemas.microsoft.com/office/drawing/2014/main" id="{7C3683B3-01A6-40B6-B64F-5400DE64D532}"/>
                </a:ext>
              </a:extLst>
            </p:cNvPr>
            <p:cNvSpPr/>
            <p:nvPr/>
          </p:nvSpPr>
          <p:spPr>
            <a:xfrm>
              <a:off x="2058803" y="4027621"/>
              <a:ext cx="32859" cy="38335"/>
            </a:xfrm>
            <a:custGeom>
              <a:avLst/>
              <a:gdLst>
                <a:gd name="connsiteX0" fmla="*/ 22860 w 27051"/>
                <a:gd name="connsiteY0" fmla="*/ 23176 h 31560"/>
                <a:gd name="connsiteX1" fmla="*/ 20606 w 27051"/>
                <a:gd name="connsiteY1" fmla="*/ 25881 h 31560"/>
                <a:gd name="connsiteX2" fmla="*/ 20065 w 27051"/>
                <a:gd name="connsiteY2" fmla="*/ 30029 h 31560"/>
                <a:gd name="connsiteX3" fmla="*/ 15150 w 27051"/>
                <a:gd name="connsiteY3" fmla="*/ 29939 h 31560"/>
                <a:gd name="connsiteX4" fmla="*/ 10687 w 27051"/>
                <a:gd name="connsiteY4" fmla="*/ 29848 h 31560"/>
                <a:gd name="connsiteX5" fmla="*/ 8477 w 27051"/>
                <a:gd name="connsiteY5" fmla="*/ 28451 h 31560"/>
                <a:gd name="connsiteX6" fmla="*/ 7170 w 27051"/>
                <a:gd name="connsiteY6" fmla="*/ 25655 h 31560"/>
                <a:gd name="connsiteX7" fmla="*/ 5862 w 27051"/>
                <a:gd name="connsiteY7" fmla="*/ 23807 h 31560"/>
                <a:gd name="connsiteX8" fmla="*/ 4104 w 27051"/>
                <a:gd name="connsiteY8" fmla="*/ 20966 h 31560"/>
                <a:gd name="connsiteX9" fmla="*/ 4194 w 27051"/>
                <a:gd name="connsiteY9" fmla="*/ 16368 h 31560"/>
                <a:gd name="connsiteX10" fmla="*/ 5186 w 27051"/>
                <a:gd name="connsiteY10" fmla="*/ 11769 h 31560"/>
                <a:gd name="connsiteX11" fmla="*/ 6539 w 27051"/>
                <a:gd name="connsiteY11" fmla="*/ 9965 h 31560"/>
                <a:gd name="connsiteX12" fmla="*/ 9289 w 27051"/>
                <a:gd name="connsiteY12" fmla="*/ 7711 h 31560"/>
                <a:gd name="connsiteX13" fmla="*/ 10641 w 27051"/>
                <a:gd name="connsiteY13" fmla="*/ 5412 h 31560"/>
                <a:gd name="connsiteX14" fmla="*/ 15150 w 27051"/>
                <a:gd name="connsiteY14" fmla="*/ 4104 h 31560"/>
                <a:gd name="connsiteX15" fmla="*/ 17810 w 27051"/>
                <a:gd name="connsiteY15" fmla="*/ 6449 h 31560"/>
                <a:gd name="connsiteX16" fmla="*/ 20921 w 27051"/>
                <a:gd name="connsiteY16" fmla="*/ 7891 h 31560"/>
                <a:gd name="connsiteX17" fmla="*/ 24483 w 27051"/>
                <a:gd name="connsiteY17" fmla="*/ 7982 h 31560"/>
                <a:gd name="connsiteX18" fmla="*/ 25340 w 27051"/>
                <a:gd name="connsiteY18" fmla="*/ 11679 h 31560"/>
                <a:gd name="connsiteX19" fmla="*/ 24844 w 27051"/>
                <a:gd name="connsiteY19" fmla="*/ 13527 h 31560"/>
                <a:gd name="connsiteX20" fmla="*/ 24754 w 27051"/>
                <a:gd name="connsiteY20" fmla="*/ 17675 h 31560"/>
                <a:gd name="connsiteX21" fmla="*/ 25159 w 27051"/>
                <a:gd name="connsiteY21" fmla="*/ 19524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051" h="31560">
                  <a:moveTo>
                    <a:pt x="22860" y="23176"/>
                  </a:moveTo>
                  <a:lnTo>
                    <a:pt x="20606" y="25881"/>
                  </a:lnTo>
                  <a:lnTo>
                    <a:pt x="20065" y="30029"/>
                  </a:lnTo>
                  <a:lnTo>
                    <a:pt x="15150" y="29939"/>
                  </a:lnTo>
                  <a:lnTo>
                    <a:pt x="10687" y="29848"/>
                  </a:lnTo>
                  <a:lnTo>
                    <a:pt x="8477" y="28451"/>
                  </a:lnTo>
                  <a:lnTo>
                    <a:pt x="7170" y="25655"/>
                  </a:lnTo>
                  <a:lnTo>
                    <a:pt x="5862" y="23807"/>
                  </a:lnTo>
                  <a:lnTo>
                    <a:pt x="4104" y="20966"/>
                  </a:lnTo>
                  <a:lnTo>
                    <a:pt x="4194" y="16368"/>
                  </a:lnTo>
                  <a:lnTo>
                    <a:pt x="5186" y="11769"/>
                  </a:lnTo>
                  <a:lnTo>
                    <a:pt x="6539" y="9965"/>
                  </a:lnTo>
                  <a:lnTo>
                    <a:pt x="9289" y="7711"/>
                  </a:lnTo>
                  <a:lnTo>
                    <a:pt x="10641" y="5412"/>
                  </a:lnTo>
                  <a:lnTo>
                    <a:pt x="15150" y="4104"/>
                  </a:lnTo>
                  <a:lnTo>
                    <a:pt x="17810" y="6449"/>
                  </a:lnTo>
                  <a:lnTo>
                    <a:pt x="20921" y="7891"/>
                  </a:lnTo>
                  <a:lnTo>
                    <a:pt x="24483" y="7982"/>
                  </a:lnTo>
                  <a:lnTo>
                    <a:pt x="25340" y="11679"/>
                  </a:lnTo>
                  <a:lnTo>
                    <a:pt x="24844" y="13527"/>
                  </a:lnTo>
                  <a:lnTo>
                    <a:pt x="24754" y="17675"/>
                  </a:lnTo>
                  <a:lnTo>
                    <a:pt x="25159" y="1952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4" name="手繪多邊形: 圖案 343">
              <a:extLst>
                <a:ext uri="{FF2B5EF4-FFF2-40B4-BE49-F238E27FC236}">
                  <a16:creationId xmlns:a16="http://schemas.microsoft.com/office/drawing/2014/main" id="{035F30D3-9C88-4373-8650-9075083BC94E}"/>
                </a:ext>
              </a:extLst>
            </p:cNvPr>
            <p:cNvSpPr/>
            <p:nvPr/>
          </p:nvSpPr>
          <p:spPr>
            <a:xfrm>
              <a:off x="2310390" y="3741534"/>
              <a:ext cx="169769" cy="301202"/>
            </a:xfrm>
            <a:custGeom>
              <a:avLst/>
              <a:gdLst>
                <a:gd name="connsiteX0" fmla="*/ 15240 w 139768"/>
                <a:gd name="connsiteY0" fmla="*/ 169031 h 247975"/>
                <a:gd name="connsiteX1" fmla="*/ 16683 w 139768"/>
                <a:gd name="connsiteY1" fmla="*/ 164883 h 247975"/>
                <a:gd name="connsiteX2" fmla="*/ 20786 w 139768"/>
                <a:gd name="connsiteY2" fmla="*/ 160825 h 247975"/>
                <a:gd name="connsiteX3" fmla="*/ 22860 w 139768"/>
                <a:gd name="connsiteY3" fmla="*/ 156677 h 247975"/>
                <a:gd name="connsiteX4" fmla="*/ 27639 w 139768"/>
                <a:gd name="connsiteY4" fmla="*/ 151943 h 247975"/>
                <a:gd name="connsiteX5" fmla="*/ 29713 w 139768"/>
                <a:gd name="connsiteY5" fmla="*/ 149193 h 247975"/>
                <a:gd name="connsiteX6" fmla="*/ 29172 w 139768"/>
                <a:gd name="connsiteY6" fmla="*/ 143647 h 247975"/>
                <a:gd name="connsiteX7" fmla="*/ 29217 w 139768"/>
                <a:gd name="connsiteY7" fmla="*/ 140852 h 247975"/>
                <a:gd name="connsiteX8" fmla="*/ 31291 w 139768"/>
                <a:gd name="connsiteY8" fmla="*/ 136749 h 247975"/>
                <a:gd name="connsiteX9" fmla="*/ 29352 w 139768"/>
                <a:gd name="connsiteY9" fmla="*/ 132556 h 247975"/>
                <a:gd name="connsiteX10" fmla="*/ 28090 w 139768"/>
                <a:gd name="connsiteY10" fmla="*/ 128408 h 247975"/>
                <a:gd name="connsiteX11" fmla="*/ 28135 w 139768"/>
                <a:gd name="connsiteY11" fmla="*/ 124936 h 247975"/>
                <a:gd name="connsiteX12" fmla="*/ 27549 w 139768"/>
                <a:gd name="connsiteY12" fmla="*/ 119390 h 247975"/>
                <a:gd name="connsiteX13" fmla="*/ 27684 w 139768"/>
                <a:gd name="connsiteY13" fmla="*/ 112447 h 247975"/>
                <a:gd name="connsiteX14" fmla="*/ 27188 w 139768"/>
                <a:gd name="connsiteY14" fmla="*/ 102753 h 247975"/>
                <a:gd name="connsiteX15" fmla="*/ 30615 w 139768"/>
                <a:gd name="connsiteY15" fmla="*/ 97974 h 247975"/>
                <a:gd name="connsiteX16" fmla="*/ 33410 w 139768"/>
                <a:gd name="connsiteY16" fmla="*/ 93871 h 247975"/>
                <a:gd name="connsiteX17" fmla="*/ 35529 w 139768"/>
                <a:gd name="connsiteY17" fmla="*/ 88371 h 247975"/>
                <a:gd name="connsiteX18" fmla="*/ 36296 w 139768"/>
                <a:gd name="connsiteY18" fmla="*/ 82825 h 247975"/>
                <a:gd name="connsiteX19" fmla="*/ 38370 w 139768"/>
                <a:gd name="connsiteY19" fmla="*/ 78722 h 247975"/>
                <a:gd name="connsiteX20" fmla="*/ 43059 w 139768"/>
                <a:gd name="connsiteY20" fmla="*/ 78813 h 247975"/>
                <a:gd name="connsiteX21" fmla="*/ 47117 w 139768"/>
                <a:gd name="connsiteY21" fmla="*/ 77505 h 247975"/>
                <a:gd name="connsiteX22" fmla="*/ 51851 w 139768"/>
                <a:gd name="connsiteY22" fmla="*/ 75476 h 247975"/>
                <a:gd name="connsiteX23" fmla="*/ 55909 w 139768"/>
                <a:gd name="connsiteY23" fmla="*/ 74845 h 247975"/>
                <a:gd name="connsiteX24" fmla="*/ 58659 w 139768"/>
                <a:gd name="connsiteY24" fmla="*/ 71463 h 247975"/>
                <a:gd name="connsiteX25" fmla="*/ 64700 w 139768"/>
                <a:gd name="connsiteY25" fmla="*/ 71554 h 247975"/>
                <a:gd name="connsiteX26" fmla="*/ 70066 w 139768"/>
                <a:gd name="connsiteY26" fmla="*/ 70291 h 247975"/>
                <a:gd name="connsiteX27" fmla="*/ 74214 w 139768"/>
                <a:gd name="connsiteY27" fmla="*/ 66188 h 247975"/>
                <a:gd name="connsiteX28" fmla="*/ 79669 w 139768"/>
                <a:gd name="connsiteY28" fmla="*/ 61454 h 247975"/>
                <a:gd name="connsiteX29" fmla="*/ 80977 w 139768"/>
                <a:gd name="connsiteY29" fmla="*/ 63528 h 247975"/>
                <a:gd name="connsiteX30" fmla="*/ 83637 w 139768"/>
                <a:gd name="connsiteY30" fmla="*/ 63573 h 247975"/>
                <a:gd name="connsiteX31" fmla="*/ 84358 w 139768"/>
                <a:gd name="connsiteY31" fmla="*/ 60147 h 247975"/>
                <a:gd name="connsiteX32" fmla="*/ 86432 w 139768"/>
                <a:gd name="connsiteY32" fmla="*/ 56720 h 247975"/>
                <a:gd name="connsiteX33" fmla="*/ 89859 w 139768"/>
                <a:gd name="connsiteY33" fmla="*/ 54015 h 247975"/>
                <a:gd name="connsiteX34" fmla="*/ 93150 w 139768"/>
                <a:gd name="connsiteY34" fmla="*/ 57532 h 247975"/>
                <a:gd name="connsiteX35" fmla="*/ 95269 w 139768"/>
                <a:gd name="connsiteY35" fmla="*/ 52707 h 247975"/>
                <a:gd name="connsiteX36" fmla="*/ 97343 w 139768"/>
                <a:gd name="connsiteY36" fmla="*/ 49281 h 247975"/>
                <a:gd name="connsiteX37" fmla="*/ 96712 w 139768"/>
                <a:gd name="connsiteY37" fmla="*/ 45133 h 247975"/>
                <a:gd name="connsiteX38" fmla="*/ 100815 w 139768"/>
                <a:gd name="connsiteY38" fmla="*/ 42428 h 247975"/>
                <a:gd name="connsiteX39" fmla="*/ 99597 w 139768"/>
                <a:gd name="connsiteY39" fmla="*/ 35484 h 247975"/>
                <a:gd name="connsiteX40" fmla="*/ 102348 w 139768"/>
                <a:gd name="connsiteY40" fmla="*/ 31381 h 247975"/>
                <a:gd name="connsiteX41" fmla="*/ 106315 w 139768"/>
                <a:gd name="connsiteY41" fmla="*/ 34898 h 247975"/>
                <a:gd name="connsiteX42" fmla="*/ 110418 w 139768"/>
                <a:gd name="connsiteY42" fmla="*/ 30840 h 247975"/>
                <a:gd name="connsiteX43" fmla="*/ 115107 w 139768"/>
                <a:gd name="connsiteY43" fmla="*/ 30931 h 247975"/>
                <a:gd name="connsiteX44" fmla="*/ 115919 w 139768"/>
                <a:gd name="connsiteY44" fmla="*/ 24709 h 247975"/>
                <a:gd name="connsiteX45" fmla="*/ 119345 w 139768"/>
                <a:gd name="connsiteY45" fmla="*/ 20606 h 247975"/>
                <a:gd name="connsiteX46" fmla="*/ 118759 w 139768"/>
                <a:gd name="connsiteY46" fmla="*/ 15736 h 247975"/>
                <a:gd name="connsiteX47" fmla="*/ 119480 w 139768"/>
                <a:gd name="connsiteY47" fmla="*/ 11588 h 247975"/>
                <a:gd name="connsiteX48" fmla="*/ 122231 w 139768"/>
                <a:gd name="connsiteY48" fmla="*/ 7486 h 247975"/>
                <a:gd name="connsiteX49" fmla="*/ 125657 w 139768"/>
                <a:gd name="connsiteY49" fmla="*/ 4104 h 247975"/>
                <a:gd name="connsiteX50" fmla="*/ 127596 w 139768"/>
                <a:gd name="connsiteY50" fmla="*/ 8973 h 247975"/>
                <a:gd name="connsiteX51" fmla="*/ 130887 w 139768"/>
                <a:gd name="connsiteY51" fmla="*/ 13212 h 247975"/>
                <a:gd name="connsiteX52" fmla="*/ 130797 w 139768"/>
                <a:gd name="connsiteY52" fmla="*/ 18036 h 247975"/>
                <a:gd name="connsiteX53" fmla="*/ 133457 w 139768"/>
                <a:gd name="connsiteY53" fmla="*/ 20876 h 247975"/>
                <a:gd name="connsiteX54" fmla="*/ 134675 w 139768"/>
                <a:gd name="connsiteY54" fmla="*/ 27098 h 247975"/>
                <a:gd name="connsiteX55" fmla="*/ 135847 w 139768"/>
                <a:gd name="connsiteY55" fmla="*/ 36837 h 247975"/>
                <a:gd name="connsiteX56" fmla="*/ 135035 w 139768"/>
                <a:gd name="connsiteY56" fmla="*/ 45133 h 247975"/>
                <a:gd name="connsiteX57" fmla="*/ 136253 w 139768"/>
                <a:gd name="connsiteY57" fmla="*/ 51400 h 247975"/>
                <a:gd name="connsiteX58" fmla="*/ 136794 w 139768"/>
                <a:gd name="connsiteY58" fmla="*/ 59019 h 247975"/>
                <a:gd name="connsiteX59" fmla="*/ 138642 w 139768"/>
                <a:gd name="connsiteY59" fmla="*/ 66639 h 247975"/>
                <a:gd name="connsiteX60" fmla="*/ 136568 w 139768"/>
                <a:gd name="connsiteY60" fmla="*/ 70787 h 247975"/>
                <a:gd name="connsiteX61" fmla="*/ 133818 w 139768"/>
                <a:gd name="connsiteY61" fmla="*/ 74890 h 247975"/>
                <a:gd name="connsiteX62" fmla="*/ 131789 w 139768"/>
                <a:gd name="connsiteY62" fmla="*/ 74169 h 247975"/>
                <a:gd name="connsiteX63" fmla="*/ 130572 w 139768"/>
                <a:gd name="connsiteY63" fmla="*/ 69299 h 247975"/>
                <a:gd name="connsiteX64" fmla="*/ 127866 w 139768"/>
                <a:gd name="connsiteY64" fmla="*/ 68533 h 247975"/>
                <a:gd name="connsiteX65" fmla="*/ 125838 w 139768"/>
                <a:gd name="connsiteY65" fmla="*/ 69209 h 247975"/>
                <a:gd name="connsiteX66" fmla="*/ 125748 w 139768"/>
                <a:gd name="connsiteY66" fmla="*/ 75431 h 247975"/>
                <a:gd name="connsiteX67" fmla="*/ 127686 w 139768"/>
                <a:gd name="connsiteY67" fmla="*/ 79624 h 247975"/>
                <a:gd name="connsiteX68" fmla="*/ 127641 w 139768"/>
                <a:gd name="connsiteY68" fmla="*/ 83096 h 247975"/>
                <a:gd name="connsiteX69" fmla="*/ 123493 w 139768"/>
                <a:gd name="connsiteY69" fmla="*/ 88551 h 247975"/>
                <a:gd name="connsiteX70" fmla="*/ 121374 w 139768"/>
                <a:gd name="connsiteY70" fmla="*/ 94052 h 247975"/>
                <a:gd name="connsiteX71" fmla="*/ 118624 w 139768"/>
                <a:gd name="connsiteY71" fmla="*/ 98155 h 247975"/>
                <a:gd name="connsiteX72" fmla="*/ 117226 w 139768"/>
                <a:gd name="connsiteY72" fmla="*/ 100905 h 247975"/>
                <a:gd name="connsiteX73" fmla="*/ 117091 w 139768"/>
                <a:gd name="connsiteY73" fmla="*/ 107127 h 247975"/>
                <a:gd name="connsiteX74" fmla="*/ 114972 w 139768"/>
                <a:gd name="connsiteY74" fmla="*/ 113349 h 247975"/>
                <a:gd name="connsiteX75" fmla="*/ 110779 w 139768"/>
                <a:gd name="connsiteY75" fmla="*/ 122276 h 247975"/>
                <a:gd name="connsiteX76" fmla="*/ 107983 w 139768"/>
                <a:gd name="connsiteY76" fmla="*/ 130527 h 247975"/>
                <a:gd name="connsiteX77" fmla="*/ 102348 w 139768"/>
                <a:gd name="connsiteY77" fmla="*/ 143557 h 247975"/>
                <a:gd name="connsiteX78" fmla="*/ 92564 w 139768"/>
                <a:gd name="connsiteY78" fmla="*/ 165559 h 247975"/>
                <a:gd name="connsiteX79" fmla="*/ 86928 w 139768"/>
                <a:gd name="connsiteY79" fmla="*/ 179310 h 247975"/>
                <a:gd name="connsiteX80" fmla="*/ 81427 w 139768"/>
                <a:gd name="connsiteY80" fmla="*/ 187516 h 247975"/>
                <a:gd name="connsiteX81" fmla="*/ 77911 w 139768"/>
                <a:gd name="connsiteY81" fmla="*/ 196443 h 247975"/>
                <a:gd name="connsiteX82" fmla="*/ 75025 w 139768"/>
                <a:gd name="connsiteY82" fmla="*/ 206092 h 247975"/>
                <a:gd name="connsiteX83" fmla="*/ 71553 w 139768"/>
                <a:gd name="connsiteY83" fmla="*/ 214343 h 247975"/>
                <a:gd name="connsiteX84" fmla="*/ 66684 w 139768"/>
                <a:gd name="connsiteY84" fmla="*/ 221872 h 247975"/>
                <a:gd name="connsiteX85" fmla="*/ 62536 w 139768"/>
                <a:gd name="connsiteY85" fmla="*/ 230123 h 247975"/>
                <a:gd name="connsiteX86" fmla="*/ 59741 w 139768"/>
                <a:gd name="connsiteY86" fmla="*/ 234902 h 247975"/>
                <a:gd name="connsiteX87" fmla="*/ 54330 w 139768"/>
                <a:gd name="connsiteY87" fmla="*/ 238284 h 247975"/>
                <a:gd name="connsiteX88" fmla="*/ 46891 w 139768"/>
                <a:gd name="connsiteY88" fmla="*/ 241620 h 247975"/>
                <a:gd name="connsiteX89" fmla="*/ 40849 w 139768"/>
                <a:gd name="connsiteY89" fmla="*/ 241485 h 247975"/>
                <a:gd name="connsiteX90" fmla="*/ 33365 w 139768"/>
                <a:gd name="connsiteY90" fmla="*/ 245497 h 247975"/>
                <a:gd name="connsiteX91" fmla="*/ 25971 w 139768"/>
                <a:gd name="connsiteY91" fmla="*/ 245362 h 247975"/>
                <a:gd name="connsiteX92" fmla="*/ 21327 w 139768"/>
                <a:gd name="connsiteY92" fmla="*/ 241845 h 247975"/>
                <a:gd name="connsiteX93" fmla="*/ 16007 w 139768"/>
                <a:gd name="connsiteY93" fmla="*/ 240358 h 247975"/>
                <a:gd name="connsiteX94" fmla="*/ 10732 w 139768"/>
                <a:gd name="connsiteY94" fmla="*/ 235398 h 247975"/>
                <a:gd name="connsiteX95" fmla="*/ 9469 w 139768"/>
                <a:gd name="connsiteY95" fmla="*/ 230529 h 247975"/>
                <a:gd name="connsiteX96" fmla="*/ 9559 w 139768"/>
                <a:gd name="connsiteY96" fmla="*/ 225028 h 247975"/>
                <a:gd name="connsiteX97" fmla="*/ 5592 w 139768"/>
                <a:gd name="connsiteY97" fmla="*/ 220790 h 247975"/>
                <a:gd name="connsiteX98" fmla="*/ 7711 w 139768"/>
                <a:gd name="connsiteY98" fmla="*/ 215289 h 247975"/>
                <a:gd name="connsiteX99" fmla="*/ 8477 w 139768"/>
                <a:gd name="connsiteY99" fmla="*/ 210420 h 247975"/>
                <a:gd name="connsiteX100" fmla="*/ 8613 w 139768"/>
                <a:gd name="connsiteY100" fmla="*/ 202846 h 247975"/>
                <a:gd name="connsiteX101" fmla="*/ 6674 w 139768"/>
                <a:gd name="connsiteY101" fmla="*/ 197931 h 247975"/>
                <a:gd name="connsiteX102" fmla="*/ 4104 w 139768"/>
                <a:gd name="connsiteY102" fmla="*/ 192340 h 247975"/>
                <a:gd name="connsiteX103" fmla="*/ 4239 w 139768"/>
                <a:gd name="connsiteY103" fmla="*/ 184045 h 247975"/>
                <a:gd name="connsiteX104" fmla="*/ 8387 w 139768"/>
                <a:gd name="connsiteY104" fmla="*/ 177913 h 247975"/>
                <a:gd name="connsiteX105" fmla="*/ 10461 w 139768"/>
                <a:gd name="connsiteY105" fmla="*/ 173765 h 247975"/>
                <a:gd name="connsiteX106" fmla="*/ 11228 w 139768"/>
                <a:gd name="connsiteY106" fmla="*/ 169617 h 2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39768" h="247975">
                  <a:moveTo>
                    <a:pt x="15240" y="169031"/>
                  </a:moveTo>
                  <a:lnTo>
                    <a:pt x="16683" y="164883"/>
                  </a:lnTo>
                  <a:lnTo>
                    <a:pt x="20786" y="160825"/>
                  </a:lnTo>
                  <a:lnTo>
                    <a:pt x="22860" y="156677"/>
                  </a:lnTo>
                  <a:lnTo>
                    <a:pt x="27639" y="151943"/>
                  </a:lnTo>
                  <a:lnTo>
                    <a:pt x="29713" y="149193"/>
                  </a:lnTo>
                  <a:lnTo>
                    <a:pt x="29172" y="143647"/>
                  </a:lnTo>
                  <a:lnTo>
                    <a:pt x="29217" y="140852"/>
                  </a:lnTo>
                  <a:lnTo>
                    <a:pt x="31291" y="136749"/>
                  </a:lnTo>
                  <a:lnTo>
                    <a:pt x="29352" y="132556"/>
                  </a:lnTo>
                  <a:lnTo>
                    <a:pt x="28090" y="128408"/>
                  </a:lnTo>
                  <a:lnTo>
                    <a:pt x="28135" y="124936"/>
                  </a:lnTo>
                  <a:lnTo>
                    <a:pt x="27549" y="119390"/>
                  </a:lnTo>
                  <a:lnTo>
                    <a:pt x="27684" y="112447"/>
                  </a:lnTo>
                  <a:lnTo>
                    <a:pt x="27188" y="102753"/>
                  </a:lnTo>
                  <a:lnTo>
                    <a:pt x="30615" y="97974"/>
                  </a:lnTo>
                  <a:lnTo>
                    <a:pt x="33410" y="93871"/>
                  </a:lnTo>
                  <a:lnTo>
                    <a:pt x="35529" y="88371"/>
                  </a:lnTo>
                  <a:lnTo>
                    <a:pt x="36296" y="82825"/>
                  </a:lnTo>
                  <a:lnTo>
                    <a:pt x="38370" y="78722"/>
                  </a:lnTo>
                  <a:lnTo>
                    <a:pt x="43059" y="78813"/>
                  </a:lnTo>
                  <a:lnTo>
                    <a:pt x="47117" y="77505"/>
                  </a:lnTo>
                  <a:lnTo>
                    <a:pt x="51851" y="75476"/>
                  </a:lnTo>
                  <a:lnTo>
                    <a:pt x="55909" y="74845"/>
                  </a:lnTo>
                  <a:lnTo>
                    <a:pt x="58659" y="71463"/>
                  </a:lnTo>
                  <a:lnTo>
                    <a:pt x="64700" y="71554"/>
                  </a:lnTo>
                  <a:lnTo>
                    <a:pt x="70066" y="70291"/>
                  </a:lnTo>
                  <a:lnTo>
                    <a:pt x="74214" y="66188"/>
                  </a:lnTo>
                  <a:lnTo>
                    <a:pt x="79669" y="61454"/>
                  </a:lnTo>
                  <a:lnTo>
                    <a:pt x="80977" y="63528"/>
                  </a:lnTo>
                  <a:lnTo>
                    <a:pt x="83637" y="63573"/>
                  </a:lnTo>
                  <a:lnTo>
                    <a:pt x="84358" y="60147"/>
                  </a:lnTo>
                  <a:lnTo>
                    <a:pt x="86432" y="56720"/>
                  </a:lnTo>
                  <a:lnTo>
                    <a:pt x="89859" y="54015"/>
                  </a:lnTo>
                  <a:lnTo>
                    <a:pt x="93150" y="57532"/>
                  </a:lnTo>
                  <a:lnTo>
                    <a:pt x="95269" y="52707"/>
                  </a:lnTo>
                  <a:lnTo>
                    <a:pt x="97343" y="49281"/>
                  </a:lnTo>
                  <a:lnTo>
                    <a:pt x="96712" y="45133"/>
                  </a:lnTo>
                  <a:lnTo>
                    <a:pt x="100815" y="42428"/>
                  </a:lnTo>
                  <a:lnTo>
                    <a:pt x="99597" y="35484"/>
                  </a:lnTo>
                  <a:lnTo>
                    <a:pt x="102348" y="31381"/>
                  </a:lnTo>
                  <a:lnTo>
                    <a:pt x="106315" y="34898"/>
                  </a:lnTo>
                  <a:lnTo>
                    <a:pt x="110418" y="30840"/>
                  </a:lnTo>
                  <a:lnTo>
                    <a:pt x="115107" y="30931"/>
                  </a:lnTo>
                  <a:lnTo>
                    <a:pt x="115919" y="24709"/>
                  </a:lnTo>
                  <a:lnTo>
                    <a:pt x="119345" y="20606"/>
                  </a:lnTo>
                  <a:lnTo>
                    <a:pt x="118759" y="15736"/>
                  </a:lnTo>
                  <a:lnTo>
                    <a:pt x="119480" y="11588"/>
                  </a:lnTo>
                  <a:lnTo>
                    <a:pt x="122231" y="7486"/>
                  </a:lnTo>
                  <a:lnTo>
                    <a:pt x="125657" y="4104"/>
                  </a:lnTo>
                  <a:lnTo>
                    <a:pt x="127596" y="8973"/>
                  </a:lnTo>
                  <a:lnTo>
                    <a:pt x="130887" y="13212"/>
                  </a:lnTo>
                  <a:lnTo>
                    <a:pt x="130797" y="18036"/>
                  </a:lnTo>
                  <a:lnTo>
                    <a:pt x="133457" y="20876"/>
                  </a:lnTo>
                  <a:lnTo>
                    <a:pt x="134675" y="27098"/>
                  </a:lnTo>
                  <a:lnTo>
                    <a:pt x="135847" y="36837"/>
                  </a:lnTo>
                  <a:lnTo>
                    <a:pt x="135035" y="45133"/>
                  </a:lnTo>
                  <a:lnTo>
                    <a:pt x="136253" y="51400"/>
                  </a:lnTo>
                  <a:lnTo>
                    <a:pt x="136794" y="59019"/>
                  </a:lnTo>
                  <a:lnTo>
                    <a:pt x="138642" y="66639"/>
                  </a:lnTo>
                  <a:lnTo>
                    <a:pt x="136568" y="70787"/>
                  </a:lnTo>
                  <a:lnTo>
                    <a:pt x="133818" y="74890"/>
                  </a:lnTo>
                  <a:lnTo>
                    <a:pt x="131789" y="74169"/>
                  </a:lnTo>
                  <a:lnTo>
                    <a:pt x="130572" y="69299"/>
                  </a:lnTo>
                  <a:lnTo>
                    <a:pt x="127866" y="68533"/>
                  </a:lnTo>
                  <a:lnTo>
                    <a:pt x="125838" y="69209"/>
                  </a:lnTo>
                  <a:lnTo>
                    <a:pt x="125748" y="75431"/>
                  </a:lnTo>
                  <a:lnTo>
                    <a:pt x="127686" y="79624"/>
                  </a:lnTo>
                  <a:lnTo>
                    <a:pt x="127641" y="83096"/>
                  </a:lnTo>
                  <a:lnTo>
                    <a:pt x="123493" y="88551"/>
                  </a:lnTo>
                  <a:lnTo>
                    <a:pt x="121374" y="94052"/>
                  </a:lnTo>
                  <a:lnTo>
                    <a:pt x="118624" y="98155"/>
                  </a:lnTo>
                  <a:lnTo>
                    <a:pt x="117226" y="100905"/>
                  </a:lnTo>
                  <a:lnTo>
                    <a:pt x="117091" y="107127"/>
                  </a:lnTo>
                  <a:lnTo>
                    <a:pt x="114972" y="113349"/>
                  </a:lnTo>
                  <a:lnTo>
                    <a:pt x="110779" y="122276"/>
                  </a:lnTo>
                  <a:lnTo>
                    <a:pt x="107983" y="130527"/>
                  </a:lnTo>
                  <a:lnTo>
                    <a:pt x="102348" y="143557"/>
                  </a:lnTo>
                  <a:lnTo>
                    <a:pt x="92564" y="165559"/>
                  </a:lnTo>
                  <a:lnTo>
                    <a:pt x="86928" y="179310"/>
                  </a:lnTo>
                  <a:lnTo>
                    <a:pt x="81427" y="187516"/>
                  </a:lnTo>
                  <a:lnTo>
                    <a:pt x="77911" y="196443"/>
                  </a:lnTo>
                  <a:lnTo>
                    <a:pt x="75025" y="206092"/>
                  </a:lnTo>
                  <a:lnTo>
                    <a:pt x="71553" y="214343"/>
                  </a:lnTo>
                  <a:lnTo>
                    <a:pt x="66684" y="221872"/>
                  </a:lnTo>
                  <a:lnTo>
                    <a:pt x="62536" y="230123"/>
                  </a:lnTo>
                  <a:lnTo>
                    <a:pt x="59741" y="234902"/>
                  </a:lnTo>
                  <a:lnTo>
                    <a:pt x="54330" y="238284"/>
                  </a:lnTo>
                  <a:lnTo>
                    <a:pt x="46891" y="241620"/>
                  </a:lnTo>
                  <a:lnTo>
                    <a:pt x="40849" y="241485"/>
                  </a:lnTo>
                  <a:lnTo>
                    <a:pt x="33365" y="245497"/>
                  </a:lnTo>
                  <a:lnTo>
                    <a:pt x="25971" y="245362"/>
                  </a:lnTo>
                  <a:lnTo>
                    <a:pt x="21327" y="241845"/>
                  </a:lnTo>
                  <a:lnTo>
                    <a:pt x="16007" y="240358"/>
                  </a:lnTo>
                  <a:lnTo>
                    <a:pt x="10732" y="235398"/>
                  </a:lnTo>
                  <a:lnTo>
                    <a:pt x="9469" y="230529"/>
                  </a:lnTo>
                  <a:lnTo>
                    <a:pt x="9559" y="225028"/>
                  </a:lnTo>
                  <a:lnTo>
                    <a:pt x="5592" y="220790"/>
                  </a:lnTo>
                  <a:lnTo>
                    <a:pt x="7711" y="215289"/>
                  </a:lnTo>
                  <a:lnTo>
                    <a:pt x="8477" y="210420"/>
                  </a:lnTo>
                  <a:lnTo>
                    <a:pt x="8613" y="202846"/>
                  </a:lnTo>
                  <a:lnTo>
                    <a:pt x="6674" y="197931"/>
                  </a:lnTo>
                  <a:lnTo>
                    <a:pt x="4104" y="192340"/>
                  </a:lnTo>
                  <a:lnTo>
                    <a:pt x="4239" y="184045"/>
                  </a:lnTo>
                  <a:lnTo>
                    <a:pt x="8387" y="177913"/>
                  </a:lnTo>
                  <a:lnTo>
                    <a:pt x="10461" y="173765"/>
                  </a:lnTo>
                  <a:lnTo>
                    <a:pt x="11228" y="16961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5" name="手繪多邊形: 圖案 344">
              <a:extLst>
                <a:ext uri="{FF2B5EF4-FFF2-40B4-BE49-F238E27FC236}">
                  <a16:creationId xmlns:a16="http://schemas.microsoft.com/office/drawing/2014/main" id="{61431FB7-F3C7-4191-A86F-C2DBDD9639D7}"/>
                </a:ext>
              </a:extLst>
            </p:cNvPr>
            <p:cNvSpPr/>
            <p:nvPr/>
          </p:nvSpPr>
          <p:spPr>
            <a:xfrm>
              <a:off x="3649544" y="3710099"/>
              <a:ext cx="777655" cy="629785"/>
            </a:xfrm>
            <a:custGeom>
              <a:avLst/>
              <a:gdLst>
                <a:gd name="connsiteX0" fmla="*/ 53744 w 640228"/>
                <a:gd name="connsiteY0" fmla="*/ 439234 h 518495"/>
                <a:gd name="connsiteX1" fmla="*/ 46170 w 640228"/>
                <a:gd name="connsiteY1" fmla="*/ 445997 h 518495"/>
                <a:gd name="connsiteX2" fmla="*/ 37739 w 640228"/>
                <a:gd name="connsiteY2" fmla="*/ 447666 h 518495"/>
                <a:gd name="connsiteX3" fmla="*/ 31021 w 640228"/>
                <a:gd name="connsiteY3" fmla="*/ 446809 h 518495"/>
                <a:gd name="connsiteX4" fmla="*/ 23446 w 640228"/>
                <a:gd name="connsiteY4" fmla="*/ 445997 h 518495"/>
                <a:gd name="connsiteX5" fmla="*/ 16728 w 640228"/>
                <a:gd name="connsiteY5" fmla="*/ 442616 h 518495"/>
                <a:gd name="connsiteX6" fmla="*/ 12490 w 640228"/>
                <a:gd name="connsiteY6" fmla="*/ 440948 h 518495"/>
                <a:gd name="connsiteX7" fmla="*/ 8297 w 640228"/>
                <a:gd name="connsiteY7" fmla="*/ 436710 h 518495"/>
                <a:gd name="connsiteX8" fmla="*/ 4104 w 640228"/>
                <a:gd name="connsiteY8" fmla="*/ 435041 h 518495"/>
                <a:gd name="connsiteX9" fmla="*/ 4916 w 640228"/>
                <a:gd name="connsiteY9" fmla="*/ 428324 h 518495"/>
                <a:gd name="connsiteX10" fmla="*/ 5772 w 640228"/>
                <a:gd name="connsiteY10" fmla="*/ 422417 h 518495"/>
                <a:gd name="connsiteX11" fmla="*/ 10822 w 640228"/>
                <a:gd name="connsiteY11" fmla="*/ 422417 h 518495"/>
                <a:gd name="connsiteX12" fmla="*/ 15872 w 640228"/>
                <a:gd name="connsiteY12" fmla="*/ 419036 h 518495"/>
                <a:gd name="connsiteX13" fmla="*/ 17540 w 640228"/>
                <a:gd name="connsiteY13" fmla="*/ 414843 h 518495"/>
                <a:gd name="connsiteX14" fmla="*/ 19208 w 640228"/>
                <a:gd name="connsiteY14" fmla="*/ 411461 h 518495"/>
                <a:gd name="connsiteX15" fmla="*/ 19208 w 640228"/>
                <a:gd name="connsiteY15" fmla="*/ 404743 h 518495"/>
                <a:gd name="connsiteX16" fmla="*/ 22590 w 640228"/>
                <a:gd name="connsiteY16" fmla="*/ 399694 h 518495"/>
                <a:gd name="connsiteX17" fmla="*/ 24303 w 640228"/>
                <a:gd name="connsiteY17" fmla="*/ 392976 h 518495"/>
                <a:gd name="connsiteX18" fmla="*/ 29353 w 640228"/>
                <a:gd name="connsiteY18" fmla="*/ 388738 h 518495"/>
                <a:gd name="connsiteX19" fmla="*/ 25971 w 640228"/>
                <a:gd name="connsiteY19" fmla="*/ 380351 h 518495"/>
                <a:gd name="connsiteX20" fmla="*/ 24303 w 640228"/>
                <a:gd name="connsiteY20" fmla="*/ 372777 h 518495"/>
                <a:gd name="connsiteX21" fmla="*/ 24303 w 640228"/>
                <a:gd name="connsiteY21" fmla="*/ 366014 h 518495"/>
                <a:gd name="connsiteX22" fmla="*/ 24303 w 640228"/>
                <a:gd name="connsiteY22" fmla="*/ 353390 h 518495"/>
                <a:gd name="connsiteX23" fmla="*/ 27639 w 640228"/>
                <a:gd name="connsiteY23" fmla="*/ 343290 h 518495"/>
                <a:gd name="connsiteX24" fmla="*/ 27639 w 640228"/>
                <a:gd name="connsiteY24" fmla="*/ 334048 h 518495"/>
                <a:gd name="connsiteX25" fmla="*/ 25971 w 640228"/>
                <a:gd name="connsiteY25" fmla="*/ 324805 h 518495"/>
                <a:gd name="connsiteX26" fmla="*/ 23446 w 640228"/>
                <a:gd name="connsiteY26" fmla="*/ 314705 h 518495"/>
                <a:gd name="connsiteX27" fmla="*/ 23446 w 640228"/>
                <a:gd name="connsiteY27" fmla="*/ 310467 h 518495"/>
                <a:gd name="connsiteX28" fmla="*/ 20921 w 640228"/>
                <a:gd name="connsiteY28" fmla="*/ 302036 h 518495"/>
                <a:gd name="connsiteX29" fmla="*/ 20065 w 640228"/>
                <a:gd name="connsiteY29" fmla="*/ 295318 h 518495"/>
                <a:gd name="connsiteX30" fmla="*/ 17540 w 640228"/>
                <a:gd name="connsiteY30" fmla="*/ 289457 h 518495"/>
                <a:gd name="connsiteX31" fmla="*/ 15872 w 640228"/>
                <a:gd name="connsiteY31" fmla="*/ 281026 h 518495"/>
                <a:gd name="connsiteX32" fmla="*/ 22590 w 640228"/>
                <a:gd name="connsiteY32" fmla="*/ 291125 h 518495"/>
                <a:gd name="connsiteX33" fmla="*/ 22590 w 640228"/>
                <a:gd name="connsiteY33" fmla="*/ 284407 h 518495"/>
                <a:gd name="connsiteX34" fmla="*/ 20921 w 640228"/>
                <a:gd name="connsiteY34" fmla="*/ 276833 h 518495"/>
                <a:gd name="connsiteX35" fmla="*/ 26828 w 640228"/>
                <a:gd name="connsiteY35" fmla="*/ 282694 h 518495"/>
                <a:gd name="connsiteX36" fmla="*/ 28045 w 640228"/>
                <a:gd name="connsiteY36" fmla="*/ 286030 h 518495"/>
                <a:gd name="connsiteX37" fmla="*/ 29353 w 640228"/>
                <a:gd name="connsiteY37" fmla="*/ 289457 h 518495"/>
                <a:gd name="connsiteX38" fmla="*/ 31021 w 640228"/>
                <a:gd name="connsiteY38" fmla="*/ 278501 h 518495"/>
                <a:gd name="connsiteX39" fmla="*/ 27639 w 640228"/>
                <a:gd name="connsiteY39" fmla="*/ 269213 h 518495"/>
                <a:gd name="connsiteX40" fmla="*/ 25971 w 640228"/>
                <a:gd name="connsiteY40" fmla="*/ 263352 h 518495"/>
                <a:gd name="connsiteX41" fmla="*/ 25971 w 640228"/>
                <a:gd name="connsiteY41" fmla="*/ 256634 h 518495"/>
                <a:gd name="connsiteX42" fmla="*/ 26828 w 640228"/>
                <a:gd name="connsiteY42" fmla="*/ 249871 h 518495"/>
                <a:gd name="connsiteX43" fmla="*/ 30164 w 640228"/>
                <a:gd name="connsiteY43" fmla="*/ 241440 h 518495"/>
                <a:gd name="connsiteX44" fmla="*/ 35214 w 640228"/>
                <a:gd name="connsiteY44" fmla="*/ 233910 h 518495"/>
                <a:gd name="connsiteX45" fmla="*/ 34402 w 640228"/>
                <a:gd name="connsiteY45" fmla="*/ 226336 h 518495"/>
                <a:gd name="connsiteX46" fmla="*/ 35214 w 640228"/>
                <a:gd name="connsiteY46" fmla="*/ 217048 h 518495"/>
                <a:gd name="connsiteX47" fmla="*/ 41120 w 640228"/>
                <a:gd name="connsiteY47" fmla="*/ 206092 h 518495"/>
                <a:gd name="connsiteX48" fmla="*/ 41977 w 640228"/>
                <a:gd name="connsiteY48" fmla="*/ 216191 h 518495"/>
                <a:gd name="connsiteX49" fmla="*/ 49551 w 640228"/>
                <a:gd name="connsiteY49" fmla="*/ 215380 h 518495"/>
                <a:gd name="connsiteX50" fmla="*/ 51220 w 640228"/>
                <a:gd name="connsiteY50" fmla="*/ 209473 h 518495"/>
                <a:gd name="connsiteX51" fmla="*/ 57126 w 640228"/>
                <a:gd name="connsiteY51" fmla="*/ 206949 h 518495"/>
                <a:gd name="connsiteX52" fmla="*/ 62987 w 640228"/>
                <a:gd name="connsiteY52" fmla="*/ 203612 h 518495"/>
                <a:gd name="connsiteX53" fmla="*/ 69750 w 640228"/>
                <a:gd name="connsiteY53" fmla="*/ 198562 h 518495"/>
                <a:gd name="connsiteX54" fmla="*/ 74800 w 640228"/>
                <a:gd name="connsiteY54" fmla="*/ 193468 h 518495"/>
                <a:gd name="connsiteX55" fmla="*/ 83186 w 640228"/>
                <a:gd name="connsiteY55" fmla="*/ 188418 h 518495"/>
                <a:gd name="connsiteX56" fmla="*/ 91617 w 640228"/>
                <a:gd name="connsiteY56" fmla="*/ 185893 h 518495"/>
                <a:gd name="connsiteX57" fmla="*/ 101717 w 640228"/>
                <a:gd name="connsiteY57" fmla="*/ 185893 h 518495"/>
                <a:gd name="connsiteX58" fmla="*/ 108434 w 640228"/>
                <a:gd name="connsiteY58" fmla="*/ 182557 h 518495"/>
                <a:gd name="connsiteX59" fmla="*/ 115197 w 640228"/>
                <a:gd name="connsiteY59" fmla="*/ 179175 h 518495"/>
                <a:gd name="connsiteX60" fmla="*/ 125297 w 640228"/>
                <a:gd name="connsiteY60" fmla="*/ 178319 h 518495"/>
                <a:gd name="connsiteX61" fmla="*/ 128633 w 640228"/>
                <a:gd name="connsiteY61" fmla="*/ 173269 h 518495"/>
                <a:gd name="connsiteX62" fmla="*/ 137064 w 640228"/>
                <a:gd name="connsiteY62" fmla="*/ 173269 h 518495"/>
                <a:gd name="connsiteX63" fmla="*/ 146307 w 640228"/>
                <a:gd name="connsiteY63" fmla="*/ 173269 h 518495"/>
                <a:gd name="connsiteX64" fmla="*/ 154738 w 640228"/>
                <a:gd name="connsiteY64" fmla="*/ 169076 h 518495"/>
                <a:gd name="connsiteX65" fmla="*/ 163981 w 640228"/>
                <a:gd name="connsiteY65" fmla="*/ 165694 h 518495"/>
                <a:gd name="connsiteX66" fmla="*/ 169031 w 640228"/>
                <a:gd name="connsiteY66" fmla="*/ 158976 h 518495"/>
                <a:gd name="connsiteX67" fmla="*/ 170744 w 640228"/>
                <a:gd name="connsiteY67" fmla="*/ 148020 h 518495"/>
                <a:gd name="connsiteX68" fmla="*/ 176605 w 640228"/>
                <a:gd name="connsiteY68" fmla="*/ 142971 h 518495"/>
                <a:gd name="connsiteX69" fmla="*/ 185036 w 640228"/>
                <a:gd name="connsiteY69" fmla="*/ 137109 h 518495"/>
                <a:gd name="connsiteX70" fmla="*/ 183368 w 640228"/>
                <a:gd name="connsiteY70" fmla="*/ 130346 h 518495"/>
                <a:gd name="connsiteX71" fmla="*/ 184180 w 640228"/>
                <a:gd name="connsiteY71" fmla="*/ 122817 h 518495"/>
                <a:gd name="connsiteX72" fmla="*/ 200185 w 640228"/>
                <a:gd name="connsiteY72" fmla="*/ 109336 h 518495"/>
                <a:gd name="connsiteX73" fmla="*/ 202710 w 640228"/>
                <a:gd name="connsiteY73" fmla="*/ 121960 h 518495"/>
                <a:gd name="connsiteX74" fmla="*/ 206092 w 640228"/>
                <a:gd name="connsiteY74" fmla="*/ 128678 h 518495"/>
                <a:gd name="connsiteX75" fmla="*/ 210285 w 640228"/>
                <a:gd name="connsiteY75" fmla="*/ 121104 h 518495"/>
                <a:gd name="connsiteX76" fmla="*/ 211141 w 640228"/>
                <a:gd name="connsiteY76" fmla="*/ 116054 h 518495"/>
                <a:gd name="connsiteX77" fmla="*/ 206092 w 640228"/>
                <a:gd name="connsiteY77" fmla="*/ 109336 h 518495"/>
                <a:gd name="connsiteX78" fmla="*/ 211953 w 640228"/>
                <a:gd name="connsiteY78" fmla="*/ 105955 h 518495"/>
                <a:gd name="connsiteX79" fmla="*/ 217003 w 640228"/>
                <a:gd name="connsiteY79" fmla="*/ 108480 h 518495"/>
                <a:gd name="connsiteX80" fmla="*/ 222909 w 640228"/>
                <a:gd name="connsiteY80" fmla="*/ 105955 h 518495"/>
                <a:gd name="connsiteX81" fmla="*/ 225434 w 640228"/>
                <a:gd name="connsiteY81" fmla="*/ 100905 h 518495"/>
                <a:gd name="connsiteX82" fmla="*/ 225434 w 640228"/>
                <a:gd name="connsiteY82" fmla="*/ 96712 h 518495"/>
                <a:gd name="connsiteX83" fmla="*/ 225434 w 640228"/>
                <a:gd name="connsiteY83" fmla="*/ 89949 h 518495"/>
                <a:gd name="connsiteX84" fmla="*/ 228816 w 640228"/>
                <a:gd name="connsiteY84" fmla="*/ 88281 h 518495"/>
                <a:gd name="connsiteX85" fmla="*/ 234677 w 640228"/>
                <a:gd name="connsiteY85" fmla="*/ 89949 h 518495"/>
                <a:gd name="connsiteX86" fmla="*/ 234677 w 640228"/>
                <a:gd name="connsiteY86" fmla="*/ 84088 h 518495"/>
                <a:gd name="connsiteX87" fmla="*/ 243108 w 640228"/>
                <a:gd name="connsiteY87" fmla="*/ 83231 h 518495"/>
                <a:gd name="connsiteX88" fmla="*/ 239726 w 640228"/>
                <a:gd name="connsiteY88" fmla="*/ 76513 h 518495"/>
                <a:gd name="connsiteX89" fmla="*/ 245633 w 640228"/>
                <a:gd name="connsiteY89" fmla="*/ 75657 h 518495"/>
                <a:gd name="connsiteX90" fmla="*/ 249014 w 640228"/>
                <a:gd name="connsiteY90" fmla="*/ 69750 h 518495"/>
                <a:gd name="connsiteX91" fmla="*/ 254921 w 640228"/>
                <a:gd name="connsiteY91" fmla="*/ 73132 h 518495"/>
                <a:gd name="connsiteX92" fmla="*/ 256589 w 640228"/>
                <a:gd name="connsiteY92" fmla="*/ 65557 h 518495"/>
                <a:gd name="connsiteX93" fmla="*/ 263307 w 640228"/>
                <a:gd name="connsiteY93" fmla="*/ 64700 h 518495"/>
                <a:gd name="connsiteX94" fmla="*/ 269213 w 640228"/>
                <a:gd name="connsiteY94" fmla="*/ 60507 h 518495"/>
                <a:gd name="connsiteX95" fmla="*/ 275931 w 640228"/>
                <a:gd name="connsiteY95" fmla="*/ 61364 h 518495"/>
                <a:gd name="connsiteX96" fmla="*/ 281837 w 640228"/>
                <a:gd name="connsiteY96" fmla="*/ 68082 h 518495"/>
                <a:gd name="connsiteX97" fmla="*/ 285219 w 640228"/>
                <a:gd name="connsiteY97" fmla="*/ 72275 h 518495"/>
                <a:gd name="connsiteX98" fmla="*/ 285219 w 640228"/>
                <a:gd name="connsiteY98" fmla="*/ 78181 h 518495"/>
                <a:gd name="connsiteX99" fmla="*/ 285219 w 640228"/>
                <a:gd name="connsiteY99" fmla="*/ 85756 h 518495"/>
                <a:gd name="connsiteX100" fmla="*/ 287699 w 640228"/>
                <a:gd name="connsiteY100" fmla="*/ 84899 h 518495"/>
                <a:gd name="connsiteX101" fmla="*/ 291937 w 640228"/>
                <a:gd name="connsiteY101" fmla="*/ 81563 h 518495"/>
                <a:gd name="connsiteX102" fmla="*/ 297798 w 640228"/>
                <a:gd name="connsiteY102" fmla="*/ 80706 h 518495"/>
                <a:gd name="connsiteX103" fmla="*/ 303704 w 640228"/>
                <a:gd name="connsiteY103" fmla="*/ 84899 h 518495"/>
                <a:gd name="connsiteX104" fmla="*/ 307942 w 640228"/>
                <a:gd name="connsiteY104" fmla="*/ 84088 h 518495"/>
                <a:gd name="connsiteX105" fmla="*/ 310422 w 640228"/>
                <a:gd name="connsiteY105" fmla="*/ 78181 h 518495"/>
                <a:gd name="connsiteX106" fmla="*/ 310422 w 640228"/>
                <a:gd name="connsiteY106" fmla="*/ 73132 h 518495"/>
                <a:gd name="connsiteX107" fmla="*/ 306229 w 640228"/>
                <a:gd name="connsiteY107" fmla="*/ 69750 h 518495"/>
                <a:gd name="connsiteX108" fmla="*/ 311279 w 640228"/>
                <a:gd name="connsiteY108" fmla="*/ 62221 h 518495"/>
                <a:gd name="connsiteX109" fmla="*/ 317185 w 640228"/>
                <a:gd name="connsiteY109" fmla="*/ 56314 h 518495"/>
                <a:gd name="connsiteX110" fmla="*/ 320521 w 640228"/>
                <a:gd name="connsiteY110" fmla="*/ 53790 h 518495"/>
                <a:gd name="connsiteX111" fmla="*/ 321378 w 640228"/>
                <a:gd name="connsiteY111" fmla="*/ 48740 h 518495"/>
                <a:gd name="connsiteX112" fmla="*/ 326428 w 640228"/>
                <a:gd name="connsiteY112" fmla="*/ 43690 h 518495"/>
                <a:gd name="connsiteX113" fmla="*/ 328953 w 640228"/>
                <a:gd name="connsiteY113" fmla="*/ 38640 h 518495"/>
                <a:gd name="connsiteX114" fmla="*/ 334859 w 640228"/>
                <a:gd name="connsiteY114" fmla="*/ 36927 h 518495"/>
                <a:gd name="connsiteX115" fmla="*/ 339909 w 640228"/>
                <a:gd name="connsiteY115" fmla="*/ 33591 h 518495"/>
                <a:gd name="connsiteX116" fmla="*/ 347483 w 640228"/>
                <a:gd name="connsiteY116" fmla="*/ 33591 h 518495"/>
                <a:gd name="connsiteX117" fmla="*/ 355058 w 640228"/>
                <a:gd name="connsiteY117" fmla="*/ 33591 h 518495"/>
                <a:gd name="connsiteX118" fmla="*/ 362632 w 640228"/>
                <a:gd name="connsiteY118" fmla="*/ 31877 h 518495"/>
                <a:gd name="connsiteX119" fmla="*/ 366825 w 640228"/>
                <a:gd name="connsiteY119" fmla="*/ 26828 h 518495"/>
                <a:gd name="connsiteX120" fmla="*/ 364301 w 640228"/>
                <a:gd name="connsiteY120" fmla="*/ 22635 h 518495"/>
                <a:gd name="connsiteX121" fmla="*/ 366825 w 640228"/>
                <a:gd name="connsiteY121" fmla="*/ 18442 h 518495"/>
                <a:gd name="connsiteX122" fmla="*/ 374400 w 640228"/>
                <a:gd name="connsiteY122" fmla="*/ 20967 h 518495"/>
                <a:gd name="connsiteX123" fmla="*/ 381974 w 640228"/>
                <a:gd name="connsiteY123" fmla="*/ 25160 h 518495"/>
                <a:gd name="connsiteX124" fmla="*/ 388737 w 640228"/>
                <a:gd name="connsiteY124" fmla="*/ 26016 h 518495"/>
                <a:gd name="connsiteX125" fmla="*/ 391262 w 640228"/>
                <a:gd name="connsiteY125" fmla="*/ 28541 h 518495"/>
                <a:gd name="connsiteX126" fmla="*/ 395455 w 640228"/>
                <a:gd name="connsiteY126" fmla="*/ 28541 h 518495"/>
                <a:gd name="connsiteX127" fmla="*/ 399648 w 640228"/>
                <a:gd name="connsiteY127" fmla="*/ 30209 h 518495"/>
                <a:gd name="connsiteX128" fmla="*/ 408080 w 640228"/>
                <a:gd name="connsiteY128" fmla="*/ 30209 h 518495"/>
                <a:gd name="connsiteX129" fmla="*/ 412273 w 640228"/>
                <a:gd name="connsiteY129" fmla="*/ 32734 h 518495"/>
                <a:gd name="connsiteX130" fmla="*/ 418179 w 640228"/>
                <a:gd name="connsiteY130" fmla="*/ 31877 h 518495"/>
                <a:gd name="connsiteX131" fmla="*/ 421561 w 640228"/>
                <a:gd name="connsiteY131" fmla="*/ 30209 h 518495"/>
                <a:gd name="connsiteX132" fmla="*/ 426610 w 640228"/>
                <a:gd name="connsiteY132" fmla="*/ 30209 h 518495"/>
                <a:gd name="connsiteX133" fmla="*/ 431660 w 640228"/>
                <a:gd name="connsiteY133" fmla="*/ 35259 h 518495"/>
                <a:gd name="connsiteX134" fmla="*/ 426610 w 640228"/>
                <a:gd name="connsiteY134" fmla="*/ 41977 h 518495"/>
                <a:gd name="connsiteX135" fmla="*/ 426610 w 640228"/>
                <a:gd name="connsiteY135" fmla="*/ 50408 h 518495"/>
                <a:gd name="connsiteX136" fmla="*/ 419847 w 640228"/>
                <a:gd name="connsiteY136" fmla="*/ 50408 h 518495"/>
                <a:gd name="connsiteX137" fmla="*/ 413986 w 640228"/>
                <a:gd name="connsiteY137" fmla="*/ 51265 h 518495"/>
                <a:gd name="connsiteX138" fmla="*/ 415654 w 640228"/>
                <a:gd name="connsiteY138" fmla="*/ 57983 h 518495"/>
                <a:gd name="connsiteX139" fmla="*/ 407223 w 640228"/>
                <a:gd name="connsiteY139" fmla="*/ 72275 h 518495"/>
                <a:gd name="connsiteX140" fmla="*/ 403030 w 640228"/>
                <a:gd name="connsiteY140" fmla="*/ 79038 h 518495"/>
                <a:gd name="connsiteX141" fmla="*/ 403886 w 640228"/>
                <a:gd name="connsiteY141" fmla="*/ 82374 h 518495"/>
                <a:gd name="connsiteX142" fmla="*/ 408080 w 640228"/>
                <a:gd name="connsiteY142" fmla="*/ 87424 h 518495"/>
                <a:gd name="connsiteX143" fmla="*/ 413986 w 640228"/>
                <a:gd name="connsiteY143" fmla="*/ 94187 h 518495"/>
                <a:gd name="connsiteX144" fmla="*/ 421561 w 640228"/>
                <a:gd name="connsiteY144" fmla="*/ 97523 h 518495"/>
                <a:gd name="connsiteX145" fmla="*/ 429947 w 640228"/>
                <a:gd name="connsiteY145" fmla="*/ 104286 h 518495"/>
                <a:gd name="connsiteX146" fmla="*/ 436710 w 640228"/>
                <a:gd name="connsiteY146" fmla="*/ 107623 h 518495"/>
                <a:gd name="connsiteX147" fmla="*/ 440903 w 640228"/>
                <a:gd name="connsiteY147" fmla="*/ 116054 h 518495"/>
                <a:gd name="connsiteX148" fmla="*/ 449334 w 640228"/>
                <a:gd name="connsiteY148" fmla="*/ 116911 h 518495"/>
                <a:gd name="connsiteX149" fmla="*/ 454383 w 640228"/>
                <a:gd name="connsiteY149" fmla="*/ 124485 h 518495"/>
                <a:gd name="connsiteX150" fmla="*/ 461958 w 640228"/>
                <a:gd name="connsiteY150" fmla="*/ 129535 h 518495"/>
                <a:gd name="connsiteX151" fmla="*/ 469532 w 640228"/>
                <a:gd name="connsiteY151" fmla="*/ 133728 h 518495"/>
                <a:gd name="connsiteX152" fmla="*/ 473726 w 640228"/>
                <a:gd name="connsiteY152" fmla="*/ 128678 h 518495"/>
                <a:gd name="connsiteX153" fmla="*/ 482968 w 640228"/>
                <a:gd name="connsiteY153" fmla="*/ 121960 h 518495"/>
                <a:gd name="connsiteX154" fmla="*/ 486350 w 640228"/>
                <a:gd name="connsiteY154" fmla="*/ 114386 h 518495"/>
                <a:gd name="connsiteX155" fmla="*/ 490543 w 640228"/>
                <a:gd name="connsiteY155" fmla="*/ 107623 h 518495"/>
                <a:gd name="connsiteX156" fmla="*/ 495593 w 640228"/>
                <a:gd name="connsiteY156" fmla="*/ 99237 h 518495"/>
                <a:gd name="connsiteX157" fmla="*/ 499831 w 640228"/>
                <a:gd name="connsiteY157" fmla="*/ 87424 h 518495"/>
                <a:gd name="connsiteX158" fmla="*/ 500642 w 640228"/>
                <a:gd name="connsiteY158" fmla="*/ 79850 h 518495"/>
                <a:gd name="connsiteX159" fmla="*/ 501499 w 640228"/>
                <a:gd name="connsiteY159" fmla="*/ 73988 h 518495"/>
                <a:gd name="connsiteX160" fmla="*/ 501499 w 640228"/>
                <a:gd name="connsiteY160" fmla="*/ 65557 h 518495"/>
                <a:gd name="connsiteX161" fmla="*/ 502355 w 640228"/>
                <a:gd name="connsiteY161" fmla="*/ 59651 h 518495"/>
                <a:gd name="connsiteX162" fmla="*/ 504880 w 640228"/>
                <a:gd name="connsiteY162" fmla="*/ 52933 h 518495"/>
                <a:gd name="connsiteX163" fmla="*/ 504880 w 640228"/>
                <a:gd name="connsiteY163" fmla="*/ 48740 h 518495"/>
                <a:gd name="connsiteX164" fmla="*/ 508217 w 640228"/>
                <a:gd name="connsiteY164" fmla="*/ 43690 h 518495"/>
                <a:gd name="connsiteX165" fmla="*/ 508217 w 640228"/>
                <a:gd name="connsiteY165" fmla="*/ 35259 h 518495"/>
                <a:gd name="connsiteX166" fmla="*/ 514123 w 640228"/>
                <a:gd name="connsiteY166" fmla="*/ 25160 h 518495"/>
                <a:gd name="connsiteX167" fmla="*/ 514980 w 640228"/>
                <a:gd name="connsiteY167" fmla="*/ 18442 h 518495"/>
                <a:gd name="connsiteX168" fmla="*/ 518316 w 640228"/>
                <a:gd name="connsiteY168" fmla="*/ 13392 h 518495"/>
                <a:gd name="connsiteX169" fmla="*/ 522554 w 640228"/>
                <a:gd name="connsiteY169" fmla="*/ 4104 h 518495"/>
                <a:gd name="connsiteX170" fmla="*/ 528416 w 640228"/>
                <a:gd name="connsiteY170" fmla="*/ 9154 h 518495"/>
                <a:gd name="connsiteX171" fmla="*/ 529272 w 640228"/>
                <a:gd name="connsiteY171" fmla="*/ 18442 h 518495"/>
                <a:gd name="connsiteX172" fmla="*/ 529272 w 640228"/>
                <a:gd name="connsiteY172" fmla="*/ 23491 h 518495"/>
                <a:gd name="connsiteX173" fmla="*/ 534322 w 640228"/>
                <a:gd name="connsiteY173" fmla="*/ 27684 h 518495"/>
                <a:gd name="connsiteX174" fmla="*/ 530129 w 640228"/>
                <a:gd name="connsiteY174" fmla="*/ 35259 h 518495"/>
                <a:gd name="connsiteX175" fmla="*/ 531797 w 640228"/>
                <a:gd name="connsiteY175" fmla="*/ 40309 h 518495"/>
                <a:gd name="connsiteX176" fmla="*/ 535179 w 640228"/>
                <a:gd name="connsiteY176" fmla="*/ 44502 h 518495"/>
                <a:gd name="connsiteX177" fmla="*/ 535179 w 640228"/>
                <a:gd name="connsiteY177" fmla="*/ 51265 h 518495"/>
                <a:gd name="connsiteX178" fmla="*/ 535179 w 640228"/>
                <a:gd name="connsiteY178" fmla="*/ 58839 h 518495"/>
                <a:gd name="connsiteX179" fmla="*/ 535179 w 640228"/>
                <a:gd name="connsiteY179" fmla="*/ 63032 h 518495"/>
                <a:gd name="connsiteX180" fmla="*/ 535179 w 640228"/>
                <a:gd name="connsiteY180" fmla="*/ 70607 h 518495"/>
                <a:gd name="connsiteX181" fmla="*/ 540228 w 640228"/>
                <a:gd name="connsiteY181" fmla="*/ 72275 h 518495"/>
                <a:gd name="connsiteX182" fmla="*/ 547803 w 640228"/>
                <a:gd name="connsiteY182" fmla="*/ 71463 h 518495"/>
                <a:gd name="connsiteX183" fmla="*/ 551996 w 640228"/>
                <a:gd name="connsiteY183" fmla="*/ 73988 h 518495"/>
                <a:gd name="connsiteX184" fmla="*/ 557046 w 640228"/>
                <a:gd name="connsiteY184" fmla="*/ 80706 h 518495"/>
                <a:gd name="connsiteX185" fmla="*/ 559570 w 640228"/>
                <a:gd name="connsiteY185" fmla="*/ 87424 h 518495"/>
                <a:gd name="connsiteX186" fmla="*/ 556189 w 640228"/>
                <a:gd name="connsiteY186" fmla="*/ 94187 h 518495"/>
                <a:gd name="connsiteX187" fmla="*/ 556189 w 640228"/>
                <a:gd name="connsiteY187" fmla="*/ 100048 h 518495"/>
                <a:gd name="connsiteX188" fmla="*/ 557046 w 640228"/>
                <a:gd name="connsiteY188" fmla="*/ 107623 h 518495"/>
                <a:gd name="connsiteX189" fmla="*/ 559570 w 640228"/>
                <a:gd name="connsiteY189" fmla="*/ 114386 h 518495"/>
                <a:gd name="connsiteX190" fmla="*/ 561239 w 640228"/>
                <a:gd name="connsiteY190" fmla="*/ 122817 h 518495"/>
                <a:gd name="connsiteX191" fmla="*/ 562952 w 640228"/>
                <a:gd name="connsiteY191" fmla="*/ 130346 h 518495"/>
                <a:gd name="connsiteX192" fmla="*/ 562952 w 640228"/>
                <a:gd name="connsiteY192" fmla="*/ 137921 h 518495"/>
                <a:gd name="connsiteX193" fmla="*/ 560427 w 640228"/>
                <a:gd name="connsiteY193" fmla="*/ 143827 h 518495"/>
                <a:gd name="connsiteX194" fmla="*/ 561239 w 640228"/>
                <a:gd name="connsiteY194" fmla="*/ 148877 h 518495"/>
                <a:gd name="connsiteX195" fmla="*/ 562952 w 640228"/>
                <a:gd name="connsiteY195" fmla="*/ 153927 h 518495"/>
                <a:gd name="connsiteX196" fmla="*/ 566288 w 640228"/>
                <a:gd name="connsiteY196" fmla="*/ 158120 h 518495"/>
                <a:gd name="connsiteX197" fmla="*/ 570526 w 640228"/>
                <a:gd name="connsiteY197" fmla="*/ 161501 h 518495"/>
                <a:gd name="connsiteX198" fmla="*/ 577244 w 640228"/>
                <a:gd name="connsiteY198" fmla="*/ 161501 h 518495"/>
                <a:gd name="connsiteX199" fmla="*/ 578101 w 640228"/>
                <a:gd name="connsiteY199" fmla="*/ 166551 h 518495"/>
                <a:gd name="connsiteX200" fmla="*/ 583151 w 640228"/>
                <a:gd name="connsiteY200" fmla="*/ 169932 h 518495"/>
                <a:gd name="connsiteX201" fmla="*/ 586487 w 640228"/>
                <a:gd name="connsiteY201" fmla="*/ 172457 h 518495"/>
                <a:gd name="connsiteX202" fmla="*/ 592393 w 640228"/>
                <a:gd name="connsiteY202" fmla="*/ 175794 h 518495"/>
                <a:gd name="connsiteX203" fmla="*/ 594062 w 640228"/>
                <a:gd name="connsiteY203" fmla="*/ 180032 h 518495"/>
                <a:gd name="connsiteX204" fmla="*/ 594918 w 640228"/>
                <a:gd name="connsiteY204" fmla="*/ 185082 h 518495"/>
                <a:gd name="connsiteX205" fmla="*/ 595775 w 640228"/>
                <a:gd name="connsiteY205" fmla="*/ 190131 h 518495"/>
                <a:gd name="connsiteX206" fmla="*/ 599968 w 640228"/>
                <a:gd name="connsiteY206" fmla="*/ 194324 h 518495"/>
                <a:gd name="connsiteX207" fmla="*/ 600825 w 640228"/>
                <a:gd name="connsiteY207" fmla="*/ 202756 h 518495"/>
                <a:gd name="connsiteX208" fmla="*/ 600825 w 640228"/>
                <a:gd name="connsiteY208" fmla="*/ 206949 h 518495"/>
                <a:gd name="connsiteX209" fmla="*/ 600825 w 640228"/>
                <a:gd name="connsiteY209" fmla="*/ 211998 h 518495"/>
                <a:gd name="connsiteX210" fmla="*/ 600825 w 640228"/>
                <a:gd name="connsiteY210" fmla="*/ 217048 h 518495"/>
                <a:gd name="connsiteX211" fmla="*/ 606686 w 640228"/>
                <a:gd name="connsiteY211" fmla="*/ 216191 h 518495"/>
                <a:gd name="connsiteX212" fmla="*/ 610924 w 640228"/>
                <a:gd name="connsiteY212" fmla="*/ 217048 h 518495"/>
                <a:gd name="connsiteX213" fmla="*/ 615974 w 640228"/>
                <a:gd name="connsiteY213" fmla="*/ 217048 h 518495"/>
                <a:gd name="connsiteX214" fmla="*/ 616785 w 640228"/>
                <a:gd name="connsiteY214" fmla="*/ 222098 h 518495"/>
                <a:gd name="connsiteX215" fmla="*/ 616785 w 640228"/>
                <a:gd name="connsiteY215" fmla="*/ 233054 h 518495"/>
                <a:gd name="connsiteX216" fmla="*/ 617642 w 640228"/>
                <a:gd name="connsiteY216" fmla="*/ 238915 h 518495"/>
                <a:gd name="connsiteX217" fmla="*/ 621023 w 640228"/>
                <a:gd name="connsiteY217" fmla="*/ 245678 h 518495"/>
                <a:gd name="connsiteX218" fmla="*/ 626885 w 640228"/>
                <a:gd name="connsiteY218" fmla="*/ 247346 h 518495"/>
                <a:gd name="connsiteX219" fmla="*/ 627741 w 640228"/>
                <a:gd name="connsiteY219" fmla="*/ 254109 h 518495"/>
                <a:gd name="connsiteX220" fmla="*/ 632791 w 640228"/>
                <a:gd name="connsiteY220" fmla="*/ 262495 h 518495"/>
                <a:gd name="connsiteX221" fmla="*/ 634459 w 640228"/>
                <a:gd name="connsiteY221" fmla="*/ 267545 h 518495"/>
                <a:gd name="connsiteX222" fmla="*/ 637841 w 640228"/>
                <a:gd name="connsiteY222" fmla="*/ 274308 h 518495"/>
                <a:gd name="connsiteX223" fmla="*/ 638697 w 640228"/>
                <a:gd name="connsiteY223" fmla="*/ 281837 h 518495"/>
                <a:gd name="connsiteX224" fmla="*/ 636172 w 640228"/>
                <a:gd name="connsiteY224" fmla="*/ 288600 h 518495"/>
                <a:gd name="connsiteX225" fmla="*/ 633647 w 640228"/>
                <a:gd name="connsiteY225" fmla="*/ 296986 h 518495"/>
                <a:gd name="connsiteX226" fmla="*/ 632791 w 640228"/>
                <a:gd name="connsiteY226" fmla="*/ 305418 h 518495"/>
                <a:gd name="connsiteX227" fmla="*/ 632791 w 640228"/>
                <a:gd name="connsiteY227" fmla="*/ 310467 h 518495"/>
                <a:gd name="connsiteX228" fmla="*/ 632791 w 640228"/>
                <a:gd name="connsiteY228" fmla="*/ 317230 h 518495"/>
                <a:gd name="connsiteX229" fmla="*/ 631934 w 640228"/>
                <a:gd name="connsiteY229" fmla="*/ 326473 h 518495"/>
                <a:gd name="connsiteX230" fmla="*/ 626885 w 640228"/>
                <a:gd name="connsiteY230" fmla="*/ 335716 h 518495"/>
                <a:gd name="connsiteX231" fmla="*/ 620167 w 640228"/>
                <a:gd name="connsiteY231" fmla="*/ 347528 h 518495"/>
                <a:gd name="connsiteX232" fmla="*/ 615117 w 640228"/>
                <a:gd name="connsiteY232" fmla="*/ 356771 h 518495"/>
                <a:gd name="connsiteX233" fmla="*/ 610924 w 640228"/>
                <a:gd name="connsiteY233" fmla="*/ 365202 h 518495"/>
                <a:gd name="connsiteX234" fmla="*/ 603349 w 640228"/>
                <a:gd name="connsiteY234" fmla="*/ 376970 h 518495"/>
                <a:gd name="connsiteX235" fmla="*/ 591537 w 640228"/>
                <a:gd name="connsiteY235" fmla="*/ 392119 h 518495"/>
                <a:gd name="connsiteX236" fmla="*/ 583962 w 640228"/>
                <a:gd name="connsiteY236" fmla="*/ 403075 h 518495"/>
                <a:gd name="connsiteX237" fmla="*/ 571338 w 640228"/>
                <a:gd name="connsiteY237" fmla="*/ 409793 h 518495"/>
                <a:gd name="connsiteX238" fmla="*/ 564620 w 640228"/>
                <a:gd name="connsiteY238" fmla="*/ 418224 h 518495"/>
                <a:gd name="connsiteX239" fmla="*/ 557046 w 640228"/>
                <a:gd name="connsiteY239" fmla="*/ 424085 h 518495"/>
                <a:gd name="connsiteX240" fmla="*/ 550328 w 640228"/>
                <a:gd name="connsiteY240" fmla="*/ 435041 h 518495"/>
                <a:gd name="connsiteX241" fmla="*/ 541896 w 640228"/>
                <a:gd name="connsiteY241" fmla="*/ 440091 h 518495"/>
                <a:gd name="connsiteX242" fmla="*/ 536847 w 640228"/>
                <a:gd name="connsiteY242" fmla="*/ 447666 h 518495"/>
                <a:gd name="connsiteX243" fmla="*/ 527604 w 640228"/>
                <a:gd name="connsiteY243" fmla="*/ 457765 h 518495"/>
                <a:gd name="connsiteX244" fmla="*/ 520841 w 640228"/>
                <a:gd name="connsiteY244" fmla="*/ 467008 h 518495"/>
                <a:gd name="connsiteX245" fmla="*/ 509930 w 640228"/>
                <a:gd name="connsiteY245" fmla="*/ 477107 h 518495"/>
                <a:gd name="connsiteX246" fmla="*/ 505692 w 640228"/>
                <a:gd name="connsiteY246" fmla="*/ 485538 h 518495"/>
                <a:gd name="connsiteX247" fmla="*/ 501499 w 640228"/>
                <a:gd name="connsiteY247" fmla="*/ 493970 h 518495"/>
                <a:gd name="connsiteX248" fmla="*/ 488018 w 640228"/>
                <a:gd name="connsiteY248" fmla="*/ 497351 h 518495"/>
                <a:gd name="connsiteX249" fmla="*/ 470344 w 640228"/>
                <a:gd name="connsiteY249" fmla="*/ 499019 h 518495"/>
                <a:gd name="connsiteX250" fmla="*/ 459433 w 640228"/>
                <a:gd name="connsiteY250" fmla="*/ 504880 h 518495"/>
                <a:gd name="connsiteX251" fmla="*/ 448477 w 640228"/>
                <a:gd name="connsiteY251" fmla="*/ 512455 h 518495"/>
                <a:gd name="connsiteX252" fmla="*/ 437521 w 640228"/>
                <a:gd name="connsiteY252" fmla="*/ 515836 h 518495"/>
                <a:gd name="connsiteX253" fmla="*/ 430803 w 640228"/>
                <a:gd name="connsiteY253" fmla="*/ 513312 h 518495"/>
                <a:gd name="connsiteX254" fmla="*/ 426610 w 640228"/>
                <a:gd name="connsiteY254" fmla="*/ 508262 h 518495"/>
                <a:gd name="connsiteX255" fmla="*/ 425754 w 640228"/>
                <a:gd name="connsiteY255" fmla="*/ 504069 h 518495"/>
                <a:gd name="connsiteX256" fmla="*/ 425754 w 640228"/>
                <a:gd name="connsiteY256" fmla="*/ 497351 h 518495"/>
                <a:gd name="connsiteX257" fmla="*/ 415654 w 640228"/>
                <a:gd name="connsiteY257" fmla="*/ 504880 h 518495"/>
                <a:gd name="connsiteX258" fmla="*/ 408080 w 640228"/>
                <a:gd name="connsiteY258" fmla="*/ 510787 h 518495"/>
                <a:gd name="connsiteX259" fmla="*/ 397980 w 640228"/>
                <a:gd name="connsiteY259" fmla="*/ 516693 h 518495"/>
                <a:gd name="connsiteX260" fmla="*/ 390406 w 640228"/>
                <a:gd name="connsiteY260" fmla="*/ 513312 h 518495"/>
                <a:gd name="connsiteX261" fmla="*/ 384499 w 640228"/>
                <a:gd name="connsiteY261" fmla="*/ 509930 h 518495"/>
                <a:gd name="connsiteX262" fmla="*/ 377781 w 640228"/>
                <a:gd name="connsiteY262" fmla="*/ 507405 h 518495"/>
                <a:gd name="connsiteX263" fmla="*/ 368539 w 640228"/>
                <a:gd name="connsiteY263" fmla="*/ 507405 h 518495"/>
                <a:gd name="connsiteX264" fmla="*/ 366825 w 640228"/>
                <a:gd name="connsiteY264" fmla="*/ 503212 h 518495"/>
                <a:gd name="connsiteX265" fmla="*/ 361776 w 640228"/>
                <a:gd name="connsiteY265" fmla="*/ 503212 h 518495"/>
                <a:gd name="connsiteX266" fmla="*/ 356726 w 640228"/>
                <a:gd name="connsiteY266" fmla="*/ 496494 h 518495"/>
                <a:gd name="connsiteX267" fmla="*/ 355058 w 640228"/>
                <a:gd name="connsiteY267" fmla="*/ 491445 h 518495"/>
                <a:gd name="connsiteX268" fmla="*/ 355058 w 640228"/>
                <a:gd name="connsiteY268" fmla="*/ 486395 h 518495"/>
                <a:gd name="connsiteX269" fmla="*/ 355915 w 640228"/>
                <a:gd name="connsiteY269" fmla="*/ 481345 h 518495"/>
                <a:gd name="connsiteX270" fmla="*/ 360108 w 640228"/>
                <a:gd name="connsiteY270" fmla="*/ 477107 h 518495"/>
                <a:gd name="connsiteX271" fmla="*/ 360964 w 640228"/>
                <a:gd name="connsiteY271" fmla="*/ 469533 h 518495"/>
                <a:gd name="connsiteX272" fmla="*/ 360964 w 640228"/>
                <a:gd name="connsiteY272" fmla="*/ 464483 h 518495"/>
                <a:gd name="connsiteX273" fmla="*/ 358439 w 640228"/>
                <a:gd name="connsiteY273" fmla="*/ 459433 h 518495"/>
                <a:gd name="connsiteX274" fmla="*/ 358439 w 640228"/>
                <a:gd name="connsiteY274" fmla="*/ 451859 h 518495"/>
                <a:gd name="connsiteX275" fmla="*/ 350008 w 640228"/>
                <a:gd name="connsiteY275" fmla="*/ 456097 h 518495"/>
                <a:gd name="connsiteX276" fmla="*/ 344102 w 640228"/>
                <a:gd name="connsiteY276" fmla="*/ 456097 h 518495"/>
                <a:gd name="connsiteX277" fmla="*/ 349152 w 640228"/>
                <a:gd name="connsiteY277" fmla="*/ 449334 h 518495"/>
                <a:gd name="connsiteX278" fmla="*/ 353390 w 640228"/>
                <a:gd name="connsiteY278" fmla="*/ 446809 h 518495"/>
                <a:gd name="connsiteX279" fmla="*/ 353390 w 640228"/>
                <a:gd name="connsiteY279" fmla="*/ 441759 h 518495"/>
                <a:gd name="connsiteX280" fmla="*/ 353390 w 640228"/>
                <a:gd name="connsiteY280" fmla="*/ 434185 h 518495"/>
                <a:gd name="connsiteX281" fmla="*/ 345815 w 640228"/>
                <a:gd name="connsiteY281" fmla="*/ 440948 h 518495"/>
                <a:gd name="connsiteX282" fmla="*/ 343290 w 640228"/>
                <a:gd name="connsiteY282" fmla="*/ 447666 h 518495"/>
                <a:gd name="connsiteX283" fmla="*/ 335716 w 640228"/>
                <a:gd name="connsiteY283" fmla="*/ 450190 h 518495"/>
                <a:gd name="connsiteX284" fmla="*/ 328141 w 640228"/>
                <a:gd name="connsiteY284" fmla="*/ 451047 h 518495"/>
                <a:gd name="connsiteX285" fmla="*/ 329809 w 640228"/>
                <a:gd name="connsiteY285" fmla="*/ 445997 h 518495"/>
                <a:gd name="connsiteX286" fmla="*/ 337384 w 640228"/>
                <a:gd name="connsiteY286" fmla="*/ 445997 h 518495"/>
                <a:gd name="connsiteX287" fmla="*/ 340720 w 640228"/>
                <a:gd name="connsiteY287" fmla="*/ 440948 h 518495"/>
                <a:gd name="connsiteX288" fmla="*/ 344959 w 640228"/>
                <a:gd name="connsiteY288" fmla="*/ 433373 h 518495"/>
                <a:gd name="connsiteX289" fmla="*/ 349152 w 640228"/>
                <a:gd name="connsiteY289" fmla="*/ 429135 h 518495"/>
                <a:gd name="connsiteX290" fmla="*/ 354201 w 640228"/>
                <a:gd name="connsiteY290" fmla="*/ 424085 h 518495"/>
                <a:gd name="connsiteX291" fmla="*/ 355915 w 640228"/>
                <a:gd name="connsiteY291" fmla="*/ 418224 h 518495"/>
                <a:gd name="connsiteX292" fmla="*/ 358439 w 640228"/>
                <a:gd name="connsiteY292" fmla="*/ 413986 h 518495"/>
                <a:gd name="connsiteX293" fmla="*/ 358439 w 640228"/>
                <a:gd name="connsiteY293" fmla="*/ 408125 h 518495"/>
                <a:gd name="connsiteX294" fmla="*/ 350820 w 640228"/>
                <a:gd name="connsiteY294" fmla="*/ 413986 h 518495"/>
                <a:gd name="connsiteX295" fmla="*/ 344959 w 640228"/>
                <a:gd name="connsiteY295" fmla="*/ 419036 h 518495"/>
                <a:gd name="connsiteX296" fmla="*/ 342434 w 640228"/>
                <a:gd name="connsiteY296" fmla="*/ 422417 h 518495"/>
                <a:gd name="connsiteX297" fmla="*/ 334002 w 640228"/>
                <a:gd name="connsiteY297" fmla="*/ 426610 h 518495"/>
                <a:gd name="connsiteX298" fmla="*/ 327284 w 640228"/>
                <a:gd name="connsiteY298" fmla="*/ 434185 h 518495"/>
                <a:gd name="connsiteX299" fmla="*/ 319710 w 640228"/>
                <a:gd name="connsiteY299" fmla="*/ 436710 h 518495"/>
                <a:gd name="connsiteX300" fmla="*/ 317185 w 640228"/>
                <a:gd name="connsiteY300" fmla="*/ 442616 h 518495"/>
                <a:gd name="connsiteX301" fmla="*/ 311279 w 640228"/>
                <a:gd name="connsiteY301" fmla="*/ 443473 h 518495"/>
                <a:gd name="connsiteX302" fmla="*/ 311279 w 640228"/>
                <a:gd name="connsiteY302" fmla="*/ 436710 h 518495"/>
                <a:gd name="connsiteX303" fmla="*/ 311279 w 640228"/>
                <a:gd name="connsiteY303" fmla="*/ 431660 h 518495"/>
                <a:gd name="connsiteX304" fmla="*/ 311279 w 640228"/>
                <a:gd name="connsiteY304" fmla="*/ 424942 h 518495"/>
                <a:gd name="connsiteX305" fmla="*/ 308754 w 640228"/>
                <a:gd name="connsiteY305" fmla="*/ 420749 h 518495"/>
                <a:gd name="connsiteX306" fmla="*/ 308754 w 640228"/>
                <a:gd name="connsiteY306" fmla="*/ 416511 h 518495"/>
                <a:gd name="connsiteX307" fmla="*/ 301179 w 640228"/>
                <a:gd name="connsiteY307" fmla="*/ 410650 h 518495"/>
                <a:gd name="connsiteX308" fmla="*/ 304561 w 640228"/>
                <a:gd name="connsiteY308" fmla="*/ 405600 h 518495"/>
                <a:gd name="connsiteX309" fmla="*/ 302848 w 640228"/>
                <a:gd name="connsiteY309" fmla="*/ 402218 h 518495"/>
                <a:gd name="connsiteX310" fmla="*/ 299511 w 640228"/>
                <a:gd name="connsiteY310" fmla="*/ 394644 h 518495"/>
                <a:gd name="connsiteX311" fmla="*/ 292793 w 640228"/>
                <a:gd name="connsiteY311" fmla="*/ 394644 h 518495"/>
                <a:gd name="connsiteX312" fmla="*/ 288555 w 640228"/>
                <a:gd name="connsiteY312" fmla="*/ 392976 h 518495"/>
                <a:gd name="connsiteX313" fmla="*/ 280981 w 640228"/>
                <a:gd name="connsiteY313" fmla="*/ 393787 h 518495"/>
                <a:gd name="connsiteX314" fmla="*/ 275931 w 640228"/>
                <a:gd name="connsiteY314" fmla="*/ 389594 h 518495"/>
                <a:gd name="connsiteX315" fmla="*/ 270024 w 640228"/>
                <a:gd name="connsiteY315" fmla="*/ 386213 h 518495"/>
                <a:gd name="connsiteX316" fmla="*/ 261638 w 640228"/>
                <a:gd name="connsiteY316" fmla="*/ 386213 h 518495"/>
                <a:gd name="connsiteX317" fmla="*/ 253207 w 640228"/>
                <a:gd name="connsiteY317" fmla="*/ 383688 h 518495"/>
                <a:gd name="connsiteX318" fmla="*/ 243108 w 640228"/>
                <a:gd name="connsiteY318" fmla="*/ 383688 h 518495"/>
                <a:gd name="connsiteX319" fmla="*/ 234677 w 640228"/>
                <a:gd name="connsiteY319" fmla="*/ 387069 h 518495"/>
                <a:gd name="connsiteX320" fmla="*/ 221241 w 640228"/>
                <a:gd name="connsiteY320" fmla="*/ 388738 h 518495"/>
                <a:gd name="connsiteX321" fmla="*/ 210285 w 640228"/>
                <a:gd name="connsiteY321" fmla="*/ 392119 h 518495"/>
                <a:gd name="connsiteX322" fmla="*/ 196804 w 640228"/>
                <a:gd name="connsiteY322" fmla="*/ 400550 h 518495"/>
                <a:gd name="connsiteX323" fmla="*/ 182512 w 640228"/>
                <a:gd name="connsiteY323" fmla="*/ 398837 h 518495"/>
                <a:gd name="connsiteX324" fmla="*/ 171556 w 640228"/>
                <a:gd name="connsiteY324" fmla="*/ 401362 h 518495"/>
                <a:gd name="connsiteX325" fmla="*/ 159788 w 640228"/>
                <a:gd name="connsiteY325" fmla="*/ 405600 h 518495"/>
                <a:gd name="connsiteX326" fmla="*/ 152214 w 640228"/>
                <a:gd name="connsiteY326" fmla="*/ 412318 h 518495"/>
                <a:gd name="connsiteX327" fmla="*/ 144639 w 640228"/>
                <a:gd name="connsiteY327" fmla="*/ 419036 h 518495"/>
                <a:gd name="connsiteX328" fmla="*/ 137921 w 640228"/>
                <a:gd name="connsiteY328" fmla="*/ 424085 h 518495"/>
                <a:gd name="connsiteX329" fmla="*/ 128633 w 640228"/>
                <a:gd name="connsiteY329" fmla="*/ 426610 h 518495"/>
                <a:gd name="connsiteX330" fmla="*/ 118534 w 640228"/>
                <a:gd name="connsiteY330" fmla="*/ 426610 h 518495"/>
                <a:gd name="connsiteX331" fmla="*/ 106766 w 640228"/>
                <a:gd name="connsiteY331" fmla="*/ 427467 h 518495"/>
                <a:gd name="connsiteX332" fmla="*/ 94999 w 640228"/>
                <a:gd name="connsiteY332" fmla="*/ 426610 h 518495"/>
                <a:gd name="connsiteX333" fmla="*/ 83186 w 640228"/>
                <a:gd name="connsiteY333" fmla="*/ 429135 h 518495"/>
                <a:gd name="connsiteX334" fmla="*/ 70562 w 640228"/>
                <a:gd name="connsiteY334" fmla="*/ 433373 h 518495"/>
                <a:gd name="connsiteX335" fmla="*/ 62176 w 640228"/>
                <a:gd name="connsiteY335" fmla="*/ 438423 h 51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40228" h="518495">
                  <a:moveTo>
                    <a:pt x="53744" y="439234"/>
                  </a:moveTo>
                  <a:lnTo>
                    <a:pt x="46170" y="445997"/>
                  </a:lnTo>
                  <a:lnTo>
                    <a:pt x="37739" y="447666"/>
                  </a:lnTo>
                  <a:lnTo>
                    <a:pt x="31021" y="446809"/>
                  </a:lnTo>
                  <a:lnTo>
                    <a:pt x="23446" y="445997"/>
                  </a:lnTo>
                  <a:lnTo>
                    <a:pt x="16728" y="442616"/>
                  </a:lnTo>
                  <a:lnTo>
                    <a:pt x="12490" y="440948"/>
                  </a:lnTo>
                  <a:lnTo>
                    <a:pt x="8297" y="436710"/>
                  </a:lnTo>
                  <a:lnTo>
                    <a:pt x="4104" y="435041"/>
                  </a:lnTo>
                  <a:lnTo>
                    <a:pt x="4916" y="428324"/>
                  </a:lnTo>
                  <a:lnTo>
                    <a:pt x="5772" y="422417"/>
                  </a:lnTo>
                  <a:lnTo>
                    <a:pt x="10822" y="422417"/>
                  </a:lnTo>
                  <a:lnTo>
                    <a:pt x="15872" y="419036"/>
                  </a:lnTo>
                  <a:lnTo>
                    <a:pt x="17540" y="414843"/>
                  </a:lnTo>
                  <a:lnTo>
                    <a:pt x="19208" y="411461"/>
                  </a:lnTo>
                  <a:lnTo>
                    <a:pt x="19208" y="404743"/>
                  </a:lnTo>
                  <a:lnTo>
                    <a:pt x="22590" y="399694"/>
                  </a:lnTo>
                  <a:lnTo>
                    <a:pt x="24303" y="392976"/>
                  </a:lnTo>
                  <a:lnTo>
                    <a:pt x="29353" y="388738"/>
                  </a:lnTo>
                  <a:lnTo>
                    <a:pt x="25971" y="380351"/>
                  </a:lnTo>
                  <a:lnTo>
                    <a:pt x="24303" y="372777"/>
                  </a:lnTo>
                  <a:lnTo>
                    <a:pt x="24303" y="366014"/>
                  </a:lnTo>
                  <a:lnTo>
                    <a:pt x="24303" y="353390"/>
                  </a:lnTo>
                  <a:lnTo>
                    <a:pt x="27639" y="343290"/>
                  </a:lnTo>
                  <a:lnTo>
                    <a:pt x="27639" y="334048"/>
                  </a:lnTo>
                  <a:lnTo>
                    <a:pt x="25971" y="324805"/>
                  </a:lnTo>
                  <a:lnTo>
                    <a:pt x="23446" y="314705"/>
                  </a:lnTo>
                  <a:lnTo>
                    <a:pt x="23446" y="310467"/>
                  </a:lnTo>
                  <a:lnTo>
                    <a:pt x="20921" y="302036"/>
                  </a:lnTo>
                  <a:lnTo>
                    <a:pt x="20065" y="295318"/>
                  </a:lnTo>
                  <a:lnTo>
                    <a:pt x="17540" y="289457"/>
                  </a:lnTo>
                  <a:lnTo>
                    <a:pt x="15872" y="281026"/>
                  </a:lnTo>
                  <a:lnTo>
                    <a:pt x="22590" y="291125"/>
                  </a:lnTo>
                  <a:lnTo>
                    <a:pt x="22590" y="284407"/>
                  </a:lnTo>
                  <a:lnTo>
                    <a:pt x="20921" y="276833"/>
                  </a:lnTo>
                  <a:lnTo>
                    <a:pt x="26828" y="282694"/>
                  </a:lnTo>
                  <a:lnTo>
                    <a:pt x="28045" y="286030"/>
                  </a:lnTo>
                  <a:lnTo>
                    <a:pt x="29353" y="289457"/>
                  </a:lnTo>
                  <a:lnTo>
                    <a:pt x="31021" y="278501"/>
                  </a:lnTo>
                  <a:lnTo>
                    <a:pt x="27639" y="269213"/>
                  </a:lnTo>
                  <a:lnTo>
                    <a:pt x="25971" y="263352"/>
                  </a:lnTo>
                  <a:lnTo>
                    <a:pt x="25971" y="256634"/>
                  </a:lnTo>
                  <a:lnTo>
                    <a:pt x="26828" y="249871"/>
                  </a:lnTo>
                  <a:lnTo>
                    <a:pt x="30164" y="241440"/>
                  </a:lnTo>
                  <a:lnTo>
                    <a:pt x="35214" y="233910"/>
                  </a:lnTo>
                  <a:lnTo>
                    <a:pt x="34402" y="226336"/>
                  </a:lnTo>
                  <a:lnTo>
                    <a:pt x="35214" y="217048"/>
                  </a:lnTo>
                  <a:lnTo>
                    <a:pt x="41120" y="206092"/>
                  </a:lnTo>
                  <a:lnTo>
                    <a:pt x="41977" y="216191"/>
                  </a:lnTo>
                  <a:lnTo>
                    <a:pt x="49551" y="215380"/>
                  </a:lnTo>
                  <a:lnTo>
                    <a:pt x="51220" y="209473"/>
                  </a:lnTo>
                  <a:lnTo>
                    <a:pt x="57126" y="206949"/>
                  </a:lnTo>
                  <a:lnTo>
                    <a:pt x="62987" y="203612"/>
                  </a:lnTo>
                  <a:lnTo>
                    <a:pt x="69750" y="198562"/>
                  </a:lnTo>
                  <a:lnTo>
                    <a:pt x="74800" y="193468"/>
                  </a:lnTo>
                  <a:lnTo>
                    <a:pt x="83186" y="188418"/>
                  </a:lnTo>
                  <a:lnTo>
                    <a:pt x="91617" y="185893"/>
                  </a:lnTo>
                  <a:lnTo>
                    <a:pt x="101717" y="185893"/>
                  </a:lnTo>
                  <a:lnTo>
                    <a:pt x="108434" y="182557"/>
                  </a:lnTo>
                  <a:lnTo>
                    <a:pt x="115197" y="179175"/>
                  </a:lnTo>
                  <a:lnTo>
                    <a:pt x="125297" y="178319"/>
                  </a:lnTo>
                  <a:lnTo>
                    <a:pt x="128633" y="173269"/>
                  </a:lnTo>
                  <a:lnTo>
                    <a:pt x="137064" y="173269"/>
                  </a:lnTo>
                  <a:lnTo>
                    <a:pt x="146307" y="173269"/>
                  </a:lnTo>
                  <a:lnTo>
                    <a:pt x="154738" y="169076"/>
                  </a:lnTo>
                  <a:lnTo>
                    <a:pt x="163981" y="165694"/>
                  </a:lnTo>
                  <a:lnTo>
                    <a:pt x="169031" y="158976"/>
                  </a:lnTo>
                  <a:lnTo>
                    <a:pt x="170744" y="148020"/>
                  </a:lnTo>
                  <a:lnTo>
                    <a:pt x="176605" y="142971"/>
                  </a:lnTo>
                  <a:lnTo>
                    <a:pt x="185036" y="137109"/>
                  </a:lnTo>
                  <a:lnTo>
                    <a:pt x="183368" y="130346"/>
                  </a:lnTo>
                  <a:lnTo>
                    <a:pt x="184180" y="122817"/>
                  </a:lnTo>
                  <a:lnTo>
                    <a:pt x="200185" y="109336"/>
                  </a:lnTo>
                  <a:lnTo>
                    <a:pt x="202710" y="121960"/>
                  </a:lnTo>
                  <a:lnTo>
                    <a:pt x="206092" y="128678"/>
                  </a:lnTo>
                  <a:lnTo>
                    <a:pt x="210285" y="121104"/>
                  </a:lnTo>
                  <a:lnTo>
                    <a:pt x="211141" y="116054"/>
                  </a:lnTo>
                  <a:lnTo>
                    <a:pt x="206092" y="109336"/>
                  </a:lnTo>
                  <a:lnTo>
                    <a:pt x="211953" y="105955"/>
                  </a:lnTo>
                  <a:lnTo>
                    <a:pt x="217003" y="108480"/>
                  </a:lnTo>
                  <a:lnTo>
                    <a:pt x="222909" y="105955"/>
                  </a:lnTo>
                  <a:lnTo>
                    <a:pt x="225434" y="100905"/>
                  </a:lnTo>
                  <a:lnTo>
                    <a:pt x="225434" y="96712"/>
                  </a:lnTo>
                  <a:lnTo>
                    <a:pt x="225434" y="89949"/>
                  </a:lnTo>
                  <a:lnTo>
                    <a:pt x="228816" y="88281"/>
                  </a:lnTo>
                  <a:lnTo>
                    <a:pt x="234677" y="89949"/>
                  </a:lnTo>
                  <a:lnTo>
                    <a:pt x="234677" y="84088"/>
                  </a:lnTo>
                  <a:lnTo>
                    <a:pt x="243108" y="83231"/>
                  </a:lnTo>
                  <a:lnTo>
                    <a:pt x="239726" y="76513"/>
                  </a:lnTo>
                  <a:lnTo>
                    <a:pt x="245633" y="75657"/>
                  </a:lnTo>
                  <a:lnTo>
                    <a:pt x="249014" y="69750"/>
                  </a:lnTo>
                  <a:lnTo>
                    <a:pt x="254921" y="73132"/>
                  </a:lnTo>
                  <a:lnTo>
                    <a:pt x="256589" y="65557"/>
                  </a:lnTo>
                  <a:lnTo>
                    <a:pt x="263307" y="64700"/>
                  </a:lnTo>
                  <a:lnTo>
                    <a:pt x="269213" y="60507"/>
                  </a:lnTo>
                  <a:lnTo>
                    <a:pt x="275931" y="61364"/>
                  </a:lnTo>
                  <a:lnTo>
                    <a:pt x="281837" y="68082"/>
                  </a:lnTo>
                  <a:lnTo>
                    <a:pt x="285219" y="72275"/>
                  </a:lnTo>
                  <a:lnTo>
                    <a:pt x="285219" y="78181"/>
                  </a:lnTo>
                  <a:lnTo>
                    <a:pt x="285219" y="85756"/>
                  </a:lnTo>
                  <a:lnTo>
                    <a:pt x="287699" y="84899"/>
                  </a:lnTo>
                  <a:lnTo>
                    <a:pt x="291937" y="81563"/>
                  </a:lnTo>
                  <a:lnTo>
                    <a:pt x="297798" y="80706"/>
                  </a:lnTo>
                  <a:lnTo>
                    <a:pt x="303704" y="84899"/>
                  </a:lnTo>
                  <a:lnTo>
                    <a:pt x="307942" y="84088"/>
                  </a:lnTo>
                  <a:lnTo>
                    <a:pt x="310422" y="78181"/>
                  </a:lnTo>
                  <a:lnTo>
                    <a:pt x="310422" y="73132"/>
                  </a:lnTo>
                  <a:lnTo>
                    <a:pt x="306229" y="69750"/>
                  </a:lnTo>
                  <a:lnTo>
                    <a:pt x="311279" y="62221"/>
                  </a:lnTo>
                  <a:lnTo>
                    <a:pt x="317185" y="56314"/>
                  </a:lnTo>
                  <a:lnTo>
                    <a:pt x="320521" y="53790"/>
                  </a:lnTo>
                  <a:lnTo>
                    <a:pt x="321378" y="48740"/>
                  </a:lnTo>
                  <a:lnTo>
                    <a:pt x="326428" y="43690"/>
                  </a:lnTo>
                  <a:lnTo>
                    <a:pt x="328953" y="38640"/>
                  </a:lnTo>
                  <a:lnTo>
                    <a:pt x="334859" y="36927"/>
                  </a:lnTo>
                  <a:lnTo>
                    <a:pt x="339909" y="33591"/>
                  </a:lnTo>
                  <a:lnTo>
                    <a:pt x="347483" y="33591"/>
                  </a:lnTo>
                  <a:lnTo>
                    <a:pt x="355058" y="33591"/>
                  </a:lnTo>
                  <a:lnTo>
                    <a:pt x="362632" y="31877"/>
                  </a:lnTo>
                  <a:lnTo>
                    <a:pt x="366825" y="26828"/>
                  </a:lnTo>
                  <a:lnTo>
                    <a:pt x="364301" y="22635"/>
                  </a:lnTo>
                  <a:lnTo>
                    <a:pt x="366825" y="18442"/>
                  </a:lnTo>
                  <a:lnTo>
                    <a:pt x="374400" y="20967"/>
                  </a:lnTo>
                  <a:lnTo>
                    <a:pt x="381974" y="25160"/>
                  </a:lnTo>
                  <a:lnTo>
                    <a:pt x="388737" y="26016"/>
                  </a:lnTo>
                  <a:lnTo>
                    <a:pt x="391262" y="28541"/>
                  </a:lnTo>
                  <a:lnTo>
                    <a:pt x="395455" y="28541"/>
                  </a:lnTo>
                  <a:lnTo>
                    <a:pt x="399648" y="30209"/>
                  </a:lnTo>
                  <a:lnTo>
                    <a:pt x="408080" y="30209"/>
                  </a:lnTo>
                  <a:lnTo>
                    <a:pt x="412273" y="32734"/>
                  </a:lnTo>
                  <a:lnTo>
                    <a:pt x="418179" y="31877"/>
                  </a:lnTo>
                  <a:lnTo>
                    <a:pt x="421561" y="30209"/>
                  </a:lnTo>
                  <a:lnTo>
                    <a:pt x="426610" y="30209"/>
                  </a:lnTo>
                  <a:lnTo>
                    <a:pt x="431660" y="35259"/>
                  </a:lnTo>
                  <a:lnTo>
                    <a:pt x="426610" y="41977"/>
                  </a:lnTo>
                  <a:lnTo>
                    <a:pt x="426610" y="50408"/>
                  </a:lnTo>
                  <a:lnTo>
                    <a:pt x="419847" y="50408"/>
                  </a:lnTo>
                  <a:lnTo>
                    <a:pt x="413986" y="51265"/>
                  </a:lnTo>
                  <a:lnTo>
                    <a:pt x="415654" y="57983"/>
                  </a:lnTo>
                  <a:lnTo>
                    <a:pt x="407223" y="72275"/>
                  </a:lnTo>
                  <a:lnTo>
                    <a:pt x="403030" y="79038"/>
                  </a:lnTo>
                  <a:lnTo>
                    <a:pt x="403886" y="82374"/>
                  </a:lnTo>
                  <a:lnTo>
                    <a:pt x="408080" y="87424"/>
                  </a:lnTo>
                  <a:lnTo>
                    <a:pt x="413986" y="94187"/>
                  </a:lnTo>
                  <a:lnTo>
                    <a:pt x="421561" y="97523"/>
                  </a:lnTo>
                  <a:lnTo>
                    <a:pt x="429947" y="104286"/>
                  </a:lnTo>
                  <a:lnTo>
                    <a:pt x="436710" y="107623"/>
                  </a:lnTo>
                  <a:lnTo>
                    <a:pt x="440903" y="116054"/>
                  </a:lnTo>
                  <a:lnTo>
                    <a:pt x="449334" y="116911"/>
                  </a:lnTo>
                  <a:lnTo>
                    <a:pt x="454383" y="124485"/>
                  </a:lnTo>
                  <a:lnTo>
                    <a:pt x="461958" y="129535"/>
                  </a:lnTo>
                  <a:lnTo>
                    <a:pt x="469532" y="133728"/>
                  </a:lnTo>
                  <a:lnTo>
                    <a:pt x="473726" y="128678"/>
                  </a:lnTo>
                  <a:lnTo>
                    <a:pt x="482968" y="121960"/>
                  </a:lnTo>
                  <a:lnTo>
                    <a:pt x="486350" y="114386"/>
                  </a:lnTo>
                  <a:lnTo>
                    <a:pt x="490543" y="107623"/>
                  </a:lnTo>
                  <a:lnTo>
                    <a:pt x="495593" y="99237"/>
                  </a:lnTo>
                  <a:lnTo>
                    <a:pt x="499831" y="87424"/>
                  </a:lnTo>
                  <a:lnTo>
                    <a:pt x="500642" y="79850"/>
                  </a:lnTo>
                  <a:lnTo>
                    <a:pt x="501499" y="73988"/>
                  </a:lnTo>
                  <a:lnTo>
                    <a:pt x="501499" y="65557"/>
                  </a:lnTo>
                  <a:lnTo>
                    <a:pt x="502355" y="59651"/>
                  </a:lnTo>
                  <a:lnTo>
                    <a:pt x="504880" y="52933"/>
                  </a:lnTo>
                  <a:lnTo>
                    <a:pt x="504880" y="48740"/>
                  </a:lnTo>
                  <a:lnTo>
                    <a:pt x="508217" y="43690"/>
                  </a:lnTo>
                  <a:lnTo>
                    <a:pt x="508217" y="35259"/>
                  </a:lnTo>
                  <a:lnTo>
                    <a:pt x="514123" y="25160"/>
                  </a:lnTo>
                  <a:lnTo>
                    <a:pt x="514980" y="18442"/>
                  </a:lnTo>
                  <a:lnTo>
                    <a:pt x="518316" y="13392"/>
                  </a:lnTo>
                  <a:lnTo>
                    <a:pt x="522554" y="4104"/>
                  </a:lnTo>
                  <a:lnTo>
                    <a:pt x="528416" y="9154"/>
                  </a:lnTo>
                  <a:lnTo>
                    <a:pt x="529272" y="18442"/>
                  </a:lnTo>
                  <a:lnTo>
                    <a:pt x="529272" y="23491"/>
                  </a:lnTo>
                  <a:lnTo>
                    <a:pt x="534322" y="27684"/>
                  </a:lnTo>
                  <a:lnTo>
                    <a:pt x="530129" y="35259"/>
                  </a:lnTo>
                  <a:lnTo>
                    <a:pt x="531797" y="40309"/>
                  </a:lnTo>
                  <a:lnTo>
                    <a:pt x="535179" y="44502"/>
                  </a:lnTo>
                  <a:lnTo>
                    <a:pt x="535179" y="51265"/>
                  </a:lnTo>
                  <a:lnTo>
                    <a:pt x="535179" y="58839"/>
                  </a:lnTo>
                  <a:lnTo>
                    <a:pt x="535179" y="63032"/>
                  </a:lnTo>
                  <a:lnTo>
                    <a:pt x="535179" y="70607"/>
                  </a:lnTo>
                  <a:lnTo>
                    <a:pt x="540228" y="72275"/>
                  </a:lnTo>
                  <a:lnTo>
                    <a:pt x="547803" y="71463"/>
                  </a:lnTo>
                  <a:lnTo>
                    <a:pt x="551996" y="73988"/>
                  </a:lnTo>
                  <a:lnTo>
                    <a:pt x="557046" y="80706"/>
                  </a:lnTo>
                  <a:lnTo>
                    <a:pt x="559570" y="87424"/>
                  </a:lnTo>
                  <a:lnTo>
                    <a:pt x="556189" y="94187"/>
                  </a:lnTo>
                  <a:lnTo>
                    <a:pt x="556189" y="100048"/>
                  </a:lnTo>
                  <a:lnTo>
                    <a:pt x="557046" y="107623"/>
                  </a:lnTo>
                  <a:lnTo>
                    <a:pt x="559570" y="114386"/>
                  </a:lnTo>
                  <a:lnTo>
                    <a:pt x="561239" y="122817"/>
                  </a:lnTo>
                  <a:lnTo>
                    <a:pt x="562952" y="130346"/>
                  </a:lnTo>
                  <a:lnTo>
                    <a:pt x="562952" y="137921"/>
                  </a:lnTo>
                  <a:lnTo>
                    <a:pt x="560427" y="143827"/>
                  </a:lnTo>
                  <a:lnTo>
                    <a:pt x="561239" y="148877"/>
                  </a:lnTo>
                  <a:lnTo>
                    <a:pt x="562952" y="153927"/>
                  </a:lnTo>
                  <a:lnTo>
                    <a:pt x="566288" y="158120"/>
                  </a:lnTo>
                  <a:lnTo>
                    <a:pt x="570526" y="161501"/>
                  </a:lnTo>
                  <a:lnTo>
                    <a:pt x="577244" y="161501"/>
                  </a:lnTo>
                  <a:lnTo>
                    <a:pt x="578101" y="166551"/>
                  </a:lnTo>
                  <a:lnTo>
                    <a:pt x="583151" y="169932"/>
                  </a:lnTo>
                  <a:lnTo>
                    <a:pt x="586487" y="172457"/>
                  </a:lnTo>
                  <a:lnTo>
                    <a:pt x="592393" y="175794"/>
                  </a:lnTo>
                  <a:lnTo>
                    <a:pt x="594062" y="180032"/>
                  </a:lnTo>
                  <a:lnTo>
                    <a:pt x="594918" y="185082"/>
                  </a:lnTo>
                  <a:lnTo>
                    <a:pt x="595775" y="190131"/>
                  </a:lnTo>
                  <a:lnTo>
                    <a:pt x="599968" y="194324"/>
                  </a:lnTo>
                  <a:lnTo>
                    <a:pt x="600825" y="202756"/>
                  </a:lnTo>
                  <a:lnTo>
                    <a:pt x="600825" y="206949"/>
                  </a:lnTo>
                  <a:lnTo>
                    <a:pt x="600825" y="211998"/>
                  </a:lnTo>
                  <a:lnTo>
                    <a:pt x="600825" y="217048"/>
                  </a:lnTo>
                  <a:lnTo>
                    <a:pt x="606686" y="216191"/>
                  </a:lnTo>
                  <a:lnTo>
                    <a:pt x="610924" y="217048"/>
                  </a:lnTo>
                  <a:lnTo>
                    <a:pt x="615974" y="217048"/>
                  </a:lnTo>
                  <a:lnTo>
                    <a:pt x="616785" y="222098"/>
                  </a:lnTo>
                  <a:lnTo>
                    <a:pt x="616785" y="233054"/>
                  </a:lnTo>
                  <a:lnTo>
                    <a:pt x="617642" y="238915"/>
                  </a:lnTo>
                  <a:lnTo>
                    <a:pt x="621023" y="245678"/>
                  </a:lnTo>
                  <a:lnTo>
                    <a:pt x="626885" y="247346"/>
                  </a:lnTo>
                  <a:lnTo>
                    <a:pt x="627741" y="254109"/>
                  </a:lnTo>
                  <a:lnTo>
                    <a:pt x="632791" y="262495"/>
                  </a:lnTo>
                  <a:lnTo>
                    <a:pt x="634459" y="267545"/>
                  </a:lnTo>
                  <a:lnTo>
                    <a:pt x="637841" y="274308"/>
                  </a:lnTo>
                  <a:lnTo>
                    <a:pt x="638697" y="281837"/>
                  </a:lnTo>
                  <a:lnTo>
                    <a:pt x="636172" y="288600"/>
                  </a:lnTo>
                  <a:lnTo>
                    <a:pt x="633647" y="296986"/>
                  </a:lnTo>
                  <a:lnTo>
                    <a:pt x="632791" y="305418"/>
                  </a:lnTo>
                  <a:lnTo>
                    <a:pt x="632791" y="310467"/>
                  </a:lnTo>
                  <a:lnTo>
                    <a:pt x="632791" y="317230"/>
                  </a:lnTo>
                  <a:lnTo>
                    <a:pt x="631934" y="326473"/>
                  </a:lnTo>
                  <a:lnTo>
                    <a:pt x="626885" y="335716"/>
                  </a:lnTo>
                  <a:lnTo>
                    <a:pt x="620167" y="347528"/>
                  </a:lnTo>
                  <a:lnTo>
                    <a:pt x="615117" y="356771"/>
                  </a:lnTo>
                  <a:lnTo>
                    <a:pt x="610924" y="365202"/>
                  </a:lnTo>
                  <a:lnTo>
                    <a:pt x="603349" y="376970"/>
                  </a:lnTo>
                  <a:lnTo>
                    <a:pt x="591537" y="392119"/>
                  </a:lnTo>
                  <a:lnTo>
                    <a:pt x="583962" y="403075"/>
                  </a:lnTo>
                  <a:lnTo>
                    <a:pt x="571338" y="409793"/>
                  </a:lnTo>
                  <a:lnTo>
                    <a:pt x="564620" y="418224"/>
                  </a:lnTo>
                  <a:lnTo>
                    <a:pt x="557046" y="424085"/>
                  </a:lnTo>
                  <a:lnTo>
                    <a:pt x="550328" y="435041"/>
                  </a:lnTo>
                  <a:lnTo>
                    <a:pt x="541896" y="440091"/>
                  </a:lnTo>
                  <a:lnTo>
                    <a:pt x="536847" y="447666"/>
                  </a:lnTo>
                  <a:lnTo>
                    <a:pt x="527604" y="457765"/>
                  </a:lnTo>
                  <a:lnTo>
                    <a:pt x="520841" y="467008"/>
                  </a:lnTo>
                  <a:lnTo>
                    <a:pt x="509930" y="477107"/>
                  </a:lnTo>
                  <a:lnTo>
                    <a:pt x="505692" y="485538"/>
                  </a:lnTo>
                  <a:lnTo>
                    <a:pt x="501499" y="493970"/>
                  </a:lnTo>
                  <a:lnTo>
                    <a:pt x="488018" y="497351"/>
                  </a:lnTo>
                  <a:lnTo>
                    <a:pt x="470344" y="499019"/>
                  </a:lnTo>
                  <a:lnTo>
                    <a:pt x="459433" y="504880"/>
                  </a:lnTo>
                  <a:lnTo>
                    <a:pt x="448477" y="512455"/>
                  </a:lnTo>
                  <a:lnTo>
                    <a:pt x="437521" y="515836"/>
                  </a:lnTo>
                  <a:lnTo>
                    <a:pt x="430803" y="513312"/>
                  </a:lnTo>
                  <a:lnTo>
                    <a:pt x="426610" y="508262"/>
                  </a:lnTo>
                  <a:lnTo>
                    <a:pt x="425754" y="504069"/>
                  </a:lnTo>
                  <a:lnTo>
                    <a:pt x="425754" y="497351"/>
                  </a:lnTo>
                  <a:lnTo>
                    <a:pt x="415654" y="504880"/>
                  </a:lnTo>
                  <a:lnTo>
                    <a:pt x="408080" y="510787"/>
                  </a:lnTo>
                  <a:lnTo>
                    <a:pt x="397980" y="516693"/>
                  </a:lnTo>
                  <a:lnTo>
                    <a:pt x="390406" y="513312"/>
                  </a:lnTo>
                  <a:lnTo>
                    <a:pt x="384499" y="509930"/>
                  </a:lnTo>
                  <a:lnTo>
                    <a:pt x="377781" y="507405"/>
                  </a:lnTo>
                  <a:lnTo>
                    <a:pt x="368539" y="507405"/>
                  </a:lnTo>
                  <a:lnTo>
                    <a:pt x="366825" y="503212"/>
                  </a:lnTo>
                  <a:lnTo>
                    <a:pt x="361776" y="503212"/>
                  </a:lnTo>
                  <a:lnTo>
                    <a:pt x="356726" y="496494"/>
                  </a:lnTo>
                  <a:lnTo>
                    <a:pt x="355058" y="491445"/>
                  </a:lnTo>
                  <a:lnTo>
                    <a:pt x="355058" y="486395"/>
                  </a:lnTo>
                  <a:lnTo>
                    <a:pt x="355915" y="481345"/>
                  </a:lnTo>
                  <a:lnTo>
                    <a:pt x="360108" y="477107"/>
                  </a:lnTo>
                  <a:lnTo>
                    <a:pt x="360964" y="469533"/>
                  </a:lnTo>
                  <a:lnTo>
                    <a:pt x="360964" y="464483"/>
                  </a:lnTo>
                  <a:lnTo>
                    <a:pt x="358439" y="459433"/>
                  </a:lnTo>
                  <a:lnTo>
                    <a:pt x="358439" y="451859"/>
                  </a:lnTo>
                  <a:lnTo>
                    <a:pt x="350008" y="456097"/>
                  </a:lnTo>
                  <a:lnTo>
                    <a:pt x="344102" y="456097"/>
                  </a:lnTo>
                  <a:lnTo>
                    <a:pt x="349152" y="449334"/>
                  </a:lnTo>
                  <a:lnTo>
                    <a:pt x="353390" y="446809"/>
                  </a:lnTo>
                  <a:lnTo>
                    <a:pt x="353390" y="441759"/>
                  </a:lnTo>
                  <a:lnTo>
                    <a:pt x="353390" y="434185"/>
                  </a:lnTo>
                  <a:lnTo>
                    <a:pt x="345815" y="440948"/>
                  </a:lnTo>
                  <a:lnTo>
                    <a:pt x="343290" y="447666"/>
                  </a:lnTo>
                  <a:lnTo>
                    <a:pt x="335716" y="450190"/>
                  </a:lnTo>
                  <a:lnTo>
                    <a:pt x="328141" y="451047"/>
                  </a:lnTo>
                  <a:lnTo>
                    <a:pt x="329809" y="445997"/>
                  </a:lnTo>
                  <a:lnTo>
                    <a:pt x="337384" y="445997"/>
                  </a:lnTo>
                  <a:lnTo>
                    <a:pt x="340720" y="440948"/>
                  </a:lnTo>
                  <a:lnTo>
                    <a:pt x="344959" y="433373"/>
                  </a:lnTo>
                  <a:lnTo>
                    <a:pt x="349152" y="429135"/>
                  </a:lnTo>
                  <a:lnTo>
                    <a:pt x="354201" y="424085"/>
                  </a:lnTo>
                  <a:lnTo>
                    <a:pt x="355915" y="418224"/>
                  </a:lnTo>
                  <a:lnTo>
                    <a:pt x="358439" y="413986"/>
                  </a:lnTo>
                  <a:lnTo>
                    <a:pt x="358439" y="408125"/>
                  </a:lnTo>
                  <a:lnTo>
                    <a:pt x="350820" y="413986"/>
                  </a:lnTo>
                  <a:lnTo>
                    <a:pt x="344959" y="419036"/>
                  </a:lnTo>
                  <a:lnTo>
                    <a:pt x="342434" y="422417"/>
                  </a:lnTo>
                  <a:lnTo>
                    <a:pt x="334002" y="426610"/>
                  </a:lnTo>
                  <a:lnTo>
                    <a:pt x="327284" y="434185"/>
                  </a:lnTo>
                  <a:lnTo>
                    <a:pt x="319710" y="436710"/>
                  </a:lnTo>
                  <a:lnTo>
                    <a:pt x="317185" y="442616"/>
                  </a:lnTo>
                  <a:lnTo>
                    <a:pt x="311279" y="443473"/>
                  </a:lnTo>
                  <a:lnTo>
                    <a:pt x="311279" y="436710"/>
                  </a:lnTo>
                  <a:lnTo>
                    <a:pt x="311279" y="431660"/>
                  </a:lnTo>
                  <a:lnTo>
                    <a:pt x="311279" y="424942"/>
                  </a:lnTo>
                  <a:lnTo>
                    <a:pt x="308754" y="420749"/>
                  </a:lnTo>
                  <a:lnTo>
                    <a:pt x="308754" y="416511"/>
                  </a:lnTo>
                  <a:lnTo>
                    <a:pt x="301179" y="410650"/>
                  </a:lnTo>
                  <a:lnTo>
                    <a:pt x="304561" y="405600"/>
                  </a:lnTo>
                  <a:lnTo>
                    <a:pt x="302848" y="402218"/>
                  </a:lnTo>
                  <a:lnTo>
                    <a:pt x="299511" y="394644"/>
                  </a:lnTo>
                  <a:lnTo>
                    <a:pt x="292793" y="394644"/>
                  </a:lnTo>
                  <a:lnTo>
                    <a:pt x="288555" y="392976"/>
                  </a:lnTo>
                  <a:lnTo>
                    <a:pt x="280981" y="393787"/>
                  </a:lnTo>
                  <a:lnTo>
                    <a:pt x="275931" y="389594"/>
                  </a:lnTo>
                  <a:lnTo>
                    <a:pt x="270024" y="386213"/>
                  </a:lnTo>
                  <a:lnTo>
                    <a:pt x="261638" y="386213"/>
                  </a:lnTo>
                  <a:lnTo>
                    <a:pt x="253207" y="383688"/>
                  </a:lnTo>
                  <a:lnTo>
                    <a:pt x="243108" y="383688"/>
                  </a:lnTo>
                  <a:lnTo>
                    <a:pt x="234677" y="387069"/>
                  </a:lnTo>
                  <a:lnTo>
                    <a:pt x="221241" y="388738"/>
                  </a:lnTo>
                  <a:lnTo>
                    <a:pt x="210285" y="392119"/>
                  </a:lnTo>
                  <a:lnTo>
                    <a:pt x="196804" y="400550"/>
                  </a:lnTo>
                  <a:lnTo>
                    <a:pt x="182512" y="398837"/>
                  </a:lnTo>
                  <a:lnTo>
                    <a:pt x="171556" y="401362"/>
                  </a:lnTo>
                  <a:lnTo>
                    <a:pt x="159788" y="405600"/>
                  </a:lnTo>
                  <a:lnTo>
                    <a:pt x="152214" y="412318"/>
                  </a:lnTo>
                  <a:lnTo>
                    <a:pt x="144639" y="419036"/>
                  </a:lnTo>
                  <a:lnTo>
                    <a:pt x="137921" y="424085"/>
                  </a:lnTo>
                  <a:lnTo>
                    <a:pt x="128633" y="426610"/>
                  </a:lnTo>
                  <a:lnTo>
                    <a:pt x="118534" y="426610"/>
                  </a:lnTo>
                  <a:lnTo>
                    <a:pt x="106766" y="427467"/>
                  </a:lnTo>
                  <a:lnTo>
                    <a:pt x="94999" y="426610"/>
                  </a:lnTo>
                  <a:lnTo>
                    <a:pt x="83186" y="429135"/>
                  </a:lnTo>
                  <a:lnTo>
                    <a:pt x="70562" y="433373"/>
                  </a:lnTo>
                  <a:lnTo>
                    <a:pt x="62176" y="43842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6" name="手繪多邊形: 圖案 345">
              <a:extLst>
                <a:ext uri="{FF2B5EF4-FFF2-40B4-BE49-F238E27FC236}">
                  <a16:creationId xmlns:a16="http://schemas.microsoft.com/office/drawing/2014/main" id="{FCF52905-0D0A-414A-B413-9B9F6CB469B6}"/>
                </a:ext>
              </a:extLst>
            </p:cNvPr>
            <p:cNvSpPr/>
            <p:nvPr/>
          </p:nvSpPr>
          <p:spPr>
            <a:xfrm>
              <a:off x="4031855" y="4262175"/>
              <a:ext cx="27382" cy="16429"/>
            </a:xfrm>
            <a:custGeom>
              <a:avLst/>
              <a:gdLst>
                <a:gd name="connsiteX0" fmla="*/ 4961 w 22543"/>
                <a:gd name="connsiteY0" fmla="*/ 12490 h 13525"/>
                <a:gd name="connsiteX1" fmla="*/ 10010 w 22543"/>
                <a:gd name="connsiteY1" fmla="*/ 12490 h 13525"/>
                <a:gd name="connsiteX2" fmla="*/ 16728 w 22543"/>
                <a:gd name="connsiteY2" fmla="*/ 12490 h 13525"/>
                <a:gd name="connsiteX3" fmla="*/ 20966 w 22543"/>
                <a:gd name="connsiteY3" fmla="*/ 9965 h 13525"/>
                <a:gd name="connsiteX4" fmla="*/ 21778 w 22543"/>
                <a:gd name="connsiteY4" fmla="*/ 4104 h 13525"/>
                <a:gd name="connsiteX5" fmla="*/ 15917 w 22543"/>
                <a:gd name="connsiteY5" fmla="*/ 4104 h 13525"/>
                <a:gd name="connsiteX6" fmla="*/ 9154 w 22543"/>
                <a:gd name="connsiteY6" fmla="*/ 4104 h 13525"/>
                <a:gd name="connsiteX7" fmla="*/ 4104 w 22543"/>
                <a:gd name="connsiteY7" fmla="*/ 829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43" h="13525">
                  <a:moveTo>
                    <a:pt x="4961" y="12490"/>
                  </a:moveTo>
                  <a:lnTo>
                    <a:pt x="10010" y="12490"/>
                  </a:lnTo>
                  <a:lnTo>
                    <a:pt x="16728" y="12490"/>
                  </a:lnTo>
                  <a:lnTo>
                    <a:pt x="20966" y="9965"/>
                  </a:lnTo>
                  <a:lnTo>
                    <a:pt x="21778" y="4104"/>
                  </a:lnTo>
                  <a:lnTo>
                    <a:pt x="15917" y="4104"/>
                  </a:lnTo>
                  <a:lnTo>
                    <a:pt x="9154" y="4104"/>
                  </a:lnTo>
                  <a:lnTo>
                    <a:pt x="4104" y="829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7" name="手繪多邊形: 圖案 346">
              <a:extLst>
                <a:ext uri="{FF2B5EF4-FFF2-40B4-BE49-F238E27FC236}">
                  <a16:creationId xmlns:a16="http://schemas.microsoft.com/office/drawing/2014/main" id="{A161A4DA-93F3-4987-89A8-1A8157646DA5}"/>
                </a:ext>
              </a:extLst>
            </p:cNvPr>
            <p:cNvSpPr/>
            <p:nvPr/>
          </p:nvSpPr>
          <p:spPr>
            <a:xfrm>
              <a:off x="4106498" y="4372579"/>
              <a:ext cx="87622" cy="71194"/>
            </a:xfrm>
            <a:custGeom>
              <a:avLst/>
              <a:gdLst>
                <a:gd name="connsiteX0" fmla="*/ 13347 w 72138"/>
                <a:gd name="connsiteY0" fmla="*/ 18397 h 58612"/>
                <a:gd name="connsiteX1" fmla="*/ 15060 w 72138"/>
                <a:gd name="connsiteY1" fmla="*/ 10822 h 58612"/>
                <a:gd name="connsiteX2" fmla="*/ 20110 w 72138"/>
                <a:gd name="connsiteY2" fmla="*/ 4104 h 58612"/>
                <a:gd name="connsiteX3" fmla="*/ 25159 w 72138"/>
                <a:gd name="connsiteY3" fmla="*/ 5772 h 58612"/>
                <a:gd name="connsiteX4" fmla="*/ 30209 w 72138"/>
                <a:gd name="connsiteY4" fmla="*/ 9154 h 58612"/>
                <a:gd name="connsiteX5" fmla="*/ 33546 w 72138"/>
                <a:gd name="connsiteY5" fmla="*/ 11679 h 58612"/>
                <a:gd name="connsiteX6" fmla="*/ 42834 w 72138"/>
                <a:gd name="connsiteY6" fmla="*/ 11679 h 58612"/>
                <a:gd name="connsiteX7" fmla="*/ 49551 w 72138"/>
                <a:gd name="connsiteY7" fmla="*/ 11679 h 58612"/>
                <a:gd name="connsiteX8" fmla="*/ 54601 w 72138"/>
                <a:gd name="connsiteY8" fmla="*/ 8297 h 58612"/>
                <a:gd name="connsiteX9" fmla="*/ 59651 w 72138"/>
                <a:gd name="connsiteY9" fmla="*/ 5772 h 58612"/>
                <a:gd name="connsiteX10" fmla="*/ 63844 w 72138"/>
                <a:gd name="connsiteY10" fmla="*/ 5772 h 58612"/>
                <a:gd name="connsiteX11" fmla="*/ 68082 w 72138"/>
                <a:gd name="connsiteY11" fmla="*/ 6629 h 58612"/>
                <a:gd name="connsiteX12" fmla="*/ 64700 w 72138"/>
                <a:gd name="connsiteY12" fmla="*/ 15872 h 58612"/>
                <a:gd name="connsiteX13" fmla="*/ 60507 w 72138"/>
                <a:gd name="connsiteY13" fmla="*/ 24303 h 58612"/>
                <a:gd name="connsiteX14" fmla="*/ 54601 w 72138"/>
                <a:gd name="connsiteY14" fmla="*/ 30164 h 58612"/>
                <a:gd name="connsiteX15" fmla="*/ 47883 w 72138"/>
                <a:gd name="connsiteY15" fmla="*/ 35214 h 58612"/>
                <a:gd name="connsiteX16" fmla="*/ 43645 w 72138"/>
                <a:gd name="connsiteY16" fmla="*/ 41120 h 58612"/>
                <a:gd name="connsiteX17" fmla="*/ 41120 w 72138"/>
                <a:gd name="connsiteY17" fmla="*/ 45313 h 58612"/>
                <a:gd name="connsiteX18" fmla="*/ 34402 w 72138"/>
                <a:gd name="connsiteY18" fmla="*/ 47027 h 58612"/>
                <a:gd name="connsiteX19" fmla="*/ 27684 w 72138"/>
                <a:gd name="connsiteY19" fmla="*/ 51220 h 58612"/>
                <a:gd name="connsiteX20" fmla="*/ 20921 w 72138"/>
                <a:gd name="connsiteY20" fmla="*/ 55413 h 58612"/>
                <a:gd name="connsiteX21" fmla="*/ 12535 w 72138"/>
                <a:gd name="connsiteY21" fmla="*/ 57126 h 58612"/>
                <a:gd name="connsiteX22" fmla="*/ 6629 w 72138"/>
                <a:gd name="connsiteY22" fmla="*/ 55413 h 58612"/>
                <a:gd name="connsiteX23" fmla="*/ 7486 w 72138"/>
                <a:gd name="connsiteY23" fmla="*/ 51220 h 58612"/>
                <a:gd name="connsiteX24" fmla="*/ 4104 w 72138"/>
                <a:gd name="connsiteY24" fmla="*/ 44502 h 58612"/>
                <a:gd name="connsiteX25" fmla="*/ 5772 w 72138"/>
                <a:gd name="connsiteY25" fmla="*/ 39452 h 58612"/>
                <a:gd name="connsiteX26" fmla="*/ 10010 w 72138"/>
                <a:gd name="connsiteY26" fmla="*/ 34402 h 58612"/>
                <a:gd name="connsiteX27" fmla="*/ 11679 w 72138"/>
                <a:gd name="connsiteY27" fmla="*/ 28496 h 58612"/>
                <a:gd name="connsiteX28" fmla="*/ 11679 w 72138"/>
                <a:gd name="connsiteY28" fmla="*/ 23446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138" h="58612">
                  <a:moveTo>
                    <a:pt x="13347" y="18397"/>
                  </a:moveTo>
                  <a:lnTo>
                    <a:pt x="15060" y="10822"/>
                  </a:lnTo>
                  <a:lnTo>
                    <a:pt x="20110" y="4104"/>
                  </a:lnTo>
                  <a:lnTo>
                    <a:pt x="25159" y="5772"/>
                  </a:lnTo>
                  <a:lnTo>
                    <a:pt x="30209" y="9154"/>
                  </a:lnTo>
                  <a:lnTo>
                    <a:pt x="33546" y="11679"/>
                  </a:lnTo>
                  <a:lnTo>
                    <a:pt x="42834" y="11679"/>
                  </a:lnTo>
                  <a:lnTo>
                    <a:pt x="49551" y="11679"/>
                  </a:lnTo>
                  <a:lnTo>
                    <a:pt x="54601" y="8297"/>
                  </a:lnTo>
                  <a:lnTo>
                    <a:pt x="59651" y="5772"/>
                  </a:lnTo>
                  <a:lnTo>
                    <a:pt x="63844" y="5772"/>
                  </a:lnTo>
                  <a:lnTo>
                    <a:pt x="68082" y="6629"/>
                  </a:lnTo>
                  <a:lnTo>
                    <a:pt x="64700" y="15872"/>
                  </a:lnTo>
                  <a:lnTo>
                    <a:pt x="60507" y="24303"/>
                  </a:lnTo>
                  <a:lnTo>
                    <a:pt x="54601" y="30164"/>
                  </a:lnTo>
                  <a:lnTo>
                    <a:pt x="47883" y="35214"/>
                  </a:lnTo>
                  <a:lnTo>
                    <a:pt x="43645" y="41120"/>
                  </a:lnTo>
                  <a:lnTo>
                    <a:pt x="41120" y="45313"/>
                  </a:lnTo>
                  <a:lnTo>
                    <a:pt x="34402" y="47027"/>
                  </a:lnTo>
                  <a:lnTo>
                    <a:pt x="27684" y="51220"/>
                  </a:lnTo>
                  <a:lnTo>
                    <a:pt x="20921" y="55413"/>
                  </a:lnTo>
                  <a:lnTo>
                    <a:pt x="12535" y="57126"/>
                  </a:lnTo>
                  <a:lnTo>
                    <a:pt x="6629" y="55413"/>
                  </a:lnTo>
                  <a:lnTo>
                    <a:pt x="7486" y="51220"/>
                  </a:lnTo>
                  <a:lnTo>
                    <a:pt x="4104" y="44502"/>
                  </a:lnTo>
                  <a:lnTo>
                    <a:pt x="5772" y="39452"/>
                  </a:lnTo>
                  <a:lnTo>
                    <a:pt x="10010" y="34402"/>
                  </a:lnTo>
                  <a:lnTo>
                    <a:pt x="11679" y="28496"/>
                  </a:lnTo>
                  <a:lnTo>
                    <a:pt x="11679" y="2344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8" name="手繪多邊形: 圖案 347">
              <a:extLst>
                <a:ext uri="{FF2B5EF4-FFF2-40B4-BE49-F238E27FC236}">
                  <a16:creationId xmlns:a16="http://schemas.microsoft.com/office/drawing/2014/main" id="{EFE44DAE-56C7-4C79-8530-40F37AF5FE4A}"/>
                </a:ext>
              </a:extLst>
            </p:cNvPr>
            <p:cNvSpPr/>
            <p:nvPr/>
          </p:nvSpPr>
          <p:spPr>
            <a:xfrm>
              <a:off x="4187276" y="4353137"/>
              <a:ext cx="16429" cy="21906"/>
            </a:xfrm>
            <a:custGeom>
              <a:avLst/>
              <a:gdLst>
                <a:gd name="connsiteX0" fmla="*/ 4104 w 13525"/>
                <a:gd name="connsiteY0" fmla="*/ 16728 h 18034"/>
                <a:gd name="connsiteX1" fmla="*/ 5772 w 13525"/>
                <a:gd name="connsiteY1" fmla="*/ 9154 h 18034"/>
                <a:gd name="connsiteX2" fmla="*/ 6629 w 13525"/>
                <a:gd name="connsiteY2" fmla="*/ 4961 h 18034"/>
                <a:gd name="connsiteX3" fmla="*/ 10822 w 13525"/>
                <a:gd name="connsiteY3" fmla="*/ 4104 h 18034"/>
                <a:gd name="connsiteX4" fmla="*/ 11679 w 13525"/>
                <a:gd name="connsiteY4" fmla="*/ 10010 h 18034"/>
                <a:gd name="connsiteX5" fmla="*/ 9965 w 13525"/>
                <a:gd name="connsiteY5" fmla="*/ 15060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8034">
                  <a:moveTo>
                    <a:pt x="4104" y="16728"/>
                  </a:moveTo>
                  <a:lnTo>
                    <a:pt x="5772" y="9154"/>
                  </a:lnTo>
                  <a:lnTo>
                    <a:pt x="6629" y="4961"/>
                  </a:lnTo>
                  <a:lnTo>
                    <a:pt x="10822" y="4104"/>
                  </a:lnTo>
                  <a:lnTo>
                    <a:pt x="11679" y="10010"/>
                  </a:lnTo>
                  <a:lnTo>
                    <a:pt x="9965" y="150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9" name="手繪多邊形: 圖案 348">
              <a:extLst>
                <a:ext uri="{FF2B5EF4-FFF2-40B4-BE49-F238E27FC236}">
                  <a16:creationId xmlns:a16="http://schemas.microsoft.com/office/drawing/2014/main" id="{9BAE52E3-D5A1-4D62-A07E-5DC36C6F67EE}"/>
                </a:ext>
              </a:extLst>
            </p:cNvPr>
            <p:cNvSpPr/>
            <p:nvPr/>
          </p:nvSpPr>
          <p:spPr>
            <a:xfrm>
              <a:off x="4115699" y="4348044"/>
              <a:ext cx="16429" cy="21906"/>
            </a:xfrm>
            <a:custGeom>
              <a:avLst/>
              <a:gdLst>
                <a:gd name="connsiteX0" fmla="*/ 7486 w 13525"/>
                <a:gd name="connsiteY0" fmla="*/ 14203 h 18034"/>
                <a:gd name="connsiteX1" fmla="*/ 11679 w 13525"/>
                <a:gd name="connsiteY1" fmla="*/ 9965 h 18034"/>
                <a:gd name="connsiteX2" fmla="*/ 10822 w 13525"/>
                <a:gd name="connsiteY2" fmla="*/ 4104 h 18034"/>
                <a:gd name="connsiteX3" fmla="*/ 5772 w 13525"/>
                <a:gd name="connsiteY3" fmla="*/ 7440 h 18034"/>
                <a:gd name="connsiteX4" fmla="*/ 4104 w 13525"/>
                <a:gd name="connsiteY4" fmla="*/ 11679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18034">
                  <a:moveTo>
                    <a:pt x="7486" y="14203"/>
                  </a:moveTo>
                  <a:lnTo>
                    <a:pt x="11679" y="9965"/>
                  </a:lnTo>
                  <a:lnTo>
                    <a:pt x="10822" y="4104"/>
                  </a:lnTo>
                  <a:lnTo>
                    <a:pt x="5772" y="7440"/>
                  </a:lnTo>
                  <a:lnTo>
                    <a:pt x="4104" y="1167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0" name="手繪多邊形: 圖案 349">
              <a:extLst>
                <a:ext uri="{FF2B5EF4-FFF2-40B4-BE49-F238E27FC236}">
                  <a16:creationId xmlns:a16="http://schemas.microsoft.com/office/drawing/2014/main" id="{29B083CF-3E0B-4900-915B-0C746AA5603B}"/>
                </a:ext>
              </a:extLst>
            </p:cNvPr>
            <p:cNvSpPr/>
            <p:nvPr/>
          </p:nvSpPr>
          <p:spPr>
            <a:xfrm>
              <a:off x="4040014" y="3721381"/>
              <a:ext cx="32859" cy="21906"/>
            </a:xfrm>
            <a:custGeom>
              <a:avLst/>
              <a:gdLst>
                <a:gd name="connsiteX0" fmla="*/ 6674 w 27051"/>
                <a:gd name="connsiteY0" fmla="*/ 15872 h 18034"/>
                <a:gd name="connsiteX1" fmla="*/ 13392 w 27051"/>
                <a:gd name="connsiteY1" fmla="*/ 16728 h 18034"/>
                <a:gd name="connsiteX2" fmla="*/ 18442 w 27051"/>
                <a:gd name="connsiteY2" fmla="*/ 16728 h 18034"/>
                <a:gd name="connsiteX3" fmla="*/ 25160 w 27051"/>
                <a:gd name="connsiteY3" fmla="*/ 11679 h 18034"/>
                <a:gd name="connsiteX4" fmla="*/ 26016 w 27051"/>
                <a:gd name="connsiteY4" fmla="*/ 7440 h 18034"/>
                <a:gd name="connsiteX5" fmla="*/ 19253 w 27051"/>
                <a:gd name="connsiteY5" fmla="*/ 4104 h 18034"/>
                <a:gd name="connsiteX6" fmla="*/ 15917 w 27051"/>
                <a:gd name="connsiteY6" fmla="*/ 6629 h 18034"/>
                <a:gd name="connsiteX7" fmla="*/ 10010 w 27051"/>
                <a:gd name="connsiteY7" fmla="*/ 4916 h 18034"/>
                <a:gd name="connsiteX8" fmla="*/ 6674 w 27051"/>
                <a:gd name="connsiteY8" fmla="*/ 9154 h 18034"/>
                <a:gd name="connsiteX9" fmla="*/ 4104 w 27051"/>
                <a:gd name="connsiteY9" fmla="*/ 11679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51" h="18034">
                  <a:moveTo>
                    <a:pt x="6674" y="15872"/>
                  </a:moveTo>
                  <a:lnTo>
                    <a:pt x="13392" y="16728"/>
                  </a:lnTo>
                  <a:lnTo>
                    <a:pt x="18442" y="16728"/>
                  </a:lnTo>
                  <a:lnTo>
                    <a:pt x="25160" y="11679"/>
                  </a:lnTo>
                  <a:lnTo>
                    <a:pt x="26016" y="7440"/>
                  </a:lnTo>
                  <a:lnTo>
                    <a:pt x="19253" y="4104"/>
                  </a:lnTo>
                  <a:lnTo>
                    <a:pt x="15917" y="6629"/>
                  </a:lnTo>
                  <a:lnTo>
                    <a:pt x="10010" y="4916"/>
                  </a:lnTo>
                  <a:lnTo>
                    <a:pt x="6674" y="9154"/>
                  </a:lnTo>
                  <a:lnTo>
                    <a:pt x="4104" y="1167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1" name="手繪多邊形: 圖案 350">
              <a:extLst>
                <a:ext uri="{FF2B5EF4-FFF2-40B4-BE49-F238E27FC236}">
                  <a16:creationId xmlns:a16="http://schemas.microsoft.com/office/drawing/2014/main" id="{9303B826-D08C-408F-9CCD-CA21CB3C8BC2}"/>
                </a:ext>
              </a:extLst>
            </p:cNvPr>
            <p:cNvSpPr/>
            <p:nvPr/>
          </p:nvSpPr>
          <p:spPr>
            <a:xfrm>
              <a:off x="4432621" y="4371538"/>
              <a:ext cx="219057" cy="136909"/>
            </a:xfrm>
            <a:custGeom>
              <a:avLst/>
              <a:gdLst>
                <a:gd name="connsiteX0" fmla="*/ 18397 w 180346"/>
                <a:gd name="connsiteY0" fmla="*/ 88281 h 112716"/>
                <a:gd name="connsiteX1" fmla="*/ 24303 w 180346"/>
                <a:gd name="connsiteY1" fmla="*/ 84043 h 112716"/>
                <a:gd name="connsiteX2" fmla="*/ 33546 w 180346"/>
                <a:gd name="connsiteY2" fmla="*/ 76513 h 112716"/>
                <a:gd name="connsiteX3" fmla="*/ 44501 w 180346"/>
                <a:gd name="connsiteY3" fmla="*/ 73132 h 112716"/>
                <a:gd name="connsiteX4" fmla="*/ 47838 w 180346"/>
                <a:gd name="connsiteY4" fmla="*/ 68082 h 112716"/>
                <a:gd name="connsiteX5" fmla="*/ 56270 w 180346"/>
                <a:gd name="connsiteY5" fmla="*/ 65557 h 112716"/>
                <a:gd name="connsiteX6" fmla="*/ 62987 w 180346"/>
                <a:gd name="connsiteY6" fmla="*/ 63844 h 112716"/>
                <a:gd name="connsiteX7" fmla="*/ 71419 w 180346"/>
                <a:gd name="connsiteY7" fmla="*/ 60507 h 112716"/>
                <a:gd name="connsiteX8" fmla="*/ 80661 w 180346"/>
                <a:gd name="connsiteY8" fmla="*/ 56269 h 112716"/>
                <a:gd name="connsiteX9" fmla="*/ 88236 w 180346"/>
                <a:gd name="connsiteY9" fmla="*/ 52933 h 112716"/>
                <a:gd name="connsiteX10" fmla="*/ 99191 w 180346"/>
                <a:gd name="connsiteY10" fmla="*/ 49551 h 112716"/>
                <a:gd name="connsiteX11" fmla="*/ 106766 w 180346"/>
                <a:gd name="connsiteY11" fmla="*/ 44502 h 112716"/>
                <a:gd name="connsiteX12" fmla="*/ 115197 w 180346"/>
                <a:gd name="connsiteY12" fmla="*/ 40309 h 112716"/>
                <a:gd name="connsiteX13" fmla="*/ 120247 w 180346"/>
                <a:gd name="connsiteY13" fmla="*/ 34402 h 112716"/>
                <a:gd name="connsiteX14" fmla="*/ 126965 w 180346"/>
                <a:gd name="connsiteY14" fmla="*/ 27684 h 112716"/>
                <a:gd name="connsiteX15" fmla="*/ 133728 w 180346"/>
                <a:gd name="connsiteY15" fmla="*/ 25160 h 112716"/>
                <a:gd name="connsiteX16" fmla="*/ 140446 w 180346"/>
                <a:gd name="connsiteY16" fmla="*/ 20921 h 112716"/>
                <a:gd name="connsiteX17" fmla="*/ 146352 w 180346"/>
                <a:gd name="connsiteY17" fmla="*/ 15917 h 112716"/>
                <a:gd name="connsiteX18" fmla="*/ 153070 w 180346"/>
                <a:gd name="connsiteY18" fmla="*/ 10011 h 112716"/>
                <a:gd name="connsiteX19" fmla="*/ 158976 w 180346"/>
                <a:gd name="connsiteY19" fmla="*/ 6629 h 112716"/>
                <a:gd name="connsiteX20" fmla="*/ 161501 w 180346"/>
                <a:gd name="connsiteY20" fmla="*/ 4104 h 112716"/>
                <a:gd name="connsiteX21" fmla="*/ 164026 w 180346"/>
                <a:gd name="connsiteY21" fmla="*/ 7486 h 112716"/>
                <a:gd name="connsiteX22" fmla="*/ 163170 w 180346"/>
                <a:gd name="connsiteY22" fmla="*/ 14204 h 112716"/>
                <a:gd name="connsiteX23" fmla="*/ 169076 w 180346"/>
                <a:gd name="connsiteY23" fmla="*/ 14204 h 112716"/>
                <a:gd name="connsiteX24" fmla="*/ 172413 w 180346"/>
                <a:gd name="connsiteY24" fmla="*/ 11679 h 112716"/>
                <a:gd name="connsiteX25" fmla="*/ 179130 w 180346"/>
                <a:gd name="connsiteY25" fmla="*/ 11679 h 112716"/>
                <a:gd name="connsiteX26" fmla="*/ 174125 w 180346"/>
                <a:gd name="connsiteY26" fmla="*/ 16728 h 112716"/>
                <a:gd name="connsiteX27" fmla="*/ 170744 w 180346"/>
                <a:gd name="connsiteY27" fmla="*/ 23446 h 112716"/>
                <a:gd name="connsiteX28" fmla="*/ 165694 w 180346"/>
                <a:gd name="connsiteY28" fmla="*/ 30209 h 112716"/>
                <a:gd name="connsiteX29" fmla="*/ 156452 w 180346"/>
                <a:gd name="connsiteY29" fmla="*/ 35259 h 112716"/>
                <a:gd name="connsiteX30" fmla="*/ 148021 w 180346"/>
                <a:gd name="connsiteY30" fmla="*/ 41165 h 112716"/>
                <a:gd name="connsiteX31" fmla="*/ 139589 w 180346"/>
                <a:gd name="connsiteY31" fmla="*/ 48695 h 112716"/>
                <a:gd name="connsiteX32" fmla="*/ 130346 w 180346"/>
                <a:gd name="connsiteY32" fmla="*/ 51220 h 112716"/>
                <a:gd name="connsiteX33" fmla="*/ 127822 w 180346"/>
                <a:gd name="connsiteY33" fmla="*/ 57126 h 112716"/>
                <a:gd name="connsiteX34" fmla="*/ 126965 w 180346"/>
                <a:gd name="connsiteY34" fmla="*/ 59651 h 112716"/>
                <a:gd name="connsiteX35" fmla="*/ 119391 w 180346"/>
                <a:gd name="connsiteY35" fmla="*/ 60507 h 112716"/>
                <a:gd name="connsiteX36" fmla="*/ 111004 w 180346"/>
                <a:gd name="connsiteY36" fmla="*/ 61364 h 112716"/>
                <a:gd name="connsiteX37" fmla="*/ 100048 w 180346"/>
                <a:gd name="connsiteY37" fmla="*/ 68082 h 112716"/>
                <a:gd name="connsiteX38" fmla="*/ 92474 w 180346"/>
                <a:gd name="connsiteY38" fmla="*/ 74800 h 112716"/>
                <a:gd name="connsiteX39" fmla="*/ 84899 w 180346"/>
                <a:gd name="connsiteY39" fmla="*/ 82374 h 112716"/>
                <a:gd name="connsiteX40" fmla="*/ 74800 w 180346"/>
                <a:gd name="connsiteY40" fmla="*/ 90806 h 112716"/>
                <a:gd name="connsiteX41" fmla="*/ 62987 w 180346"/>
                <a:gd name="connsiteY41" fmla="*/ 99192 h 112716"/>
                <a:gd name="connsiteX42" fmla="*/ 49552 w 180346"/>
                <a:gd name="connsiteY42" fmla="*/ 105098 h 112716"/>
                <a:gd name="connsiteX43" fmla="*/ 39452 w 180346"/>
                <a:gd name="connsiteY43" fmla="*/ 111861 h 112716"/>
                <a:gd name="connsiteX44" fmla="*/ 29352 w 180346"/>
                <a:gd name="connsiteY44" fmla="*/ 111861 h 112716"/>
                <a:gd name="connsiteX45" fmla="*/ 21778 w 180346"/>
                <a:gd name="connsiteY45" fmla="*/ 111004 h 112716"/>
                <a:gd name="connsiteX46" fmla="*/ 18397 w 180346"/>
                <a:gd name="connsiteY46" fmla="*/ 105955 h 112716"/>
                <a:gd name="connsiteX47" fmla="*/ 10822 w 180346"/>
                <a:gd name="connsiteY47" fmla="*/ 105098 h 112716"/>
                <a:gd name="connsiteX48" fmla="*/ 4104 w 180346"/>
                <a:gd name="connsiteY48" fmla="*/ 103430 h 112716"/>
                <a:gd name="connsiteX49" fmla="*/ 7440 w 180346"/>
                <a:gd name="connsiteY49" fmla="*/ 95855 h 112716"/>
                <a:gd name="connsiteX50" fmla="*/ 13347 w 180346"/>
                <a:gd name="connsiteY50" fmla="*/ 92474 h 112716"/>
                <a:gd name="connsiteX51" fmla="*/ 17540 w 180346"/>
                <a:gd name="connsiteY51" fmla="*/ 89949 h 11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0346" h="112716">
                  <a:moveTo>
                    <a:pt x="18397" y="88281"/>
                  </a:moveTo>
                  <a:lnTo>
                    <a:pt x="24303" y="84043"/>
                  </a:lnTo>
                  <a:lnTo>
                    <a:pt x="33546" y="76513"/>
                  </a:lnTo>
                  <a:lnTo>
                    <a:pt x="44501" y="73132"/>
                  </a:lnTo>
                  <a:lnTo>
                    <a:pt x="47838" y="68082"/>
                  </a:lnTo>
                  <a:lnTo>
                    <a:pt x="56270" y="65557"/>
                  </a:lnTo>
                  <a:lnTo>
                    <a:pt x="62987" y="63844"/>
                  </a:lnTo>
                  <a:lnTo>
                    <a:pt x="71419" y="60507"/>
                  </a:lnTo>
                  <a:lnTo>
                    <a:pt x="80661" y="56269"/>
                  </a:lnTo>
                  <a:lnTo>
                    <a:pt x="88236" y="52933"/>
                  </a:lnTo>
                  <a:lnTo>
                    <a:pt x="99191" y="49551"/>
                  </a:lnTo>
                  <a:lnTo>
                    <a:pt x="106766" y="44502"/>
                  </a:lnTo>
                  <a:lnTo>
                    <a:pt x="115197" y="40309"/>
                  </a:lnTo>
                  <a:lnTo>
                    <a:pt x="120247" y="34402"/>
                  </a:lnTo>
                  <a:lnTo>
                    <a:pt x="126965" y="27684"/>
                  </a:lnTo>
                  <a:lnTo>
                    <a:pt x="133728" y="25160"/>
                  </a:lnTo>
                  <a:lnTo>
                    <a:pt x="140446" y="20921"/>
                  </a:lnTo>
                  <a:lnTo>
                    <a:pt x="146352" y="15917"/>
                  </a:lnTo>
                  <a:lnTo>
                    <a:pt x="153070" y="10011"/>
                  </a:lnTo>
                  <a:lnTo>
                    <a:pt x="158976" y="6629"/>
                  </a:lnTo>
                  <a:lnTo>
                    <a:pt x="161501" y="4104"/>
                  </a:lnTo>
                  <a:lnTo>
                    <a:pt x="164026" y="7486"/>
                  </a:lnTo>
                  <a:lnTo>
                    <a:pt x="163170" y="14204"/>
                  </a:lnTo>
                  <a:lnTo>
                    <a:pt x="169076" y="14204"/>
                  </a:lnTo>
                  <a:lnTo>
                    <a:pt x="172413" y="11679"/>
                  </a:lnTo>
                  <a:lnTo>
                    <a:pt x="179130" y="11679"/>
                  </a:lnTo>
                  <a:lnTo>
                    <a:pt x="174125" y="16728"/>
                  </a:lnTo>
                  <a:lnTo>
                    <a:pt x="170744" y="23446"/>
                  </a:lnTo>
                  <a:lnTo>
                    <a:pt x="165694" y="30209"/>
                  </a:lnTo>
                  <a:lnTo>
                    <a:pt x="156452" y="35259"/>
                  </a:lnTo>
                  <a:lnTo>
                    <a:pt x="148021" y="41165"/>
                  </a:lnTo>
                  <a:lnTo>
                    <a:pt x="139589" y="48695"/>
                  </a:lnTo>
                  <a:lnTo>
                    <a:pt x="130346" y="51220"/>
                  </a:lnTo>
                  <a:lnTo>
                    <a:pt x="127822" y="57126"/>
                  </a:lnTo>
                  <a:lnTo>
                    <a:pt x="126965" y="59651"/>
                  </a:lnTo>
                  <a:lnTo>
                    <a:pt x="119391" y="60507"/>
                  </a:lnTo>
                  <a:lnTo>
                    <a:pt x="111004" y="61364"/>
                  </a:lnTo>
                  <a:lnTo>
                    <a:pt x="100048" y="68082"/>
                  </a:lnTo>
                  <a:lnTo>
                    <a:pt x="92474" y="74800"/>
                  </a:lnTo>
                  <a:lnTo>
                    <a:pt x="84899" y="82374"/>
                  </a:lnTo>
                  <a:lnTo>
                    <a:pt x="74800" y="90806"/>
                  </a:lnTo>
                  <a:lnTo>
                    <a:pt x="62987" y="99192"/>
                  </a:lnTo>
                  <a:lnTo>
                    <a:pt x="49552" y="105098"/>
                  </a:lnTo>
                  <a:lnTo>
                    <a:pt x="39452" y="111861"/>
                  </a:lnTo>
                  <a:lnTo>
                    <a:pt x="29352" y="111861"/>
                  </a:lnTo>
                  <a:lnTo>
                    <a:pt x="21778" y="111004"/>
                  </a:lnTo>
                  <a:lnTo>
                    <a:pt x="18397" y="105955"/>
                  </a:lnTo>
                  <a:lnTo>
                    <a:pt x="10822" y="105098"/>
                  </a:lnTo>
                  <a:lnTo>
                    <a:pt x="4104" y="103430"/>
                  </a:lnTo>
                  <a:lnTo>
                    <a:pt x="7440" y="95855"/>
                  </a:lnTo>
                  <a:lnTo>
                    <a:pt x="13347" y="92474"/>
                  </a:lnTo>
                  <a:lnTo>
                    <a:pt x="17540" y="8994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2" name="手繪多邊形: 圖案 351">
              <a:extLst>
                <a:ext uri="{FF2B5EF4-FFF2-40B4-BE49-F238E27FC236}">
                  <a16:creationId xmlns:a16="http://schemas.microsoft.com/office/drawing/2014/main" id="{2B7A174C-9081-45C5-B758-74B74AD6CC9F}"/>
                </a:ext>
              </a:extLst>
            </p:cNvPr>
            <p:cNvSpPr/>
            <p:nvPr/>
          </p:nvSpPr>
          <p:spPr>
            <a:xfrm>
              <a:off x="4657538" y="4282602"/>
              <a:ext cx="120481" cy="115005"/>
            </a:xfrm>
            <a:custGeom>
              <a:avLst/>
              <a:gdLst>
                <a:gd name="connsiteX0" fmla="*/ 23446 w 99190"/>
                <a:gd name="connsiteY0" fmla="*/ 88281 h 94681"/>
                <a:gd name="connsiteX1" fmla="*/ 31021 w 99190"/>
                <a:gd name="connsiteY1" fmla="*/ 79850 h 94681"/>
                <a:gd name="connsiteX2" fmla="*/ 41120 w 99190"/>
                <a:gd name="connsiteY2" fmla="*/ 74800 h 94681"/>
                <a:gd name="connsiteX3" fmla="*/ 47026 w 99190"/>
                <a:gd name="connsiteY3" fmla="*/ 67225 h 94681"/>
                <a:gd name="connsiteX4" fmla="*/ 51219 w 99190"/>
                <a:gd name="connsiteY4" fmla="*/ 61319 h 94681"/>
                <a:gd name="connsiteX5" fmla="*/ 57937 w 99190"/>
                <a:gd name="connsiteY5" fmla="*/ 56314 h 94681"/>
                <a:gd name="connsiteX6" fmla="*/ 66368 w 99190"/>
                <a:gd name="connsiteY6" fmla="*/ 49551 h 94681"/>
                <a:gd name="connsiteX7" fmla="*/ 72275 w 99190"/>
                <a:gd name="connsiteY7" fmla="*/ 50408 h 94681"/>
                <a:gd name="connsiteX8" fmla="*/ 77325 w 99190"/>
                <a:gd name="connsiteY8" fmla="*/ 46170 h 94681"/>
                <a:gd name="connsiteX9" fmla="*/ 84899 w 99190"/>
                <a:gd name="connsiteY9" fmla="*/ 41120 h 94681"/>
                <a:gd name="connsiteX10" fmla="*/ 89092 w 99190"/>
                <a:gd name="connsiteY10" fmla="*/ 37784 h 94681"/>
                <a:gd name="connsiteX11" fmla="*/ 93285 w 99190"/>
                <a:gd name="connsiteY11" fmla="*/ 32734 h 94681"/>
                <a:gd name="connsiteX12" fmla="*/ 98335 w 99190"/>
                <a:gd name="connsiteY12" fmla="*/ 26016 h 94681"/>
                <a:gd name="connsiteX13" fmla="*/ 97523 w 99190"/>
                <a:gd name="connsiteY13" fmla="*/ 21778 h 94681"/>
                <a:gd name="connsiteX14" fmla="*/ 89092 w 99190"/>
                <a:gd name="connsiteY14" fmla="*/ 24303 h 94681"/>
                <a:gd name="connsiteX15" fmla="*/ 77325 w 99190"/>
                <a:gd name="connsiteY15" fmla="*/ 27684 h 94681"/>
                <a:gd name="connsiteX16" fmla="*/ 71418 w 99190"/>
                <a:gd name="connsiteY16" fmla="*/ 24303 h 94681"/>
                <a:gd name="connsiteX17" fmla="*/ 65512 w 99190"/>
                <a:gd name="connsiteY17" fmla="*/ 21778 h 94681"/>
                <a:gd name="connsiteX18" fmla="*/ 67225 w 99190"/>
                <a:gd name="connsiteY18" fmla="*/ 16728 h 94681"/>
                <a:gd name="connsiteX19" fmla="*/ 68893 w 99190"/>
                <a:gd name="connsiteY19" fmla="*/ 10822 h 94681"/>
                <a:gd name="connsiteX20" fmla="*/ 66368 w 99190"/>
                <a:gd name="connsiteY20" fmla="*/ 4104 h 94681"/>
                <a:gd name="connsiteX21" fmla="*/ 62176 w 99190"/>
                <a:gd name="connsiteY21" fmla="*/ 9154 h 94681"/>
                <a:gd name="connsiteX22" fmla="*/ 56269 w 99190"/>
                <a:gd name="connsiteY22" fmla="*/ 7486 h 94681"/>
                <a:gd name="connsiteX23" fmla="*/ 47838 w 99190"/>
                <a:gd name="connsiteY23" fmla="*/ 15060 h 94681"/>
                <a:gd name="connsiteX24" fmla="*/ 42788 w 99190"/>
                <a:gd name="connsiteY24" fmla="*/ 24303 h 94681"/>
                <a:gd name="connsiteX25" fmla="*/ 38595 w 99190"/>
                <a:gd name="connsiteY25" fmla="*/ 32734 h 94681"/>
                <a:gd name="connsiteX26" fmla="*/ 31021 w 99190"/>
                <a:gd name="connsiteY26" fmla="*/ 40309 h 94681"/>
                <a:gd name="connsiteX27" fmla="*/ 24303 w 99190"/>
                <a:gd name="connsiteY27" fmla="*/ 46170 h 94681"/>
                <a:gd name="connsiteX28" fmla="*/ 14203 w 99190"/>
                <a:gd name="connsiteY28" fmla="*/ 49551 h 94681"/>
                <a:gd name="connsiteX29" fmla="*/ 11678 w 99190"/>
                <a:gd name="connsiteY29" fmla="*/ 55458 h 94681"/>
                <a:gd name="connsiteX30" fmla="*/ 15872 w 99190"/>
                <a:gd name="connsiteY30" fmla="*/ 59651 h 94681"/>
                <a:gd name="connsiteX31" fmla="*/ 20064 w 99190"/>
                <a:gd name="connsiteY31" fmla="*/ 64700 h 94681"/>
                <a:gd name="connsiteX32" fmla="*/ 25114 w 99190"/>
                <a:gd name="connsiteY32" fmla="*/ 64700 h 94681"/>
                <a:gd name="connsiteX33" fmla="*/ 20921 w 99190"/>
                <a:gd name="connsiteY33" fmla="*/ 71418 h 94681"/>
                <a:gd name="connsiteX34" fmla="*/ 15015 w 99190"/>
                <a:gd name="connsiteY34" fmla="*/ 80706 h 94681"/>
                <a:gd name="connsiteX35" fmla="*/ 4915 w 99190"/>
                <a:gd name="connsiteY35" fmla="*/ 88281 h 94681"/>
                <a:gd name="connsiteX36" fmla="*/ 4104 w 99190"/>
                <a:gd name="connsiteY36" fmla="*/ 94999 h 94681"/>
                <a:gd name="connsiteX37" fmla="*/ 14203 w 99190"/>
                <a:gd name="connsiteY37" fmla="*/ 92474 h 9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9190" h="94681">
                  <a:moveTo>
                    <a:pt x="23446" y="88281"/>
                  </a:moveTo>
                  <a:lnTo>
                    <a:pt x="31021" y="79850"/>
                  </a:lnTo>
                  <a:lnTo>
                    <a:pt x="41120" y="74800"/>
                  </a:lnTo>
                  <a:lnTo>
                    <a:pt x="47026" y="67225"/>
                  </a:lnTo>
                  <a:lnTo>
                    <a:pt x="51219" y="61319"/>
                  </a:lnTo>
                  <a:lnTo>
                    <a:pt x="57937" y="56314"/>
                  </a:lnTo>
                  <a:lnTo>
                    <a:pt x="66368" y="49551"/>
                  </a:lnTo>
                  <a:lnTo>
                    <a:pt x="72275" y="50408"/>
                  </a:lnTo>
                  <a:lnTo>
                    <a:pt x="77325" y="46170"/>
                  </a:lnTo>
                  <a:lnTo>
                    <a:pt x="84899" y="41120"/>
                  </a:lnTo>
                  <a:lnTo>
                    <a:pt x="89092" y="37784"/>
                  </a:lnTo>
                  <a:lnTo>
                    <a:pt x="93285" y="32734"/>
                  </a:lnTo>
                  <a:lnTo>
                    <a:pt x="98335" y="26016"/>
                  </a:lnTo>
                  <a:lnTo>
                    <a:pt x="97523" y="21778"/>
                  </a:lnTo>
                  <a:lnTo>
                    <a:pt x="89092" y="24303"/>
                  </a:lnTo>
                  <a:lnTo>
                    <a:pt x="77325" y="27684"/>
                  </a:lnTo>
                  <a:lnTo>
                    <a:pt x="71418" y="24303"/>
                  </a:lnTo>
                  <a:lnTo>
                    <a:pt x="65512" y="21778"/>
                  </a:lnTo>
                  <a:lnTo>
                    <a:pt x="67225" y="16728"/>
                  </a:lnTo>
                  <a:lnTo>
                    <a:pt x="68893" y="10822"/>
                  </a:lnTo>
                  <a:lnTo>
                    <a:pt x="66368" y="4104"/>
                  </a:lnTo>
                  <a:lnTo>
                    <a:pt x="62176" y="9154"/>
                  </a:lnTo>
                  <a:lnTo>
                    <a:pt x="56269" y="7486"/>
                  </a:lnTo>
                  <a:lnTo>
                    <a:pt x="47838" y="15060"/>
                  </a:lnTo>
                  <a:lnTo>
                    <a:pt x="42788" y="24303"/>
                  </a:lnTo>
                  <a:lnTo>
                    <a:pt x="38595" y="32734"/>
                  </a:lnTo>
                  <a:lnTo>
                    <a:pt x="31021" y="40309"/>
                  </a:lnTo>
                  <a:lnTo>
                    <a:pt x="24303" y="46170"/>
                  </a:lnTo>
                  <a:lnTo>
                    <a:pt x="14203" y="49551"/>
                  </a:lnTo>
                  <a:lnTo>
                    <a:pt x="11678" y="55458"/>
                  </a:lnTo>
                  <a:lnTo>
                    <a:pt x="15872" y="59651"/>
                  </a:lnTo>
                  <a:lnTo>
                    <a:pt x="20064" y="64700"/>
                  </a:lnTo>
                  <a:lnTo>
                    <a:pt x="25114" y="64700"/>
                  </a:lnTo>
                  <a:lnTo>
                    <a:pt x="20921" y="71418"/>
                  </a:lnTo>
                  <a:lnTo>
                    <a:pt x="15015" y="80706"/>
                  </a:lnTo>
                  <a:lnTo>
                    <a:pt x="4915" y="88281"/>
                  </a:lnTo>
                  <a:lnTo>
                    <a:pt x="4104" y="94999"/>
                  </a:lnTo>
                  <a:lnTo>
                    <a:pt x="14203" y="9247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3" name="手繪多邊形: 圖案 352">
              <a:extLst>
                <a:ext uri="{FF2B5EF4-FFF2-40B4-BE49-F238E27FC236}">
                  <a16:creationId xmlns:a16="http://schemas.microsoft.com/office/drawing/2014/main" id="{79492D52-0C8C-4217-A719-AA02AA70FEBC}"/>
                </a:ext>
              </a:extLst>
            </p:cNvPr>
            <p:cNvSpPr/>
            <p:nvPr/>
          </p:nvSpPr>
          <p:spPr>
            <a:xfrm>
              <a:off x="4707592" y="4235560"/>
              <a:ext cx="32859" cy="54764"/>
            </a:xfrm>
            <a:custGeom>
              <a:avLst/>
              <a:gdLst>
                <a:gd name="connsiteX0" fmla="*/ 16729 w 27051"/>
                <a:gd name="connsiteY0" fmla="*/ 39452 h 45086"/>
                <a:gd name="connsiteX1" fmla="*/ 18442 w 27051"/>
                <a:gd name="connsiteY1" fmla="*/ 33591 h 45086"/>
                <a:gd name="connsiteX2" fmla="*/ 20967 w 27051"/>
                <a:gd name="connsiteY2" fmla="*/ 28541 h 45086"/>
                <a:gd name="connsiteX3" fmla="*/ 23492 w 27051"/>
                <a:gd name="connsiteY3" fmla="*/ 21778 h 45086"/>
                <a:gd name="connsiteX4" fmla="*/ 19254 w 27051"/>
                <a:gd name="connsiteY4" fmla="*/ 15060 h 45086"/>
                <a:gd name="connsiteX5" fmla="*/ 15060 w 27051"/>
                <a:gd name="connsiteY5" fmla="*/ 11679 h 45086"/>
                <a:gd name="connsiteX6" fmla="*/ 10867 w 27051"/>
                <a:gd name="connsiteY6" fmla="*/ 9154 h 45086"/>
                <a:gd name="connsiteX7" fmla="*/ 6629 w 27051"/>
                <a:gd name="connsiteY7" fmla="*/ 4104 h 45086"/>
                <a:gd name="connsiteX8" fmla="*/ 8343 w 27051"/>
                <a:gd name="connsiteY8" fmla="*/ 10867 h 45086"/>
                <a:gd name="connsiteX9" fmla="*/ 4104 w 27051"/>
                <a:gd name="connsiteY9" fmla="*/ 15060 h 45086"/>
                <a:gd name="connsiteX10" fmla="*/ 4961 w 27051"/>
                <a:gd name="connsiteY10" fmla="*/ 24303 h 45086"/>
                <a:gd name="connsiteX11" fmla="*/ 5817 w 27051"/>
                <a:gd name="connsiteY11" fmla="*/ 29353 h 45086"/>
                <a:gd name="connsiteX12" fmla="*/ 5817 w 27051"/>
                <a:gd name="connsiteY12" fmla="*/ 35259 h 45086"/>
                <a:gd name="connsiteX13" fmla="*/ 8343 w 27051"/>
                <a:gd name="connsiteY13" fmla="*/ 37784 h 45086"/>
                <a:gd name="connsiteX14" fmla="*/ 8343 w 27051"/>
                <a:gd name="connsiteY14" fmla="*/ 44502 h 45086"/>
                <a:gd name="connsiteX15" fmla="*/ 12536 w 27051"/>
                <a:gd name="connsiteY15" fmla="*/ 43690 h 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51" h="45086">
                  <a:moveTo>
                    <a:pt x="16729" y="39452"/>
                  </a:moveTo>
                  <a:lnTo>
                    <a:pt x="18442" y="33591"/>
                  </a:lnTo>
                  <a:lnTo>
                    <a:pt x="20967" y="28541"/>
                  </a:lnTo>
                  <a:lnTo>
                    <a:pt x="23492" y="21778"/>
                  </a:lnTo>
                  <a:lnTo>
                    <a:pt x="19254" y="15060"/>
                  </a:lnTo>
                  <a:lnTo>
                    <a:pt x="15060" y="11679"/>
                  </a:lnTo>
                  <a:lnTo>
                    <a:pt x="10867" y="9154"/>
                  </a:lnTo>
                  <a:lnTo>
                    <a:pt x="6629" y="4104"/>
                  </a:lnTo>
                  <a:lnTo>
                    <a:pt x="8343" y="10867"/>
                  </a:lnTo>
                  <a:lnTo>
                    <a:pt x="4104" y="15060"/>
                  </a:lnTo>
                  <a:lnTo>
                    <a:pt x="4961" y="24303"/>
                  </a:lnTo>
                  <a:lnTo>
                    <a:pt x="5817" y="29353"/>
                  </a:lnTo>
                  <a:lnTo>
                    <a:pt x="5817" y="35259"/>
                  </a:lnTo>
                  <a:lnTo>
                    <a:pt x="8343" y="37784"/>
                  </a:lnTo>
                  <a:lnTo>
                    <a:pt x="8343" y="44502"/>
                  </a:lnTo>
                  <a:lnTo>
                    <a:pt x="12536" y="436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38" name="手繪多邊形: 圖案 437">
              <a:extLst>
                <a:ext uri="{FF2B5EF4-FFF2-40B4-BE49-F238E27FC236}">
                  <a16:creationId xmlns:a16="http://schemas.microsoft.com/office/drawing/2014/main" id="{0A6D25B6-7787-4244-8A23-20E06C5DB895}"/>
                </a:ext>
              </a:extLst>
            </p:cNvPr>
            <p:cNvSpPr/>
            <p:nvPr/>
          </p:nvSpPr>
          <p:spPr>
            <a:xfrm>
              <a:off x="1907380" y="2968760"/>
              <a:ext cx="339540" cy="438111"/>
            </a:xfrm>
            <a:custGeom>
              <a:avLst/>
              <a:gdLst>
                <a:gd name="connsiteX0" fmla="*/ 275841 w 279536"/>
                <a:gd name="connsiteY0" fmla="*/ 92744 h 360692"/>
                <a:gd name="connsiteX1" fmla="*/ 272549 w 279536"/>
                <a:gd name="connsiteY1" fmla="*/ 89904 h 360692"/>
                <a:gd name="connsiteX2" fmla="*/ 272099 w 279536"/>
                <a:gd name="connsiteY2" fmla="*/ 89723 h 360692"/>
                <a:gd name="connsiteX3" fmla="*/ 269213 w 279536"/>
                <a:gd name="connsiteY3" fmla="*/ 88461 h 360692"/>
                <a:gd name="connsiteX4" fmla="*/ 265290 w 279536"/>
                <a:gd name="connsiteY4" fmla="*/ 83547 h 360692"/>
                <a:gd name="connsiteX5" fmla="*/ 259249 w 279536"/>
                <a:gd name="connsiteY5" fmla="*/ 81382 h 360692"/>
                <a:gd name="connsiteX6" fmla="*/ 256679 w 279536"/>
                <a:gd name="connsiteY6" fmla="*/ 76468 h 360692"/>
                <a:gd name="connsiteX7" fmla="*/ 256138 w 279536"/>
                <a:gd name="connsiteY7" fmla="*/ 70246 h 360692"/>
                <a:gd name="connsiteX8" fmla="*/ 254875 w 279536"/>
                <a:gd name="connsiteY8" fmla="*/ 63979 h 360692"/>
                <a:gd name="connsiteX9" fmla="*/ 252982 w 279536"/>
                <a:gd name="connsiteY9" fmla="*/ 58388 h 360692"/>
                <a:gd name="connsiteX10" fmla="*/ 253072 w 279536"/>
                <a:gd name="connsiteY10" fmla="*/ 52166 h 360692"/>
                <a:gd name="connsiteX11" fmla="*/ 251178 w 279536"/>
                <a:gd name="connsiteY11" fmla="*/ 46576 h 360692"/>
                <a:gd name="connsiteX12" fmla="*/ 253929 w 279536"/>
                <a:gd name="connsiteY12" fmla="*/ 42473 h 360692"/>
                <a:gd name="connsiteX13" fmla="*/ 250006 w 279536"/>
                <a:gd name="connsiteY13" fmla="*/ 36882 h 360692"/>
                <a:gd name="connsiteX14" fmla="*/ 247346 w 279536"/>
                <a:gd name="connsiteY14" fmla="*/ 34763 h 360692"/>
                <a:gd name="connsiteX15" fmla="*/ 246083 w 279536"/>
                <a:gd name="connsiteY15" fmla="*/ 29894 h 360692"/>
                <a:gd name="connsiteX16" fmla="*/ 246174 w 279536"/>
                <a:gd name="connsiteY16" fmla="*/ 24348 h 360692"/>
                <a:gd name="connsiteX17" fmla="*/ 241530 w 279536"/>
                <a:gd name="connsiteY17" fmla="*/ 20786 h 360692"/>
                <a:gd name="connsiteX18" fmla="*/ 244100 w 279536"/>
                <a:gd name="connsiteY18" fmla="*/ 17044 h 360692"/>
                <a:gd name="connsiteX19" fmla="*/ 243153 w 279536"/>
                <a:gd name="connsiteY19" fmla="*/ 9469 h 360692"/>
                <a:gd name="connsiteX20" fmla="*/ 241259 w 279536"/>
                <a:gd name="connsiteY20" fmla="*/ 4104 h 360692"/>
                <a:gd name="connsiteX21" fmla="*/ 236345 w 279536"/>
                <a:gd name="connsiteY21" fmla="*/ 9109 h 360692"/>
                <a:gd name="connsiteX22" fmla="*/ 230213 w 279536"/>
                <a:gd name="connsiteY22" fmla="*/ 11047 h 360692"/>
                <a:gd name="connsiteX23" fmla="*/ 225164 w 279536"/>
                <a:gd name="connsiteY23" fmla="*/ 13257 h 360692"/>
                <a:gd name="connsiteX24" fmla="*/ 221692 w 279536"/>
                <a:gd name="connsiteY24" fmla="*/ 14249 h 360692"/>
                <a:gd name="connsiteX25" fmla="*/ 219167 w 279536"/>
                <a:gd name="connsiteY25" fmla="*/ 14249 h 360692"/>
                <a:gd name="connsiteX26" fmla="*/ 214433 w 279536"/>
                <a:gd name="connsiteY26" fmla="*/ 15782 h 360692"/>
                <a:gd name="connsiteX27" fmla="*/ 212765 w 279536"/>
                <a:gd name="connsiteY27" fmla="*/ 14745 h 360692"/>
                <a:gd name="connsiteX28" fmla="*/ 209338 w 279536"/>
                <a:gd name="connsiteY28" fmla="*/ 19524 h 360692"/>
                <a:gd name="connsiteX29" fmla="*/ 206588 w 279536"/>
                <a:gd name="connsiteY29" fmla="*/ 21553 h 360692"/>
                <a:gd name="connsiteX30" fmla="*/ 201899 w 279536"/>
                <a:gd name="connsiteY30" fmla="*/ 22860 h 360692"/>
                <a:gd name="connsiteX31" fmla="*/ 199825 w 279536"/>
                <a:gd name="connsiteY31" fmla="*/ 25610 h 360692"/>
                <a:gd name="connsiteX32" fmla="*/ 199780 w 279536"/>
                <a:gd name="connsiteY32" fmla="*/ 28361 h 360692"/>
                <a:gd name="connsiteX33" fmla="*/ 199735 w 279536"/>
                <a:gd name="connsiteY33" fmla="*/ 31111 h 360692"/>
                <a:gd name="connsiteX34" fmla="*/ 194324 w 279536"/>
                <a:gd name="connsiteY34" fmla="*/ 31742 h 360692"/>
                <a:gd name="connsiteX35" fmla="*/ 190988 w 279536"/>
                <a:gd name="connsiteY35" fmla="*/ 31652 h 360692"/>
                <a:gd name="connsiteX36" fmla="*/ 185668 w 279536"/>
                <a:gd name="connsiteY36" fmla="*/ 28090 h 360692"/>
                <a:gd name="connsiteX37" fmla="*/ 184135 w 279536"/>
                <a:gd name="connsiteY37" fmla="*/ 27143 h 360692"/>
                <a:gd name="connsiteX38" fmla="*/ 54060 w 279536"/>
                <a:gd name="connsiteY38" fmla="*/ 29623 h 360692"/>
                <a:gd name="connsiteX39" fmla="*/ 54736 w 279536"/>
                <a:gd name="connsiteY39" fmla="*/ 63844 h 360692"/>
                <a:gd name="connsiteX40" fmla="*/ 41887 w 279536"/>
                <a:gd name="connsiteY40" fmla="*/ 64204 h 360692"/>
                <a:gd name="connsiteX41" fmla="*/ 39272 w 279536"/>
                <a:gd name="connsiteY41" fmla="*/ 64250 h 360692"/>
                <a:gd name="connsiteX42" fmla="*/ 39091 w 279536"/>
                <a:gd name="connsiteY42" fmla="*/ 74665 h 360692"/>
                <a:gd name="connsiteX43" fmla="*/ 38776 w 279536"/>
                <a:gd name="connsiteY43" fmla="*/ 74439 h 360692"/>
                <a:gd name="connsiteX44" fmla="*/ 39317 w 279536"/>
                <a:gd name="connsiteY44" fmla="*/ 137650 h 360692"/>
                <a:gd name="connsiteX45" fmla="*/ 33230 w 279536"/>
                <a:gd name="connsiteY45" fmla="*/ 139634 h 360692"/>
                <a:gd name="connsiteX46" fmla="*/ 25836 w 279536"/>
                <a:gd name="connsiteY46" fmla="*/ 140220 h 360692"/>
                <a:gd name="connsiteX47" fmla="*/ 20380 w 279536"/>
                <a:gd name="connsiteY47" fmla="*/ 144278 h 360692"/>
                <a:gd name="connsiteX48" fmla="*/ 21598 w 279536"/>
                <a:gd name="connsiteY48" fmla="*/ 151221 h 360692"/>
                <a:gd name="connsiteX49" fmla="*/ 16864 w 279536"/>
                <a:gd name="connsiteY49" fmla="*/ 153882 h 360692"/>
                <a:gd name="connsiteX50" fmla="*/ 16097 w 279536"/>
                <a:gd name="connsiteY50" fmla="*/ 158706 h 360692"/>
                <a:gd name="connsiteX51" fmla="*/ 11363 w 279536"/>
                <a:gd name="connsiteY51" fmla="*/ 160013 h 360692"/>
                <a:gd name="connsiteX52" fmla="*/ 13978 w 279536"/>
                <a:gd name="connsiteY52" fmla="*/ 164206 h 360692"/>
                <a:gd name="connsiteX53" fmla="*/ 13257 w 279536"/>
                <a:gd name="connsiteY53" fmla="*/ 168354 h 360692"/>
                <a:gd name="connsiteX54" fmla="*/ 8478 w 279536"/>
                <a:gd name="connsiteY54" fmla="*/ 171736 h 360692"/>
                <a:gd name="connsiteX55" fmla="*/ 8433 w 279536"/>
                <a:gd name="connsiteY55" fmla="*/ 175208 h 360692"/>
                <a:gd name="connsiteX56" fmla="*/ 10326 w 279536"/>
                <a:gd name="connsiteY56" fmla="*/ 180798 h 360692"/>
                <a:gd name="connsiteX57" fmla="*/ 5547 w 279536"/>
                <a:gd name="connsiteY57" fmla="*/ 185532 h 360692"/>
                <a:gd name="connsiteX58" fmla="*/ 4104 w 279536"/>
                <a:gd name="connsiteY58" fmla="*/ 191078 h 360692"/>
                <a:gd name="connsiteX59" fmla="*/ 5367 w 279536"/>
                <a:gd name="connsiteY59" fmla="*/ 195226 h 360692"/>
                <a:gd name="connsiteX60" fmla="*/ 9424 w 279536"/>
                <a:gd name="connsiteY60" fmla="*/ 194595 h 360692"/>
                <a:gd name="connsiteX61" fmla="*/ 12085 w 279536"/>
                <a:gd name="connsiteY61" fmla="*/ 194685 h 360692"/>
                <a:gd name="connsiteX62" fmla="*/ 12671 w 279536"/>
                <a:gd name="connsiteY62" fmla="*/ 199509 h 360692"/>
                <a:gd name="connsiteX63" fmla="*/ 13933 w 279536"/>
                <a:gd name="connsiteY63" fmla="*/ 204379 h 360692"/>
                <a:gd name="connsiteX64" fmla="*/ 15917 w 279536"/>
                <a:gd name="connsiteY64" fmla="*/ 205821 h 360692"/>
                <a:gd name="connsiteX65" fmla="*/ 15150 w 279536"/>
                <a:gd name="connsiteY65" fmla="*/ 212043 h 360692"/>
                <a:gd name="connsiteX66" fmla="*/ 16458 w 279536"/>
                <a:gd name="connsiteY66" fmla="*/ 213215 h 360692"/>
                <a:gd name="connsiteX67" fmla="*/ 19118 w 279536"/>
                <a:gd name="connsiteY67" fmla="*/ 215560 h 360692"/>
                <a:gd name="connsiteX68" fmla="*/ 22409 w 279536"/>
                <a:gd name="connsiteY68" fmla="*/ 219798 h 360692"/>
                <a:gd name="connsiteX69" fmla="*/ 21778 w 279536"/>
                <a:gd name="connsiteY69" fmla="*/ 224622 h 360692"/>
                <a:gd name="connsiteX70" fmla="*/ 21598 w 279536"/>
                <a:gd name="connsiteY70" fmla="*/ 226020 h 360692"/>
                <a:gd name="connsiteX71" fmla="*/ 24213 w 279536"/>
                <a:gd name="connsiteY71" fmla="*/ 230889 h 360692"/>
                <a:gd name="connsiteX72" fmla="*/ 28135 w 279536"/>
                <a:gd name="connsiteY72" fmla="*/ 236525 h 360692"/>
                <a:gd name="connsiteX73" fmla="*/ 33410 w 279536"/>
                <a:gd name="connsiteY73" fmla="*/ 242116 h 360692"/>
                <a:gd name="connsiteX74" fmla="*/ 33997 w 279536"/>
                <a:gd name="connsiteY74" fmla="*/ 247707 h 360692"/>
                <a:gd name="connsiteX75" fmla="*/ 33185 w 279536"/>
                <a:gd name="connsiteY75" fmla="*/ 254605 h 360692"/>
                <a:gd name="connsiteX76" fmla="*/ 29082 w 279536"/>
                <a:gd name="connsiteY76" fmla="*/ 258708 h 360692"/>
                <a:gd name="connsiteX77" fmla="*/ 31021 w 279536"/>
                <a:gd name="connsiteY77" fmla="*/ 263577 h 360692"/>
                <a:gd name="connsiteX78" fmla="*/ 34988 w 279536"/>
                <a:gd name="connsiteY78" fmla="*/ 265696 h 360692"/>
                <a:gd name="connsiteX79" fmla="*/ 40399 w 279536"/>
                <a:gd name="connsiteY79" fmla="*/ 265832 h 360692"/>
                <a:gd name="connsiteX80" fmla="*/ 43059 w 279536"/>
                <a:gd name="connsiteY80" fmla="*/ 265877 h 360692"/>
                <a:gd name="connsiteX81" fmla="*/ 42969 w 279536"/>
                <a:gd name="connsiteY81" fmla="*/ 270025 h 360692"/>
                <a:gd name="connsiteX82" fmla="*/ 45629 w 279536"/>
                <a:gd name="connsiteY82" fmla="*/ 272144 h 360692"/>
                <a:gd name="connsiteX83" fmla="*/ 51670 w 279536"/>
                <a:gd name="connsiteY83" fmla="*/ 272234 h 360692"/>
                <a:gd name="connsiteX84" fmla="*/ 54962 w 279536"/>
                <a:gd name="connsiteY84" fmla="*/ 277825 h 360692"/>
                <a:gd name="connsiteX85" fmla="*/ 58253 w 279536"/>
                <a:gd name="connsiteY85" fmla="*/ 279312 h 360692"/>
                <a:gd name="connsiteX86" fmla="*/ 59561 w 279536"/>
                <a:gd name="connsiteY86" fmla="*/ 281386 h 360692"/>
                <a:gd name="connsiteX87" fmla="*/ 60147 w 279536"/>
                <a:gd name="connsiteY87" fmla="*/ 286932 h 360692"/>
                <a:gd name="connsiteX88" fmla="*/ 64159 w 279536"/>
                <a:gd name="connsiteY88" fmla="*/ 288375 h 360692"/>
                <a:gd name="connsiteX89" fmla="*/ 68758 w 279536"/>
                <a:gd name="connsiteY89" fmla="*/ 292613 h 360692"/>
                <a:gd name="connsiteX90" fmla="*/ 72095 w 279536"/>
                <a:gd name="connsiteY90" fmla="*/ 294777 h 360692"/>
                <a:gd name="connsiteX91" fmla="*/ 76062 w 279536"/>
                <a:gd name="connsiteY91" fmla="*/ 298294 h 360692"/>
                <a:gd name="connsiteX92" fmla="*/ 78317 w 279536"/>
                <a:gd name="connsiteY92" fmla="*/ 301179 h 360692"/>
                <a:gd name="connsiteX93" fmla="*/ 79354 w 279536"/>
                <a:gd name="connsiteY93" fmla="*/ 302532 h 360692"/>
                <a:gd name="connsiteX94" fmla="*/ 79263 w 279536"/>
                <a:gd name="connsiteY94" fmla="*/ 308032 h 360692"/>
                <a:gd name="connsiteX95" fmla="*/ 81833 w 279536"/>
                <a:gd name="connsiteY95" fmla="*/ 312271 h 360692"/>
                <a:gd name="connsiteX96" fmla="*/ 86522 w 279536"/>
                <a:gd name="connsiteY96" fmla="*/ 314390 h 360692"/>
                <a:gd name="connsiteX97" fmla="*/ 91166 w 279536"/>
                <a:gd name="connsiteY97" fmla="*/ 317952 h 360692"/>
                <a:gd name="connsiteX98" fmla="*/ 95089 w 279536"/>
                <a:gd name="connsiteY98" fmla="*/ 322190 h 360692"/>
                <a:gd name="connsiteX99" fmla="*/ 95044 w 279536"/>
                <a:gd name="connsiteY99" fmla="*/ 326969 h 360692"/>
                <a:gd name="connsiteX100" fmla="*/ 94999 w 279536"/>
                <a:gd name="connsiteY100" fmla="*/ 327735 h 360692"/>
                <a:gd name="connsiteX101" fmla="*/ 98966 w 279536"/>
                <a:gd name="connsiteY101" fmla="*/ 331252 h 360692"/>
                <a:gd name="connsiteX102" fmla="*/ 103610 w 279536"/>
                <a:gd name="connsiteY102" fmla="*/ 336212 h 360692"/>
                <a:gd name="connsiteX103" fmla="*/ 106180 w 279536"/>
                <a:gd name="connsiteY103" fmla="*/ 340405 h 360692"/>
                <a:gd name="connsiteX104" fmla="*/ 110869 w 279536"/>
                <a:gd name="connsiteY104" fmla="*/ 341847 h 360692"/>
                <a:gd name="connsiteX105" fmla="*/ 116234 w 279536"/>
                <a:gd name="connsiteY105" fmla="*/ 342659 h 360692"/>
                <a:gd name="connsiteX106" fmla="*/ 120292 w 279536"/>
                <a:gd name="connsiteY106" fmla="*/ 340630 h 360692"/>
                <a:gd name="connsiteX107" fmla="*/ 125026 w 279536"/>
                <a:gd name="connsiteY107" fmla="*/ 340720 h 360692"/>
                <a:gd name="connsiteX108" fmla="*/ 129670 w 279536"/>
                <a:gd name="connsiteY108" fmla="*/ 342884 h 360692"/>
                <a:gd name="connsiteX109" fmla="*/ 131744 w 279536"/>
                <a:gd name="connsiteY109" fmla="*/ 339458 h 360692"/>
                <a:gd name="connsiteX110" fmla="*/ 136478 w 279536"/>
                <a:gd name="connsiteY110" fmla="*/ 338150 h 360692"/>
                <a:gd name="connsiteX111" fmla="*/ 139093 w 279536"/>
                <a:gd name="connsiteY111" fmla="*/ 342388 h 360692"/>
                <a:gd name="connsiteX112" fmla="*/ 141708 w 279536"/>
                <a:gd name="connsiteY112" fmla="*/ 345184 h 360692"/>
                <a:gd name="connsiteX113" fmla="*/ 145000 w 279536"/>
                <a:gd name="connsiteY113" fmla="*/ 349377 h 360692"/>
                <a:gd name="connsiteX114" fmla="*/ 150320 w 279536"/>
                <a:gd name="connsiteY114" fmla="*/ 352939 h 360692"/>
                <a:gd name="connsiteX115" fmla="*/ 152935 w 279536"/>
                <a:gd name="connsiteY115" fmla="*/ 356455 h 360692"/>
                <a:gd name="connsiteX116" fmla="*/ 156046 w 279536"/>
                <a:gd name="connsiteY116" fmla="*/ 356546 h 360692"/>
                <a:gd name="connsiteX117" fmla="*/ 156271 w 279536"/>
                <a:gd name="connsiteY117" fmla="*/ 356546 h 360692"/>
                <a:gd name="connsiteX118" fmla="*/ 161005 w 279536"/>
                <a:gd name="connsiteY118" fmla="*/ 355238 h 360692"/>
                <a:gd name="connsiteX119" fmla="*/ 162719 w 279536"/>
                <a:gd name="connsiteY119" fmla="*/ 355509 h 360692"/>
                <a:gd name="connsiteX120" fmla="*/ 165694 w 279536"/>
                <a:gd name="connsiteY120" fmla="*/ 356005 h 360692"/>
                <a:gd name="connsiteX121" fmla="*/ 170428 w 279536"/>
                <a:gd name="connsiteY121" fmla="*/ 354021 h 360692"/>
                <a:gd name="connsiteX122" fmla="*/ 173810 w 279536"/>
                <a:gd name="connsiteY122" fmla="*/ 352668 h 360692"/>
                <a:gd name="connsiteX123" fmla="*/ 175749 w 279536"/>
                <a:gd name="connsiteY123" fmla="*/ 357583 h 360692"/>
                <a:gd name="connsiteX124" fmla="*/ 179761 w 279536"/>
                <a:gd name="connsiteY124" fmla="*/ 357628 h 360692"/>
                <a:gd name="connsiteX125" fmla="*/ 183188 w 279536"/>
                <a:gd name="connsiteY125" fmla="*/ 354246 h 360692"/>
                <a:gd name="connsiteX126" fmla="*/ 187922 w 279536"/>
                <a:gd name="connsiteY126" fmla="*/ 352939 h 360692"/>
                <a:gd name="connsiteX127" fmla="*/ 193963 w 279536"/>
                <a:gd name="connsiteY127" fmla="*/ 352353 h 360692"/>
                <a:gd name="connsiteX128" fmla="*/ 201989 w 279536"/>
                <a:gd name="connsiteY128" fmla="*/ 353886 h 360692"/>
                <a:gd name="connsiteX129" fmla="*/ 208662 w 279536"/>
                <a:gd name="connsiteY129" fmla="*/ 347258 h 360692"/>
                <a:gd name="connsiteX130" fmla="*/ 217048 w 279536"/>
                <a:gd name="connsiteY130" fmla="*/ 338917 h 360692"/>
                <a:gd name="connsiteX131" fmla="*/ 220970 w 279536"/>
                <a:gd name="connsiteY131" fmla="*/ 338782 h 360692"/>
                <a:gd name="connsiteX132" fmla="*/ 241259 w 279536"/>
                <a:gd name="connsiteY132" fmla="*/ 337970 h 360692"/>
                <a:gd name="connsiteX133" fmla="*/ 240042 w 279536"/>
                <a:gd name="connsiteY133" fmla="*/ 329629 h 360692"/>
                <a:gd name="connsiteX134" fmla="*/ 240132 w 279536"/>
                <a:gd name="connsiteY134" fmla="*/ 325481 h 360692"/>
                <a:gd name="connsiteX135" fmla="*/ 235443 w 279536"/>
                <a:gd name="connsiteY135" fmla="*/ 325391 h 360692"/>
                <a:gd name="connsiteX136" fmla="*/ 230799 w 279536"/>
                <a:gd name="connsiteY136" fmla="*/ 321829 h 360692"/>
                <a:gd name="connsiteX137" fmla="*/ 226877 w 279536"/>
                <a:gd name="connsiteY137" fmla="*/ 316238 h 360692"/>
                <a:gd name="connsiteX138" fmla="*/ 226877 w 279536"/>
                <a:gd name="connsiteY138" fmla="*/ 314390 h 360692"/>
                <a:gd name="connsiteX139" fmla="*/ 226922 w 279536"/>
                <a:gd name="connsiteY139" fmla="*/ 312767 h 360692"/>
                <a:gd name="connsiteX140" fmla="*/ 223676 w 279536"/>
                <a:gd name="connsiteY140" fmla="*/ 307176 h 360692"/>
                <a:gd name="connsiteX141" fmla="*/ 223721 w 279536"/>
                <a:gd name="connsiteY141" fmla="*/ 303704 h 360692"/>
                <a:gd name="connsiteX142" fmla="*/ 220429 w 279536"/>
                <a:gd name="connsiteY142" fmla="*/ 299511 h 360692"/>
                <a:gd name="connsiteX143" fmla="*/ 216462 w 279536"/>
                <a:gd name="connsiteY143" fmla="*/ 296671 h 360692"/>
                <a:gd name="connsiteX144" fmla="*/ 213802 w 279536"/>
                <a:gd name="connsiteY144" fmla="*/ 294552 h 360692"/>
                <a:gd name="connsiteX145" fmla="*/ 211863 w 279536"/>
                <a:gd name="connsiteY145" fmla="*/ 291756 h 360692"/>
                <a:gd name="connsiteX146" fmla="*/ 206588 w 279536"/>
                <a:gd name="connsiteY146" fmla="*/ 286797 h 360692"/>
                <a:gd name="connsiteX147" fmla="*/ 203928 w 279536"/>
                <a:gd name="connsiteY147" fmla="*/ 284678 h 360692"/>
                <a:gd name="connsiteX148" fmla="*/ 198562 w 279536"/>
                <a:gd name="connsiteY148" fmla="*/ 283190 h 360692"/>
                <a:gd name="connsiteX149" fmla="*/ 195226 w 279536"/>
                <a:gd name="connsiteY149" fmla="*/ 281071 h 360692"/>
                <a:gd name="connsiteX150" fmla="*/ 192566 w 279536"/>
                <a:gd name="connsiteY150" fmla="*/ 281026 h 360692"/>
                <a:gd name="connsiteX151" fmla="*/ 193332 w 279536"/>
                <a:gd name="connsiteY151" fmla="*/ 276878 h 360692"/>
                <a:gd name="connsiteX152" fmla="*/ 196038 w 279536"/>
                <a:gd name="connsiteY152" fmla="*/ 273451 h 360692"/>
                <a:gd name="connsiteX153" fmla="*/ 196759 w 279536"/>
                <a:gd name="connsiteY153" fmla="*/ 270701 h 360692"/>
                <a:gd name="connsiteX154" fmla="*/ 200817 w 279536"/>
                <a:gd name="connsiteY154" fmla="*/ 270070 h 360692"/>
                <a:gd name="connsiteX155" fmla="*/ 204829 w 279536"/>
                <a:gd name="connsiteY155" fmla="*/ 270160 h 360692"/>
                <a:gd name="connsiteX156" fmla="*/ 209564 w 279536"/>
                <a:gd name="connsiteY156" fmla="*/ 270205 h 360692"/>
                <a:gd name="connsiteX157" fmla="*/ 210961 w 279536"/>
                <a:gd name="connsiteY157" fmla="*/ 265426 h 360692"/>
                <a:gd name="connsiteX158" fmla="*/ 211728 w 279536"/>
                <a:gd name="connsiteY158" fmla="*/ 259880 h 360692"/>
                <a:gd name="connsiteX159" fmla="*/ 211818 w 279536"/>
                <a:gd name="connsiteY159" fmla="*/ 257130 h 360692"/>
                <a:gd name="connsiteX160" fmla="*/ 210600 w 279536"/>
                <a:gd name="connsiteY160" fmla="*/ 250141 h 360692"/>
                <a:gd name="connsiteX161" fmla="*/ 211998 w 279536"/>
                <a:gd name="connsiteY161" fmla="*/ 246715 h 360692"/>
                <a:gd name="connsiteX162" fmla="*/ 212043 w 279536"/>
                <a:gd name="connsiteY162" fmla="*/ 243965 h 360692"/>
                <a:gd name="connsiteX163" fmla="*/ 214117 w 279536"/>
                <a:gd name="connsiteY163" fmla="*/ 241214 h 360692"/>
                <a:gd name="connsiteX164" fmla="*/ 214793 w 279536"/>
                <a:gd name="connsiteY164" fmla="*/ 238464 h 360692"/>
                <a:gd name="connsiteX165" fmla="*/ 213531 w 279536"/>
                <a:gd name="connsiteY165" fmla="*/ 234271 h 360692"/>
                <a:gd name="connsiteX166" fmla="*/ 213576 w 279536"/>
                <a:gd name="connsiteY166" fmla="*/ 232197 h 360692"/>
                <a:gd name="connsiteX167" fmla="*/ 214974 w 279536"/>
                <a:gd name="connsiteY167" fmla="*/ 229447 h 360692"/>
                <a:gd name="connsiteX168" fmla="*/ 218401 w 279536"/>
                <a:gd name="connsiteY168" fmla="*/ 225344 h 360692"/>
                <a:gd name="connsiteX169" fmla="*/ 223089 w 279536"/>
                <a:gd name="connsiteY169" fmla="*/ 226155 h 360692"/>
                <a:gd name="connsiteX170" fmla="*/ 224487 w 279536"/>
                <a:gd name="connsiteY170" fmla="*/ 223405 h 360692"/>
                <a:gd name="connsiteX171" fmla="*/ 224532 w 279536"/>
                <a:gd name="connsiteY171" fmla="*/ 219933 h 360692"/>
                <a:gd name="connsiteX172" fmla="*/ 225975 w 279536"/>
                <a:gd name="connsiteY172" fmla="*/ 214433 h 360692"/>
                <a:gd name="connsiteX173" fmla="*/ 226065 w 279536"/>
                <a:gd name="connsiteY173" fmla="*/ 210285 h 360692"/>
                <a:gd name="connsiteX174" fmla="*/ 229492 w 279536"/>
                <a:gd name="connsiteY174" fmla="*/ 206858 h 360692"/>
                <a:gd name="connsiteX175" fmla="*/ 230934 w 279536"/>
                <a:gd name="connsiteY175" fmla="*/ 200636 h 360692"/>
                <a:gd name="connsiteX176" fmla="*/ 233685 w 279536"/>
                <a:gd name="connsiteY176" fmla="*/ 197255 h 360692"/>
                <a:gd name="connsiteX177" fmla="*/ 235759 w 279536"/>
                <a:gd name="connsiteY177" fmla="*/ 193152 h 360692"/>
                <a:gd name="connsiteX178" fmla="*/ 237788 w 279536"/>
                <a:gd name="connsiteY178" fmla="*/ 192476 h 360692"/>
                <a:gd name="connsiteX179" fmla="*/ 243198 w 279536"/>
                <a:gd name="connsiteY179" fmla="*/ 191889 h 360692"/>
                <a:gd name="connsiteX180" fmla="*/ 243965 w 279536"/>
                <a:gd name="connsiteY180" fmla="*/ 186344 h 360692"/>
                <a:gd name="connsiteX181" fmla="*/ 245407 w 279536"/>
                <a:gd name="connsiteY181" fmla="*/ 180122 h 360692"/>
                <a:gd name="connsiteX182" fmla="*/ 248203 w 279536"/>
                <a:gd name="connsiteY182" fmla="*/ 174667 h 360692"/>
                <a:gd name="connsiteX183" fmla="*/ 247617 w 279536"/>
                <a:gd name="connsiteY183" fmla="*/ 169797 h 360692"/>
                <a:gd name="connsiteX184" fmla="*/ 249014 w 279536"/>
                <a:gd name="connsiteY184" fmla="*/ 165649 h 360692"/>
                <a:gd name="connsiteX185" fmla="*/ 248744 w 279536"/>
                <a:gd name="connsiteY185" fmla="*/ 163846 h 360692"/>
                <a:gd name="connsiteX186" fmla="*/ 248158 w 279536"/>
                <a:gd name="connsiteY186" fmla="*/ 159923 h 360692"/>
                <a:gd name="connsiteX187" fmla="*/ 247211 w 279536"/>
                <a:gd name="connsiteY187" fmla="*/ 153882 h 360692"/>
                <a:gd name="connsiteX188" fmla="*/ 247346 w 279536"/>
                <a:gd name="connsiteY188" fmla="*/ 147615 h 360692"/>
                <a:gd name="connsiteX189" fmla="*/ 249465 w 279536"/>
                <a:gd name="connsiteY189" fmla="*/ 141438 h 360692"/>
                <a:gd name="connsiteX190" fmla="*/ 251584 w 279536"/>
                <a:gd name="connsiteY190" fmla="*/ 135261 h 360692"/>
                <a:gd name="connsiteX191" fmla="*/ 254380 w 279536"/>
                <a:gd name="connsiteY191" fmla="*/ 128363 h 360692"/>
                <a:gd name="connsiteX192" fmla="*/ 253117 w 279536"/>
                <a:gd name="connsiteY192" fmla="*/ 124170 h 360692"/>
                <a:gd name="connsiteX193" fmla="*/ 253207 w 279536"/>
                <a:gd name="connsiteY193" fmla="*/ 120022 h 360692"/>
                <a:gd name="connsiteX194" fmla="*/ 253974 w 279536"/>
                <a:gd name="connsiteY194" fmla="*/ 113800 h 360692"/>
                <a:gd name="connsiteX195" fmla="*/ 257355 w 279536"/>
                <a:gd name="connsiteY195" fmla="*/ 113890 h 360692"/>
                <a:gd name="connsiteX196" fmla="*/ 261413 w 279536"/>
                <a:gd name="connsiteY196" fmla="*/ 112582 h 360692"/>
                <a:gd name="connsiteX197" fmla="*/ 262134 w 279536"/>
                <a:gd name="connsiteY197" fmla="*/ 109787 h 360692"/>
                <a:gd name="connsiteX198" fmla="*/ 268897 w 279536"/>
                <a:gd name="connsiteY198" fmla="*/ 105774 h 360692"/>
                <a:gd name="connsiteX199" fmla="*/ 272955 w 279536"/>
                <a:gd name="connsiteY199" fmla="*/ 103745 h 360692"/>
                <a:gd name="connsiteX200" fmla="*/ 275029 w 279536"/>
                <a:gd name="connsiteY200" fmla="*/ 102438 h 360692"/>
                <a:gd name="connsiteX201" fmla="*/ 277103 w 279536"/>
                <a:gd name="connsiteY201" fmla="*/ 98290 h 360692"/>
                <a:gd name="connsiteX202" fmla="*/ 278591 w 279536"/>
                <a:gd name="connsiteY202" fmla="*/ 95630 h 36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279536" h="360692">
                  <a:moveTo>
                    <a:pt x="275841" y="92744"/>
                  </a:moveTo>
                  <a:lnTo>
                    <a:pt x="272549" y="89904"/>
                  </a:lnTo>
                  <a:lnTo>
                    <a:pt x="272099" y="89723"/>
                  </a:lnTo>
                  <a:lnTo>
                    <a:pt x="269213" y="88461"/>
                  </a:lnTo>
                  <a:lnTo>
                    <a:pt x="265290" y="83547"/>
                  </a:lnTo>
                  <a:lnTo>
                    <a:pt x="259249" y="81382"/>
                  </a:lnTo>
                  <a:lnTo>
                    <a:pt x="256679" y="76468"/>
                  </a:lnTo>
                  <a:lnTo>
                    <a:pt x="256138" y="70246"/>
                  </a:lnTo>
                  <a:lnTo>
                    <a:pt x="254875" y="63979"/>
                  </a:lnTo>
                  <a:lnTo>
                    <a:pt x="252982" y="58388"/>
                  </a:lnTo>
                  <a:lnTo>
                    <a:pt x="253072" y="52166"/>
                  </a:lnTo>
                  <a:lnTo>
                    <a:pt x="251178" y="46576"/>
                  </a:lnTo>
                  <a:lnTo>
                    <a:pt x="253929" y="42473"/>
                  </a:lnTo>
                  <a:lnTo>
                    <a:pt x="250006" y="36882"/>
                  </a:lnTo>
                  <a:lnTo>
                    <a:pt x="247346" y="34763"/>
                  </a:lnTo>
                  <a:lnTo>
                    <a:pt x="246083" y="29894"/>
                  </a:lnTo>
                  <a:lnTo>
                    <a:pt x="246174" y="24348"/>
                  </a:lnTo>
                  <a:lnTo>
                    <a:pt x="241530" y="20786"/>
                  </a:lnTo>
                  <a:lnTo>
                    <a:pt x="244100" y="17044"/>
                  </a:lnTo>
                  <a:lnTo>
                    <a:pt x="243153" y="9469"/>
                  </a:lnTo>
                  <a:lnTo>
                    <a:pt x="241259" y="4104"/>
                  </a:lnTo>
                  <a:lnTo>
                    <a:pt x="236345" y="9109"/>
                  </a:lnTo>
                  <a:lnTo>
                    <a:pt x="230213" y="11047"/>
                  </a:lnTo>
                  <a:lnTo>
                    <a:pt x="225164" y="13257"/>
                  </a:lnTo>
                  <a:lnTo>
                    <a:pt x="221692" y="14249"/>
                  </a:lnTo>
                  <a:lnTo>
                    <a:pt x="219167" y="14249"/>
                  </a:lnTo>
                  <a:lnTo>
                    <a:pt x="214433" y="15782"/>
                  </a:lnTo>
                  <a:lnTo>
                    <a:pt x="212765" y="14745"/>
                  </a:lnTo>
                  <a:lnTo>
                    <a:pt x="209338" y="19524"/>
                  </a:lnTo>
                  <a:lnTo>
                    <a:pt x="206588" y="21553"/>
                  </a:lnTo>
                  <a:lnTo>
                    <a:pt x="201899" y="22860"/>
                  </a:lnTo>
                  <a:lnTo>
                    <a:pt x="199825" y="25610"/>
                  </a:lnTo>
                  <a:lnTo>
                    <a:pt x="199780" y="28361"/>
                  </a:lnTo>
                  <a:lnTo>
                    <a:pt x="199735" y="31111"/>
                  </a:lnTo>
                  <a:lnTo>
                    <a:pt x="194324" y="31742"/>
                  </a:lnTo>
                  <a:lnTo>
                    <a:pt x="190988" y="31652"/>
                  </a:lnTo>
                  <a:lnTo>
                    <a:pt x="185668" y="28090"/>
                  </a:lnTo>
                  <a:lnTo>
                    <a:pt x="184135" y="27143"/>
                  </a:lnTo>
                  <a:lnTo>
                    <a:pt x="54060" y="29623"/>
                  </a:lnTo>
                  <a:lnTo>
                    <a:pt x="54736" y="63844"/>
                  </a:lnTo>
                  <a:lnTo>
                    <a:pt x="41887" y="64204"/>
                  </a:lnTo>
                  <a:lnTo>
                    <a:pt x="39272" y="64250"/>
                  </a:lnTo>
                  <a:lnTo>
                    <a:pt x="39091" y="74665"/>
                  </a:lnTo>
                  <a:lnTo>
                    <a:pt x="38776" y="74439"/>
                  </a:lnTo>
                  <a:lnTo>
                    <a:pt x="39317" y="137650"/>
                  </a:lnTo>
                  <a:lnTo>
                    <a:pt x="33230" y="139634"/>
                  </a:lnTo>
                  <a:lnTo>
                    <a:pt x="25836" y="140220"/>
                  </a:lnTo>
                  <a:lnTo>
                    <a:pt x="20380" y="144278"/>
                  </a:lnTo>
                  <a:lnTo>
                    <a:pt x="21598" y="151221"/>
                  </a:lnTo>
                  <a:lnTo>
                    <a:pt x="16864" y="153882"/>
                  </a:lnTo>
                  <a:lnTo>
                    <a:pt x="16097" y="158706"/>
                  </a:lnTo>
                  <a:lnTo>
                    <a:pt x="11363" y="160013"/>
                  </a:lnTo>
                  <a:lnTo>
                    <a:pt x="13978" y="164206"/>
                  </a:lnTo>
                  <a:lnTo>
                    <a:pt x="13257" y="168354"/>
                  </a:lnTo>
                  <a:lnTo>
                    <a:pt x="8478" y="171736"/>
                  </a:lnTo>
                  <a:lnTo>
                    <a:pt x="8433" y="175208"/>
                  </a:lnTo>
                  <a:lnTo>
                    <a:pt x="10326" y="180798"/>
                  </a:lnTo>
                  <a:lnTo>
                    <a:pt x="5547" y="185532"/>
                  </a:lnTo>
                  <a:lnTo>
                    <a:pt x="4104" y="191078"/>
                  </a:lnTo>
                  <a:lnTo>
                    <a:pt x="5367" y="195226"/>
                  </a:lnTo>
                  <a:lnTo>
                    <a:pt x="9424" y="194595"/>
                  </a:lnTo>
                  <a:lnTo>
                    <a:pt x="12085" y="194685"/>
                  </a:lnTo>
                  <a:lnTo>
                    <a:pt x="12671" y="199509"/>
                  </a:lnTo>
                  <a:lnTo>
                    <a:pt x="13933" y="204379"/>
                  </a:lnTo>
                  <a:lnTo>
                    <a:pt x="15917" y="205821"/>
                  </a:lnTo>
                  <a:lnTo>
                    <a:pt x="15150" y="212043"/>
                  </a:lnTo>
                  <a:lnTo>
                    <a:pt x="16458" y="213215"/>
                  </a:lnTo>
                  <a:lnTo>
                    <a:pt x="19118" y="215560"/>
                  </a:lnTo>
                  <a:lnTo>
                    <a:pt x="22409" y="219798"/>
                  </a:lnTo>
                  <a:lnTo>
                    <a:pt x="21778" y="224622"/>
                  </a:lnTo>
                  <a:lnTo>
                    <a:pt x="21598" y="226020"/>
                  </a:lnTo>
                  <a:lnTo>
                    <a:pt x="24213" y="230889"/>
                  </a:lnTo>
                  <a:lnTo>
                    <a:pt x="28135" y="236525"/>
                  </a:lnTo>
                  <a:lnTo>
                    <a:pt x="33410" y="242116"/>
                  </a:lnTo>
                  <a:lnTo>
                    <a:pt x="33997" y="247707"/>
                  </a:lnTo>
                  <a:lnTo>
                    <a:pt x="33185" y="254605"/>
                  </a:lnTo>
                  <a:lnTo>
                    <a:pt x="29082" y="258708"/>
                  </a:lnTo>
                  <a:lnTo>
                    <a:pt x="31021" y="263577"/>
                  </a:lnTo>
                  <a:lnTo>
                    <a:pt x="34988" y="265696"/>
                  </a:lnTo>
                  <a:lnTo>
                    <a:pt x="40399" y="265832"/>
                  </a:lnTo>
                  <a:lnTo>
                    <a:pt x="43059" y="265877"/>
                  </a:lnTo>
                  <a:lnTo>
                    <a:pt x="42969" y="270025"/>
                  </a:lnTo>
                  <a:lnTo>
                    <a:pt x="45629" y="272144"/>
                  </a:lnTo>
                  <a:lnTo>
                    <a:pt x="51670" y="272234"/>
                  </a:lnTo>
                  <a:lnTo>
                    <a:pt x="54962" y="277825"/>
                  </a:lnTo>
                  <a:lnTo>
                    <a:pt x="58253" y="279312"/>
                  </a:lnTo>
                  <a:lnTo>
                    <a:pt x="59561" y="281386"/>
                  </a:lnTo>
                  <a:lnTo>
                    <a:pt x="60147" y="286932"/>
                  </a:lnTo>
                  <a:lnTo>
                    <a:pt x="64159" y="288375"/>
                  </a:lnTo>
                  <a:lnTo>
                    <a:pt x="68758" y="292613"/>
                  </a:lnTo>
                  <a:lnTo>
                    <a:pt x="72095" y="294777"/>
                  </a:lnTo>
                  <a:lnTo>
                    <a:pt x="76062" y="298294"/>
                  </a:lnTo>
                  <a:lnTo>
                    <a:pt x="78317" y="301179"/>
                  </a:lnTo>
                  <a:lnTo>
                    <a:pt x="79354" y="302532"/>
                  </a:lnTo>
                  <a:lnTo>
                    <a:pt x="79263" y="308032"/>
                  </a:lnTo>
                  <a:lnTo>
                    <a:pt x="81833" y="312271"/>
                  </a:lnTo>
                  <a:lnTo>
                    <a:pt x="86522" y="314390"/>
                  </a:lnTo>
                  <a:lnTo>
                    <a:pt x="91166" y="317952"/>
                  </a:lnTo>
                  <a:lnTo>
                    <a:pt x="95089" y="322190"/>
                  </a:lnTo>
                  <a:lnTo>
                    <a:pt x="95044" y="326969"/>
                  </a:lnTo>
                  <a:lnTo>
                    <a:pt x="94999" y="327735"/>
                  </a:lnTo>
                  <a:lnTo>
                    <a:pt x="98966" y="331252"/>
                  </a:lnTo>
                  <a:lnTo>
                    <a:pt x="103610" y="336212"/>
                  </a:lnTo>
                  <a:lnTo>
                    <a:pt x="106180" y="340405"/>
                  </a:lnTo>
                  <a:lnTo>
                    <a:pt x="110869" y="341847"/>
                  </a:lnTo>
                  <a:lnTo>
                    <a:pt x="116234" y="342659"/>
                  </a:lnTo>
                  <a:lnTo>
                    <a:pt x="120292" y="340630"/>
                  </a:lnTo>
                  <a:lnTo>
                    <a:pt x="125026" y="340720"/>
                  </a:lnTo>
                  <a:lnTo>
                    <a:pt x="129670" y="342884"/>
                  </a:lnTo>
                  <a:lnTo>
                    <a:pt x="131744" y="339458"/>
                  </a:lnTo>
                  <a:lnTo>
                    <a:pt x="136478" y="338150"/>
                  </a:lnTo>
                  <a:lnTo>
                    <a:pt x="139093" y="342388"/>
                  </a:lnTo>
                  <a:lnTo>
                    <a:pt x="141708" y="345184"/>
                  </a:lnTo>
                  <a:lnTo>
                    <a:pt x="145000" y="349377"/>
                  </a:lnTo>
                  <a:lnTo>
                    <a:pt x="150320" y="352939"/>
                  </a:lnTo>
                  <a:lnTo>
                    <a:pt x="152935" y="356455"/>
                  </a:lnTo>
                  <a:lnTo>
                    <a:pt x="156046" y="356546"/>
                  </a:lnTo>
                  <a:lnTo>
                    <a:pt x="156271" y="356546"/>
                  </a:lnTo>
                  <a:lnTo>
                    <a:pt x="161005" y="355238"/>
                  </a:lnTo>
                  <a:lnTo>
                    <a:pt x="162719" y="355509"/>
                  </a:lnTo>
                  <a:lnTo>
                    <a:pt x="165694" y="356005"/>
                  </a:lnTo>
                  <a:lnTo>
                    <a:pt x="170428" y="354021"/>
                  </a:lnTo>
                  <a:lnTo>
                    <a:pt x="173810" y="352668"/>
                  </a:lnTo>
                  <a:lnTo>
                    <a:pt x="175749" y="357583"/>
                  </a:lnTo>
                  <a:lnTo>
                    <a:pt x="179761" y="357628"/>
                  </a:lnTo>
                  <a:lnTo>
                    <a:pt x="183188" y="354246"/>
                  </a:lnTo>
                  <a:lnTo>
                    <a:pt x="187922" y="352939"/>
                  </a:lnTo>
                  <a:lnTo>
                    <a:pt x="193963" y="352353"/>
                  </a:lnTo>
                  <a:lnTo>
                    <a:pt x="201989" y="353886"/>
                  </a:lnTo>
                  <a:lnTo>
                    <a:pt x="208662" y="347258"/>
                  </a:lnTo>
                  <a:lnTo>
                    <a:pt x="217048" y="338917"/>
                  </a:lnTo>
                  <a:lnTo>
                    <a:pt x="220970" y="338782"/>
                  </a:lnTo>
                  <a:lnTo>
                    <a:pt x="241259" y="337970"/>
                  </a:lnTo>
                  <a:lnTo>
                    <a:pt x="240042" y="329629"/>
                  </a:lnTo>
                  <a:lnTo>
                    <a:pt x="240132" y="325481"/>
                  </a:lnTo>
                  <a:lnTo>
                    <a:pt x="235443" y="325391"/>
                  </a:lnTo>
                  <a:lnTo>
                    <a:pt x="230799" y="321829"/>
                  </a:lnTo>
                  <a:lnTo>
                    <a:pt x="226877" y="316238"/>
                  </a:lnTo>
                  <a:lnTo>
                    <a:pt x="226877" y="314390"/>
                  </a:lnTo>
                  <a:lnTo>
                    <a:pt x="226922" y="312767"/>
                  </a:lnTo>
                  <a:lnTo>
                    <a:pt x="223676" y="307176"/>
                  </a:lnTo>
                  <a:lnTo>
                    <a:pt x="223721" y="303704"/>
                  </a:lnTo>
                  <a:lnTo>
                    <a:pt x="220429" y="299511"/>
                  </a:lnTo>
                  <a:lnTo>
                    <a:pt x="216462" y="296671"/>
                  </a:lnTo>
                  <a:lnTo>
                    <a:pt x="213802" y="294552"/>
                  </a:lnTo>
                  <a:lnTo>
                    <a:pt x="211863" y="291756"/>
                  </a:lnTo>
                  <a:lnTo>
                    <a:pt x="206588" y="286797"/>
                  </a:lnTo>
                  <a:lnTo>
                    <a:pt x="203928" y="284678"/>
                  </a:lnTo>
                  <a:lnTo>
                    <a:pt x="198562" y="283190"/>
                  </a:lnTo>
                  <a:lnTo>
                    <a:pt x="195226" y="281071"/>
                  </a:lnTo>
                  <a:lnTo>
                    <a:pt x="192566" y="281026"/>
                  </a:lnTo>
                  <a:lnTo>
                    <a:pt x="193332" y="276878"/>
                  </a:lnTo>
                  <a:lnTo>
                    <a:pt x="196038" y="273451"/>
                  </a:lnTo>
                  <a:lnTo>
                    <a:pt x="196759" y="270701"/>
                  </a:lnTo>
                  <a:lnTo>
                    <a:pt x="200817" y="270070"/>
                  </a:lnTo>
                  <a:lnTo>
                    <a:pt x="204829" y="270160"/>
                  </a:lnTo>
                  <a:lnTo>
                    <a:pt x="209564" y="270205"/>
                  </a:lnTo>
                  <a:lnTo>
                    <a:pt x="210961" y="265426"/>
                  </a:lnTo>
                  <a:lnTo>
                    <a:pt x="211728" y="259880"/>
                  </a:lnTo>
                  <a:lnTo>
                    <a:pt x="211818" y="257130"/>
                  </a:lnTo>
                  <a:lnTo>
                    <a:pt x="210600" y="250141"/>
                  </a:lnTo>
                  <a:lnTo>
                    <a:pt x="211998" y="246715"/>
                  </a:lnTo>
                  <a:lnTo>
                    <a:pt x="212043" y="243965"/>
                  </a:lnTo>
                  <a:lnTo>
                    <a:pt x="214117" y="241214"/>
                  </a:lnTo>
                  <a:lnTo>
                    <a:pt x="214793" y="238464"/>
                  </a:lnTo>
                  <a:lnTo>
                    <a:pt x="213531" y="234271"/>
                  </a:lnTo>
                  <a:lnTo>
                    <a:pt x="213576" y="232197"/>
                  </a:lnTo>
                  <a:lnTo>
                    <a:pt x="214974" y="229447"/>
                  </a:lnTo>
                  <a:lnTo>
                    <a:pt x="218401" y="225344"/>
                  </a:lnTo>
                  <a:lnTo>
                    <a:pt x="223089" y="226155"/>
                  </a:lnTo>
                  <a:lnTo>
                    <a:pt x="224487" y="223405"/>
                  </a:lnTo>
                  <a:lnTo>
                    <a:pt x="224532" y="219933"/>
                  </a:lnTo>
                  <a:lnTo>
                    <a:pt x="225975" y="214433"/>
                  </a:lnTo>
                  <a:lnTo>
                    <a:pt x="226065" y="210285"/>
                  </a:lnTo>
                  <a:lnTo>
                    <a:pt x="229492" y="206858"/>
                  </a:lnTo>
                  <a:lnTo>
                    <a:pt x="230934" y="200636"/>
                  </a:lnTo>
                  <a:lnTo>
                    <a:pt x="233685" y="197255"/>
                  </a:lnTo>
                  <a:lnTo>
                    <a:pt x="235759" y="193152"/>
                  </a:lnTo>
                  <a:lnTo>
                    <a:pt x="237788" y="192476"/>
                  </a:lnTo>
                  <a:lnTo>
                    <a:pt x="243198" y="191889"/>
                  </a:lnTo>
                  <a:lnTo>
                    <a:pt x="243965" y="186344"/>
                  </a:lnTo>
                  <a:lnTo>
                    <a:pt x="245407" y="180122"/>
                  </a:lnTo>
                  <a:lnTo>
                    <a:pt x="248203" y="174667"/>
                  </a:lnTo>
                  <a:lnTo>
                    <a:pt x="247617" y="169797"/>
                  </a:lnTo>
                  <a:lnTo>
                    <a:pt x="249014" y="165649"/>
                  </a:lnTo>
                  <a:lnTo>
                    <a:pt x="248744" y="163846"/>
                  </a:lnTo>
                  <a:lnTo>
                    <a:pt x="248158" y="159923"/>
                  </a:lnTo>
                  <a:lnTo>
                    <a:pt x="247211" y="153882"/>
                  </a:lnTo>
                  <a:lnTo>
                    <a:pt x="247346" y="147615"/>
                  </a:lnTo>
                  <a:lnTo>
                    <a:pt x="249465" y="141438"/>
                  </a:lnTo>
                  <a:lnTo>
                    <a:pt x="251584" y="135261"/>
                  </a:lnTo>
                  <a:lnTo>
                    <a:pt x="254380" y="128363"/>
                  </a:lnTo>
                  <a:lnTo>
                    <a:pt x="253117" y="124170"/>
                  </a:lnTo>
                  <a:lnTo>
                    <a:pt x="253207" y="120022"/>
                  </a:lnTo>
                  <a:lnTo>
                    <a:pt x="253974" y="113800"/>
                  </a:lnTo>
                  <a:lnTo>
                    <a:pt x="257355" y="113890"/>
                  </a:lnTo>
                  <a:lnTo>
                    <a:pt x="261413" y="112582"/>
                  </a:lnTo>
                  <a:lnTo>
                    <a:pt x="262134" y="109787"/>
                  </a:lnTo>
                  <a:lnTo>
                    <a:pt x="268897" y="105774"/>
                  </a:lnTo>
                  <a:lnTo>
                    <a:pt x="272955" y="103745"/>
                  </a:lnTo>
                  <a:lnTo>
                    <a:pt x="275029" y="102438"/>
                  </a:lnTo>
                  <a:lnTo>
                    <a:pt x="277103" y="98290"/>
                  </a:lnTo>
                  <a:lnTo>
                    <a:pt x="278591" y="9563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/>
              <a:t>全球維修據點</a:t>
            </a:r>
            <a:endParaRPr/>
          </a:p>
        </p:txBody>
      </p:sp>
      <p:sp>
        <p:nvSpPr>
          <p:cNvPr id="18" name="Google Shape;206;p30">
            <a:extLst>
              <a:ext uri="{FF2B5EF4-FFF2-40B4-BE49-F238E27FC236}">
                <a16:creationId xmlns:a16="http://schemas.microsoft.com/office/drawing/2014/main" id="{4926086D-E78A-41B0-9980-FE8B6E8F0608}"/>
              </a:ext>
            </a:extLst>
          </p:cNvPr>
          <p:cNvSpPr txBox="1"/>
          <p:nvPr/>
        </p:nvSpPr>
        <p:spPr>
          <a:xfrm>
            <a:off x="6110052" y="1068007"/>
            <a:ext cx="27846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err="1">
                <a:latin typeface="Microsoft JhengHei"/>
                <a:ea typeface="Microsoft JhengHei"/>
              </a:rPr>
              <a:t>荷蘭</a:t>
            </a:r>
          </a:p>
        </p:txBody>
      </p:sp>
      <p:cxnSp>
        <p:nvCxnSpPr>
          <p:cNvPr id="19" name="Google Shape;210;p30">
            <a:extLst>
              <a:ext uri="{FF2B5EF4-FFF2-40B4-BE49-F238E27FC236}">
                <a16:creationId xmlns:a16="http://schemas.microsoft.com/office/drawing/2014/main" id="{8450AEE8-E3A2-491F-992B-440B83CA9A1B}"/>
              </a:ext>
            </a:extLst>
          </p:cNvPr>
          <p:cNvCxnSpPr>
            <a:cxnSpLocks/>
            <a:stCxn id="454" idx="6"/>
            <a:endCxn id="22" idx="1"/>
          </p:cNvCxnSpPr>
          <p:nvPr/>
        </p:nvCxnSpPr>
        <p:spPr>
          <a:xfrm>
            <a:off x="3534970" y="2471084"/>
            <a:ext cx="1898807" cy="7959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11;p30">
            <a:extLst>
              <a:ext uri="{FF2B5EF4-FFF2-40B4-BE49-F238E27FC236}">
                <a16:creationId xmlns:a16="http://schemas.microsoft.com/office/drawing/2014/main" id="{4B927023-12F6-4056-BE1C-A975441FF35B}"/>
              </a:ext>
            </a:extLst>
          </p:cNvPr>
          <p:cNvCxnSpPr>
            <a:cxnSpLocks/>
            <a:stCxn id="457" idx="4"/>
            <a:endCxn id="27" idx="1"/>
          </p:cNvCxnSpPr>
          <p:nvPr/>
        </p:nvCxnSpPr>
        <p:spPr>
          <a:xfrm rot="16200000" flipH="1">
            <a:off x="4941846" y="3052137"/>
            <a:ext cx="180393" cy="803469"/>
          </a:xfrm>
          <a:prstGeom prst="bentConnector2">
            <a:avLst/>
          </a:prstGeom>
          <a:noFill/>
          <a:ln w="2857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2;p30">
            <a:extLst>
              <a:ext uri="{FF2B5EF4-FFF2-40B4-BE49-F238E27FC236}">
                <a16:creationId xmlns:a16="http://schemas.microsoft.com/office/drawing/2014/main" id="{D5A99131-9AB0-467C-81F6-B28F982FE72E}"/>
              </a:ext>
            </a:extLst>
          </p:cNvPr>
          <p:cNvCxnSpPr>
            <a:cxnSpLocks/>
            <a:stCxn id="449" idx="0"/>
            <a:endCxn id="28" idx="1"/>
          </p:cNvCxnSpPr>
          <p:nvPr/>
        </p:nvCxnSpPr>
        <p:spPr>
          <a:xfrm rot="5400000" flipH="1" flipV="1">
            <a:off x="3935542" y="395211"/>
            <a:ext cx="463538" cy="2532932"/>
          </a:xfrm>
          <a:prstGeom prst="bentConnector2">
            <a:avLst/>
          </a:prstGeom>
          <a:noFill/>
          <a:ln w="2857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" name="圖形 4">
            <a:extLst>
              <a:ext uri="{FF2B5EF4-FFF2-40B4-BE49-F238E27FC236}">
                <a16:creationId xmlns:a16="http://schemas.microsoft.com/office/drawing/2014/main" id="{B98E12E2-0E75-40C8-8FEE-20A141A12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3777" y="1998030"/>
            <a:ext cx="676275" cy="962025"/>
          </a:xfrm>
          <a:prstGeom prst="rect">
            <a:avLst/>
          </a:prstGeom>
        </p:spPr>
      </p:pic>
      <p:pic>
        <p:nvPicPr>
          <p:cNvPr id="27" name="圖形 587">
            <a:extLst>
              <a:ext uri="{FF2B5EF4-FFF2-40B4-BE49-F238E27FC236}">
                <a16:creationId xmlns:a16="http://schemas.microsoft.com/office/drawing/2014/main" id="{C1F63651-028C-441E-8635-D884638BA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3777" y="3063056"/>
            <a:ext cx="971550" cy="962025"/>
          </a:xfrm>
          <a:prstGeom prst="rect">
            <a:avLst/>
          </a:prstGeom>
        </p:spPr>
      </p:pic>
      <p:pic>
        <p:nvPicPr>
          <p:cNvPr id="28" name="圖形 588">
            <a:extLst>
              <a:ext uri="{FF2B5EF4-FFF2-40B4-BE49-F238E27FC236}">
                <a16:creationId xmlns:a16="http://schemas.microsoft.com/office/drawing/2014/main" id="{C2F4795C-1A53-4335-ADE9-B6F91A4A1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3777" y="939370"/>
            <a:ext cx="676275" cy="981075"/>
          </a:xfrm>
          <a:prstGeom prst="rect">
            <a:avLst/>
          </a:prstGeom>
        </p:spPr>
      </p:pic>
      <p:sp>
        <p:nvSpPr>
          <p:cNvPr id="439" name="Google Shape;206;p30">
            <a:extLst>
              <a:ext uri="{FF2B5EF4-FFF2-40B4-BE49-F238E27FC236}">
                <a16:creationId xmlns:a16="http://schemas.microsoft.com/office/drawing/2014/main" id="{32F37113-EE32-487F-B249-1338E40408C9}"/>
              </a:ext>
            </a:extLst>
          </p:cNvPr>
          <p:cNvSpPr txBox="1"/>
          <p:nvPr/>
        </p:nvSpPr>
        <p:spPr>
          <a:xfrm>
            <a:off x="6110052" y="2079554"/>
            <a:ext cx="27846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>
                <a:latin typeface="Microsoft JhengHei"/>
                <a:ea typeface="Microsoft JhengHei"/>
              </a:rPr>
              <a:t>德國</a:t>
            </a:r>
          </a:p>
        </p:txBody>
      </p:sp>
      <p:sp>
        <p:nvSpPr>
          <p:cNvPr id="440" name="Google Shape;206;p30">
            <a:extLst>
              <a:ext uri="{FF2B5EF4-FFF2-40B4-BE49-F238E27FC236}">
                <a16:creationId xmlns:a16="http://schemas.microsoft.com/office/drawing/2014/main" id="{E5EFAB94-9C24-429F-A18D-50EA21BEE6E7}"/>
              </a:ext>
            </a:extLst>
          </p:cNvPr>
          <p:cNvSpPr txBox="1"/>
          <p:nvPr/>
        </p:nvSpPr>
        <p:spPr>
          <a:xfrm>
            <a:off x="6110052" y="3144856"/>
            <a:ext cx="2784600" cy="95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>
                <a:latin typeface="Microsoft JhengHei"/>
                <a:ea typeface="Microsoft JhengHei"/>
              </a:rPr>
              <a:t>台灣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200" b="1">
              <a:latin typeface="Microsoft JhengHei"/>
              <a:ea typeface="Microsoft JhengHei"/>
            </a:endParaRPr>
          </a:p>
        </p:txBody>
      </p:sp>
      <p:grpSp>
        <p:nvGrpSpPr>
          <p:cNvPr id="452" name="群組 451">
            <a:extLst>
              <a:ext uri="{FF2B5EF4-FFF2-40B4-BE49-F238E27FC236}">
                <a16:creationId xmlns:a16="http://schemas.microsoft.com/office/drawing/2014/main" id="{31AB2EFA-B61D-479F-9ADB-8ED47872BB4D}"/>
              </a:ext>
            </a:extLst>
          </p:cNvPr>
          <p:cNvGrpSpPr/>
          <p:nvPr/>
        </p:nvGrpSpPr>
        <p:grpSpPr>
          <a:xfrm>
            <a:off x="2695098" y="1893446"/>
            <a:ext cx="411494" cy="411494"/>
            <a:chOff x="-506703" y="1885936"/>
            <a:chExt cx="411494" cy="411494"/>
          </a:xfrm>
        </p:grpSpPr>
        <p:sp>
          <p:nvSpPr>
            <p:cNvPr id="449" name="橢圓 448">
              <a:extLst>
                <a:ext uri="{FF2B5EF4-FFF2-40B4-BE49-F238E27FC236}">
                  <a16:creationId xmlns:a16="http://schemas.microsoft.com/office/drawing/2014/main" id="{00A5C715-7894-414D-B39E-12F856107F6B}"/>
                </a:ext>
              </a:extLst>
            </p:cNvPr>
            <p:cNvSpPr/>
            <p:nvPr/>
          </p:nvSpPr>
          <p:spPr>
            <a:xfrm>
              <a:off x="-506703" y="1885936"/>
              <a:ext cx="411494" cy="4114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50" name="Freeform 26">
              <a:extLst>
                <a:ext uri="{FF2B5EF4-FFF2-40B4-BE49-F238E27FC236}">
                  <a16:creationId xmlns:a16="http://schemas.microsoft.com/office/drawing/2014/main" id="{2D87CC4F-DFC5-4DD6-B14B-C6F12915A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6101" y="1971380"/>
              <a:ext cx="270290" cy="240606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US" sz="1799"/>
            </a:p>
          </p:txBody>
        </p:sp>
      </p:grpSp>
      <p:grpSp>
        <p:nvGrpSpPr>
          <p:cNvPr id="453" name="群組 452">
            <a:extLst>
              <a:ext uri="{FF2B5EF4-FFF2-40B4-BE49-F238E27FC236}">
                <a16:creationId xmlns:a16="http://schemas.microsoft.com/office/drawing/2014/main" id="{A3AE5953-1DE1-4AA9-A6A5-133E7CE0F738}"/>
              </a:ext>
            </a:extLst>
          </p:cNvPr>
          <p:cNvGrpSpPr/>
          <p:nvPr/>
        </p:nvGrpSpPr>
        <p:grpSpPr>
          <a:xfrm>
            <a:off x="3123476" y="2265337"/>
            <a:ext cx="411494" cy="411494"/>
            <a:chOff x="-506703" y="1885936"/>
            <a:chExt cx="411494" cy="411494"/>
          </a:xfrm>
        </p:grpSpPr>
        <p:sp>
          <p:nvSpPr>
            <p:cNvPr id="454" name="橢圓 453">
              <a:extLst>
                <a:ext uri="{FF2B5EF4-FFF2-40B4-BE49-F238E27FC236}">
                  <a16:creationId xmlns:a16="http://schemas.microsoft.com/office/drawing/2014/main" id="{30418016-57DE-4BF0-A2FD-4460BB110813}"/>
                </a:ext>
              </a:extLst>
            </p:cNvPr>
            <p:cNvSpPr/>
            <p:nvPr/>
          </p:nvSpPr>
          <p:spPr>
            <a:xfrm>
              <a:off x="-506703" y="1885936"/>
              <a:ext cx="411494" cy="4114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55" name="Freeform 26">
              <a:extLst>
                <a:ext uri="{FF2B5EF4-FFF2-40B4-BE49-F238E27FC236}">
                  <a16:creationId xmlns:a16="http://schemas.microsoft.com/office/drawing/2014/main" id="{20688B25-683C-4556-862B-D3C9CB148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6101" y="1971380"/>
              <a:ext cx="270290" cy="240606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US" sz="1799"/>
            </a:p>
          </p:txBody>
        </p:sp>
      </p:grpSp>
      <p:grpSp>
        <p:nvGrpSpPr>
          <p:cNvPr id="456" name="群組 455">
            <a:extLst>
              <a:ext uri="{FF2B5EF4-FFF2-40B4-BE49-F238E27FC236}">
                <a16:creationId xmlns:a16="http://schemas.microsoft.com/office/drawing/2014/main" id="{C27983D6-3941-49C6-99A1-1CA64BD19D0D}"/>
              </a:ext>
            </a:extLst>
          </p:cNvPr>
          <p:cNvGrpSpPr/>
          <p:nvPr/>
        </p:nvGrpSpPr>
        <p:grpSpPr>
          <a:xfrm>
            <a:off x="4424561" y="2952182"/>
            <a:ext cx="411494" cy="411494"/>
            <a:chOff x="-506703" y="1885936"/>
            <a:chExt cx="411494" cy="411494"/>
          </a:xfrm>
        </p:grpSpPr>
        <p:sp>
          <p:nvSpPr>
            <p:cNvPr id="457" name="橢圓 456">
              <a:extLst>
                <a:ext uri="{FF2B5EF4-FFF2-40B4-BE49-F238E27FC236}">
                  <a16:creationId xmlns:a16="http://schemas.microsoft.com/office/drawing/2014/main" id="{55B42253-7EE5-476C-B63C-B13EE6B8A943}"/>
                </a:ext>
              </a:extLst>
            </p:cNvPr>
            <p:cNvSpPr/>
            <p:nvPr/>
          </p:nvSpPr>
          <p:spPr>
            <a:xfrm>
              <a:off x="-506703" y="1885936"/>
              <a:ext cx="411494" cy="4114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58" name="Freeform 26">
              <a:extLst>
                <a:ext uri="{FF2B5EF4-FFF2-40B4-BE49-F238E27FC236}">
                  <a16:creationId xmlns:a16="http://schemas.microsoft.com/office/drawing/2014/main" id="{8349919D-CC06-4F03-AB0A-5C4AF1307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6101" y="1971380"/>
              <a:ext cx="270290" cy="240606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US" sz="1799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16">
            <a:extLst>
              <a:ext uri="{FF2B5EF4-FFF2-40B4-BE49-F238E27FC236}">
                <a16:creationId xmlns:a16="http://schemas.microsoft.com/office/drawing/2014/main" id="{0088C354-D144-4F87-ADA2-15EF3C575EA0}"/>
              </a:ext>
            </a:extLst>
          </p:cNvPr>
          <p:cNvSpPr txBox="1">
            <a:spLocks/>
          </p:cNvSpPr>
          <p:nvPr/>
        </p:nvSpPr>
        <p:spPr>
          <a:xfrm>
            <a:off x="574378" y="4676775"/>
            <a:ext cx="4621352" cy="4667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600" b="1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©2018</a:t>
            </a:r>
            <a:r>
              <a:rPr lang="zh-TW" altLang="en-US" sz="600" b="1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著作權為威聯通科技股份有限公司所有。威聯通科技並保留所有權利。威聯通科技股份有限公司所使用或註冊之商標或標章。檔案中所提及之產品及公司名稱可能為其他公司所有之商標。</a:t>
            </a:r>
            <a:endParaRPr lang="zh-TW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5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>
            <a:extLst>
              <a:ext uri="{FF2B5EF4-FFF2-40B4-BE49-F238E27FC236}">
                <a16:creationId xmlns:a16="http://schemas.microsoft.com/office/drawing/2014/main" id="{178FCD4D-A345-4641-B7EB-89C2062C9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58" y="2908372"/>
            <a:ext cx="1514364" cy="1710293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8239BA4F-C446-47B8-9761-187ECC97B7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76" y="1845269"/>
            <a:ext cx="1203355" cy="188130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F78D84C-5086-4524-9556-BC8ECE31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QNAP 保固服務內容</a:t>
            </a: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D54FDDD8-5684-4424-AB7B-2B950128C3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069" y="3939734"/>
            <a:ext cx="1067541" cy="74203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3172CF6-C278-4693-B8E8-69DB5EAA7B39}"/>
              </a:ext>
            </a:extLst>
          </p:cNvPr>
          <p:cNvSpPr txBox="1"/>
          <p:nvPr/>
        </p:nvSpPr>
        <p:spPr>
          <a:xfrm>
            <a:off x="2416646" y="913484"/>
            <a:ext cx="6804733" cy="8002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標準保固</a:t>
            </a:r>
          </a:p>
          <a:p>
            <a:pPr marL="86995" indent="-86995">
              <a:buChar char="•"/>
            </a:pPr>
            <a:r>
              <a:rPr lang="zh-CN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 隨產品售出後的保固服務</a:t>
            </a:r>
          </a:p>
          <a:p>
            <a:pPr marL="86995" indent="-86995">
              <a:buChar char="•"/>
            </a:pPr>
            <a:r>
              <a:rPr lang="zh-CN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保固期間內正常使用情況下的維修、零件更換均</a:t>
            </a:r>
            <a:r>
              <a:rPr lang="zh-CN" altLang="en-US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免費</a:t>
            </a:r>
            <a:r>
              <a:rPr lang="zh-CN" altLang="en-US" b="1">
                <a:solidFill>
                  <a:srgbClr val="C00000"/>
                </a:solidFill>
                <a:latin typeface="微軟正黑體"/>
                <a:ea typeface="微軟正黑體"/>
                <a:cs typeface="Arial" panose="020B0604020202020204" pitchFamily="34" charset="0"/>
              </a:rPr>
              <a:t> </a:t>
            </a:r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(消耗品與配件除外)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C2BB4B-212B-4151-9547-64654FB00FDC}"/>
              </a:ext>
            </a:extLst>
          </p:cNvPr>
          <p:cNvSpPr txBox="1"/>
          <p:nvPr/>
        </p:nvSpPr>
        <p:spPr>
          <a:xfrm>
            <a:off x="2416646" y="1903871"/>
            <a:ext cx="6804733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延長保固</a:t>
            </a:r>
          </a:p>
          <a:p>
            <a:pPr marL="86995" indent="-86995">
              <a:buChar char="•"/>
            </a:pPr>
            <a:r>
              <a:rPr lang="zh-CN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產品購買</a:t>
            </a:r>
            <a:r>
              <a:rPr lang="zh-CN" altLang="en-US" b="1">
                <a:latin typeface="微軟正黑體"/>
                <a:ea typeface="微軟正黑體"/>
                <a:cs typeface="Arial" panose="020B0604020202020204" pitchFamily="34" charset="0"/>
              </a:rPr>
              <a:t> </a:t>
            </a:r>
            <a:r>
              <a:rPr lang="zh-CN" altLang="en-US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60 天內</a:t>
            </a:r>
            <a:r>
              <a:rPr lang="zh-CN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可以加購此服務以延長標準保固時間</a:t>
            </a:r>
            <a:endParaRPr lang="zh-CN" altLang="en-US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6995" indent="-86995">
              <a:buChar char="•"/>
            </a:pPr>
            <a:r>
              <a:rPr lang="zh-CN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保固服務內容與標準保固相同</a:t>
            </a:r>
            <a:endParaRPr lang="zh-CN" altLang="en-US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24CE33-E685-4F1B-B844-4F532B4A5937}"/>
              </a:ext>
            </a:extLst>
          </p:cNvPr>
          <p:cNvSpPr txBox="1"/>
          <p:nvPr/>
        </p:nvSpPr>
        <p:spPr>
          <a:xfrm>
            <a:off x="2416646" y="2951063"/>
            <a:ext cx="6804733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solidFill>
                  <a:srgbClr val="0070C0"/>
                </a:solidFill>
                <a:latin typeface="微軟正黑體"/>
                <a:ea typeface="微軟正黑體" panose="020B0604030504040204" pitchFamily="34" charset="-120"/>
                <a:cs typeface="Arial" panose="020B0604020202020204" pitchFamily="34" charset="0"/>
              </a:rPr>
              <a:t>進階保固</a:t>
            </a:r>
          </a:p>
          <a:p>
            <a:pPr marL="86995" indent="-86995">
              <a:buChar char="•"/>
            </a:pPr>
            <a:r>
              <a:rPr lang="zh-CN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保固期間若硬體發生故障，</a:t>
            </a:r>
            <a:r>
              <a:rPr lang="en-US" altLang="zh-CN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</a:t>
            </a:r>
            <a:r>
              <a:rPr lang="en-US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 </a:t>
            </a:r>
            <a:r>
              <a:rPr lang="en-US" altLang="en-US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將於</a:t>
            </a:r>
            <a:r>
              <a:rPr lang="en-US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48 </a:t>
            </a:r>
            <a:r>
              <a:rPr lang="en-US" altLang="en-US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小時內寄送同款機型更換</a:t>
            </a:r>
          </a:p>
          <a:p>
            <a:pPr marL="86995" indent="-86995">
              <a:buChar char="•"/>
            </a:pPr>
            <a:r>
              <a:rPr lang="en-US" altLang="en-US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產品購買後</a:t>
            </a:r>
            <a:r>
              <a:rPr lang="en-US" altLang="en-US" b="1">
                <a:latin typeface="微軟正黑體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60 </a:t>
            </a:r>
            <a:r>
              <a:rPr lang="en-US" altLang="en-US" b="1" err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天內</a:t>
            </a:r>
            <a:r>
              <a:rPr lang="en-US" altLang="en-US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可以加購此服務</a:t>
            </a:r>
            <a:endParaRPr lang="en-US" altLang="en-US" b="1" err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A8F9D6-B70E-4797-B0D3-AA91530DC857}"/>
              </a:ext>
            </a:extLst>
          </p:cNvPr>
          <p:cNvSpPr txBox="1"/>
          <p:nvPr/>
        </p:nvSpPr>
        <p:spPr>
          <a:xfrm>
            <a:off x="2416646" y="3949055"/>
            <a:ext cx="6804733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altLang="en-US" sz="1800" b="1">
                <a:solidFill>
                  <a:srgbClr val="0070C0"/>
                </a:solidFill>
                <a:latin typeface="微軟正黑體"/>
                <a:ea typeface="微軟正黑體"/>
                <a:cs typeface="Arial" panose="020B0604020202020204" pitchFamily="34" charset="0"/>
              </a:rPr>
              <a:t>現場服務</a:t>
            </a:r>
          </a:p>
          <a:p>
            <a:pPr marL="86995" indent="-86995">
              <a:buFont typeface="Arial,Sans-Serif"/>
              <a:buChar char="•"/>
            </a:pPr>
            <a:r>
              <a:rPr lang="en-US" altLang="zh-CN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</a:t>
            </a:r>
            <a:r>
              <a:rPr lang="en-US" altLang="zh-CN" b="1">
                <a:ea typeface="微軟正黑體" panose="020B0604030504040204" pitchFamily="34" charset="-120"/>
              </a:rPr>
              <a:t> </a:t>
            </a:r>
            <a:r>
              <a:rPr lang="zh-CN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原廠或授權廠商現場偍供硬體問題處理與更換服務</a:t>
            </a:r>
            <a:endParaRPr lang="zh-CN" altLang="en-US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CN" altLang="en-US" b="1">
              <a:solidFill>
                <a:schemeClr val="tx1"/>
              </a:solidFill>
              <a:latin typeface="微軟正黑體"/>
              <a:ea typeface="微軟正黑體"/>
            </a:endParaRPr>
          </a:p>
          <a:p>
            <a:pPr marL="285750" indent="-285750">
              <a:buChar char="•"/>
            </a:pPr>
            <a:endParaRPr lang="zh-CN" altLang="en-US" sz="1800" b="1">
              <a:solidFill>
                <a:srgbClr val="0070C0"/>
              </a:solidFill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374F6D8-DBA4-44AE-B8C6-FB984F3F2AB2}"/>
              </a:ext>
            </a:extLst>
          </p:cNvPr>
          <p:cNvGrpSpPr/>
          <p:nvPr/>
        </p:nvGrpSpPr>
        <p:grpSpPr>
          <a:xfrm>
            <a:off x="779543" y="1744363"/>
            <a:ext cx="7584913" cy="108222"/>
            <a:chOff x="5735668" y="1542560"/>
            <a:chExt cx="7584913" cy="108222"/>
          </a:xfrm>
        </p:grpSpPr>
        <p:sp>
          <p:nvSpPr>
            <p:cNvPr id="16" name="直接连接符 34">
              <a:extLst>
                <a:ext uri="{FF2B5EF4-FFF2-40B4-BE49-F238E27FC236}">
                  <a16:creationId xmlns:a16="http://schemas.microsoft.com/office/drawing/2014/main" id="{69684E1A-85AD-4A90-93CB-3EBE658789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69" y="1605663"/>
              <a:ext cx="7544912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35">
              <a:extLst>
                <a:ext uri="{FF2B5EF4-FFF2-40B4-BE49-F238E27FC236}">
                  <a16:creationId xmlns:a16="http://schemas.microsoft.com/office/drawing/2014/main" id="{66FA69BE-1016-4DD2-AAD9-3C025C9903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59380C40-D6FD-4731-B12D-1D239C57291D}"/>
              </a:ext>
            </a:extLst>
          </p:cNvPr>
          <p:cNvGrpSpPr/>
          <p:nvPr/>
        </p:nvGrpSpPr>
        <p:grpSpPr>
          <a:xfrm>
            <a:off x="779543" y="2786347"/>
            <a:ext cx="7584913" cy="108222"/>
            <a:chOff x="5735668" y="1542560"/>
            <a:chExt cx="7584913" cy="108222"/>
          </a:xfrm>
        </p:grpSpPr>
        <p:sp>
          <p:nvSpPr>
            <p:cNvPr id="36" name="直接连接符 34">
              <a:extLst>
                <a:ext uri="{FF2B5EF4-FFF2-40B4-BE49-F238E27FC236}">
                  <a16:creationId xmlns:a16="http://schemas.microsoft.com/office/drawing/2014/main" id="{ECDA55D9-6C81-4BB8-8255-013896AF2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69" y="1605663"/>
              <a:ext cx="7544912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5">
              <a:extLst>
                <a:ext uri="{FF2B5EF4-FFF2-40B4-BE49-F238E27FC236}">
                  <a16:creationId xmlns:a16="http://schemas.microsoft.com/office/drawing/2014/main" id="{EAC3F5C7-42D0-4A23-87E4-ABB9A5799A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C9BE9D0A-0965-4109-8CFC-F8801BEC545E}"/>
              </a:ext>
            </a:extLst>
          </p:cNvPr>
          <p:cNvGrpSpPr/>
          <p:nvPr/>
        </p:nvGrpSpPr>
        <p:grpSpPr>
          <a:xfrm>
            <a:off x="779543" y="3783615"/>
            <a:ext cx="7584913" cy="108222"/>
            <a:chOff x="5735668" y="1542560"/>
            <a:chExt cx="7584913" cy="108222"/>
          </a:xfrm>
        </p:grpSpPr>
        <p:sp>
          <p:nvSpPr>
            <p:cNvPr id="39" name="直接连接符 34">
              <a:extLst>
                <a:ext uri="{FF2B5EF4-FFF2-40B4-BE49-F238E27FC236}">
                  <a16:creationId xmlns:a16="http://schemas.microsoft.com/office/drawing/2014/main" id="{898E1BF8-C24A-46C4-BF6E-234BA9BA6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69" y="1605663"/>
              <a:ext cx="7544912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5">
              <a:extLst>
                <a:ext uri="{FF2B5EF4-FFF2-40B4-BE49-F238E27FC236}">
                  <a16:creationId xmlns:a16="http://schemas.microsoft.com/office/drawing/2014/main" id="{DC2CC1B1-C904-4BC1-A43A-FED74E2015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2" name="圖片 41">
            <a:extLst>
              <a:ext uri="{FF2B5EF4-FFF2-40B4-BE49-F238E27FC236}">
                <a16:creationId xmlns:a16="http://schemas.microsoft.com/office/drawing/2014/main" id="{F430CEA3-2719-43A5-9F79-A45A831124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858" y="700274"/>
            <a:ext cx="1130589" cy="11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E17D93-7883-4010-BC4C-14FDA1CA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QNAP 保固服務比一比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A7D14C6-3DF6-4EA6-883D-705BCD499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501991"/>
              </p:ext>
            </p:extLst>
          </p:nvPr>
        </p:nvGraphicFramePr>
        <p:xfrm>
          <a:off x="338461" y="1580719"/>
          <a:ext cx="8487442" cy="2299008"/>
        </p:xfrm>
        <a:graphic>
          <a:graphicData uri="http://schemas.openxmlformats.org/drawingml/2006/table">
            <a:tbl>
              <a:tblPr firstRow="1" bandRow="1">
                <a:tableStyleId>{C03CC316-5676-49DD-A138-C6DEC99738E6}</a:tableStyleId>
              </a:tblPr>
              <a:tblGrid>
                <a:gridCol w="1307459">
                  <a:extLst>
                    <a:ext uri="{9D8B030D-6E8A-4147-A177-3AD203B41FA5}">
                      <a16:colId xmlns:a16="http://schemas.microsoft.com/office/drawing/2014/main" val="3050570085"/>
                    </a:ext>
                  </a:extLst>
                </a:gridCol>
                <a:gridCol w="1502797">
                  <a:extLst>
                    <a:ext uri="{9D8B030D-6E8A-4147-A177-3AD203B41FA5}">
                      <a16:colId xmlns:a16="http://schemas.microsoft.com/office/drawing/2014/main" val="1967188222"/>
                    </a:ext>
                  </a:extLst>
                </a:gridCol>
                <a:gridCol w="962107">
                  <a:extLst>
                    <a:ext uri="{9D8B030D-6E8A-4147-A177-3AD203B41FA5}">
                      <a16:colId xmlns:a16="http://schemas.microsoft.com/office/drawing/2014/main" val="1627172291"/>
                    </a:ext>
                  </a:extLst>
                </a:gridCol>
                <a:gridCol w="1796995">
                  <a:extLst>
                    <a:ext uri="{9D8B030D-6E8A-4147-A177-3AD203B41FA5}">
                      <a16:colId xmlns:a16="http://schemas.microsoft.com/office/drawing/2014/main" val="287356804"/>
                    </a:ext>
                  </a:extLst>
                </a:gridCol>
                <a:gridCol w="1168842">
                  <a:extLst>
                    <a:ext uri="{9D8B030D-6E8A-4147-A177-3AD203B41FA5}">
                      <a16:colId xmlns:a16="http://schemas.microsoft.com/office/drawing/2014/main" val="3934425122"/>
                    </a:ext>
                  </a:extLst>
                </a:gridCol>
                <a:gridCol w="811033">
                  <a:extLst>
                    <a:ext uri="{9D8B030D-6E8A-4147-A177-3AD203B41FA5}">
                      <a16:colId xmlns:a16="http://schemas.microsoft.com/office/drawing/2014/main" val="2702714852"/>
                    </a:ext>
                  </a:extLst>
                </a:gridCol>
                <a:gridCol w="938209">
                  <a:extLst>
                    <a:ext uri="{9D8B030D-6E8A-4147-A177-3AD203B41FA5}">
                      <a16:colId xmlns:a16="http://schemas.microsoft.com/office/drawing/2014/main" val="3736826469"/>
                    </a:ext>
                  </a:extLst>
                </a:gridCol>
              </a:tblGrid>
              <a:tr h="526379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CN" altLang="en-US" sz="14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保固種類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CN" altLang="en-US" sz="1400" b="1" i="0" u="none" strike="noStrike" cap="none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適用機型</a:t>
                      </a:r>
                      <a:endParaRPr lang="zh-CN" altLang="en-US" sz="1400" b="1" i="0" u="none" strike="noStrike" cap="none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CN" altLang="en-US" sz="1400" b="1" i="0" u="none" strike="noStrike" cap="none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適用地區</a:t>
                      </a:r>
                      <a:endParaRPr lang="zh-CN" altLang="en-US" sz="1400" b="1" i="0" u="none" strike="noStrike" cap="none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CN" altLang="en-US" sz="14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維修/服務時間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CN" altLang="en-US" sz="14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運費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CN" altLang="en-US" sz="14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提供替換機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CN" altLang="en-US" sz="14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到府服務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53936"/>
                  </a:ext>
                </a:extLst>
              </a:tr>
              <a:tr h="4050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標準保固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全部機型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全球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10個工作天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單向寄送費用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52418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4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延長保固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全部機型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>
                          <a:latin typeface="Arial"/>
                          <a:ea typeface="微軟正黑體"/>
                          <a:cs typeface="Arial"/>
                        </a:rPr>
                        <a:t>全球 </a:t>
                      </a:r>
                      <a:br>
                        <a:rPr lang="zh-CN" altLang="en-US" sz="1200" b="1">
                          <a:latin typeface="Arial"/>
                          <a:ea typeface="微軟正黑體"/>
                          <a:cs typeface="Arial"/>
                        </a:rPr>
                      </a:br>
                      <a:r>
                        <a:rPr lang="zh-CN" altLang="en-US" sz="1200" b="1">
                          <a:latin typeface="Arial"/>
                          <a:ea typeface="微軟正黑體"/>
                          <a:cs typeface="Arial"/>
                        </a:rPr>
                        <a:t>(不含印度)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10個工作天</a:t>
                      </a:r>
                      <a:endParaRPr lang="zh-CN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單向寄送費用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無</a:t>
                      </a:r>
                      <a:endParaRPr lang="zh-CN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無</a:t>
                      </a:r>
                      <a:endParaRPr lang="zh-CN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283"/>
                  </a:ext>
                </a:extLst>
              </a:tr>
              <a:tr h="4532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>
                          <a:latin typeface="Arial"/>
                          <a:ea typeface="微軟正黑體"/>
                          <a:cs typeface="Arial"/>
                        </a:rPr>
                        <a:t>進階保固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部分機型 (依地區)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部分國家</a:t>
                      </a:r>
                      <a:endParaRPr lang="zh-CN" sz="1200" b="1" i="0" u="none" strike="noStrike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1">
                          <a:latin typeface="Arial"/>
                          <a:ea typeface="微軟正黑體"/>
                          <a:cs typeface="Arial"/>
                        </a:rPr>
                        <a:t>4</a:t>
                      </a:r>
                      <a:r>
                        <a:rPr lang="en-US" altLang="en-US" sz="1200" b="1">
                          <a:latin typeface="Arial"/>
                          <a:ea typeface="微軟正黑體"/>
                          <a:cs typeface="Arial"/>
                        </a:rPr>
                        <a:t>8</a:t>
                      </a:r>
                      <a:r>
                        <a:rPr lang="zh-CN" altLang="en-US" sz="1200" b="1">
                          <a:latin typeface="Arial"/>
                          <a:ea typeface="微軟正黑體"/>
                          <a:cs typeface="Arial"/>
                        </a:rPr>
                        <a:t>小時內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免費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339966"/>
                          </a:solidFill>
                          <a:latin typeface="Arial"/>
                          <a:ea typeface="微軟正黑體"/>
                          <a:cs typeface="Arial"/>
                        </a:rPr>
                        <a:t>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717692"/>
                  </a:ext>
                </a:extLst>
              </a:tr>
              <a:tr h="4527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現場服務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>
                          <a:latin typeface="Arial"/>
                          <a:ea typeface="微軟正黑體"/>
                          <a:cs typeface="Arial"/>
                        </a:rPr>
                        <a:t>部分機型 (依地區)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部</a:t>
                      </a:r>
                      <a:r>
                        <a:rPr lang="zh-CN" sz="12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分國家</a:t>
                      </a:r>
                      <a:endParaRPr lang="zh-CN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lvl="0" indent="-90170">
                        <a:buFont typeface="Arial"/>
                        <a:buChar char="•"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當日或隔日抵達現場</a:t>
                      </a:r>
                    </a:p>
                    <a:p>
                      <a:pPr marL="90170" lvl="0" indent="-90170">
                        <a:buFont typeface="Arial"/>
                        <a:buChar char="•"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 x 8 或 7 x 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>
                          <a:latin typeface="Arial"/>
                          <a:ea typeface="微軟正黑體"/>
                          <a:cs typeface="Arial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>
                          <a:latin typeface="Arial"/>
                          <a:ea typeface="微軟正黑體"/>
                          <a:cs typeface="Arial"/>
                        </a:rPr>
                        <a:t>--</a:t>
                      </a:r>
                      <a:endParaRPr lang="en-US" altLang="zh-CN" sz="1200" b="1">
                        <a:latin typeface="Arial"/>
                        <a:ea typeface="微軟正黑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339966"/>
                          </a:solidFill>
                          <a:latin typeface="Arial"/>
                          <a:ea typeface="微軟正黑體"/>
                          <a:cs typeface="Arial"/>
                        </a:rPr>
                        <a:t>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37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37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21504E9-16A1-4F65-B2ED-603CD27D72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01" y="1097878"/>
            <a:ext cx="3272226" cy="57734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AD07632-7C2C-4245-B4CD-91AA653A80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01" y="1738137"/>
            <a:ext cx="3272226" cy="57734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F0AD6C0B-B8D8-42D4-9560-2E975CC206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01" y="2378396"/>
            <a:ext cx="3272226" cy="57734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B1ED005-6F3D-4360-84A2-0D7ADF5EC8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01" y="3018655"/>
            <a:ext cx="3272226" cy="577349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F8267FBA-4638-40AD-8BEB-1F114E096F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01" y="3655681"/>
            <a:ext cx="3272226" cy="577349"/>
          </a:xfrm>
          <a:prstGeom prst="rect">
            <a:avLst/>
          </a:prstGeom>
        </p:spPr>
      </p:pic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169685" y="0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CN" altLang="en-US">
                <a:latin typeface="微軟正黑體"/>
              </a:rPr>
              <a:t>全新延長保固服務與網站上線了</a:t>
            </a:r>
            <a:endParaRPr lang="zh-TW" b="0">
              <a:latin typeface="微軟正黑體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39" y="1712227"/>
            <a:ext cx="5214830" cy="26287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6206E6D-ADAB-4D11-A1FF-24C4D4F6A6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082" y="169553"/>
            <a:ext cx="6512161" cy="2402197"/>
          </a:xfrm>
          <a:prstGeom prst="rect">
            <a:avLst/>
          </a:prstGeom>
        </p:spPr>
      </p:pic>
      <p:sp>
        <p:nvSpPr>
          <p:cNvPr id="126" name="Google Shape;126;p20"/>
          <p:cNvSpPr txBox="1"/>
          <p:nvPr/>
        </p:nvSpPr>
        <p:spPr>
          <a:xfrm>
            <a:off x="379066" y="1160801"/>
            <a:ext cx="4312204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https://www.qnap.com/service/product-warranty/</a:t>
            </a:r>
            <a:endParaRPr sz="1050" b="1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BC5B00C-C4B9-45FC-8B21-F0FE7BC52DAB}"/>
              </a:ext>
            </a:extLst>
          </p:cNvPr>
          <p:cNvSpPr txBox="1"/>
          <p:nvPr/>
        </p:nvSpPr>
        <p:spPr>
          <a:xfrm>
            <a:off x="6223347" y="3169342"/>
            <a:ext cx="2715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latin typeface="Microsoft JhengHei"/>
                <a:ea typeface="Microsoft JhengHei"/>
              </a:rPr>
              <a:t>適用保固授權查詢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CD23A71-BC27-4DAA-A05C-F36350E6D60C}"/>
              </a:ext>
            </a:extLst>
          </p:cNvPr>
          <p:cNvSpPr txBox="1"/>
          <p:nvPr/>
        </p:nvSpPr>
        <p:spPr>
          <a:xfrm>
            <a:off x="6223347" y="3789929"/>
            <a:ext cx="267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" b="1">
                <a:latin typeface="Microsoft JhengHei"/>
                <a:ea typeface="Microsoft JhengHei"/>
              </a:rPr>
              <a:t>購買與啟用延長保固</a:t>
            </a:r>
            <a:endParaRPr lang="en" altLang="zh-TW" b="1">
              <a:latin typeface="Microsoft JhengHei"/>
              <a:ea typeface="Microsoft JhengHei"/>
            </a:endParaRPr>
          </a:p>
        </p:txBody>
      </p:sp>
      <p:sp>
        <p:nvSpPr>
          <p:cNvPr id="17" name="文字方塊 5">
            <a:extLst>
              <a:ext uri="{FF2B5EF4-FFF2-40B4-BE49-F238E27FC236}">
                <a16:creationId xmlns:a16="http://schemas.microsoft.com/office/drawing/2014/main" id="{F8AE8FC5-8108-4F13-B08C-591977426815}"/>
              </a:ext>
            </a:extLst>
          </p:cNvPr>
          <p:cNvSpPr txBox="1"/>
          <p:nvPr/>
        </p:nvSpPr>
        <p:spPr>
          <a:xfrm>
            <a:off x="6223347" y="1246000"/>
            <a:ext cx="264278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NAS全產品最高五年保固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709863F-F2A8-4EBB-826B-D0AA76AEF274}"/>
              </a:ext>
            </a:extLst>
          </p:cNvPr>
          <p:cNvSpPr txBox="1"/>
          <p:nvPr/>
        </p:nvSpPr>
        <p:spPr>
          <a:xfrm>
            <a:off x="6223347" y="2529653"/>
            <a:ext cx="264278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NAS產品線上註冊與保固查詢</a:t>
            </a:r>
          </a:p>
        </p:txBody>
      </p:sp>
      <p:sp>
        <p:nvSpPr>
          <p:cNvPr id="18" name="文字方塊 5">
            <a:extLst>
              <a:ext uri="{FF2B5EF4-FFF2-40B4-BE49-F238E27FC236}">
                <a16:creationId xmlns:a16="http://schemas.microsoft.com/office/drawing/2014/main" id="{5069A056-A14B-47A3-8F93-9BC20AA2AF82}"/>
              </a:ext>
            </a:extLst>
          </p:cNvPr>
          <p:cNvSpPr txBox="1"/>
          <p:nvPr/>
        </p:nvSpPr>
        <p:spPr>
          <a:xfrm>
            <a:off x="6223347" y="1889389"/>
            <a:ext cx="264278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b="1">
                <a:latin typeface="Microsoft JhengHei"/>
                <a:ea typeface="Microsoft JhengHei"/>
              </a:rPr>
              <a:t>簡化程序，即時生效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43703" cy="7579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>
                <a:solidFill>
                  <a:schemeClr val="tx1"/>
                </a:solidFill>
              </a:rPr>
              <a:t>品質好才敢保 五年保不煩惱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8DA2EDC-495D-447A-81EE-BDA718D0AC77}"/>
              </a:ext>
            </a:extLst>
          </p:cNvPr>
          <p:cNvSpPr txBox="1"/>
          <p:nvPr/>
        </p:nvSpPr>
        <p:spPr>
          <a:xfrm>
            <a:off x="353431" y="1087242"/>
            <a:ext cx="2246894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sz="1800" b="1">
                <a:latin typeface="Microsoft JhengHei"/>
                <a:ea typeface="Microsoft JhengHei"/>
              </a:rPr>
              <a:t>全NAS產品線都可</a:t>
            </a:r>
            <a:r>
              <a:rPr lang="zh-TW" altLang="en-US" sz="2000" b="1">
                <a:solidFill>
                  <a:srgbClr val="C00000"/>
                </a:solidFill>
                <a:latin typeface="Microsoft JhengHei"/>
                <a:ea typeface="Microsoft JhengHei"/>
              </a:rPr>
              <a:t>延長高達五年</a:t>
            </a:r>
            <a:r>
              <a:rPr lang="zh-TW" altLang="en-US" sz="1800" b="1">
                <a:latin typeface="Microsoft JhengHei"/>
                <a:ea typeface="Microsoft JhengHei"/>
              </a:rPr>
              <a:t>保固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D10633A-91E2-450E-B663-E8C9BC4524F7}"/>
              </a:ext>
            </a:extLst>
          </p:cNvPr>
          <p:cNvSpPr txBox="1"/>
          <p:nvPr/>
        </p:nvSpPr>
        <p:spPr>
          <a:xfrm>
            <a:off x="2814763" y="1660091"/>
            <a:ext cx="14153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US" altLang="zh-TW" sz="1800" b="1">
                <a:solidFill>
                  <a:schemeClr val="bg1"/>
                </a:solidFill>
                <a:ea typeface="Microsoft JhengHei"/>
              </a:rPr>
              <a:t> </a:t>
            </a:r>
            <a:r>
              <a:rPr lang="zh-TW" altLang="en-US" sz="1800" b="1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機型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1BA69D2-0923-406D-B941-1BB1997C8E8D}"/>
              </a:ext>
            </a:extLst>
          </p:cNvPr>
          <p:cNvSpPr txBox="1"/>
          <p:nvPr/>
        </p:nvSpPr>
        <p:spPr>
          <a:xfrm>
            <a:off x="4301654" y="1660091"/>
            <a:ext cx="14153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zh-TW" altLang="en-US" sz="1800" b="1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標準保固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D273388-892B-47E5-9D59-82F31424E20A}"/>
              </a:ext>
            </a:extLst>
          </p:cNvPr>
          <p:cNvSpPr txBox="1"/>
          <p:nvPr/>
        </p:nvSpPr>
        <p:spPr>
          <a:xfrm>
            <a:off x="5788545" y="1660091"/>
            <a:ext cx="14153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zh-TW" altLang="en-US" sz="1800" b="1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可選購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1F8A6F3-E914-4885-AB20-69A3B566B6EB}"/>
              </a:ext>
            </a:extLst>
          </p:cNvPr>
          <p:cNvSpPr txBox="1"/>
          <p:nvPr/>
        </p:nvSpPr>
        <p:spPr>
          <a:xfrm>
            <a:off x="7267485" y="1521591"/>
            <a:ext cx="141533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1800" b="1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選購後</a:t>
            </a:r>
            <a:endParaRPr lang="en-US" altLang="zh-TW" sz="1800" b="1">
              <a:solidFill>
                <a:schemeClr val="bg1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  <a:p>
            <a:pPr algn="ctr"/>
            <a:r>
              <a:rPr lang="zh-TW" altLang="en-US" sz="1800" b="1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總保固期間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BACFDCD-518C-4453-A5F9-CDD0F31BD0EC}"/>
              </a:ext>
            </a:extLst>
          </p:cNvPr>
          <p:cNvSpPr txBox="1"/>
          <p:nvPr/>
        </p:nvSpPr>
        <p:spPr>
          <a:xfrm>
            <a:off x="2806812" y="2658629"/>
            <a:ext cx="14153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1800" b="1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桌上型</a:t>
            </a:r>
            <a:r>
              <a:rPr lang="zh-TW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EA04B92-05B7-4D2A-A5B4-140E32304807}"/>
              </a:ext>
            </a:extLst>
          </p:cNvPr>
          <p:cNvSpPr txBox="1"/>
          <p:nvPr/>
        </p:nvSpPr>
        <p:spPr>
          <a:xfrm>
            <a:off x="2806812" y="3598179"/>
            <a:ext cx="14153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1800" b="1">
                <a:solidFill>
                  <a:schemeClr val="bg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機架型</a:t>
            </a:r>
            <a:r>
              <a:rPr lang="zh-TW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D06A179-8094-400A-90A6-674B4A410F67}"/>
              </a:ext>
            </a:extLst>
          </p:cNvPr>
          <p:cNvSpPr txBox="1"/>
          <p:nvPr/>
        </p:nvSpPr>
        <p:spPr>
          <a:xfrm>
            <a:off x="4301654" y="2658629"/>
            <a:ext cx="14153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1800" b="1">
                <a:solidFill>
                  <a:schemeClr val="tx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年</a:t>
            </a:r>
            <a:endParaRPr lang="en-US" altLang="zh-TW" sz="1800" b="1">
              <a:solidFill>
                <a:schemeClr val="tx1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B0F0357-E660-4DFB-90D2-6660A42B0041}"/>
              </a:ext>
            </a:extLst>
          </p:cNvPr>
          <p:cNvSpPr txBox="1"/>
          <p:nvPr/>
        </p:nvSpPr>
        <p:spPr>
          <a:xfrm>
            <a:off x="5796496" y="2520129"/>
            <a:ext cx="141533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altLang="zh-TW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TW" altLang="en-US" sz="1800" b="1">
                <a:solidFill>
                  <a:schemeClr val="tx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年保固</a:t>
            </a:r>
            <a:endParaRPr lang="en-US" altLang="zh-TW" sz="1800" b="1">
              <a:solidFill>
                <a:schemeClr val="tx1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  <a:p>
            <a:pPr lvl="0" algn="ctr"/>
            <a:r>
              <a:rPr lang="zh-TW" altLang="en-US" sz="1800" b="1">
                <a:solidFill>
                  <a:schemeClr val="tx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授權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85455DC-34B2-462E-A9DE-5A99C502165B}"/>
              </a:ext>
            </a:extLst>
          </p:cNvPr>
          <p:cNvSpPr txBox="1"/>
          <p:nvPr/>
        </p:nvSpPr>
        <p:spPr>
          <a:xfrm>
            <a:off x="7291338" y="2612463"/>
            <a:ext cx="14153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TW" altLang="en-US" sz="2400" b="1">
                <a:solidFill>
                  <a:srgbClr val="C00000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年</a:t>
            </a:r>
            <a:endParaRPr lang="en-US" altLang="zh-TW" sz="2400" b="1">
              <a:solidFill>
                <a:srgbClr val="C00000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DF2C2E2-CD42-4173-A697-93FCF2EFE601}"/>
              </a:ext>
            </a:extLst>
          </p:cNvPr>
          <p:cNvSpPr txBox="1"/>
          <p:nvPr/>
        </p:nvSpPr>
        <p:spPr>
          <a:xfrm>
            <a:off x="4301654" y="3606897"/>
            <a:ext cx="14153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TW" altLang="en-US" sz="1800" b="1">
                <a:solidFill>
                  <a:schemeClr val="tx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年</a:t>
            </a:r>
            <a:endParaRPr lang="en-US" altLang="zh-TW" sz="1800" b="1">
              <a:solidFill>
                <a:schemeClr val="tx1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D227275-B839-4F22-B2AB-63859794FF6B}"/>
              </a:ext>
            </a:extLst>
          </p:cNvPr>
          <p:cNvSpPr txBox="1"/>
          <p:nvPr/>
        </p:nvSpPr>
        <p:spPr>
          <a:xfrm>
            <a:off x="5796496" y="3468397"/>
            <a:ext cx="141533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altLang="zh-TW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1800" b="1">
                <a:solidFill>
                  <a:schemeClr val="tx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年保固</a:t>
            </a:r>
            <a:endParaRPr lang="en-US" altLang="zh-TW" sz="1800" b="1">
              <a:solidFill>
                <a:schemeClr val="tx1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  <a:p>
            <a:pPr lvl="0" algn="ctr"/>
            <a:r>
              <a:rPr lang="zh-TW" altLang="en-US" sz="1800" b="1">
                <a:solidFill>
                  <a:schemeClr val="tx1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授權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3111050-64B8-47BA-89E1-7BC10B7B13C9}"/>
              </a:ext>
            </a:extLst>
          </p:cNvPr>
          <p:cNvSpPr txBox="1"/>
          <p:nvPr/>
        </p:nvSpPr>
        <p:spPr>
          <a:xfrm>
            <a:off x="7291338" y="3560731"/>
            <a:ext cx="14153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TW" altLang="en-US" sz="2400" b="1">
                <a:solidFill>
                  <a:srgbClr val="C00000"/>
                </a:solidFill>
                <a:latin typeface="Microsoft JhengHei"/>
                <a:ea typeface="Microsoft JhengHei"/>
                <a:cs typeface="Arial" panose="020B0604020202020204" pitchFamily="34" charset="0"/>
              </a:rPr>
              <a:t>年</a:t>
            </a:r>
            <a:endParaRPr lang="en-US" altLang="zh-TW" sz="2400" b="1">
              <a:solidFill>
                <a:srgbClr val="C00000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D7B7EC9-FC02-413C-9C1C-E0CBA62266B0}"/>
              </a:ext>
            </a:extLst>
          </p:cNvPr>
          <p:cNvSpPr txBox="1"/>
          <p:nvPr/>
        </p:nvSpPr>
        <p:spPr>
          <a:xfrm>
            <a:off x="2814763" y="4537729"/>
            <a:ext cx="550365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 algn="l">
              <a:buAutoNum type="arabicPeriod"/>
            </a:pPr>
            <a:r>
              <a:rPr lang="zh-CN" altLang="en-US" sz="1200" b="1">
                <a:solidFill>
                  <a:schemeClr val="tx1"/>
                </a:solidFill>
              </a:rPr>
              <a:t>部分桌上型NAS標準保固為3年，可以選購2年延長保固</a:t>
            </a:r>
          </a:p>
          <a:p>
            <a:pPr marL="180975" indent="-180975">
              <a:buAutoNum type="arabicPeriod"/>
            </a:pPr>
            <a:r>
              <a:rPr lang="zh-CN" altLang="en-US" sz="1200" b="1">
                <a:solidFill>
                  <a:schemeClr val="tx1"/>
                </a:solidFill>
              </a:rPr>
              <a:t>部分企業級NAS標準保固已經為五年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201DC-3B1B-4A97-ACB6-ABA92559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有保沒保差很多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981D1E-7401-4F7A-ABCC-FEBEED5C1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21377"/>
            <a:ext cx="8520600" cy="1346247"/>
          </a:xfrm>
        </p:spPr>
        <p:txBody>
          <a:bodyPr/>
          <a:lstStyle/>
          <a:p>
            <a:pPr marL="114300" indent="0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範例試算：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日本客戶的</a:t>
            </a: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TS-EC880U-RP</a:t>
            </a: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在過保固後第一年與第二年送修NAS，費用比較如下:</a:t>
            </a:r>
          </a:p>
          <a:p>
            <a:pPr marL="269875" indent="-155575">
              <a:lnSpc>
                <a:spcPct val="114999"/>
              </a:lnSpc>
              <a:buClr>
                <a:schemeClr val="tx1"/>
              </a:buClr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故障原因：1. 第一年為主板故障</a:t>
            </a:r>
            <a:r>
              <a:rPr lang="zh-TW" altLang="en-US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第二年為電源故障</a:t>
            </a:r>
          </a:p>
          <a:p>
            <a:pPr marL="114300" indent="0">
              <a:lnSpc>
                <a:spcPct val="114999"/>
              </a:lnSpc>
              <a:buNone/>
            </a:pPr>
            <a:endParaRPr lang="zh-CN" altLang="en-US"/>
          </a:p>
          <a:p>
            <a:pPr>
              <a:lnSpc>
                <a:spcPct val="114999"/>
              </a:lnSpc>
            </a:pPr>
            <a:endParaRPr lang="zh-CN" altLang="en-US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8D57975-82A2-4291-A369-EC3214893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98859"/>
              </p:ext>
            </p:extLst>
          </p:nvPr>
        </p:nvGraphicFramePr>
        <p:xfrm>
          <a:off x="471155" y="2218582"/>
          <a:ext cx="8201676" cy="2034982"/>
        </p:xfrm>
        <a:graphic>
          <a:graphicData uri="http://schemas.openxmlformats.org/drawingml/2006/table">
            <a:tbl>
              <a:tblPr firstRow="1" bandRow="1">
                <a:tableStyleId>{C03CC316-5676-49DD-A138-C6DEC99738E6}</a:tableStyleId>
              </a:tblPr>
              <a:tblGrid>
                <a:gridCol w="974468">
                  <a:extLst>
                    <a:ext uri="{9D8B030D-6E8A-4147-A177-3AD203B41FA5}">
                      <a16:colId xmlns:a16="http://schemas.microsoft.com/office/drawing/2014/main" val="1646841188"/>
                    </a:ext>
                  </a:extLst>
                </a:gridCol>
                <a:gridCol w="1454331">
                  <a:extLst>
                    <a:ext uri="{9D8B030D-6E8A-4147-A177-3AD203B41FA5}">
                      <a16:colId xmlns:a16="http://schemas.microsoft.com/office/drawing/2014/main" val="103680430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val="291116857"/>
                    </a:ext>
                  </a:extLst>
                </a:gridCol>
                <a:gridCol w="2412274">
                  <a:extLst>
                    <a:ext uri="{9D8B030D-6E8A-4147-A177-3AD203B41FA5}">
                      <a16:colId xmlns:a16="http://schemas.microsoft.com/office/drawing/2014/main" val="2881330424"/>
                    </a:ext>
                  </a:extLst>
                </a:gridCol>
                <a:gridCol w="1975940">
                  <a:extLst>
                    <a:ext uri="{9D8B030D-6E8A-4147-A177-3AD203B41FA5}">
                      <a16:colId xmlns:a16="http://schemas.microsoft.com/office/drawing/2014/main" val="339468061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檢修費用 (USD)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零件費用 (USD)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運費 (US</a:t>
                      </a:r>
                      <a:r>
                        <a:rPr lang="en-US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altLang="zh-CN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b="1">
                          <a:solidFill>
                            <a:schemeClr val="bg1"/>
                          </a:solidFill>
                          <a:latin typeface="Arial"/>
                          <a:ea typeface="微軟正黑體"/>
                          <a:cs typeface="Arial"/>
                        </a:rPr>
                        <a:t>需要負擔總費用 (USD)</a:t>
                      </a:r>
                      <a:endParaRPr lang="zh-CN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87410"/>
                  </a:ext>
                </a:extLst>
              </a:tr>
              <a:tr h="1030941">
                <a:tc>
                  <a:txBody>
                    <a:bodyPr/>
                    <a:lstStyle/>
                    <a:p>
                      <a:r>
                        <a:rPr lang="zh-CN" altLang="en-US" sz="1400" b="1" i="0" u="none" strike="noStrike" cap="non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沒有保固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~$200 </a:t>
                      </a:r>
                      <a:endParaRPr lang="zh-CN" b="1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兩次檢修費用</a:t>
                      </a:r>
                    </a:p>
                    <a:p>
                      <a:pPr lvl="0">
                        <a:buNone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$100 x 2</a:t>
                      </a:r>
                      <a:endParaRPr lang="zh-CN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$1,399</a:t>
                      </a:r>
                    </a:p>
                    <a:p>
                      <a:pPr lvl="0">
                        <a:buNone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主板：$10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00</a:t>
                      </a:r>
                      <a:endParaRPr lang="zh-CN" altLang="en-US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電源：$399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$400</a:t>
                      </a:r>
                      <a:endParaRPr lang="zh-CN" sz="1800" b="1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87313" lvl="0" indent="-87313">
                        <a:buFont typeface="Arial"/>
                        <a:buChar char="•"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單次單向運費$100</a:t>
                      </a:r>
                    </a:p>
                    <a:p>
                      <a:pPr marL="87313" lvl="0" indent="-87313">
                        <a:buFont typeface="Arial"/>
                        <a:buChar char="•"/>
                      </a:pPr>
                      <a:r>
                        <a:rPr lang="zh-CN" altLang="en-US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需負擔兩次維修的雙向運費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2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$</a:t>
                      </a:r>
                      <a:r>
                        <a:rPr lang="en-US" altLang="zh-CN" sz="24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1,999</a:t>
                      </a:r>
                      <a:endParaRPr lang="zh-CN" altLang="en-US" sz="2400" b="1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687925"/>
                  </a:ext>
                </a:extLst>
              </a:tr>
              <a:tr h="62304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CN" altLang="en-US" sz="1400" b="1" i="0" u="none" strike="noStrike" cap="non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有購買</a:t>
                      </a:r>
                      <a:endParaRPr lang="en-US" altLang="zh-CN" sz="1400" b="1" i="0" u="none" strike="noStrike" cap="none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CN" altLang="en-US" sz="1400" b="1" i="0" u="none" strike="noStrike" cap="non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延長保固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免費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免費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$200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altLang="zh-CN" sz="1400" b="1" i="0" u="none" strike="noStrike" cap="none" noProof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  <a:cs typeface="Arial"/>
                          <a:sym typeface="Arial"/>
                        </a:rPr>
                        <a:t>QNAP</a:t>
                      </a:r>
                      <a:r>
                        <a:rPr lang="en-US" altLang="zh-CN" sz="1400" b="1" i="0" u="none" strike="noStrike" cap="none" noProof="0">
                          <a:solidFill>
                            <a:srgbClr val="000000"/>
                          </a:solidFill>
                          <a:latin typeface="Arial"/>
                          <a:ea typeface="微軟正黑體"/>
                          <a:cs typeface="Arial"/>
                        </a:rPr>
                        <a:t>負擔送回運費</a:t>
                      </a:r>
                      <a:endParaRPr lang="en-US" altLang="zh-CN" sz="1400" b="1" i="0" u="none" strike="noStrike" cap="none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CN" sz="2400" b="1" i="0" u="none" strike="noStrike" cap="none" noProof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$200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99325"/>
                  </a:ext>
                </a:extLst>
              </a:tr>
            </a:tbl>
          </a:graphicData>
        </a:graphic>
      </p:graphicFrame>
      <p:pic>
        <p:nvPicPr>
          <p:cNvPr id="8" name="圖形 26">
            <a:extLst>
              <a:ext uri="{FF2B5EF4-FFF2-40B4-BE49-F238E27FC236}">
                <a16:creationId xmlns:a16="http://schemas.microsoft.com/office/drawing/2014/main" id="{120910DD-4173-4071-856B-08CAACF5D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27222">
            <a:off x="7869515" y="2961525"/>
            <a:ext cx="1543050" cy="1143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2C98AC5-1352-4D93-9CEA-512A76C944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445" y="-90384"/>
            <a:ext cx="1844555" cy="2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5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0057F83B-28B8-4074-AB4F-40652C4B91D1}"/>
              </a:ext>
            </a:extLst>
          </p:cNvPr>
          <p:cNvGrpSpPr/>
          <p:nvPr/>
        </p:nvGrpSpPr>
        <p:grpSpPr>
          <a:xfrm>
            <a:off x="4646649" y="1105852"/>
            <a:ext cx="4102118" cy="3624108"/>
            <a:chOff x="353020" y="1108677"/>
            <a:chExt cx="4107002" cy="3555724"/>
          </a:xfrm>
        </p:grpSpPr>
        <p:sp>
          <p:nvSpPr>
            <p:cNvPr id="28" name="Round Same Side Corner Rectangle 73">
              <a:extLst>
                <a:ext uri="{FF2B5EF4-FFF2-40B4-BE49-F238E27FC236}">
                  <a16:creationId xmlns:a16="http://schemas.microsoft.com/office/drawing/2014/main" id="{BFE979B8-739B-422B-AD60-F65F0B4DBFDA}"/>
                </a:ext>
              </a:extLst>
            </p:cNvPr>
            <p:cNvSpPr/>
            <p:nvPr/>
          </p:nvSpPr>
          <p:spPr>
            <a:xfrm>
              <a:off x="353020" y="1502500"/>
              <a:ext cx="4107001" cy="3161901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rgbClr val="CCECFF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9" name="TextBox 75">
              <a:extLst>
                <a:ext uri="{FF2B5EF4-FFF2-40B4-BE49-F238E27FC236}">
                  <a16:creationId xmlns:a16="http://schemas.microsoft.com/office/drawing/2014/main" id="{ED4F3EF2-42C9-4747-AE04-F3F202E96D09}"/>
                </a:ext>
              </a:extLst>
            </p:cNvPr>
            <p:cNvSpPr txBox="1"/>
            <p:nvPr/>
          </p:nvSpPr>
          <p:spPr>
            <a:xfrm>
              <a:off x="353021" y="1108677"/>
              <a:ext cx="4107001" cy="413177"/>
            </a:xfrm>
            <a:prstGeom prst="round2SameRect">
              <a:avLst>
                <a:gd name="adj1" fmla="val 27662"/>
                <a:gd name="adj2" fmla="val 0"/>
              </a:avLst>
            </a:prstGeom>
            <a:solidFill>
              <a:srgbClr val="0070C0"/>
            </a:solidFill>
          </p:spPr>
          <p:txBody>
            <a:bodyPr wrap="square" rtlCol="0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</a:rPr>
                <a:t>線上購買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0C1C7D87-8D7F-4B8C-AEC5-F215000B21F5}"/>
              </a:ext>
            </a:extLst>
          </p:cNvPr>
          <p:cNvGrpSpPr/>
          <p:nvPr/>
        </p:nvGrpSpPr>
        <p:grpSpPr>
          <a:xfrm>
            <a:off x="390348" y="1105852"/>
            <a:ext cx="4107002" cy="3555724"/>
            <a:chOff x="353020" y="1108677"/>
            <a:chExt cx="4107002" cy="3555724"/>
          </a:xfrm>
        </p:grpSpPr>
        <p:sp>
          <p:nvSpPr>
            <p:cNvPr id="16" name="Round Same Side Corner Rectangle 73">
              <a:extLst>
                <a:ext uri="{FF2B5EF4-FFF2-40B4-BE49-F238E27FC236}">
                  <a16:creationId xmlns:a16="http://schemas.microsoft.com/office/drawing/2014/main" id="{37511935-3C32-4A1D-AD6C-BB69175E216F}"/>
                </a:ext>
              </a:extLst>
            </p:cNvPr>
            <p:cNvSpPr/>
            <p:nvPr/>
          </p:nvSpPr>
          <p:spPr>
            <a:xfrm>
              <a:off x="353020" y="1502500"/>
              <a:ext cx="4107001" cy="3161901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7" name="TextBox 75">
              <a:extLst>
                <a:ext uri="{FF2B5EF4-FFF2-40B4-BE49-F238E27FC236}">
                  <a16:creationId xmlns:a16="http://schemas.microsoft.com/office/drawing/2014/main" id="{4FE7218A-D175-48D8-A4AB-6B74B2E3557D}"/>
                </a:ext>
              </a:extLst>
            </p:cNvPr>
            <p:cNvSpPr txBox="1"/>
            <p:nvPr/>
          </p:nvSpPr>
          <p:spPr>
            <a:xfrm>
              <a:off x="353021" y="1108677"/>
              <a:ext cx="4107001" cy="413177"/>
            </a:xfrm>
            <a:prstGeom prst="round2SameRect">
              <a:avLst>
                <a:gd name="adj1" fmla="val 27662"/>
                <a:gd name="adj2" fmla="val 0"/>
              </a:avLst>
            </a:prstGeom>
            <a:solidFill>
              <a:srgbClr val="C00000"/>
            </a:solidFill>
          </p:spPr>
          <p:txBody>
            <a:bodyPr wrap="square" rtlCol="0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TW" alt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</a:rPr>
                <a:t>實體授權卡</a:t>
              </a:r>
            </a:p>
          </p:txBody>
        </p:sp>
      </p:grpSp>
      <p:sp>
        <p:nvSpPr>
          <p:cNvPr id="15" name="矩形: 剪去對角角落 14">
            <a:extLst>
              <a:ext uri="{FF2B5EF4-FFF2-40B4-BE49-F238E27FC236}">
                <a16:creationId xmlns:a16="http://schemas.microsoft.com/office/drawing/2014/main" id="{23F454D4-219A-435F-9927-E5FD9FDA7850}"/>
              </a:ext>
            </a:extLst>
          </p:cNvPr>
          <p:cNvSpPr/>
          <p:nvPr/>
        </p:nvSpPr>
        <p:spPr>
          <a:xfrm>
            <a:off x="390348" y="4378457"/>
            <a:ext cx="2880731" cy="33171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/>
              </a:gs>
              <a:gs pos="50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延長保固購買方式</a:t>
            </a:r>
            <a:endParaRPr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6D430E50-7012-460C-926E-983DDDCEB86E}"/>
              </a:ext>
            </a:extLst>
          </p:cNvPr>
          <p:cNvGrpSpPr/>
          <p:nvPr/>
        </p:nvGrpSpPr>
        <p:grpSpPr>
          <a:xfrm>
            <a:off x="572133" y="1678170"/>
            <a:ext cx="3743429" cy="2867845"/>
            <a:chOff x="226901" y="1794306"/>
            <a:chExt cx="3743429" cy="2867845"/>
          </a:xfrm>
        </p:grpSpPr>
        <p:pic>
          <p:nvPicPr>
            <p:cNvPr id="83" name="Google Shape;83;p17"/>
            <p:cNvPicPr preferRelativeResize="0"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901" y="2078099"/>
              <a:ext cx="1892699" cy="20567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7"/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62" y="2019860"/>
              <a:ext cx="2086340" cy="22672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7"/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714" y="1926327"/>
              <a:ext cx="2330723" cy="2532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7"/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274" y="1794306"/>
              <a:ext cx="2639056" cy="28678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p17"/>
          <p:cNvSpPr txBox="1"/>
          <p:nvPr/>
        </p:nvSpPr>
        <p:spPr>
          <a:xfrm>
            <a:off x="520405" y="1700727"/>
            <a:ext cx="3850814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en-US" b="1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經銷商、代理商、電商</a:t>
            </a:r>
          </a:p>
        </p:txBody>
      </p:sp>
      <p:sp>
        <p:nvSpPr>
          <p:cNvPr id="91" name="Google Shape;91;p17"/>
          <p:cNvSpPr txBox="1"/>
          <p:nvPr/>
        </p:nvSpPr>
        <p:spPr>
          <a:xfrm>
            <a:off x="390348" y="4523059"/>
            <a:ext cx="3000000" cy="20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en-US" sz="12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實體授權卡將於</a:t>
            </a:r>
            <a:r>
              <a:rPr lang="en-US" altLang="zh-TW" sz="12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en-US" sz="12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月底開始供貨</a:t>
            </a:r>
          </a:p>
        </p:txBody>
      </p:sp>
      <p:sp>
        <p:nvSpPr>
          <p:cNvPr id="30" name="Google Shape;89;p17">
            <a:extLst>
              <a:ext uri="{FF2B5EF4-FFF2-40B4-BE49-F238E27FC236}">
                <a16:creationId xmlns:a16="http://schemas.microsoft.com/office/drawing/2014/main" id="{F9257A7A-454B-41AA-B7F0-658544EF5673}"/>
              </a:ext>
            </a:extLst>
          </p:cNvPr>
          <p:cNvSpPr txBox="1"/>
          <p:nvPr/>
        </p:nvSpPr>
        <p:spPr>
          <a:xfrm>
            <a:off x="4776706" y="1700727"/>
            <a:ext cx="3850814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QNAP </a:t>
            </a:r>
            <a:r>
              <a:rPr lang="zh-TW" altLang="en-US" b="1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產品註冊與延長保固服務網線上購買</a:t>
            </a:r>
          </a:p>
        </p:txBody>
      </p:sp>
      <p:pic>
        <p:nvPicPr>
          <p:cNvPr id="5" name="Google Shape;127;p20" descr="图片包含 屏幕截图&#10;&#10;已生成极高可信度的说明">
            <a:extLst>
              <a:ext uri="{FF2B5EF4-FFF2-40B4-BE49-F238E27FC236}">
                <a16:creationId xmlns:a16="http://schemas.microsoft.com/office/drawing/2014/main" id="{C1D74B37-8D52-4C16-B4E4-22E291A7F55E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989" y="2082927"/>
            <a:ext cx="4099971" cy="21138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7E1392A-602F-4F54-8068-B287B5FCC077}"/>
              </a:ext>
            </a:extLst>
          </p:cNvPr>
          <p:cNvSpPr txBox="1"/>
          <p:nvPr/>
        </p:nvSpPr>
        <p:spPr>
          <a:xfrm>
            <a:off x="2809737" y="4406603"/>
            <a:ext cx="6015054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000" b="1">
                <a:solidFill>
                  <a:schemeClr val="tx1">
                    <a:lumMod val="50000"/>
                    <a:lumOff val="50000"/>
                  </a:schemeClr>
                </a:solidFill>
              </a:rPr>
              <a:t>※</a:t>
            </a:r>
            <a:r>
              <a:rPr lang="zh-TW" altLang="en-US" sz="10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000" b="1">
                <a:solidFill>
                  <a:schemeClr val="tx1">
                    <a:lumMod val="50000"/>
                    <a:lumOff val="50000"/>
                  </a:schemeClr>
                </a:solidFill>
              </a:rPr>
              <a:t>部分地區的保固服務將由當地分公司、授權經銷商提供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1467</Words>
  <Application>Microsoft Office PowerPoint</Application>
  <PresentationFormat>如螢幕大小 (16:9)</PresentationFormat>
  <Paragraphs>294</Paragraphs>
  <Slides>38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4" baseType="lpstr">
      <vt:lpstr>Arial,Sans-Serif</vt:lpstr>
      <vt:lpstr>Microsoft JhengHei</vt:lpstr>
      <vt:lpstr>Microsoft JhengHei</vt:lpstr>
      <vt:lpstr>Arial</vt:lpstr>
      <vt:lpstr>Calibri</vt:lpstr>
      <vt:lpstr>Simple Light</vt:lpstr>
      <vt:lpstr>PowerPoint 簡報</vt:lpstr>
      <vt:lpstr>你的 NAS 買保險了嗎？</vt:lpstr>
      <vt:lpstr>QNAP 保固服務</vt:lpstr>
      <vt:lpstr>QNAP 保固服務內容</vt:lpstr>
      <vt:lpstr>QNAP 保固服務比一比</vt:lpstr>
      <vt:lpstr>全新延長保固服務與網站上線了</vt:lpstr>
      <vt:lpstr>品質好才敢保 五年保不煩惱</vt:lpstr>
      <vt:lpstr>有保沒保差很多</vt:lpstr>
      <vt:lpstr>延長保固購買方式</vt:lpstr>
      <vt:lpstr>三年延長保固授權</vt:lpstr>
      <vt:lpstr>兩年延長保固授權</vt:lpstr>
      <vt:lpstr>台灣用戶專屬紅利</vt:lpstr>
      <vt:lpstr>手把手 來註冊</vt:lpstr>
      <vt:lpstr>使用QID登入產品註冊與保固服務網</vt:lpstr>
      <vt:lpstr>申請QID帳號</vt:lpstr>
      <vt:lpstr>登入後頁面</vt:lpstr>
      <vt:lpstr>註冊產品</vt:lpstr>
      <vt:lpstr>序號哪裡找？</vt:lpstr>
      <vt:lpstr>註冊完成</vt:lpstr>
      <vt:lpstr>上傳購買證明</vt:lpstr>
      <vt:lpstr>線上購買 與啟用延長保固</vt:lpstr>
      <vt:lpstr>線上購買延長保固</vt:lpstr>
      <vt:lpstr>線上購買延長保固</vt:lpstr>
      <vt:lpstr>確認訂單內容與付款</vt:lpstr>
      <vt:lpstr>付款完成 立即生效</vt:lpstr>
      <vt:lpstr>線上啟用保固卡授權金鑰</vt:lpstr>
      <vt:lpstr>啟用完成 立即生效</vt:lpstr>
      <vt:lpstr>Live Demo</vt:lpstr>
      <vt:lpstr>五年延長保固FAQ</vt:lpstr>
      <vt:lpstr>保固服務流程</vt:lpstr>
      <vt:lpstr>我的NAS要買哪種授權？</vt:lpstr>
      <vt:lpstr>這個授權適用哪些NAS型號？</vt:lpstr>
      <vt:lpstr>購買資格</vt:lpstr>
      <vt:lpstr>延長保固服務支援地區</vt:lpstr>
      <vt:lpstr>如果保固期內產品停產了怎麼辦？</vt:lpstr>
      <vt:lpstr>新舊制度緩衝期</vt:lpstr>
      <vt:lpstr>全球維修據點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j3</dc:title>
  <dc:creator>FannieChen</dc:creator>
  <cp:lastModifiedBy>QNAP_Mili Wang</cp:lastModifiedBy>
  <cp:revision>4</cp:revision>
  <dcterms:modified xsi:type="dcterms:W3CDTF">2019-02-27T03:13:37Z</dcterms:modified>
</cp:coreProperties>
</file>