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6" r:id="rId1"/>
  </p:sldMasterIdLst>
  <p:notesMasterIdLst>
    <p:notesMasterId r:id="rId42"/>
  </p:notesMasterIdLst>
  <p:handoutMasterIdLst>
    <p:handoutMasterId r:id="rId43"/>
  </p:handoutMasterIdLst>
  <p:sldIdLst>
    <p:sldId id="256" r:id="rId2"/>
    <p:sldId id="386" r:id="rId3"/>
    <p:sldId id="391" r:id="rId4"/>
    <p:sldId id="344" r:id="rId5"/>
    <p:sldId id="379" r:id="rId6"/>
    <p:sldId id="341" r:id="rId7"/>
    <p:sldId id="392" r:id="rId8"/>
    <p:sldId id="361" r:id="rId9"/>
    <p:sldId id="364" r:id="rId10"/>
    <p:sldId id="363" r:id="rId11"/>
    <p:sldId id="362" r:id="rId12"/>
    <p:sldId id="378" r:id="rId13"/>
    <p:sldId id="368" r:id="rId14"/>
    <p:sldId id="394" r:id="rId15"/>
    <p:sldId id="374" r:id="rId16"/>
    <p:sldId id="360" r:id="rId17"/>
    <p:sldId id="359" r:id="rId18"/>
    <p:sldId id="383" r:id="rId19"/>
    <p:sldId id="365" r:id="rId20"/>
    <p:sldId id="366" r:id="rId21"/>
    <p:sldId id="367" r:id="rId22"/>
    <p:sldId id="369" r:id="rId23"/>
    <p:sldId id="370" r:id="rId24"/>
    <p:sldId id="371" r:id="rId25"/>
    <p:sldId id="375" r:id="rId26"/>
    <p:sldId id="354" r:id="rId27"/>
    <p:sldId id="318" r:id="rId28"/>
    <p:sldId id="385" r:id="rId29"/>
    <p:sldId id="377" r:id="rId30"/>
    <p:sldId id="384" r:id="rId31"/>
    <p:sldId id="345" r:id="rId32"/>
    <p:sldId id="349" r:id="rId33"/>
    <p:sldId id="346" r:id="rId34"/>
    <p:sldId id="347" r:id="rId35"/>
    <p:sldId id="348" r:id="rId36"/>
    <p:sldId id="296" r:id="rId37"/>
    <p:sldId id="353" r:id="rId38"/>
    <p:sldId id="351" r:id="rId39"/>
    <p:sldId id="288" r:id="rId40"/>
    <p:sldId id="289" r:id="rId4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 lastIdx="1" clrIdx="0">
    <p:extLst>
      <p:ext uri="{19B8F6BF-5375-455C-9EA6-DF929625EA0E}">
        <p15:presenceInfo xmlns:p15="http://schemas.microsoft.com/office/powerpoint/2012/main" userId="b5243655-26ed-4f1d-966f-d9e885211a8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8DF1"/>
    <a:srgbClr val="4DFFFD"/>
    <a:srgbClr val="C42C6A"/>
    <a:srgbClr val="85D8DE"/>
    <a:srgbClr val="3E3A39"/>
    <a:srgbClr val="B4B4B5"/>
    <a:srgbClr val="E1435B"/>
    <a:srgbClr val="3C0668"/>
    <a:srgbClr val="291060"/>
    <a:srgbClr val="301D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11BC51-043C-46D8-AC07-A5AFF7A46ABC}" v="1068" dt="2018-10-16T06:28:34.746"/>
    <p1510:client id="{CE29E39A-C1B7-CC84-3874-B8B1886FDEC0}" v="200" dt="2018-10-16T02:26:34.777"/>
    <p1510:client id="{F856903B-9485-3DA1-91BF-E808BFA2EEF9}" v="83" dt="2018-10-15T06:32:21.922"/>
    <p1510:client id="{D3E6B03E-1470-8843-BEB9-45E197C827AC}" v="3863" dt="2018-10-16T06:23:14.135"/>
    <p1510:client id="{C6FF980E-FB1C-4E13-8BA2-6430DDB39E17}" v="187" dt="2018-10-15T06:41:43.691"/>
    <p1510:client id="{F6C62E30-16CD-C1BE-B90B-EE31BC026D59}" v="152" dt="2018-10-15T11:55:42.137"/>
    <p1510:client id="{E1B14CD8-ED32-0C99-1445-06D7EF215771}" v="50" dt="2018-10-16T03:42:26.588"/>
    <p1510:client id="{968B0F9E-8933-8CE4-C609-7EBFB380716C}" v="129" dt="2018-10-16T03:16:08.152"/>
    <p1510:client id="{A4AC18D1-36ED-4915-B926-58B35E26A3B0}" v="185" dt="2018-10-16T03:57:16.776"/>
    <p1510:client id="{A3051BF6-909B-7718-CEF9-B328840D0332}" v="109" dt="2018-10-16T05:52:17.291"/>
    <p1510:client id="{FDF4AE92-EA4B-4C4A-BC23-4714C12730D1}" v="48" dt="2018-10-16T06:12:38.563"/>
  </p1510:revLst>
</p1510:revInfo>
</file>

<file path=ppt/tableStyles.xml><?xml version="1.0" encoding="utf-8"?>
<a:tblStyleLst xmlns:a="http://schemas.openxmlformats.org/drawingml/2006/main" def="{5C22544A-7EE6-4342-B048-85BDC9FD1C3A}">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2" d="100"/>
          <a:sy n="152" d="100"/>
        </p:scale>
        <p:origin x="682" y="110"/>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600A82-17A7-43D1-92C4-CC31B2118417}" type="datetimeFigureOut">
              <a:rPr lang="zh-TW" altLang="en-US" smtClean="0"/>
              <a:pPr/>
              <a:t>2018/10/19</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22C5791-50A5-4EC7-82E3-F2E8D085595F}"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lstStyle>
            <a:lvl1pPr marL="457200" marR="0" lvl="0"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1pPr>
            <a:lvl2pPr marL="914400" marR="0" lvl="1"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2pPr>
            <a:lvl3pPr marL="1371600" marR="0" lvl="2"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6pPr>
            <a:lvl7pPr marL="3200400" marR="0" lvl="6"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7pPr>
            <a:lvl8pPr marL="3657600" marR="0" lvl="7"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4114800" marR="0" lvl="8"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Shape 145"/>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lang="zh-TW" altLang="en-US"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9" name="Shape 299"/>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69850" marR="0" lvl="0" indent="-69850" algn="l" rtl="0">
              <a:spcBef>
                <a:spcPts val="0"/>
              </a:spcBef>
              <a:spcAft>
                <a:spcPts val="0"/>
              </a:spcAft>
              <a:buClr>
                <a:schemeClr val="dk1"/>
              </a:buClr>
              <a:buSzPts val="1100"/>
              <a:buFont typeface="Arial"/>
              <a:buChar char="●"/>
            </a:pPr>
            <a:r>
              <a:rPr lang="en-US" sz="1100" b="0" i="0" u="none" strike="noStrike" cap="none" err="1">
                <a:solidFill>
                  <a:schemeClr val="dk1"/>
                </a:solidFill>
                <a:latin typeface="Arial"/>
                <a:ea typeface="Arial"/>
                <a:cs typeface="Arial"/>
                <a:sym typeface="Arial"/>
              </a:rPr>
              <a:t>分頁要改</a:t>
            </a: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79694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zh-CN" altLang="en-US"/>
              <a:t>截圖看這兒</a:t>
            </a:r>
            <a:r>
              <a:rPr lang="zh-TW" altLang="en-US"/>
              <a:t> ：</a:t>
            </a:r>
            <a:r>
              <a:rPr lang="en-US" altLang="zh-TW"/>
              <a:t>https://</a:t>
            </a:r>
            <a:r>
              <a:rPr lang="en-US" altLang="zh-TW" err="1"/>
              <a:t>www.asus.com</a:t>
            </a:r>
            <a:r>
              <a:rPr lang="en-US" altLang="zh-TW"/>
              <a:t>/</a:t>
            </a:r>
            <a:r>
              <a:rPr lang="en-US" altLang="zh-TW" err="1"/>
              <a:t>tw</a:t>
            </a:r>
            <a:r>
              <a:rPr lang="en-US" altLang="zh-TW"/>
              <a:t>/Motherboards/X99-E-10G-WS/</a:t>
            </a:r>
          </a:p>
          <a:p>
            <a:endParaRPr lang="en-US" altLang="zh-CN"/>
          </a:p>
        </p:txBody>
      </p:sp>
    </p:spTree>
    <p:extLst>
      <p:ext uri="{BB962C8B-B14F-4D97-AF65-F5344CB8AC3E}">
        <p14:creationId xmlns:p14="http://schemas.microsoft.com/office/powerpoint/2010/main" val="3691754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zh-CN" altLang="en-US"/>
              <a:t>截圖看這兒</a:t>
            </a:r>
            <a:r>
              <a:rPr lang="zh-TW" altLang="en-US"/>
              <a:t> ：</a:t>
            </a:r>
            <a:r>
              <a:rPr lang="en-US" altLang="zh-TW"/>
              <a:t>https://</a:t>
            </a:r>
            <a:r>
              <a:rPr lang="en-US" altLang="zh-TW" err="1"/>
              <a:t>www.asus.com</a:t>
            </a:r>
            <a:r>
              <a:rPr lang="en-US" altLang="zh-TW"/>
              <a:t>/</a:t>
            </a:r>
            <a:r>
              <a:rPr lang="en-US" altLang="zh-TW" err="1"/>
              <a:t>tw</a:t>
            </a:r>
            <a:r>
              <a:rPr lang="en-US" altLang="zh-TW"/>
              <a:t>/Motherboards/X99-E-10G-WS/</a:t>
            </a:r>
          </a:p>
          <a:p>
            <a:endParaRPr lang="en-US" altLang="zh-CN"/>
          </a:p>
        </p:txBody>
      </p:sp>
    </p:spTree>
    <p:extLst>
      <p:ext uri="{BB962C8B-B14F-4D97-AF65-F5344CB8AC3E}">
        <p14:creationId xmlns:p14="http://schemas.microsoft.com/office/powerpoint/2010/main" val="1642590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zh-CN" altLang="en-US"/>
              <a:t>截圖看這兒</a:t>
            </a:r>
            <a:r>
              <a:rPr lang="zh-TW" altLang="en-US"/>
              <a:t> ：</a:t>
            </a:r>
            <a:r>
              <a:rPr lang="en-US" altLang="zh-TW"/>
              <a:t>https://</a:t>
            </a:r>
            <a:r>
              <a:rPr lang="en-US" altLang="zh-TW" err="1"/>
              <a:t>www.asus.com</a:t>
            </a:r>
            <a:r>
              <a:rPr lang="en-US" altLang="zh-TW"/>
              <a:t>/</a:t>
            </a:r>
            <a:r>
              <a:rPr lang="en-US" altLang="zh-TW" err="1"/>
              <a:t>tw</a:t>
            </a:r>
            <a:r>
              <a:rPr lang="en-US" altLang="zh-TW"/>
              <a:t>/Motherboards/X99-E-10G-WS/</a:t>
            </a:r>
          </a:p>
          <a:p>
            <a:endParaRPr lang="en-US" altLang="zh-CN"/>
          </a:p>
        </p:txBody>
      </p:sp>
    </p:spTree>
    <p:extLst>
      <p:ext uri="{BB962C8B-B14F-4D97-AF65-F5344CB8AC3E}">
        <p14:creationId xmlns:p14="http://schemas.microsoft.com/office/powerpoint/2010/main" val="3672002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zh-CN" altLang="en-US"/>
              <a:t>截圖看這兒</a:t>
            </a:r>
            <a:r>
              <a:rPr lang="zh-TW" altLang="en-US"/>
              <a:t> ：</a:t>
            </a:r>
            <a:r>
              <a:rPr lang="en-US" altLang="zh-TW"/>
              <a:t>https://</a:t>
            </a:r>
            <a:r>
              <a:rPr lang="en-US" altLang="zh-TW" err="1"/>
              <a:t>www.asus.com</a:t>
            </a:r>
            <a:r>
              <a:rPr lang="en-US" altLang="zh-TW"/>
              <a:t>/</a:t>
            </a:r>
            <a:r>
              <a:rPr lang="en-US" altLang="zh-TW" err="1"/>
              <a:t>tw</a:t>
            </a:r>
            <a:r>
              <a:rPr lang="en-US" altLang="zh-TW"/>
              <a:t>/Motherboards/X99-E-10G-WS/</a:t>
            </a:r>
          </a:p>
          <a:p>
            <a:endParaRPr lang="en-US" altLang="zh-CN"/>
          </a:p>
        </p:txBody>
      </p:sp>
    </p:spTree>
    <p:extLst>
      <p:ext uri="{BB962C8B-B14F-4D97-AF65-F5344CB8AC3E}">
        <p14:creationId xmlns:p14="http://schemas.microsoft.com/office/powerpoint/2010/main" val="505515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zh-CN" altLang="en-US"/>
              <a:t>截圖看這兒</a:t>
            </a:r>
            <a:r>
              <a:rPr lang="zh-TW" altLang="en-US"/>
              <a:t> ：</a:t>
            </a:r>
            <a:r>
              <a:rPr lang="en-US" altLang="zh-TW"/>
              <a:t>https://</a:t>
            </a:r>
            <a:r>
              <a:rPr lang="en-US" altLang="zh-TW" err="1"/>
              <a:t>www.asus.com</a:t>
            </a:r>
            <a:r>
              <a:rPr lang="en-US" altLang="zh-TW"/>
              <a:t>/</a:t>
            </a:r>
            <a:r>
              <a:rPr lang="en-US" altLang="zh-TW" err="1"/>
              <a:t>tw</a:t>
            </a:r>
            <a:r>
              <a:rPr lang="en-US" altLang="zh-TW"/>
              <a:t>/Motherboards/X99-E-10G-WS/</a:t>
            </a:r>
          </a:p>
          <a:p>
            <a:endParaRPr lang="en-US" altLang="zh-CN"/>
          </a:p>
        </p:txBody>
      </p:sp>
    </p:spTree>
    <p:extLst>
      <p:ext uri="{BB962C8B-B14F-4D97-AF65-F5344CB8AC3E}">
        <p14:creationId xmlns:p14="http://schemas.microsoft.com/office/powerpoint/2010/main" val="813405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zh-CN" altLang="en-US"/>
              <a:t>截圖看這兒</a:t>
            </a:r>
            <a:r>
              <a:rPr lang="zh-TW" altLang="en-US"/>
              <a:t> ：</a:t>
            </a:r>
            <a:r>
              <a:rPr lang="en-US" altLang="zh-TW"/>
              <a:t>https://</a:t>
            </a:r>
            <a:r>
              <a:rPr lang="en-US" altLang="zh-TW" err="1"/>
              <a:t>www.asus.com</a:t>
            </a:r>
            <a:r>
              <a:rPr lang="en-US" altLang="zh-TW"/>
              <a:t>/</a:t>
            </a:r>
            <a:r>
              <a:rPr lang="en-US" altLang="zh-TW" err="1"/>
              <a:t>tw</a:t>
            </a:r>
            <a:r>
              <a:rPr lang="en-US" altLang="zh-TW"/>
              <a:t>/Motherboards/X99-E-10G-WS/</a:t>
            </a:r>
          </a:p>
          <a:p>
            <a:endParaRPr lang="en-US" altLang="zh-CN"/>
          </a:p>
        </p:txBody>
      </p:sp>
    </p:spTree>
    <p:extLst>
      <p:ext uri="{BB962C8B-B14F-4D97-AF65-F5344CB8AC3E}">
        <p14:creationId xmlns:p14="http://schemas.microsoft.com/office/powerpoint/2010/main" val="1860271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Shape 4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6" name="Shape 4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2" name="Shape 502"/>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75"/>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pPr marL="158750" indent="0">
              <a:buNone/>
            </a:pPr>
            <a:r>
              <a:rPr lang="en-US" altLang="zh-TW" sz="1100" b="0" i="0" u="none" strike="noStrike" cap="none">
                <a:solidFill>
                  <a:schemeClr val="dk1"/>
                </a:solidFill>
                <a:effectLst/>
                <a:latin typeface="Arial"/>
                <a:ea typeface="Arial"/>
                <a:cs typeface="Arial"/>
                <a:sym typeface="Arial"/>
              </a:rPr>
              <a:t>50744223</a:t>
            </a:r>
            <a:endParaRPr lang="zh-TW" altLang="en-US"/>
          </a:p>
        </p:txBody>
      </p:sp>
    </p:spTree>
    <p:extLst>
      <p:ext uri="{BB962C8B-B14F-4D97-AF65-F5344CB8AC3E}">
        <p14:creationId xmlns:p14="http://schemas.microsoft.com/office/powerpoint/2010/main" val="2183473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ltLang="zh-TW" sz="1100" b="0" i="0" u="none" strike="noStrike" cap="none">
                <a:solidFill>
                  <a:schemeClr val="dk1"/>
                </a:solidFill>
                <a:effectLst/>
                <a:latin typeface="Arial"/>
                <a:ea typeface="Arial"/>
                <a:cs typeface="Arial"/>
                <a:sym typeface="Arial"/>
              </a:rPr>
              <a:t>70996463, 10965498</a:t>
            </a:r>
            <a:endParaRPr lang="en-US" altLang="zh-CN"/>
          </a:p>
        </p:txBody>
      </p:sp>
    </p:spTree>
    <p:extLst>
      <p:ext uri="{BB962C8B-B14F-4D97-AF65-F5344CB8AC3E}">
        <p14:creationId xmlns:p14="http://schemas.microsoft.com/office/powerpoint/2010/main" val="3227562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ltLang="zh-CN"/>
          </a:p>
        </p:txBody>
      </p:sp>
    </p:spTree>
    <p:extLst>
      <p:ext uri="{BB962C8B-B14F-4D97-AF65-F5344CB8AC3E}">
        <p14:creationId xmlns:p14="http://schemas.microsoft.com/office/powerpoint/2010/main" val="2339876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872418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ltLang="zh-TW" sz="1100" b="0" i="0" u="none" strike="noStrike" cap="none">
                <a:solidFill>
                  <a:schemeClr val="dk1"/>
                </a:solidFill>
                <a:effectLst/>
                <a:latin typeface="Arial"/>
                <a:ea typeface="Arial"/>
                <a:cs typeface="Arial"/>
                <a:sym typeface="Arial"/>
              </a:rPr>
              <a:t>42962139</a:t>
            </a:r>
            <a:endParaRPr lang="en-US" altLang="zh-CN"/>
          </a:p>
        </p:txBody>
      </p:sp>
    </p:spTree>
    <p:extLst>
      <p:ext uri="{BB962C8B-B14F-4D97-AF65-F5344CB8AC3E}">
        <p14:creationId xmlns:p14="http://schemas.microsoft.com/office/powerpoint/2010/main" val="2455758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ltLang="zh-CN"/>
          </a:p>
        </p:txBody>
      </p:sp>
    </p:spTree>
    <p:extLst>
      <p:ext uri="{BB962C8B-B14F-4D97-AF65-F5344CB8AC3E}">
        <p14:creationId xmlns:p14="http://schemas.microsoft.com/office/powerpoint/2010/main" val="1168387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9" name="Shape 299"/>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69850" marR="0" lvl="0" indent="-69850" algn="l" rtl="0">
              <a:spcBef>
                <a:spcPts val="0"/>
              </a:spcBef>
              <a:spcAft>
                <a:spcPts val="0"/>
              </a:spcAft>
              <a:buClr>
                <a:schemeClr val="dk1"/>
              </a:buClr>
              <a:buSzPts val="1100"/>
              <a:buFont typeface="Arial"/>
              <a:buChar char="●"/>
            </a:pPr>
            <a:r>
              <a:rPr lang="en-US" sz="1100" b="0" i="0" u="none" strike="noStrike" cap="none" err="1">
                <a:solidFill>
                  <a:schemeClr val="dk1"/>
                </a:solidFill>
                <a:latin typeface="Arial"/>
                <a:ea typeface="Arial"/>
                <a:cs typeface="Arial"/>
                <a:sym typeface="Arial"/>
              </a:rPr>
              <a:t>分頁要改</a:t>
            </a: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72510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36540883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311709" y="1635646"/>
            <a:ext cx="8292740" cy="945504"/>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4200"/>
              <a:buFont typeface="Verdana"/>
              <a:buNone/>
              <a:defRPr sz="4200" b="1" i="0" u="none" strike="noStrike" cap="none">
                <a:solidFill>
                  <a:srgbClr val="F2F2F2"/>
                </a:solidFill>
                <a:latin typeface="Arial"/>
                <a:ea typeface="Arial"/>
                <a:cs typeface="Arial"/>
                <a:sym typeface="Arial"/>
              </a:defRPr>
            </a:lvl1pPr>
            <a:lvl2pPr lvl="1" algn="ctr">
              <a:spcBef>
                <a:spcPts val="0"/>
              </a:spcBef>
              <a:spcAft>
                <a:spcPts val="0"/>
              </a:spcAft>
              <a:buClr>
                <a:schemeClr val="dk1"/>
              </a:buClr>
              <a:buSzPts val="5200"/>
              <a:buFont typeface="Arial"/>
              <a:buNone/>
              <a:defRPr sz="5200">
                <a:solidFill>
                  <a:schemeClr val="dk1"/>
                </a:solidFill>
              </a:defRPr>
            </a:lvl2pPr>
            <a:lvl3pPr lvl="2" algn="ctr">
              <a:spcBef>
                <a:spcPts val="0"/>
              </a:spcBef>
              <a:spcAft>
                <a:spcPts val="0"/>
              </a:spcAft>
              <a:buClr>
                <a:schemeClr val="dk1"/>
              </a:buClr>
              <a:buSzPts val="5200"/>
              <a:buFont typeface="Arial"/>
              <a:buNone/>
              <a:defRPr sz="5200">
                <a:solidFill>
                  <a:schemeClr val="dk1"/>
                </a:solidFill>
              </a:defRPr>
            </a:lvl3pPr>
            <a:lvl4pPr lvl="3" algn="ctr">
              <a:spcBef>
                <a:spcPts val="0"/>
              </a:spcBef>
              <a:spcAft>
                <a:spcPts val="0"/>
              </a:spcAft>
              <a:buClr>
                <a:schemeClr val="dk1"/>
              </a:buClr>
              <a:buSzPts val="5200"/>
              <a:buFont typeface="Arial"/>
              <a:buNone/>
              <a:defRPr sz="5200">
                <a:solidFill>
                  <a:schemeClr val="dk1"/>
                </a:solidFill>
              </a:defRPr>
            </a:lvl4pPr>
            <a:lvl5pPr lvl="4" algn="ctr">
              <a:spcBef>
                <a:spcPts val="0"/>
              </a:spcBef>
              <a:spcAft>
                <a:spcPts val="0"/>
              </a:spcAft>
              <a:buClr>
                <a:schemeClr val="dk1"/>
              </a:buClr>
              <a:buSzPts val="5200"/>
              <a:buFont typeface="Arial"/>
              <a:buNone/>
              <a:defRPr sz="5200">
                <a:solidFill>
                  <a:schemeClr val="dk1"/>
                </a:solidFill>
              </a:defRPr>
            </a:lvl5pPr>
            <a:lvl6pPr lvl="5" algn="ctr">
              <a:spcBef>
                <a:spcPts val="0"/>
              </a:spcBef>
              <a:spcAft>
                <a:spcPts val="0"/>
              </a:spcAft>
              <a:buClr>
                <a:schemeClr val="dk1"/>
              </a:buClr>
              <a:buSzPts val="5200"/>
              <a:buFont typeface="Arial"/>
              <a:buNone/>
              <a:defRPr sz="5200">
                <a:solidFill>
                  <a:schemeClr val="dk1"/>
                </a:solidFill>
              </a:defRPr>
            </a:lvl6pPr>
            <a:lvl7pPr lvl="6" algn="ctr">
              <a:spcBef>
                <a:spcPts val="0"/>
              </a:spcBef>
              <a:spcAft>
                <a:spcPts val="0"/>
              </a:spcAft>
              <a:buClr>
                <a:schemeClr val="dk1"/>
              </a:buClr>
              <a:buSzPts val="5200"/>
              <a:buFont typeface="Arial"/>
              <a:buNone/>
              <a:defRPr sz="5200">
                <a:solidFill>
                  <a:schemeClr val="dk1"/>
                </a:solidFill>
              </a:defRPr>
            </a:lvl7pPr>
            <a:lvl8pPr lvl="7" algn="ctr">
              <a:spcBef>
                <a:spcPts val="0"/>
              </a:spcBef>
              <a:spcAft>
                <a:spcPts val="0"/>
              </a:spcAft>
              <a:buClr>
                <a:schemeClr val="dk1"/>
              </a:buClr>
              <a:buSzPts val="5200"/>
              <a:buFont typeface="Arial"/>
              <a:buNone/>
              <a:defRPr sz="5200">
                <a:solidFill>
                  <a:schemeClr val="dk1"/>
                </a:solidFill>
              </a:defRPr>
            </a:lvl8pPr>
            <a:lvl9pPr lvl="8" algn="ctr">
              <a:spcBef>
                <a:spcPts val="0"/>
              </a:spcBef>
              <a:spcAft>
                <a:spcPts val="0"/>
              </a:spcAft>
              <a:buClr>
                <a:schemeClr val="dk1"/>
              </a:buClr>
              <a:buSzPts val="5200"/>
              <a:buFont typeface="Arial"/>
              <a:buNone/>
              <a:defRPr sz="5200">
                <a:solidFill>
                  <a:schemeClr val="dk1"/>
                </a:solidFill>
              </a:defRPr>
            </a:lvl9pPr>
          </a:lstStyle>
          <a:p>
            <a:endParaRPr/>
          </a:p>
        </p:txBody>
      </p:sp>
      <p:sp>
        <p:nvSpPr>
          <p:cNvPr id="12" name="Shape 12"/>
          <p:cNvSpPr txBox="1">
            <a:spLocks noGrp="1"/>
          </p:cNvSpPr>
          <p:nvPr>
            <p:ph type="subTitle" idx="1"/>
          </p:nvPr>
        </p:nvSpPr>
        <p:spPr>
          <a:xfrm>
            <a:off x="311700" y="2715766"/>
            <a:ext cx="8520599" cy="792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2400"/>
              <a:buFont typeface="Verdana"/>
              <a:buNone/>
              <a:defRPr sz="2400" b="0" i="0" u="none" strike="noStrike" cap="none">
                <a:solidFill>
                  <a:schemeClr val="lt1"/>
                </a:solidFill>
                <a:latin typeface="Arial"/>
                <a:ea typeface="Arial"/>
                <a:cs typeface="Arial"/>
                <a:sym typeface="Arial"/>
              </a:defRPr>
            </a:lvl1pPr>
            <a:lvl2pPr marR="0" lvl="1"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endParaRPr/>
          </a:p>
        </p:txBody>
      </p:sp>
      <p:sp>
        <p:nvSpPr>
          <p:cNvPr id="13" name="Shape 13"/>
          <p:cNvSpPr txBox="1">
            <a:spLocks noGrp="1"/>
          </p:cNvSpPr>
          <p:nvPr>
            <p:ph type="sldNum" idx="12"/>
          </p:nvPr>
        </p:nvSpPr>
        <p:spPr>
          <a:xfrm>
            <a:off x="8472457" y="4663216"/>
            <a:ext cx="548699"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pic>
        <p:nvPicPr>
          <p:cNvPr id="14" name="Shape 14"/>
          <p:cNvPicPr preferRelativeResize="0"/>
          <p:nvPr/>
        </p:nvPicPr>
        <p:blipFill>
          <a:blip r:embed="rId2" cstate="screen">
            <a:extLst>
              <a:ext uri="{28A0092B-C50C-407E-A947-70E740481C1C}">
                <a14:useLocalDpi xmlns:a14="http://schemas.microsoft.com/office/drawing/2010/main"/>
              </a:ext>
            </a:extLst>
          </a:blip>
          <a:stretch>
            <a:fillRect/>
          </a:stretch>
        </p:blipFill>
        <p:spPr>
          <a:xfrm>
            <a:off x="5" y="577"/>
            <a:ext cx="9151991" cy="514799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1_Title slide" preserve="1" userDrawn="1">
  <p:cSld name="2_Title slide">
    <p:spTree>
      <p:nvGrpSpPr>
        <p:cNvPr id="1" name="Shape 10"/>
        <p:cNvGrpSpPr/>
        <p:nvPr/>
      </p:nvGrpSpPr>
      <p:grpSpPr>
        <a:xfrm>
          <a:off x="0" y="0"/>
          <a:ext cx="0" cy="0"/>
          <a:chOff x="0" y="0"/>
          <a:chExt cx="0" cy="0"/>
        </a:xfrm>
      </p:grpSpPr>
      <p:pic>
        <p:nvPicPr>
          <p:cNvPr id="3" name="圖片 2">
            <a:extLst>
              <a:ext uri="{FF2B5EF4-FFF2-40B4-BE49-F238E27FC236}">
                <a16:creationId xmlns:a16="http://schemas.microsoft.com/office/drawing/2014/main" id="{E49CCDBD-41F3-4E41-9F3E-ABDEAB2F8C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9143998" cy="5143498"/>
          </a:xfrm>
          <a:prstGeom prst="rect">
            <a:avLst/>
          </a:prstGeom>
        </p:spPr>
      </p:pic>
      <p:sp>
        <p:nvSpPr>
          <p:cNvPr id="4" name="Shape 11">
            <a:extLst>
              <a:ext uri="{FF2B5EF4-FFF2-40B4-BE49-F238E27FC236}">
                <a16:creationId xmlns:a16="http://schemas.microsoft.com/office/drawing/2014/main" id="{802549DF-DDDE-4335-91E7-01818ECC449B}"/>
              </a:ext>
            </a:extLst>
          </p:cNvPr>
          <p:cNvSpPr txBox="1">
            <a:spLocks noGrp="1"/>
          </p:cNvSpPr>
          <p:nvPr>
            <p:ph type="ctrTitle"/>
          </p:nvPr>
        </p:nvSpPr>
        <p:spPr>
          <a:xfrm>
            <a:off x="0" y="0"/>
            <a:ext cx="9143999" cy="862553"/>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4200"/>
              <a:buFont typeface="Verdana"/>
              <a:buNone/>
              <a:defRPr sz="3600" b="1" i="0" u="none" strike="noStrike" cap="none">
                <a:solidFill>
                  <a:schemeClr val="bg1"/>
                </a:solidFill>
                <a:latin typeface="微軟正黑體" panose="020B0604030504040204" pitchFamily="34" charset="-120"/>
                <a:ea typeface="微軟正黑體" panose="020B0604030504040204" pitchFamily="34" charset="-120"/>
                <a:cs typeface="Arial"/>
                <a:sym typeface="Arial"/>
              </a:defRPr>
            </a:lvl1pPr>
            <a:lvl2pPr lvl="1" algn="ctr">
              <a:spcBef>
                <a:spcPts val="0"/>
              </a:spcBef>
              <a:spcAft>
                <a:spcPts val="0"/>
              </a:spcAft>
              <a:buClr>
                <a:schemeClr val="dk1"/>
              </a:buClr>
              <a:buSzPts val="5200"/>
              <a:buFont typeface="Arial"/>
              <a:buNone/>
              <a:defRPr sz="5200">
                <a:solidFill>
                  <a:schemeClr val="dk1"/>
                </a:solidFill>
              </a:defRPr>
            </a:lvl2pPr>
            <a:lvl3pPr lvl="2" algn="ctr">
              <a:spcBef>
                <a:spcPts val="0"/>
              </a:spcBef>
              <a:spcAft>
                <a:spcPts val="0"/>
              </a:spcAft>
              <a:buClr>
                <a:schemeClr val="dk1"/>
              </a:buClr>
              <a:buSzPts val="5200"/>
              <a:buFont typeface="Arial"/>
              <a:buNone/>
              <a:defRPr sz="5200">
                <a:solidFill>
                  <a:schemeClr val="dk1"/>
                </a:solidFill>
              </a:defRPr>
            </a:lvl3pPr>
            <a:lvl4pPr lvl="3" algn="ctr">
              <a:spcBef>
                <a:spcPts val="0"/>
              </a:spcBef>
              <a:spcAft>
                <a:spcPts val="0"/>
              </a:spcAft>
              <a:buClr>
                <a:schemeClr val="dk1"/>
              </a:buClr>
              <a:buSzPts val="5200"/>
              <a:buFont typeface="Arial"/>
              <a:buNone/>
              <a:defRPr sz="5200">
                <a:solidFill>
                  <a:schemeClr val="dk1"/>
                </a:solidFill>
              </a:defRPr>
            </a:lvl4pPr>
            <a:lvl5pPr lvl="4" algn="ctr">
              <a:spcBef>
                <a:spcPts val="0"/>
              </a:spcBef>
              <a:spcAft>
                <a:spcPts val="0"/>
              </a:spcAft>
              <a:buClr>
                <a:schemeClr val="dk1"/>
              </a:buClr>
              <a:buSzPts val="5200"/>
              <a:buFont typeface="Arial"/>
              <a:buNone/>
              <a:defRPr sz="5200">
                <a:solidFill>
                  <a:schemeClr val="dk1"/>
                </a:solidFill>
              </a:defRPr>
            </a:lvl5pPr>
            <a:lvl6pPr lvl="5" algn="ctr">
              <a:spcBef>
                <a:spcPts val="0"/>
              </a:spcBef>
              <a:spcAft>
                <a:spcPts val="0"/>
              </a:spcAft>
              <a:buClr>
                <a:schemeClr val="dk1"/>
              </a:buClr>
              <a:buSzPts val="5200"/>
              <a:buFont typeface="Arial"/>
              <a:buNone/>
              <a:defRPr sz="5200">
                <a:solidFill>
                  <a:schemeClr val="dk1"/>
                </a:solidFill>
              </a:defRPr>
            </a:lvl6pPr>
            <a:lvl7pPr lvl="6" algn="ctr">
              <a:spcBef>
                <a:spcPts val="0"/>
              </a:spcBef>
              <a:spcAft>
                <a:spcPts val="0"/>
              </a:spcAft>
              <a:buClr>
                <a:schemeClr val="dk1"/>
              </a:buClr>
              <a:buSzPts val="5200"/>
              <a:buFont typeface="Arial"/>
              <a:buNone/>
              <a:defRPr sz="5200">
                <a:solidFill>
                  <a:schemeClr val="dk1"/>
                </a:solidFill>
              </a:defRPr>
            </a:lvl7pPr>
            <a:lvl8pPr lvl="7" algn="ctr">
              <a:spcBef>
                <a:spcPts val="0"/>
              </a:spcBef>
              <a:spcAft>
                <a:spcPts val="0"/>
              </a:spcAft>
              <a:buClr>
                <a:schemeClr val="dk1"/>
              </a:buClr>
              <a:buSzPts val="5200"/>
              <a:buFont typeface="Arial"/>
              <a:buNone/>
              <a:defRPr sz="5200">
                <a:solidFill>
                  <a:schemeClr val="dk1"/>
                </a:solidFill>
              </a:defRPr>
            </a:lvl8pPr>
            <a:lvl9pPr lvl="8" algn="ctr">
              <a:spcBef>
                <a:spcPts val="0"/>
              </a:spcBef>
              <a:spcAft>
                <a:spcPts val="0"/>
              </a:spcAft>
              <a:buClr>
                <a:schemeClr val="dk1"/>
              </a:buClr>
              <a:buSzPts val="5200"/>
              <a:buFont typeface="Arial"/>
              <a:buNone/>
              <a:defRPr sz="5200">
                <a:solidFill>
                  <a:schemeClr val="dk1"/>
                </a:solidFill>
              </a:defRPr>
            </a:lvl9pPr>
          </a:lstStyle>
          <a:p>
            <a:endParaRPr dirty="0"/>
          </a:p>
        </p:txBody>
      </p:sp>
    </p:spTree>
    <p:extLst>
      <p:ext uri="{BB962C8B-B14F-4D97-AF65-F5344CB8AC3E}">
        <p14:creationId xmlns:p14="http://schemas.microsoft.com/office/powerpoint/2010/main" val="3227939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1_Title slide" preserve="1" userDrawn="1">
  <p:cSld name="2_Title slide">
    <p:spTree>
      <p:nvGrpSpPr>
        <p:cNvPr id="1" name="Shape 10"/>
        <p:cNvGrpSpPr/>
        <p:nvPr/>
      </p:nvGrpSpPr>
      <p:grpSpPr>
        <a:xfrm>
          <a:off x="0" y="0"/>
          <a:ext cx="0" cy="0"/>
          <a:chOff x="0" y="0"/>
          <a:chExt cx="0" cy="0"/>
        </a:xfrm>
      </p:grpSpPr>
      <p:pic>
        <p:nvPicPr>
          <p:cNvPr id="3" name="圖片 2">
            <a:extLst>
              <a:ext uri="{FF2B5EF4-FFF2-40B4-BE49-F238E27FC236}">
                <a16:creationId xmlns:a16="http://schemas.microsoft.com/office/drawing/2014/main" id="{E49CCDBD-41F3-4E41-9F3E-ABDEAB2F8C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9143998" cy="5143498"/>
          </a:xfrm>
          <a:prstGeom prst="rect">
            <a:avLst/>
          </a:prstGeom>
        </p:spPr>
      </p:pic>
    </p:spTree>
    <p:extLst>
      <p:ext uri="{BB962C8B-B14F-4D97-AF65-F5344CB8AC3E}">
        <p14:creationId xmlns:p14="http://schemas.microsoft.com/office/powerpoint/2010/main" val="2476655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1_Title slide" preserve="1" userDrawn="1">
  <p:cSld name="2_Title slide">
    <p:spTree>
      <p:nvGrpSpPr>
        <p:cNvPr id="1" name="Shape 10"/>
        <p:cNvGrpSpPr/>
        <p:nvPr/>
      </p:nvGrpSpPr>
      <p:grpSpPr>
        <a:xfrm>
          <a:off x="0" y="0"/>
          <a:ext cx="0" cy="0"/>
          <a:chOff x="0" y="0"/>
          <a:chExt cx="0" cy="0"/>
        </a:xfrm>
      </p:grpSpPr>
      <p:pic>
        <p:nvPicPr>
          <p:cNvPr id="3" name="圖片 2">
            <a:extLst>
              <a:ext uri="{FF2B5EF4-FFF2-40B4-BE49-F238E27FC236}">
                <a16:creationId xmlns:a16="http://schemas.microsoft.com/office/drawing/2014/main" id="{E49CCDBD-41F3-4E41-9F3E-ABDEAB2F8C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0"/>
            <a:ext cx="9143996" cy="5143498"/>
          </a:xfrm>
          <a:prstGeom prst="rect">
            <a:avLst/>
          </a:prstGeom>
        </p:spPr>
      </p:pic>
    </p:spTree>
    <p:extLst>
      <p:ext uri="{BB962C8B-B14F-4D97-AF65-F5344CB8AC3E}">
        <p14:creationId xmlns:p14="http://schemas.microsoft.com/office/powerpoint/2010/main" val="334578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標題及內容">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255159A6-D313-47EC-A987-D6A0DACCB0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4" name="Shape 11">
            <a:extLst>
              <a:ext uri="{FF2B5EF4-FFF2-40B4-BE49-F238E27FC236}">
                <a16:creationId xmlns:a16="http://schemas.microsoft.com/office/drawing/2014/main" id="{F4B28A26-86FA-49FF-95B0-F24508A9E6CB}"/>
              </a:ext>
            </a:extLst>
          </p:cNvPr>
          <p:cNvSpPr txBox="1">
            <a:spLocks noGrp="1"/>
          </p:cNvSpPr>
          <p:nvPr>
            <p:ph type="ctrTitle"/>
          </p:nvPr>
        </p:nvSpPr>
        <p:spPr>
          <a:xfrm>
            <a:off x="0" y="0"/>
            <a:ext cx="9143999" cy="862553"/>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4200"/>
              <a:buFont typeface="Verdana"/>
              <a:buNone/>
              <a:defRPr sz="3600" b="1" i="0" u="none" strike="noStrike" cap="none">
                <a:solidFill>
                  <a:schemeClr val="bg1"/>
                </a:solidFill>
                <a:latin typeface="微軟正黑體" panose="020B0604030504040204" pitchFamily="34" charset="-120"/>
                <a:ea typeface="微軟正黑體" panose="020B0604030504040204" pitchFamily="34" charset="-120"/>
                <a:cs typeface="Arial"/>
                <a:sym typeface="Arial"/>
              </a:defRPr>
            </a:lvl1pPr>
            <a:lvl2pPr lvl="1" algn="ctr">
              <a:spcBef>
                <a:spcPts val="0"/>
              </a:spcBef>
              <a:spcAft>
                <a:spcPts val="0"/>
              </a:spcAft>
              <a:buClr>
                <a:schemeClr val="dk1"/>
              </a:buClr>
              <a:buSzPts val="5200"/>
              <a:buFont typeface="Arial"/>
              <a:buNone/>
              <a:defRPr sz="5200">
                <a:solidFill>
                  <a:schemeClr val="dk1"/>
                </a:solidFill>
              </a:defRPr>
            </a:lvl2pPr>
            <a:lvl3pPr lvl="2" algn="ctr">
              <a:spcBef>
                <a:spcPts val="0"/>
              </a:spcBef>
              <a:spcAft>
                <a:spcPts val="0"/>
              </a:spcAft>
              <a:buClr>
                <a:schemeClr val="dk1"/>
              </a:buClr>
              <a:buSzPts val="5200"/>
              <a:buFont typeface="Arial"/>
              <a:buNone/>
              <a:defRPr sz="5200">
                <a:solidFill>
                  <a:schemeClr val="dk1"/>
                </a:solidFill>
              </a:defRPr>
            </a:lvl3pPr>
            <a:lvl4pPr lvl="3" algn="ctr">
              <a:spcBef>
                <a:spcPts val="0"/>
              </a:spcBef>
              <a:spcAft>
                <a:spcPts val="0"/>
              </a:spcAft>
              <a:buClr>
                <a:schemeClr val="dk1"/>
              </a:buClr>
              <a:buSzPts val="5200"/>
              <a:buFont typeface="Arial"/>
              <a:buNone/>
              <a:defRPr sz="5200">
                <a:solidFill>
                  <a:schemeClr val="dk1"/>
                </a:solidFill>
              </a:defRPr>
            </a:lvl4pPr>
            <a:lvl5pPr lvl="4" algn="ctr">
              <a:spcBef>
                <a:spcPts val="0"/>
              </a:spcBef>
              <a:spcAft>
                <a:spcPts val="0"/>
              </a:spcAft>
              <a:buClr>
                <a:schemeClr val="dk1"/>
              </a:buClr>
              <a:buSzPts val="5200"/>
              <a:buFont typeface="Arial"/>
              <a:buNone/>
              <a:defRPr sz="5200">
                <a:solidFill>
                  <a:schemeClr val="dk1"/>
                </a:solidFill>
              </a:defRPr>
            </a:lvl5pPr>
            <a:lvl6pPr lvl="5" algn="ctr">
              <a:spcBef>
                <a:spcPts val="0"/>
              </a:spcBef>
              <a:spcAft>
                <a:spcPts val="0"/>
              </a:spcAft>
              <a:buClr>
                <a:schemeClr val="dk1"/>
              </a:buClr>
              <a:buSzPts val="5200"/>
              <a:buFont typeface="Arial"/>
              <a:buNone/>
              <a:defRPr sz="5200">
                <a:solidFill>
                  <a:schemeClr val="dk1"/>
                </a:solidFill>
              </a:defRPr>
            </a:lvl6pPr>
            <a:lvl7pPr lvl="6" algn="ctr">
              <a:spcBef>
                <a:spcPts val="0"/>
              </a:spcBef>
              <a:spcAft>
                <a:spcPts val="0"/>
              </a:spcAft>
              <a:buClr>
                <a:schemeClr val="dk1"/>
              </a:buClr>
              <a:buSzPts val="5200"/>
              <a:buFont typeface="Arial"/>
              <a:buNone/>
              <a:defRPr sz="5200">
                <a:solidFill>
                  <a:schemeClr val="dk1"/>
                </a:solidFill>
              </a:defRPr>
            </a:lvl7pPr>
            <a:lvl8pPr lvl="7" algn="ctr">
              <a:spcBef>
                <a:spcPts val="0"/>
              </a:spcBef>
              <a:spcAft>
                <a:spcPts val="0"/>
              </a:spcAft>
              <a:buClr>
                <a:schemeClr val="dk1"/>
              </a:buClr>
              <a:buSzPts val="5200"/>
              <a:buFont typeface="Arial"/>
              <a:buNone/>
              <a:defRPr sz="5200">
                <a:solidFill>
                  <a:schemeClr val="dk1"/>
                </a:solidFill>
              </a:defRPr>
            </a:lvl8pPr>
            <a:lvl9pPr lvl="8" algn="ctr">
              <a:spcBef>
                <a:spcPts val="0"/>
              </a:spcBef>
              <a:spcAft>
                <a:spcPts val="0"/>
              </a:spcAft>
              <a:buClr>
                <a:schemeClr val="dk1"/>
              </a:buClr>
              <a:buSzPts val="5200"/>
              <a:buFont typeface="Arial"/>
              <a:buNone/>
              <a:defRPr sz="5200">
                <a:solidFill>
                  <a:schemeClr val="dk1"/>
                </a:solidFill>
              </a:defRPr>
            </a:lvl9pPr>
          </a:lstStyle>
          <a:p>
            <a:endParaRPr/>
          </a:p>
        </p:txBody>
      </p:sp>
    </p:spTree>
    <p:extLst>
      <p:ext uri="{BB962C8B-B14F-4D97-AF65-F5344CB8AC3E}">
        <p14:creationId xmlns:p14="http://schemas.microsoft.com/office/powerpoint/2010/main" val="370430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 preserve="1" userDrawn="1">
  <p:cSld name="2_Title slide">
    <p:spTree>
      <p:nvGrpSpPr>
        <p:cNvPr id="1" name="Shape 10"/>
        <p:cNvGrpSpPr/>
        <p:nvPr/>
      </p:nvGrpSpPr>
      <p:grpSpPr>
        <a:xfrm>
          <a:off x="0" y="0"/>
          <a:ext cx="0" cy="0"/>
          <a:chOff x="0" y="0"/>
          <a:chExt cx="0" cy="0"/>
        </a:xfrm>
      </p:grpSpPr>
      <p:sp>
        <p:nvSpPr>
          <p:cNvPr id="13" name="Shape 13"/>
          <p:cNvSpPr txBox="1">
            <a:spLocks noGrp="1"/>
          </p:cNvSpPr>
          <p:nvPr>
            <p:ph type="sldNum" idx="12"/>
          </p:nvPr>
        </p:nvSpPr>
        <p:spPr>
          <a:xfrm>
            <a:off x="8472457" y="4663216"/>
            <a:ext cx="548699"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pic>
        <p:nvPicPr>
          <p:cNvPr id="3" name="圖片 2">
            <a:extLst>
              <a:ext uri="{FF2B5EF4-FFF2-40B4-BE49-F238E27FC236}">
                <a16:creationId xmlns:a16="http://schemas.microsoft.com/office/drawing/2014/main" id="{108D0209-7B27-498E-95FE-5830663D51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9143998" cy="5143498"/>
          </a:xfrm>
          <a:prstGeom prst="rect">
            <a:avLst/>
          </a:prstGeom>
        </p:spPr>
      </p:pic>
    </p:spTree>
    <p:extLst>
      <p:ext uri="{BB962C8B-B14F-4D97-AF65-F5344CB8AC3E}">
        <p14:creationId xmlns:p14="http://schemas.microsoft.com/office/powerpoint/2010/main" val="305223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preserve="1" userDrawn="1">
  <p:cSld name="2_Title slid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0" y="0"/>
            <a:ext cx="9144000" cy="862553"/>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200"/>
              <a:buFont typeface="Verdana"/>
              <a:buNone/>
              <a:defRPr sz="3600" b="1" i="0" u="none" strike="noStrike" cap="none">
                <a:solidFill>
                  <a:schemeClr val="bg1"/>
                </a:solidFill>
                <a:latin typeface="微軟正黑體" panose="020B0604030504040204" pitchFamily="34" charset="-120"/>
                <a:ea typeface="微軟正黑體" panose="020B0604030504040204" pitchFamily="34" charset="-120"/>
                <a:cs typeface="Arial"/>
                <a:sym typeface="Arial"/>
              </a:defRPr>
            </a:lvl1pPr>
            <a:lvl2pPr lvl="1" algn="ctr">
              <a:spcBef>
                <a:spcPts val="0"/>
              </a:spcBef>
              <a:spcAft>
                <a:spcPts val="0"/>
              </a:spcAft>
              <a:buClr>
                <a:schemeClr val="dk1"/>
              </a:buClr>
              <a:buSzPts val="5200"/>
              <a:buFont typeface="Arial"/>
              <a:buNone/>
              <a:defRPr sz="5200">
                <a:solidFill>
                  <a:schemeClr val="dk1"/>
                </a:solidFill>
              </a:defRPr>
            </a:lvl2pPr>
            <a:lvl3pPr lvl="2" algn="ctr">
              <a:spcBef>
                <a:spcPts val="0"/>
              </a:spcBef>
              <a:spcAft>
                <a:spcPts val="0"/>
              </a:spcAft>
              <a:buClr>
                <a:schemeClr val="dk1"/>
              </a:buClr>
              <a:buSzPts val="5200"/>
              <a:buFont typeface="Arial"/>
              <a:buNone/>
              <a:defRPr sz="5200">
                <a:solidFill>
                  <a:schemeClr val="dk1"/>
                </a:solidFill>
              </a:defRPr>
            </a:lvl3pPr>
            <a:lvl4pPr lvl="3" algn="ctr">
              <a:spcBef>
                <a:spcPts val="0"/>
              </a:spcBef>
              <a:spcAft>
                <a:spcPts val="0"/>
              </a:spcAft>
              <a:buClr>
                <a:schemeClr val="dk1"/>
              </a:buClr>
              <a:buSzPts val="5200"/>
              <a:buFont typeface="Arial"/>
              <a:buNone/>
              <a:defRPr sz="5200">
                <a:solidFill>
                  <a:schemeClr val="dk1"/>
                </a:solidFill>
              </a:defRPr>
            </a:lvl4pPr>
            <a:lvl5pPr lvl="4" algn="ctr">
              <a:spcBef>
                <a:spcPts val="0"/>
              </a:spcBef>
              <a:spcAft>
                <a:spcPts val="0"/>
              </a:spcAft>
              <a:buClr>
                <a:schemeClr val="dk1"/>
              </a:buClr>
              <a:buSzPts val="5200"/>
              <a:buFont typeface="Arial"/>
              <a:buNone/>
              <a:defRPr sz="5200">
                <a:solidFill>
                  <a:schemeClr val="dk1"/>
                </a:solidFill>
              </a:defRPr>
            </a:lvl5pPr>
            <a:lvl6pPr lvl="5" algn="ctr">
              <a:spcBef>
                <a:spcPts val="0"/>
              </a:spcBef>
              <a:spcAft>
                <a:spcPts val="0"/>
              </a:spcAft>
              <a:buClr>
                <a:schemeClr val="dk1"/>
              </a:buClr>
              <a:buSzPts val="5200"/>
              <a:buFont typeface="Arial"/>
              <a:buNone/>
              <a:defRPr sz="5200">
                <a:solidFill>
                  <a:schemeClr val="dk1"/>
                </a:solidFill>
              </a:defRPr>
            </a:lvl6pPr>
            <a:lvl7pPr lvl="6" algn="ctr">
              <a:spcBef>
                <a:spcPts val="0"/>
              </a:spcBef>
              <a:spcAft>
                <a:spcPts val="0"/>
              </a:spcAft>
              <a:buClr>
                <a:schemeClr val="dk1"/>
              </a:buClr>
              <a:buSzPts val="5200"/>
              <a:buFont typeface="Arial"/>
              <a:buNone/>
              <a:defRPr sz="5200">
                <a:solidFill>
                  <a:schemeClr val="dk1"/>
                </a:solidFill>
              </a:defRPr>
            </a:lvl7pPr>
            <a:lvl8pPr lvl="7" algn="ctr">
              <a:spcBef>
                <a:spcPts val="0"/>
              </a:spcBef>
              <a:spcAft>
                <a:spcPts val="0"/>
              </a:spcAft>
              <a:buClr>
                <a:schemeClr val="dk1"/>
              </a:buClr>
              <a:buSzPts val="5200"/>
              <a:buFont typeface="Arial"/>
              <a:buNone/>
              <a:defRPr sz="5200">
                <a:solidFill>
                  <a:schemeClr val="dk1"/>
                </a:solidFill>
              </a:defRPr>
            </a:lvl8pPr>
            <a:lvl9pPr lvl="8" algn="ctr">
              <a:spcBef>
                <a:spcPts val="0"/>
              </a:spcBef>
              <a:spcAft>
                <a:spcPts val="0"/>
              </a:spcAft>
              <a:buClr>
                <a:schemeClr val="dk1"/>
              </a:buClr>
              <a:buSzPts val="5200"/>
              <a:buFont typeface="Arial"/>
              <a:buNone/>
              <a:defRPr sz="5200">
                <a:solidFill>
                  <a:schemeClr val="dk1"/>
                </a:solidFill>
              </a:defRPr>
            </a:lvl9pPr>
          </a:lstStyle>
          <a:p>
            <a:endParaRPr/>
          </a:p>
        </p:txBody>
      </p:sp>
      <p:sp>
        <p:nvSpPr>
          <p:cNvPr id="13" name="Shape 13"/>
          <p:cNvSpPr txBox="1">
            <a:spLocks noGrp="1"/>
          </p:cNvSpPr>
          <p:nvPr>
            <p:ph type="sldNum" idx="12"/>
          </p:nvPr>
        </p:nvSpPr>
        <p:spPr>
          <a:xfrm>
            <a:off x="8472457" y="4663216"/>
            <a:ext cx="548699"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extLst>
      <p:ext uri="{BB962C8B-B14F-4D97-AF65-F5344CB8AC3E}">
        <p14:creationId xmlns:p14="http://schemas.microsoft.com/office/powerpoint/2010/main" val="2677647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1_Title slide" preserve="1" userDrawn="1">
  <p:cSld name="2_Title slide">
    <p:spTree>
      <p:nvGrpSpPr>
        <p:cNvPr id="1" name="Shape 10"/>
        <p:cNvGrpSpPr/>
        <p:nvPr/>
      </p:nvGrpSpPr>
      <p:grpSpPr>
        <a:xfrm>
          <a:off x="0" y="0"/>
          <a:ext cx="0" cy="0"/>
          <a:chOff x="0" y="0"/>
          <a:chExt cx="0" cy="0"/>
        </a:xfrm>
      </p:grpSpPr>
      <p:pic>
        <p:nvPicPr>
          <p:cNvPr id="3" name="圖片 2">
            <a:extLst>
              <a:ext uri="{FF2B5EF4-FFF2-40B4-BE49-F238E27FC236}">
                <a16:creationId xmlns:a16="http://schemas.microsoft.com/office/drawing/2014/main" id="{E49CCDBD-41F3-4E41-9F3E-ABDEAB2F8C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499"/>
          </a:xfrm>
          <a:prstGeom prst="rect">
            <a:avLst/>
          </a:prstGeom>
        </p:spPr>
      </p:pic>
      <p:sp>
        <p:nvSpPr>
          <p:cNvPr id="5" name="Shape 11">
            <a:extLst>
              <a:ext uri="{FF2B5EF4-FFF2-40B4-BE49-F238E27FC236}">
                <a16:creationId xmlns:a16="http://schemas.microsoft.com/office/drawing/2014/main" id="{ECD4A6E0-D105-4966-8857-B4E440059AAF}"/>
              </a:ext>
            </a:extLst>
          </p:cNvPr>
          <p:cNvSpPr txBox="1">
            <a:spLocks noGrp="1"/>
          </p:cNvSpPr>
          <p:nvPr>
            <p:ph type="ctrTitle"/>
          </p:nvPr>
        </p:nvSpPr>
        <p:spPr>
          <a:xfrm>
            <a:off x="2295426" y="0"/>
            <a:ext cx="6848573" cy="862553"/>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4200"/>
              <a:buFont typeface="Verdana"/>
              <a:buNone/>
              <a:defRPr sz="3600" b="1" i="0" u="none" strike="noStrike" cap="none">
                <a:solidFill>
                  <a:schemeClr val="bg1"/>
                </a:solidFill>
                <a:latin typeface="微軟正黑體" panose="020B0604030504040204" pitchFamily="34" charset="-120"/>
                <a:ea typeface="微軟正黑體" panose="020B0604030504040204" pitchFamily="34" charset="-120"/>
                <a:cs typeface="Arial"/>
                <a:sym typeface="Arial"/>
              </a:defRPr>
            </a:lvl1pPr>
            <a:lvl2pPr lvl="1" algn="ctr">
              <a:spcBef>
                <a:spcPts val="0"/>
              </a:spcBef>
              <a:spcAft>
                <a:spcPts val="0"/>
              </a:spcAft>
              <a:buClr>
                <a:schemeClr val="dk1"/>
              </a:buClr>
              <a:buSzPts val="5200"/>
              <a:buFont typeface="Arial"/>
              <a:buNone/>
              <a:defRPr sz="5200">
                <a:solidFill>
                  <a:schemeClr val="dk1"/>
                </a:solidFill>
              </a:defRPr>
            </a:lvl2pPr>
            <a:lvl3pPr lvl="2" algn="ctr">
              <a:spcBef>
                <a:spcPts val="0"/>
              </a:spcBef>
              <a:spcAft>
                <a:spcPts val="0"/>
              </a:spcAft>
              <a:buClr>
                <a:schemeClr val="dk1"/>
              </a:buClr>
              <a:buSzPts val="5200"/>
              <a:buFont typeface="Arial"/>
              <a:buNone/>
              <a:defRPr sz="5200">
                <a:solidFill>
                  <a:schemeClr val="dk1"/>
                </a:solidFill>
              </a:defRPr>
            </a:lvl3pPr>
            <a:lvl4pPr lvl="3" algn="ctr">
              <a:spcBef>
                <a:spcPts val="0"/>
              </a:spcBef>
              <a:spcAft>
                <a:spcPts val="0"/>
              </a:spcAft>
              <a:buClr>
                <a:schemeClr val="dk1"/>
              </a:buClr>
              <a:buSzPts val="5200"/>
              <a:buFont typeface="Arial"/>
              <a:buNone/>
              <a:defRPr sz="5200">
                <a:solidFill>
                  <a:schemeClr val="dk1"/>
                </a:solidFill>
              </a:defRPr>
            </a:lvl4pPr>
            <a:lvl5pPr lvl="4" algn="ctr">
              <a:spcBef>
                <a:spcPts val="0"/>
              </a:spcBef>
              <a:spcAft>
                <a:spcPts val="0"/>
              </a:spcAft>
              <a:buClr>
                <a:schemeClr val="dk1"/>
              </a:buClr>
              <a:buSzPts val="5200"/>
              <a:buFont typeface="Arial"/>
              <a:buNone/>
              <a:defRPr sz="5200">
                <a:solidFill>
                  <a:schemeClr val="dk1"/>
                </a:solidFill>
              </a:defRPr>
            </a:lvl5pPr>
            <a:lvl6pPr lvl="5" algn="ctr">
              <a:spcBef>
                <a:spcPts val="0"/>
              </a:spcBef>
              <a:spcAft>
                <a:spcPts val="0"/>
              </a:spcAft>
              <a:buClr>
                <a:schemeClr val="dk1"/>
              </a:buClr>
              <a:buSzPts val="5200"/>
              <a:buFont typeface="Arial"/>
              <a:buNone/>
              <a:defRPr sz="5200">
                <a:solidFill>
                  <a:schemeClr val="dk1"/>
                </a:solidFill>
              </a:defRPr>
            </a:lvl6pPr>
            <a:lvl7pPr lvl="6" algn="ctr">
              <a:spcBef>
                <a:spcPts val="0"/>
              </a:spcBef>
              <a:spcAft>
                <a:spcPts val="0"/>
              </a:spcAft>
              <a:buClr>
                <a:schemeClr val="dk1"/>
              </a:buClr>
              <a:buSzPts val="5200"/>
              <a:buFont typeface="Arial"/>
              <a:buNone/>
              <a:defRPr sz="5200">
                <a:solidFill>
                  <a:schemeClr val="dk1"/>
                </a:solidFill>
              </a:defRPr>
            </a:lvl7pPr>
            <a:lvl8pPr lvl="7" algn="ctr">
              <a:spcBef>
                <a:spcPts val="0"/>
              </a:spcBef>
              <a:spcAft>
                <a:spcPts val="0"/>
              </a:spcAft>
              <a:buClr>
                <a:schemeClr val="dk1"/>
              </a:buClr>
              <a:buSzPts val="5200"/>
              <a:buFont typeface="Arial"/>
              <a:buNone/>
              <a:defRPr sz="5200">
                <a:solidFill>
                  <a:schemeClr val="dk1"/>
                </a:solidFill>
              </a:defRPr>
            </a:lvl8pPr>
            <a:lvl9pPr lvl="8" algn="ctr">
              <a:spcBef>
                <a:spcPts val="0"/>
              </a:spcBef>
              <a:spcAft>
                <a:spcPts val="0"/>
              </a:spcAft>
              <a:buClr>
                <a:schemeClr val="dk1"/>
              </a:buClr>
              <a:buSzPts val="5200"/>
              <a:buFont typeface="Arial"/>
              <a:buNone/>
              <a:defRPr sz="5200">
                <a:solidFill>
                  <a:schemeClr val="dk1"/>
                </a:solidFill>
              </a:defRPr>
            </a:lvl9pPr>
          </a:lstStyle>
          <a:p>
            <a:endParaRPr/>
          </a:p>
        </p:txBody>
      </p:sp>
    </p:spTree>
    <p:extLst>
      <p:ext uri="{BB962C8B-B14F-4D97-AF65-F5344CB8AC3E}">
        <p14:creationId xmlns:p14="http://schemas.microsoft.com/office/powerpoint/2010/main" val="608276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1_Title slide" preserve="1" userDrawn="1">
  <p:cSld name="2_Title slide">
    <p:spTree>
      <p:nvGrpSpPr>
        <p:cNvPr id="1" name="Shape 10"/>
        <p:cNvGrpSpPr/>
        <p:nvPr/>
      </p:nvGrpSpPr>
      <p:grpSpPr>
        <a:xfrm>
          <a:off x="0" y="0"/>
          <a:ext cx="0" cy="0"/>
          <a:chOff x="0" y="0"/>
          <a:chExt cx="0" cy="0"/>
        </a:xfrm>
      </p:grpSpPr>
      <p:pic>
        <p:nvPicPr>
          <p:cNvPr id="3" name="圖片 2">
            <a:extLst>
              <a:ext uri="{FF2B5EF4-FFF2-40B4-BE49-F238E27FC236}">
                <a16:creationId xmlns:a16="http://schemas.microsoft.com/office/drawing/2014/main" id="{E49CCDBD-41F3-4E41-9F3E-ABDEAB2F8C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9143998" cy="5143499"/>
          </a:xfrm>
          <a:prstGeom prst="rect">
            <a:avLst/>
          </a:prstGeom>
        </p:spPr>
      </p:pic>
      <p:sp>
        <p:nvSpPr>
          <p:cNvPr id="5" name="Shape 11">
            <a:extLst>
              <a:ext uri="{FF2B5EF4-FFF2-40B4-BE49-F238E27FC236}">
                <a16:creationId xmlns:a16="http://schemas.microsoft.com/office/drawing/2014/main" id="{ECD4A6E0-D105-4966-8857-B4E440059AAF}"/>
              </a:ext>
            </a:extLst>
          </p:cNvPr>
          <p:cNvSpPr txBox="1">
            <a:spLocks noGrp="1"/>
          </p:cNvSpPr>
          <p:nvPr>
            <p:ph type="ctrTitle"/>
          </p:nvPr>
        </p:nvSpPr>
        <p:spPr>
          <a:xfrm>
            <a:off x="0" y="0"/>
            <a:ext cx="9143999" cy="862553"/>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4200"/>
              <a:buFont typeface="Verdana"/>
              <a:buNone/>
              <a:defRPr sz="3600" b="1" i="0" u="none" strike="noStrike" cap="none">
                <a:solidFill>
                  <a:schemeClr val="bg1"/>
                </a:solidFill>
                <a:latin typeface="微軟正黑體" panose="020B0604030504040204" pitchFamily="34" charset="-120"/>
                <a:ea typeface="微軟正黑體" panose="020B0604030504040204" pitchFamily="34" charset="-120"/>
                <a:cs typeface="Arial"/>
                <a:sym typeface="Arial"/>
              </a:defRPr>
            </a:lvl1pPr>
            <a:lvl2pPr lvl="1" algn="ctr">
              <a:spcBef>
                <a:spcPts val="0"/>
              </a:spcBef>
              <a:spcAft>
                <a:spcPts val="0"/>
              </a:spcAft>
              <a:buClr>
                <a:schemeClr val="dk1"/>
              </a:buClr>
              <a:buSzPts val="5200"/>
              <a:buFont typeface="Arial"/>
              <a:buNone/>
              <a:defRPr sz="5200">
                <a:solidFill>
                  <a:schemeClr val="dk1"/>
                </a:solidFill>
              </a:defRPr>
            </a:lvl2pPr>
            <a:lvl3pPr lvl="2" algn="ctr">
              <a:spcBef>
                <a:spcPts val="0"/>
              </a:spcBef>
              <a:spcAft>
                <a:spcPts val="0"/>
              </a:spcAft>
              <a:buClr>
                <a:schemeClr val="dk1"/>
              </a:buClr>
              <a:buSzPts val="5200"/>
              <a:buFont typeface="Arial"/>
              <a:buNone/>
              <a:defRPr sz="5200">
                <a:solidFill>
                  <a:schemeClr val="dk1"/>
                </a:solidFill>
              </a:defRPr>
            </a:lvl3pPr>
            <a:lvl4pPr lvl="3" algn="ctr">
              <a:spcBef>
                <a:spcPts val="0"/>
              </a:spcBef>
              <a:spcAft>
                <a:spcPts val="0"/>
              </a:spcAft>
              <a:buClr>
                <a:schemeClr val="dk1"/>
              </a:buClr>
              <a:buSzPts val="5200"/>
              <a:buFont typeface="Arial"/>
              <a:buNone/>
              <a:defRPr sz="5200">
                <a:solidFill>
                  <a:schemeClr val="dk1"/>
                </a:solidFill>
              </a:defRPr>
            </a:lvl4pPr>
            <a:lvl5pPr lvl="4" algn="ctr">
              <a:spcBef>
                <a:spcPts val="0"/>
              </a:spcBef>
              <a:spcAft>
                <a:spcPts val="0"/>
              </a:spcAft>
              <a:buClr>
                <a:schemeClr val="dk1"/>
              </a:buClr>
              <a:buSzPts val="5200"/>
              <a:buFont typeface="Arial"/>
              <a:buNone/>
              <a:defRPr sz="5200">
                <a:solidFill>
                  <a:schemeClr val="dk1"/>
                </a:solidFill>
              </a:defRPr>
            </a:lvl5pPr>
            <a:lvl6pPr lvl="5" algn="ctr">
              <a:spcBef>
                <a:spcPts val="0"/>
              </a:spcBef>
              <a:spcAft>
                <a:spcPts val="0"/>
              </a:spcAft>
              <a:buClr>
                <a:schemeClr val="dk1"/>
              </a:buClr>
              <a:buSzPts val="5200"/>
              <a:buFont typeface="Arial"/>
              <a:buNone/>
              <a:defRPr sz="5200">
                <a:solidFill>
                  <a:schemeClr val="dk1"/>
                </a:solidFill>
              </a:defRPr>
            </a:lvl6pPr>
            <a:lvl7pPr lvl="6" algn="ctr">
              <a:spcBef>
                <a:spcPts val="0"/>
              </a:spcBef>
              <a:spcAft>
                <a:spcPts val="0"/>
              </a:spcAft>
              <a:buClr>
                <a:schemeClr val="dk1"/>
              </a:buClr>
              <a:buSzPts val="5200"/>
              <a:buFont typeface="Arial"/>
              <a:buNone/>
              <a:defRPr sz="5200">
                <a:solidFill>
                  <a:schemeClr val="dk1"/>
                </a:solidFill>
              </a:defRPr>
            </a:lvl7pPr>
            <a:lvl8pPr lvl="7" algn="ctr">
              <a:spcBef>
                <a:spcPts val="0"/>
              </a:spcBef>
              <a:spcAft>
                <a:spcPts val="0"/>
              </a:spcAft>
              <a:buClr>
                <a:schemeClr val="dk1"/>
              </a:buClr>
              <a:buSzPts val="5200"/>
              <a:buFont typeface="Arial"/>
              <a:buNone/>
              <a:defRPr sz="5200">
                <a:solidFill>
                  <a:schemeClr val="dk1"/>
                </a:solidFill>
              </a:defRPr>
            </a:lvl8pPr>
            <a:lvl9pPr lvl="8" algn="ctr">
              <a:spcBef>
                <a:spcPts val="0"/>
              </a:spcBef>
              <a:spcAft>
                <a:spcPts val="0"/>
              </a:spcAft>
              <a:buClr>
                <a:schemeClr val="dk1"/>
              </a:buClr>
              <a:buSzPts val="5200"/>
              <a:buFont typeface="Arial"/>
              <a:buNone/>
              <a:defRPr sz="5200">
                <a:solidFill>
                  <a:schemeClr val="dk1"/>
                </a:solidFill>
              </a:defRPr>
            </a:lvl9pPr>
          </a:lstStyle>
          <a:p>
            <a:endParaRPr/>
          </a:p>
        </p:txBody>
      </p:sp>
    </p:spTree>
    <p:extLst>
      <p:ext uri="{BB962C8B-B14F-4D97-AF65-F5344CB8AC3E}">
        <p14:creationId xmlns:p14="http://schemas.microsoft.com/office/powerpoint/2010/main" val="183490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1_Title slide" preserve="1" userDrawn="1">
  <p:cSld name="2_Title slide">
    <p:spTree>
      <p:nvGrpSpPr>
        <p:cNvPr id="1" name="Shape 10"/>
        <p:cNvGrpSpPr/>
        <p:nvPr/>
      </p:nvGrpSpPr>
      <p:grpSpPr>
        <a:xfrm>
          <a:off x="0" y="0"/>
          <a:ext cx="0" cy="0"/>
          <a:chOff x="0" y="0"/>
          <a:chExt cx="0" cy="0"/>
        </a:xfrm>
      </p:grpSpPr>
      <p:pic>
        <p:nvPicPr>
          <p:cNvPr id="3" name="圖片 2">
            <a:extLst>
              <a:ext uri="{FF2B5EF4-FFF2-40B4-BE49-F238E27FC236}">
                <a16:creationId xmlns:a16="http://schemas.microsoft.com/office/drawing/2014/main" id="{E49CCDBD-41F3-4E41-9F3E-ABDEAB2F8C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9143998" cy="5143498"/>
          </a:xfrm>
          <a:prstGeom prst="rect">
            <a:avLst/>
          </a:prstGeom>
        </p:spPr>
      </p:pic>
      <p:sp>
        <p:nvSpPr>
          <p:cNvPr id="5" name="Shape 11">
            <a:extLst>
              <a:ext uri="{FF2B5EF4-FFF2-40B4-BE49-F238E27FC236}">
                <a16:creationId xmlns:a16="http://schemas.microsoft.com/office/drawing/2014/main" id="{ECD4A6E0-D105-4966-8857-B4E440059AAF}"/>
              </a:ext>
            </a:extLst>
          </p:cNvPr>
          <p:cNvSpPr txBox="1">
            <a:spLocks noGrp="1"/>
          </p:cNvSpPr>
          <p:nvPr>
            <p:ph type="ctrTitle"/>
          </p:nvPr>
        </p:nvSpPr>
        <p:spPr>
          <a:xfrm>
            <a:off x="0" y="0"/>
            <a:ext cx="9143999" cy="862553"/>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4200"/>
              <a:buFont typeface="Verdana"/>
              <a:buNone/>
              <a:defRPr sz="3600" b="1" i="0" u="none" strike="noStrike" cap="none">
                <a:solidFill>
                  <a:schemeClr val="bg1"/>
                </a:solidFill>
                <a:latin typeface="微軟正黑體" panose="020B0604030504040204" pitchFamily="34" charset="-120"/>
                <a:ea typeface="微軟正黑體" panose="020B0604030504040204" pitchFamily="34" charset="-120"/>
                <a:cs typeface="Arial"/>
                <a:sym typeface="Arial"/>
              </a:defRPr>
            </a:lvl1pPr>
            <a:lvl2pPr lvl="1" algn="ctr">
              <a:spcBef>
                <a:spcPts val="0"/>
              </a:spcBef>
              <a:spcAft>
                <a:spcPts val="0"/>
              </a:spcAft>
              <a:buClr>
                <a:schemeClr val="dk1"/>
              </a:buClr>
              <a:buSzPts val="5200"/>
              <a:buFont typeface="Arial"/>
              <a:buNone/>
              <a:defRPr sz="5200">
                <a:solidFill>
                  <a:schemeClr val="dk1"/>
                </a:solidFill>
              </a:defRPr>
            </a:lvl2pPr>
            <a:lvl3pPr lvl="2" algn="ctr">
              <a:spcBef>
                <a:spcPts val="0"/>
              </a:spcBef>
              <a:spcAft>
                <a:spcPts val="0"/>
              </a:spcAft>
              <a:buClr>
                <a:schemeClr val="dk1"/>
              </a:buClr>
              <a:buSzPts val="5200"/>
              <a:buFont typeface="Arial"/>
              <a:buNone/>
              <a:defRPr sz="5200">
                <a:solidFill>
                  <a:schemeClr val="dk1"/>
                </a:solidFill>
              </a:defRPr>
            </a:lvl3pPr>
            <a:lvl4pPr lvl="3" algn="ctr">
              <a:spcBef>
                <a:spcPts val="0"/>
              </a:spcBef>
              <a:spcAft>
                <a:spcPts val="0"/>
              </a:spcAft>
              <a:buClr>
                <a:schemeClr val="dk1"/>
              </a:buClr>
              <a:buSzPts val="5200"/>
              <a:buFont typeface="Arial"/>
              <a:buNone/>
              <a:defRPr sz="5200">
                <a:solidFill>
                  <a:schemeClr val="dk1"/>
                </a:solidFill>
              </a:defRPr>
            </a:lvl4pPr>
            <a:lvl5pPr lvl="4" algn="ctr">
              <a:spcBef>
                <a:spcPts val="0"/>
              </a:spcBef>
              <a:spcAft>
                <a:spcPts val="0"/>
              </a:spcAft>
              <a:buClr>
                <a:schemeClr val="dk1"/>
              </a:buClr>
              <a:buSzPts val="5200"/>
              <a:buFont typeface="Arial"/>
              <a:buNone/>
              <a:defRPr sz="5200">
                <a:solidFill>
                  <a:schemeClr val="dk1"/>
                </a:solidFill>
              </a:defRPr>
            </a:lvl5pPr>
            <a:lvl6pPr lvl="5" algn="ctr">
              <a:spcBef>
                <a:spcPts val="0"/>
              </a:spcBef>
              <a:spcAft>
                <a:spcPts val="0"/>
              </a:spcAft>
              <a:buClr>
                <a:schemeClr val="dk1"/>
              </a:buClr>
              <a:buSzPts val="5200"/>
              <a:buFont typeface="Arial"/>
              <a:buNone/>
              <a:defRPr sz="5200">
                <a:solidFill>
                  <a:schemeClr val="dk1"/>
                </a:solidFill>
              </a:defRPr>
            </a:lvl6pPr>
            <a:lvl7pPr lvl="6" algn="ctr">
              <a:spcBef>
                <a:spcPts val="0"/>
              </a:spcBef>
              <a:spcAft>
                <a:spcPts val="0"/>
              </a:spcAft>
              <a:buClr>
                <a:schemeClr val="dk1"/>
              </a:buClr>
              <a:buSzPts val="5200"/>
              <a:buFont typeface="Arial"/>
              <a:buNone/>
              <a:defRPr sz="5200">
                <a:solidFill>
                  <a:schemeClr val="dk1"/>
                </a:solidFill>
              </a:defRPr>
            </a:lvl7pPr>
            <a:lvl8pPr lvl="7" algn="ctr">
              <a:spcBef>
                <a:spcPts val="0"/>
              </a:spcBef>
              <a:spcAft>
                <a:spcPts val="0"/>
              </a:spcAft>
              <a:buClr>
                <a:schemeClr val="dk1"/>
              </a:buClr>
              <a:buSzPts val="5200"/>
              <a:buFont typeface="Arial"/>
              <a:buNone/>
              <a:defRPr sz="5200">
                <a:solidFill>
                  <a:schemeClr val="dk1"/>
                </a:solidFill>
              </a:defRPr>
            </a:lvl8pPr>
            <a:lvl9pPr lvl="8" algn="ctr">
              <a:spcBef>
                <a:spcPts val="0"/>
              </a:spcBef>
              <a:spcAft>
                <a:spcPts val="0"/>
              </a:spcAft>
              <a:buClr>
                <a:schemeClr val="dk1"/>
              </a:buClr>
              <a:buSzPts val="5200"/>
              <a:buFont typeface="Arial"/>
              <a:buNone/>
              <a:defRPr sz="5200">
                <a:solidFill>
                  <a:schemeClr val="dk1"/>
                </a:solidFill>
              </a:defRPr>
            </a:lvl9pPr>
          </a:lstStyle>
          <a:p>
            <a:endParaRPr/>
          </a:p>
        </p:txBody>
      </p:sp>
    </p:spTree>
    <p:extLst>
      <p:ext uri="{BB962C8B-B14F-4D97-AF65-F5344CB8AC3E}">
        <p14:creationId xmlns:p14="http://schemas.microsoft.com/office/powerpoint/2010/main" val="3283333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1_Title slide" preserve="1" userDrawn="1">
  <p:cSld name="2_Title slide">
    <p:spTree>
      <p:nvGrpSpPr>
        <p:cNvPr id="1" name="Shape 10"/>
        <p:cNvGrpSpPr/>
        <p:nvPr/>
      </p:nvGrpSpPr>
      <p:grpSpPr>
        <a:xfrm>
          <a:off x="0" y="0"/>
          <a:ext cx="0" cy="0"/>
          <a:chOff x="0" y="0"/>
          <a:chExt cx="0" cy="0"/>
        </a:xfrm>
      </p:grpSpPr>
      <p:pic>
        <p:nvPicPr>
          <p:cNvPr id="3" name="圖片 2">
            <a:extLst>
              <a:ext uri="{FF2B5EF4-FFF2-40B4-BE49-F238E27FC236}">
                <a16:creationId xmlns:a16="http://schemas.microsoft.com/office/drawing/2014/main" id="{E49CCDBD-41F3-4E41-9F3E-ABDEAB2F8C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0"/>
            <a:ext cx="9143996" cy="5143498"/>
          </a:xfrm>
          <a:prstGeom prst="rect">
            <a:avLst/>
          </a:prstGeom>
        </p:spPr>
      </p:pic>
      <p:sp>
        <p:nvSpPr>
          <p:cNvPr id="5" name="Shape 11">
            <a:extLst>
              <a:ext uri="{FF2B5EF4-FFF2-40B4-BE49-F238E27FC236}">
                <a16:creationId xmlns:a16="http://schemas.microsoft.com/office/drawing/2014/main" id="{ECD4A6E0-D105-4966-8857-B4E440059AAF}"/>
              </a:ext>
            </a:extLst>
          </p:cNvPr>
          <p:cNvSpPr txBox="1">
            <a:spLocks noGrp="1"/>
          </p:cNvSpPr>
          <p:nvPr>
            <p:ph type="ctrTitle"/>
          </p:nvPr>
        </p:nvSpPr>
        <p:spPr>
          <a:xfrm>
            <a:off x="0" y="0"/>
            <a:ext cx="9143999" cy="862553"/>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4200"/>
              <a:buFont typeface="Verdana"/>
              <a:buNone/>
              <a:defRPr sz="3600" b="1" i="0" u="none" strike="noStrike" cap="none">
                <a:solidFill>
                  <a:schemeClr val="bg1"/>
                </a:solidFill>
                <a:latin typeface="微軟正黑體" panose="020B0604030504040204" pitchFamily="34" charset="-120"/>
                <a:ea typeface="微軟正黑體" panose="020B0604030504040204" pitchFamily="34" charset="-120"/>
                <a:cs typeface="Arial"/>
                <a:sym typeface="Arial"/>
              </a:defRPr>
            </a:lvl1pPr>
            <a:lvl2pPr lvl="1" algn="ctr">
              <a:spcBef>
                <a:spcPts val="0"/>
              </a:spcBef>
              <a:spcAft>
                <a:spcPts val="0"/>
              </a:spcAft>
              <a:buClr>
                <a:schemeClr val="dk1"/>
              </a:buClr>
              <a:buSzPts val="5200"/>
              <a:buFont typeface="Arial"/>
              <a:buNone/>
              <a:defRPr sz="5200">
                <a:solidFill>
                  <a:schemeClr val="dk1"/>
                </a:solidFill>
              </a:defRPr>
            </a:lvl2pPr>
            <a:lvl3pPr lvl="2" algn="ctr">
              <a:spcBef>
                <a:spcPts val="0"/>
              </a:spcBef>
              <a:spcAft>
                <a:spcPts val="0"/>
              </a:spcAft>
              <a:buClr>
                <a:schemeClr val="dk1"/>
              </a:buClr>
              <a:buSzPts val="5200"/>
              <a:buFont typeface="Arial"/>
              <a:buNone/>
              <a:defRPr sz="5200">
                <a:solidFill>
                  <a:schemeClr val="dk1"/>
                </a:solidFill>
              </a:defRPr>
            </a:lvl3pPr>
            <a:lvl4pPr lvl="3" algn="ctr">
              <a:spcBef>
                <a:spcPts val="0"/>
              </a:spcBef>
              <a:spcAft>
                <a:spcPts val="0"/>
              </a:spcAft>
              <a:buClr>
                <a:schemeClr val="dk1"/>
              </a:buClr>
              <a:buSzPts val="5200"/>
              <a:buFont typeface="Arial"/>
              <a:buNone/>
              <a:defRPr sz="5200">
                <a:solidFill>
                  <a:schemeClr val="dk1"/>
                </a:solidFill>
              </a:defRPr>
            </a:lvl4pPr>
            <a:lvl5pPr lvl="4" algn="ctr">
              <a:spcBef>
                <a:spcPts val="0"/>
              </a:spcBef>
              <a:spcAft>
                <a:spcPts val="0"/>
              </a:spcAft>
              <a:buClr>
                <a:schemeClr val="dk1"/>
              </a:buClr>
              <a:buSzPts val="5200"/>
              <a:buFont typeface="Arial"/>
              <a:buNone/>
              <a:defRPr sz="5200">
                <a:solidFill>
                  <a:schemeClr val="dk1"/>
                </a:solidFill>
              </a:defRPr>
            </a:lvl5pPr>
            <a:lvl6pPr lvl="5" algn="ctr">
              <a:spcBef>
                <a:spcPts val="0"/>
              </a:spcBef>
              <a:spcAft>
                <a:spcPts val="0"/>
              </a:spcAft>
              <a:buClr>
                <a:schemeClr val="dk1"/>
              </a:buClr>
              <a:buSzPts val="5200"/>
              <a:buFont typeface="Arial"/>
              <a:buNone/>
              <a:defRPr sz="5200">
                <a:solidFill>
                  <a:schemeClr val="dk1"/>
                </a:solidFill>
              </a:defRPr>
            </a:lvl6pPr>
            <a:lvl7pPr lvl="6" algn="ctr">
              <a:spcBef>
                <a:spcPts val="0"/>
              </a:spcBef>
              <a:spcAft>
                <a:spcPts val="0"/>
              </a:spcAft>
              <a:buClr>
                <a:schemeClr val="dk1"/>
              </a:buClr>
              <a:buSzPts val="5200"/>
              <a:buFont typeface="Arial"/>
              <a:buNone/>
              <a:defRPr sz="5200">
                <a:solidFill>
                  <a:schemeClr val="dk1"/>
                </a:solidFill>
              </a:defRPr>
            </a:lvl7pPr>
            <a:lvl8pPr lvl="7" algn="ctr">
              <a:spcBef>
                <a:spcPts val="0"/>
              </a:spcBef>
              <a:spcAft>
                <a:spcPts val="0"/>
              </a:spcAft>
              <a:buClr>
                <a:schemeClr val="dk1"/>
              </a:buClr>
              <a:buSzPts val="5200"/>
              <a:buFont typeface="Arial"/>
              <a:buNone/>
              <a:defRPr sz="5200">
                <a:solidFill>
                  <a:schemeClr val="dk1"/>
                </a:solidFill>
              </a:defRPr>
            </a:lvl8pPr>
            <a:lvl9pPr lvl="8" algn="ctr">
              <a:spcBef>
                <a:spcPts val="0"/>
              </a:spcBef>
              <a:spcAft>
                <a:spcPts val="0"/>
              </a:spcAft>
              <a:buClr>
                <a:schemeClr val="dk1"/>
              </a:buClr>
              <a:buSzPts val="5200"/>
              <a:buFont typeface="Arial"/>
              <a:buNone/>
              <a:defRPr sz="5200">
                <a:solidFill>
                  <a:schemeClr val="dk1"/>
                </a:solidFill>
              </a:defRPr>
            </a:lvl9pPr>
          </a:lstStyle>
          <a:p>
            <a:endParaRPr/>
          </a:p>
        </p:txBody>
      </p:sp>
    </p:spTree>
    <p:extLst>
      <p:ext uri="{BB962C8B-B14F-4D97-AF65-F5344CB8AC3E}">
        <p14:creationId xmlns:p14="http://schemas.microsoft.com/office/powerpoint/2010/main" val="3981757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1_Title slide" preserve="1" userDrawn="1">
  <p:cSld name="2_Title slide">
    <p:spTree>
      <p:nvGrpSpPr>
        <p:cNvPr id="1" name="Shape 10"/>
        <p:cNvGrpSpPr/>
        <p:nvPr/>
      </p:nvGrpSpPr>
      <p:grpSpPr>
        <a:xfrm>
          <a:off x="0" y="0"/>
          <a:ext cx="0" cy="0"/>
          <a:chOff x="0" y="0"/>
          <a:chExt cx="0" cy="0"/>
        </a:xfrm>
      </p:grpSpPr>
      <p:pic>
        <p:nvPicPr>
          <p:cNvPr id="3" name="圖片 2">
            <a:extLst>
              <a:ext uri="{FF2B5EF4-FFF2-40B4-BE49-F238E27FC236}">
                <a16:creationId xmlns:a16="http://schemas.microsoft.com/office/drawing/2014/main" id="{E49CCDBD-41F3-4E41-9F3E-ABDEAB2F8C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0"/>
            <a:ext cx="9143996" cy="5143498"/>
          </a:xfrm>
          <a:prstGeom prst="rect">
            <a:avLst/>
          </a:prstGeom>
        </p:spPr>
      </p:pic>
      <p:sp>
        <p:nvSpPr>
          <p:cNvPr id="5" name="Shape 11">
            <a:extLst>
              <a:ext uri="{FF2B5EF4-FFF2-40B4-BE49-F238E27FC236}">
                <a16:creationId xmlns:a16="http://schemas.microsoft.com/office/drawing/2014/main" id="{ECD4A6E0-D105-4966-8857-B4E440059AAF}"/>
              </a:ext>
            </a:extLst>
          </p:cNvPr>
          <p:cNvSpPr txBox="1">
            <a:spLocks noGrp="1"/>
          </p:cNvSpPr>
          <p:nvPr>
            <p:ph type="ctrTitle"/>
          </p:nvPr>
        </p:nvSpPr>
        <p:spPr>
          <a:xfrm>
            <a:off x="0" y="0"/>
            <a:ext cx="9143999" cy="862553"/>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4200"/>
              <a:buFont typeface="Verdana"/>
              <a:buNone/>
              <a:defRPr sz="3600" b="1" i="0" u="none" strike="noStrike" cap="none">
                <a:solidFill>
                  <a:schemeClr val="bg1"/>
                </a:solidFill>
                <a:latin typeface="微軟正黑體" panose="020B0604030504040204" pitchFamily="34" charset="-120"/>
                <a:ea typeface="微軟正黑體" panose="020B0604030504040204" pitchFamily="34" charset="-120"/>
                <a:cs typeface="Arial"/>
                <a:sym typeface="Arial"/>
              </a:defRPr>
            </a:lvl1pPr>
            <a:lvl2pPr lvl="1" algn="ctr">
              <a:spcBef>
                <a:spcPts val="0"/>
              </a:spcBef>
              <a:spcAft>
                <a:spcPts val="0"/>
              </a:spcAft>
              <a:buClr>
                <a:schemeClr val="dk1"/>
              </a:buClr>
              <a:buSzPts val="5200"/>
              <a:buFont typeface="Arial"/>
              <a:buNone/>
              <a:defRPr sz="5200">
                <a:solidFill>
                  <a:schemeClr val="dk1"/>
                </a:solidFill>
              </a:defRPr>
            </a:lvl2pPr>
            <a:lvl3pPr lvl="2" algn="ctr">
              <a:spcBef>
                <a:spcPts val="0"/>
              </a:spcBef>
              <a:spcAft>
                <a:spcPts val="0"/>
              </a:spcAft>
              <a:buClr>
                <a:schemeClr val="dk1"/>
              </a:buClr>
              <a:buSzPts val="5200"/>
              <a:buFont typeface="Arial"/>
              <a:buNone/>
              <a:defRPr sz="5200">
                <a:solidFill>
                  <a:schemeClr val="dk1"/>
                </a:solidFill>
              </a:defRPr>
            </a:lvl3pPr>
            <a:lvl4pPr lvl="3" algn="ctr">
              <a:spcBef>
                <a:spcPts val="0"/>
              </a:spcBef>
              <a:spcAft>
                <a:spcPts val="0"/>
              </a:spcAft>
              <a:buClr>
                <a:schemeClr val="dk1"/>
              </a:buClr>
              <a:buSzPts val="5200"/>
              <a:buFont typeface="Arial"/>
              <a:buNone/>
              <a:defRPr sz="5200">
                <a:solidFill>
                  <a:schemeClr val="dk1"/>
                </a:solidFill>
              </a:defRPr>
            </a:lvl4pPr>
            <a:lvl5pPr lvl="4" algn="ctr">
              <a:spcBef>
                <a:spcPts val="0"/>
              </a:spcBef>
              <a:spcAft>
                <a:spcPts val="0"/>
              </a:spcAft>
              <a:buClr>
                <a:schemeClr val="dk1"/>
              </a:buClr>
              <a:buSzPts val="5200"/>
              <a:buFont typeface="Arial"/>
              <a:buNone/>
              <a:defRPr sz="5200">
                <a:solidFill>
                  <a:schemeClr val="dk1"/>
                </a:solidFill>
              </a:defRPr>
            </a:lvl5pPr>
            <a:lvl6pPr lvl="5" algn="ctr">
              <a:spcBef>
                <a:spcPts val="0"/>
              </a:spcBef>
              <a:spcAft>
                <a:spcPts val="0"/>
              </a:spcAft>
              <a:buClr>
                <a:schemeClr val="dk1"/>
              </a:buClr>
              <a:buSzPts val="5200"/>
              <a:buFont typeface="Arial"/>
              <a:buNone/>
              <a:defRPr sz="5200">
                <a:solidFill>
                  <a:schemeClr val="dk1"/>
                </a:solidFill>
              </a:defRPr>
            </a:lvl6pPr>
            <a:lvl7pPr lvl="6" algn="ctr">
              <a:spcBef>
                <a:spcPts val="0"/>
              </a:spcBef>
              <a:spcAft>
                <a:spcPts val="0"/>
              </a:spcAft>
              <a:buClr>
                <a:schemeClr val="dk1"/>
              </a:buClr>
              <a:buSzPts val="5200"/>
              <a:buFont typeface="Arial"/>
              <a:buNone/>
              <a:defRPr sz="5200">
                <a:solidFill>
                  <a:schemeClr val="dk1"/>
                </a:solidFill>
              </a:defRPr>
            </a:lvl7pPr>
            <a:lvl8pPr lvl="7" algn="ctr">
              <a:spcBef>
                <a:spcPts val="0"/>
              </a:spcBef>
              <a:spcAft>
                <a:spcPts val="0"/>
              </a:spcAft>
              <a:buClr>
                <a:schemeClr val="dk1"/>
              </a:buClr>
              <a:buSzPts val="5200"/>
              <a:buFont typeface="Arial"/>
              <a:buNone/>
              <a:defRPr sz="5200">
                <a:solidFill>
                  <a:schemeClr val="dk1"/>
                </a:solidFill>
              </a:defRPr>
            </a:lvl8pPr>
            <a:lvl9pPr lvl="8" algn="ctr">
              <a:spcBef>
                <a:spcPts val="0"/>
              </a:spcBef>
              <a:spcAft>
                <a:spcPts val="0"/>
              </a:spcAft>
              <a:buClr>
                <a:schemeClr val="dk1"/>
              </a:buClr>
              <a:buSzPts val="5200"/>
              <a:buFont typeface="Arial"/>
              <a:buNone/>
              <a:defRPr sz="5200">
                <a:solidFill>
                  <a:schemeClr val="dk1"/>
                </a:solidFill>
              </a:defRPr>
            </a:lvl9pPr>
          </a:lstStyle>
          <a:p>
            <a:endParaRPr dirty="0"/>
          </a:p>
        </p:txBody>
      </p:sp>
    </p:spTree>
    <p:extLst>
      <p:ext uri="{BB962C8B-B14F-4D97-AF65-F5344CB8AC3E}">
        <p14:creationId xmlns:p14="http://schemas.microsoft.com/office/powerpoint/2010/main" val="127441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1_Title slide" preserve="1" userDrawn="1">
  <p:cSld name="2_Title slide">
    <p:spTree>
      <p:nvGrpSpPr>
        <p:cNvPr id="1" name="Shape 10"/>
        <p:cNvGrpSpPr/>
        <p:nvPr/>
      </p:nvGrpSpPr>
      <p:grpSpPr>
        <a:xfrm>
          <a:off x="0" y="0"/>
          <a:ext cx="0" cy="0"/>
          <a:chOff x="0" y="0"/>
          <a:chExt cx="0" cy="0"/>
        </a:xfrm>
      </p:grpSpPr>
      <p:pic>
        <p:nvPicPr>
          <p:cNvPr id="3" name="圖片 2">
            <a:extLst>
              <a:ext uri="{FF2B5EF4-FFF2-40B4-BE49-F238E27FC236}">
                <a16:creationId xmlns:a16="http://schemas.microsoft.com/office/drawing/2014/main" id="{E49CCDBD-41F3-4E41-9F3E-ABDEAB2F8C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9143998" cy="5143499"/>
          </a:xfrm>
          <a:prstGeom prst="rect">
            <a:avLst/>
          </a:prstGeom>
        </p:spPr>
      </p:pic>
      <p:sp>
        <p:nvSpPr>
          <p:cNvPr id="5" name="Shape 11">
            <a:extLst>
              <a:ext uri="{FF2B5EF4-FFF2-40B4-BE49-F238E27FC236}">
                <a16:creationId xmlns:a16="http://schemas.microsoft.com/office/drawing/2014/main" id="{ECD4A6E0-D105-4966-8857-B4E440059AAF}"/>
              </a:ext>
            </a:extLst>
          </p:cNvPr>
          <p:cNvSpPr txBox="1">
            <a:spLocks noGrp="1"/>
          </p:cNvSpPr>
          <p:nvPr>
            <p:ph type="ctrTitle"/>
          </p:nvPr>
        </p:nvSpPr>
        <p:spPr>
          <a:xfrm>
            <a:off x="2295426" y="0"/>
            <a:ext cx="6848573" cy="862553"/>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4200"/>
              <a:buFont typeface="Verdana"/>
              <a:buNone/>
              <a:defRPr sz="3600" b="1" i="0" u="none" strike="noStrike" cap="none">
                <a:solidFill>
                  <a:schemeClr val="bg1"/>
                </a:solidFill>
                <a:latin typeface="微軟正黑體" panose="020B0604030504040204" pitchFamily="34" charset="-120"/>
                <a:ea typeface="微軟正黑體" panose="020B0604030504040204" pitchFamily="34" charset="-120"/>
                <a:cs typeface="Arial"/>
                <a:sym typeface="Arial"/>
              </a:defRPr>
            </a:lvl1pPr>
            <a:lvl2pPr lvl="1" algn="ctr">
              <a:spcBef>
                <a:spcPts val="0"/>
              </a:spcBef>
              <a:spcAft>
                <a:spcPts val="0"/>
              </a:spcAft>
              <a:buClr>
                <a:schemeClr val="dk1"/>
              </a:buClr>
              <a:buSzPts val="5200"/>
              <a:buFont typeface="Arial"/>
              <a:buNone/>
              <a:defRPr sz="5200">
                <a:solidFill>
                  <a:schemeClr val="dk1"/>
                </a:solidFill>
              </a:defRPr>
            </a:lvl2pPr>
            <a:lvl3pPr lvl="2" algn="ctr">
              <a:spcBef>
                <a:spcPts val="0"/>
              </a:spcBef>
              <a:spcAft>
                <a:spcPts val="0"/>
              </a:spcAft>
              <a:buClr>
                <a:schemeClr val="dk1"/>
              </a:buClr>
              <a:buSzPts val="5200"/>
              <a:buFont typeface="Arial"/>
              <a:buNone/>
              <a:defRPr sz="5200">
                <a:solidFill>
                  <a:schemeClr val="dk1"/>
                </a:solidFill>
              </a:defRPr>
            </a:lvl3pPr>
            <a:lvl4pPr lvl="3" algn="ctr">
              <a:spcBef>
                <a:spcPts val="0"/>
              </a:spcBef>
              <a:spcAft>
                <a:spcPts val="0"/>
              </a:spcAft>
              <a:buClr>
                <a:schemeClr val="dk1"/>
              </a:buClr>
              <a:buSzPts val="5200"/>
              <a:buFont typeface="Arial"/>
              <a:buNone/>
              <a:defRPr sz="5200">
                <a:solidFill>
                  <a:schemeClr val="dk1"/>
                </a:solidFill>
              </a:defRPr>
            </a:lvl4pPr>
            <a:lvl5pPr lvl="4" algn="ctr">
              <a:spcBef>
                <a:spcPts val="0"/>
              </a:spcBef>
              <a:spcAft>
                <a:spcPts val="0"/>
              </a:spcAft>
              <a:buClr>
                <a:schemeClr val="dk1"/>
              </a:buClr>
              <a:buSzPts val="5200"/>
              <a:buFont typeface="Arial"/>
              <a:buNone/>
              <a:defRPr sz="5200">
                <a:solidFill>
                  <a:schemeClr val="dk1"/>
                </a:solidFill>
              </a:defRPr>
            </a:lvl5pPr>
            <a:lvl6pPr lvl="5" algn="ctr">
              <a:spcBef>
                <a:spcPts val="0"/>
              </a:spcBef>
              <a:spcAft>
                <a:spcPts val="0"/>
              </a:spcAft>
              <a:buClr>
                <a:schemeClr val="dk1"/>
              </a:buClr>
              <a:buSzPts val="5200"/>
              <a:buFont typeface="Arial"/>
              <a:buNone/>
              <a:defRPr sz="5200">
                <a:solidFill>
                  <a:schemeClr val="dk1"/>
                </a:solidFill>
              </a:defRPr>
            </a:lvl6pPr>
            <a:lvl7pPr lvl="6" algn="ctr">
              <a:spcBef>
                <a:spcPts val="0"/>
              </a:spcBef>
              <a:spcAft>
                <a:spcPts val="0"/>
              </a:spcAft>
              <a:buClr>
                <a:schemeClr val="dk1"/>
              </a:buClr>
              <a:buSzPts val="5200"/>
              <a:buFont typeface="Arial"/>
              <a:buNone/>
              <a:defRPr sz="5200">
                <a:solidFill>
                  <a:schemeClr val="dk1"/>
                </a:solidFill>
              </a:defRPr>
            </a:lvl7pPr>
            <a:lvl8pPr lvl="7" algn="ctr">
              <a:spcBef>
                <a:spcPts val="0"/>
              </a:spcBef>
              <a:spcAft>
                <a:spcPts val="0"/>
              </a:spcAft>
              <a:buClr>
                <a:schemeClr val="dk1"/>
              </a:buClr>
              <a:buSzPts val="5200"/>
              <a:buFont typeface="Arial"/>
              <a:buNone/>
              <a:defRPr sz="5200">
                <a:solidFill>
                  <a:schemeClr val="dk1"/>
                </a:solidFill>
              </a:defRPr>
            </a:lvl8pPr>
            <a:lvl9pPr lvl="8" algn="ctr">
              <a:spcBef>
                <a:spcPts val="0"/>
              </a:spcBef>
              <a:spcAft>
                <a:spcPts val="0"/>
              </a:spcAft>
              <a:buClr>
                <a:schemeClr val="dk1"/>
              </a:buClr>
              <a:buSzPts val="5200"/>
              <a:buFont typeface="Arial"/>
              <a:buNone/>
              <a:defRPr sz="5200">
                <a:solidFill>
                  <a:schemeClr val="dk1"/>
                </a:solidFill>
              </a:defRPr>
            </a:lvl9pPr>
          </a:lstStyle>
          <a:p>
            <a:endParaRPr/>
          </a:p>
        </p:txBody>
      </p:sp>
    </p:spTree>
    <p:extLst>
      <p:ext uri="{BB962C8B-B14F-4D97-AF65-F5344CB8AC3E}">
        <p14:creationId xmlns:p14="http://schemas.microsoft.com/office/powerpoint/2010/main" val="2822080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D7FDDD">
            <a:alpha val="0"/>
          </a:srgbClr>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14282" y="357171"/>
            <a:ext cx="8786873" cy="714379"/>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1pPr>
            <a:lvl2pPr lvl="1">
              <a:spcBef>
                <a:spcPts val="0"/>
              </a:spcBef>
              <a:spcAft>
                <a:spcPts val="0"/>
              </a:spcAft>
              <a:buClr>
                <a:schemeClr val="dk1"/>
              </a:buClr>
              <a:buSzPts val="2800"/>
              <a:buFont typeface="Arial"/>
              <a:buNone/>
              <a:defRPr sz="2800">
                <a:solidFill>
                  <a:schemeClr val="dk1"/>
                </a:solidFill>
              </a:defRPr>
            </a:lvl2pPr>
            <a:lvl3pPr lvl="2">
              <a:spcBef>
                <a:spcPts val="0"/>
              </a:spcBef>
              <a:spcAft>
                <a:spcPts val="0"/>
              </a:spcAft>
              <a:buClr>
                <a:schemeClr val="dk1"/>
              </a:buClr>
              <a:buSzPts val="2800"/>
              <a:buFont typeface="Arial"/>
              <a:buNone/>
              <a:defRPr sz="2800">
                <a:solidFill>
                  <a:schemeClr val="dk1"/>
                </a:solidFill>
              </a:defRPr>
            </a:lvl3pPr>
            <a:lvl4pPr lvl="3">
              <a:spcBef>
                <a:spcPts val="0"/>
              </a:spcBef>
              <a:spcAft>
                <a:spcPts val="0"/>
              </a:spcAft>
              <a:buClr>
                <a:schemeClr val="dk1"/>
              </a:buClr>
              <a:buSzPts val="2800"/>
              <a:buFont typeface="Arial"/>
              <a:buNone/>
              <a:defRPr sz="2800">
                <a:solidFill>
                  <a:schemeClr val="dk1"/>
                </a:solidFill>
              </a:defRPr>
            </a:lvl4pPr>
            <a:lvl5pPr lvl="4">
              <a:spcBef>
                <a:spcPts val="0"/>
              </a:spcBef>
              <a:spcAft>
                <a:spcPts val="0"/>
              </a:spcAft>
              <a:buClr>
                <a:schemeClr val="dk1"/>
              </a:buClr>
              <a:buSzPts val="2800"/>
              <a:buFont typeface="Arial"/>
              <a:buNone/>
              <a:defRPr sz="2800">
                <a:solidFill>
                  <a:schemeClr val="dk1"/>
                </a:solidFill>
              </a:defRPr>
            </a:lvl5pPr>
            <a:lvl6pPr lvl="5">
              <a:spcBef>
                <a:spcPts val="0"/>
              </a:spcBef>
              <a:spcAft>
                <a:spcPts val="0"/>
              </a:spcAft>
              <a:buClr>
                <a:schemeClr val="dk1"/>
              </a:buClr>
              <a:buSzPts val="2800"/>
              <a:buFont typeface="Arial"/>
              <a:buNone/>
              <a:defRPr sz="2800">
                <a:solidFill>
                  <a:schemeClr val="dk1"/>
                </a:solidFill>
              </a:defRPr>
            </a:lvl6pPr>
            <a:lvl7pPr lvl="6">
              <a:spcBef>
                <a:spcPts val="0"/>
              </a:spcBef>
              <a:spcAft>
                <a:spcPts val="0"/>
              </a:spcAft>
              <a:buClr>
                <a:schemeClr val="dk1"/>
              </a:buClr>
              <a:buSzPts val="2800"/>
              <a:buFont typeface="Arial"/>
              <a:buNone/>
              <a:defRPr sz="2800">
                <a:solidFill>
                  <a:schemeClr val="dk1"/>
                </a:solidFill>
              </a:defRPr>
            </a:lvl7pPr>
            <a:lvl8pPr lvl="7">
              <a:spcBef>
                <a:spcPts val="0"/>
              </a:spcBef>
              <a:spcAft>
                <a:spcPts val="0"/>
              </a:spcAft>
              <a:buClr>
                <a:schemeClr val="dk1"/>
              </a:buClr>
              <a:buSzPts val="2800"/>
              <a:buFont typeface="Arial"/>
              <a:buNone/>
              <a:defRPr sz="2800">
                <a:solidFill>
                  <a:schemeClr val="dk1"/>
                </a:solidFill>
              </a:defRPr>
            </a:lvl8pPr>
            <a:lvl9pPr lvl="8">
              <a:spcBef>
                <a:spcPts val="0"/>
              </a:spcBef>
              <a:spcAft>
                <a:spcPts val="0"/>
              </a:spcAft>
              <a:buClr>
                <a:schemeClr val="dk1"/>
              </a:buClr>
              <a:buSzPts val="2800"/>
              <a:buFont typeface="Arial"/>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599" cy="34164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Verdana"/>
              <a:buChar char="●"/>
              <a:defRPr sz="1800" b="0" i="0" u="none" strike="noStrike" cap="none">
                <a:solidFill>
                  <a:schemeClr val="dk2"/>
                </a:solidFill>
                <a:latin typeface="Verdana"/>
                <a:ea typeface="Verdana"/>
                <a:cs typeface="Verdana"/>
                <a:sym typeface="Verdana"/>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8715403" y="4857766"/>
            <a:ext cx="428595" cy="285734"/>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dk2"/>
              </a:buClr>
              <a:buSzPts val="25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25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25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25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25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25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25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25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25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pic>
        <p:nvPicPr>
          <p:cNvPr id="9" name="Shape 9"/>
          <p:cNvPicPr preferRelativeResize="0"/>
          <p:nvPr/>
        </p:nvPicPr>
        <p:blipFill>
          <a:blip r:embed="rId15" cstate="screen">
            <a:extLst>
              <a:ext uri="{28A0092B-C50C-407E-A947-70E740481C1C}">
                <a14:useLocalDpi xmlns:a14="http://schemas.microsoft.com/office/drawing/2010/main"/>
              </a:ext>
            </a:extLst>
          </a:blip>
          <a:stretch>
            <a:fillRect/>
          </a:stretch>
        </p:blipFill>
        <p:spPr>
          <a:xfrm>
            <a:off x="3" y="0"/>
            <a:ext cx="9143994" cy="514349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82" r:id="rId2"/>
    <p:sldLayoutId id="2147483677" r:id="rId3"/>
    <p:sldLayoutId id="2147483679" r:id="rId4"/>
    <p:sldLayoutId id="2147483685" r:id="rId5"/>
    <p:sldLayoutId id="2147483688" r:id="rId6"/>
    <p:sldLayoutId id="2147483689" r:id="rId7"/>
    <p:sldLayoutId id="2147483687" r:id="rId8"/>
    <p:sldLayoutId id="2147483684" r:id="rId9"/>
    <p:sldLayoutId id="2147483691" r:id="rId10"/>
    <p:sldLayoutId id="2147483686" r:id="rId11"/>
    <p:sldLayoutId id="2147483690" r:id="rId12"/>
    <p:sldLayoutId id="2147483678"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5.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2.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tiff"/></Relationships>
</file>

<file path=ppt/slides/_rels/slide13.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5.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14.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5.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15.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7.png"/><Relationship Id="rId2" Type="http://schemas.openxmlformats.org/officeDocument/2006/relationships/image" Target="../media/image66.png"/><Relationship Id="rId1" Type="http://schemas.openxmlformats.org/officeDocument/2006/relationships/slideLayout" Target="../slideLayouts/slideLayout5.xml"/><Relationship Id="rId6" Type="http://schemas.openxmlformats.org/officeDocument/2006/relationships/image" Target="../media/image73.png"/><Relationship Id="rId11" Type="http://schemas.openxmlformats.org/officeDocument/2006/relationships/image" Target="../media/image69.png"/><Relationship Id="rId5" Type="http://schemas.openxmlformats.org/officeDocument/2006/relationships/image" Target="../media/image72.png"/><Relationship Id="rId10" Type="http://schemas.openxmlformats.org/officeDocument/2006/relationships/image" Target="../media/image76.png"/><Relationship Id="rId4" Type="http://schemas.openxmlformats.org/officeDocument/2006/relationships/image" Target="../media/image68.png"/><Relationship Id="rId9" Type="http://schemas.openxmlformats.org/officeDocument/2006/relationships/image" Target="../media/image75.png"/></Relationships>
</file>

<file path=ppt/slides/_rels/slide1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5.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17.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3.png"/><Relationship Id="rId7" Type="http://schemas.openxmlformats.org/officeDocument/2006/relationships/image" Target="../media/image86.png"/><Relationship Id="rId12" Type="http://schemas.openxmlformats.org/officeDocument/2006/relationships/image" Target="../media/image57.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29.png"/><Relationship Id="rId11" Type="http://schemas.openxmlformats.org/officeDocument/2006/relationships/image" Target="../media/image90.png"/><Relationship Id="rId5" Type="http://schemas.openxmlformats.org/officeDocument/2006/relationships/image" Target="../media/image85.png"/><Relationship Id="rId10" Type="http://schemas.openxmlformats.org/officeDocument/2006/relationships/image" Target="../media/image89.png"/><Relationship Id="rId4" Type="http://schemas.openxmlformats.org/officeDocument/2006/relationships/image" Target="../media/image84.tiff"/><Relationship Id="rId9" Type="http://schemas.openxmlformats.org/officeDocument/2006/relationships/image" Target="../media/image8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svg"/><Relationship Id="rId7" Type="http://schemas.openxmlformats.org/officeDocument/2006/relationships/image" Target="../media/image97.png"/><Relationship Id="rId2" Type="http://schemas.openxmlformats.org/officeDocument/2006/relationships/image" Target="../media/image92.png"/><Relationship Id="rId1" Type="http://schemas.openxmlformats.org/officeDocument/2006/relationships/slideLayout" Target="../slideLayouts/slideLayout3.xml"/><Relationship Id="rId6" Type="http://schemas.openxmlformats.org/officeDocument/2006/relationships/image" Target="../media/image96.jpeg"/><Relationship Id="rId5" Type="http://schemas.openxmlformats.org/officeDocument/2006/relationships/image" Target="../media/image95.svg"/><Relationship Id="rId4" Type="http://schemas.openxmlformats.org/officeDocument/2006/relationships/image" Target="../media/image94.png"/></Relationships>
</file>

<file path=ppt/slides/_rels/slide2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3.xml"/><Relationship Id="rId4" Type="http://schemas.openxmlformats.org/officeDocument/2006/relationships/image" Target="../media/image101.png"/></Relationships>
</file>

<file path=ppt/slides/_rels/slide2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3.xml"/><Relationship Id="rId4" Type="http://schemas.openxmlformats.org/officeDocument/2006/relationships/image" Target="../media/image104.png"/></Relationships>
</file>

<file path=ppt/slides/_rels/slide23.xml.rels><?xml version="1.0" encoding="UTF-8" standalone="yes"?>
<Relationships xmlns="http://schemas.openxmlformats.org/package/2006/relationships"><Relationship Id="rId3" Type="http://schemas.openxmlformats.org/officeDocument/2006/relationships/image" Target="../media/image106.png"/><Relationship Id="rId7" Type="http://schemas.openxmlformats.org/officeDocument/2006/relationships/image" Target="../media/image110.svg"/><Relationship Id="rId2" Type="http://schemas.openxmlformats.org/officeDocument/2006/relationships/image" Target="../media/image105.png"/><Relationship Id="rId1" Type="http://schemas.openxmlformats.org/officeDocument/2006/relationships/slideLayout" Target="../slideLayouts/slideLayout3.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24.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3.xml"/><Relationship Id="rId5" Type="http://schemas.openxmlformats.org/officeDocument/2006/relationships/image" Target="../media/image116.png"/><Relationship Id="rId4" Type="http://schemas.openxmlformats.org/officeDocument/2006/relationships/image" Target="../media/image1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7.png"/><Relationship Id="rId7" Type="http://schemas.openxmlformats.org/officeDocument/2006/relationships/image" Target="../media/image121.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5.xml"/><Relationship Id="rId5" Type="http://schemas.openxmlformats.org/officeDocument/2006/relationships/image" Target="../media/image125.png"/><Relationship Id="rId4" Type="http://schemas.openxmlformats.org/officeDocument/2006/relationships/image" Target="../media/image1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6.emf"/></Relationships>
</file>

<file path=ppt/slides/_rels/slide32.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image" Target="../media/image129.png"/><Relationship Id="rId7" Type="http://schemas.openxmlformats.org/officeDocument/2006/relationships/image" Target="../media/image133.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130.png"/></Relationships>
</file>

<file path=ppt/slides/_rels/slide34.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38.png"/><Relationship Id="rId5" Type="http://schemas.openxmlformats.org/officeDocument/2006/relationships/image" Target="../media/image137.emf"/><Relationship Id="rId4" Type="http://schemas.openxmlformats.org/officeDocument/2006/relationships/image" Target="../media/image136.png"/></Relationships>
</file>

<file path=ppt/slides/_rels/slide35.xml.rels><?xml version="1.0" encoding="UTF-8" standalone="yes"?>
<Relationships xmlns="http://schemas.openxmlformats.org/package/2006/relationships"><Relationship Id="rId3" Type="http://schemas.openxmlformats.org/officeDocument/2006/relationships/image" Target="../media/image139.png"/><Relationship Id="rId7" Type="http://schemas.openxmlformats.org/officeDocument/2006/relationships/image" Target="../media/image143.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42.png"/><Relationship Id="rId5" Type="http://schemas.openxmlformats.org/officeDocument/2006/relationships/image" Target="../media/image141.png"/><Relationship Id="rId4" Type="http://schemas.openxmlformats.org/officeDocument/2006/relationships/image" Target="../media/image14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149.png"/><Relationship Id="rId3" Type="http://schemas.openxmlformats.org/officeDocument/2006/relationships/image" Target="../media/image144.png"/><Relationship Id="rId7" Type="http://schemas.openxmlformats.org/officeDocument/2006/relationships/image" Target="../media/image148.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47.png"/><Relationship Id="rId5" Type="http://schemas.openxmlformats.org/officeDocument/2006/relationships/image" Target="../media/image146.png"/><Relationship Id="rId10" Type="http://schemas.openxmlformats.org/officeDocument/2006/relationships/image" Target="../media/image151.png"/><Relationship Id="rId4" Type="http://schemas.openxmlformats.org/officeDocument/2006/relationships/image" Target="../media/image145.png"/><Relationship Id="rId9" Type="http://schemas.openxmlformats.org/officeDocument/2006/relationships/image" Target="../media/image150.png"/></Relationships>
</file>

<file path=ppt/slides/_rels/slide38.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image" Target="../media/image152.png"/><Relationship Id="rId7" Type="http://schemas.openxmlformats.org/officeDocument/2006/relationships/image" Target="../media/image156.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55.png"/><Relationship Id="rId5" Type="http://schemas.openxmlformats.org/officeDocument/2006/relationships/image" Target="../media/image154.jpeg"/><Relationship Id="rId10" Type="http://schemas.openxmlformats.org/officeDocument/2006/relationships/image" Target="../media/image159.png"/><Relationship Id="rId4" Type="http://schemas.openxmlformats.org/officeDocument/2006/relationships/image" Target="../media/image153.png"/><Relationship Id="rId9" Type="http://schemas.openxmlformats.org/officeDocument/2006/relationships/image" Target="../media/image158.png"/></Relationships>
</file>

<file path=ppt/slides/_rels/slide39.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40.xml.rels><?xml version="1.0" encoding="UTF-8" standalone="yes"?>
<Relationships xmlns="http://schemas.openxmlformats.org/package/2006/relationships"><Relationship Id="rId3" Type="http://schemas.openxmlformats.org/officeDocument/2006/relationships/image" Target="../media/image161.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39.png"/><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146"/>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46282-0524-6F44-8007-DC8B0ED78F0B}"/>
              </a:ext>
            </a:extLst>
          </p:cNvPr>
          <p:cNvSpPr>
            <a:spLocks noGrp="1"/>
          </p:cNvSpPr>
          <p:nvPr>
            <p:ph type="ctrTitle"/>
          </p:nvPr>
        </p:nvSpPr>
        <p:spPr/>
        <p:txBody>
          <a:bodyPr/>
          <a:lstStyle/>
          <a:p>
            <a:r>
              <a:rPr lang="en-US" altLang="zh-CN" dirty="0"/>
              <a:t>TR-004 </a:t>
            </a:r>
            <a:r>
              <a:rPr lang="zh-CN" altLang="en-US"/>
              <a:t>背面硬體配置</a:t>
            </a:r>
            <a:endParaRPr lang="en-US"/>
          </a:p>
        </p:txBody>
      </p:sp>
      <p:pic>
        <p:nvPicPr>
          <p:cNvPr id="4" name="Picture 3">
            <a:extLst>
              <a:ext uri="{FF2B5EF4-FFF2-40B4-BE49-F238E27FC236}">
                <a16:creationId xmlns:a16="http://schemas.microsoft.com/office/drawing/2014/main" id="{40CE5627-1FE0-0E4F-9F65-16FEED6B30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07896" y="753062"/>
            <a:ext cx="3868869" cy="4140485"/>
          </a:xfrm>
          <a:prstGeom prst="rect">
            <a:avLst/>
          </a:prstGeom>
        </p:spPr>
      </p:pic>
      <p:sp>
        <p:nvSpPr>
          <p:cNvPr id="5" name="內容版面配置區 1">
            <a:extLst>
              <a:ext uri="{FF2B5EF4-FFF2-40B4-BE49-F238E27FC236}">
                <a16:creationId xmlns:a16="http://schemas.microsoft.com/office/drawing/2014/main" id="{5B3DE097-5B72-414C-A6D3-EC9538DCB0C4}"/>
              </a:ext>
            </a:extLst>
          </p:cNvPr>
          <p:cNvSpPr txBox="1">
            <a:spLocks/>
          </p:cNvSpPr>
          <p:nvPr/>
        </p:nvSpPr>
        <p:spPr>
          <a:xfrm>
            <a:off x="149524" y="2003423"/>
            <a:ext cx="2520138" cy="771089"/>
          </a:xfrm>
          <a:prstGeom prst="rect">
            <a:avLst/>
          </a:prstGeom>
        </p:spPr>
        <p:txBody>
          <a:bodyPr vert="horz" lIns="91440" tIns="45720" rIns="91440" bIns="45720" rtlCol="0" anchor="t">
            <a:noAutofit/>
          </a:bodyPr>
          <a:lstStyle/>
          <a:p>
            <a:pPr marR="0" lvl="0" defTabSz="914400" rtl="0" eaLnBrk="1" fontAlgn="auto" latinLnBrk="0" hangingPunct="1">
              <a:lnSpc>
                <a:spcPct val="100000"/>
              </a:lnSpc>
              <a:spcBef>
                <a:spcPts val="0"/>
              </a:spcBef>
              <a:spcAft>
                <a:spcPts val="0"/>
              </a:spcAft>
              <a:buClr>
                <a:srgbClr val="000000"/>
              </a:buClr>
              <a:buSzTx/>
              <a:tabLst/>
              <a:defRPr/>
            </a:pPr>
            <a:r>
              <a:rPr lang="en-US" altLang="zh-TW" sz="1800" b="1" i="0" u="none" strike="noStrike" kern="0" cap="none" spc="0" baseline="0" noProof="0" dirty="0">
                <a:solidFill>
                  <a:schemeClr val="accent5">
                    <a:lumMod val="50000"/>
                  </a:schemeClr>
                </a:solidFill>
                <a:latin typeface="微軟正黑體" pitchFamily="34" charset="-120"/>
                <a:ea typeface="微軟正黑體" pitchFamily="34" charset="-120"/>
              </a:rPr>
              <a:t>12CM</a:t>
            </a:r>
            <a:r>
              <a:rPr lang="en-US" altLang="zh-TW" sz="1800" b="1" i="0" u="none" strike="noStrike" kern="0" cap="none" spc="0" baseline="0" noProof="0">
                <a:solidFill>
                  <a:schemeClr val="accent5">
                    <a:lumMod val="50000"/>
                  </a:schemeClr>
                </a:solidFill>
                <a:latin typeface="微軟正黑體" pitchFamily="34" charset="-120"/>
                <a:ea typeface="微軟正黑體" pitchFamily="34" charset="-120"/>
              </a:rPr>
              <a:t> </a:t>
            </a:r>
            <a:r>
              <a:rPr lang="zh-CN" altLang="en-US" sz="1800" b="1" i="0" u="none" strike="noStrike" kern="0" cap="none" spc="0" baseline="0" noProof="0">
                <a:solidFill>
                  <a:schemeClr val="accent5">
                    <a:lumMod val="50000"/>
                  </a:schemeClr>
                </a:solidFill>
                <a:latin typeface="微軟正黑體" pitchFamily="34" charset="-120"/>
                <a:ea typeface="微軟正黑體" pitchFamily="34" charset="-120"/>
              </a:rPr>
              <a:t>智慧型散熱風扇</a:t>
            </a:r>
            <a:endParaRPr lang="en-US" altLang="zh-CN" sz="1800" b="1" i="0" u="none" strike="noStrike" kern="0" cap="none" spc="0" baseline="0" noProof="0">
              <a:solidFill>
                <a:schemeClr val="accent5">
                  <a:lumMod val="50000"/>
                </a:schemeClr>
              </a:solidFill>
              <a:latin typeface="微軟正黑體" pitchFamily="34" charset="-120"/>
              <a:ea typeface="微軟正黑體" pitchFamily="34" charset="-120"/>
            </a:endParaRPr>
          </a:p>
          <a:p>
            <a:pPr marR="0" lvl="0" defTabSz="914400" rtl="0" eaLnBrk="1" fontAlgn="auto" latinLnBrk="0" hangingPunct="1">
              <a:lnSpc>
                <a:spcPct val="100000"/>
              </a:lnSpc>
              <a:spcBef>
                <a:spcPts val="0"/>
              </a:spcBef>
              <a:spcAft>
                <a:spcPts val="0"/>
              </a:spcAft>
              <a:buClr>
                <a:srgbClr val="000000"/>
              </a:buClr>
              <a:buSzTx/>
              <a:tabLst/>
              <a:defRPr/>
            </a:pPr>
            <a:r>
              <a:rPr lang="zh-CN" altLang="en-US" sz="1050" b="1" i="0" u="none" strike="noStrike" kern="0" cap="none" spc="0" baseline="0" noProof="0">
                <a:solidFill>
                  <a:schemeClr val="tx1"/>
                </a:solidFill>
                <a:latin typeface="微軟正黑體" pitchFamily="34" charset="-120"/>
                <a:ea typeface="微軟正黑體" pitchFamily="34" charset="-120"/>
              </a:rPr>
              <a:t>依據硬碟與系統溫度自動進行五段變速</a:t>
            </a:r>
            <a:endParaRPr lang="zh-TW" altLang="en-US" sz="1050" b="1" i="0" u="none" strike="noStrike" kern="0" cap="none" spc="0" baseline="0" noProof="0">
              <a:solidFill>
                <a:schemeClr val="tx1"/>
              </a:solidFill>
              <a:latin typeface="微軟正黑體" pitchFamily="34" charset="-120"/>
              <a:ea typeface="微軟正黑體" pitchFamily="34" charset="-120"/>
            </a:endParaRPr>
          </a:p>
        </p:txBody>
      </p:sp>
      <p:sp>
        <p:nvSpPr>
          <p:cNvPr id="6" name="內容版面配置區 1">
            <a:extLst>
              <a:ext uri="{FF2B5EF4-FFF2-40B4-BE49-F238E27FC236}">
                <a16:creationId xmlns:a16="http://schemas.microsoft.com/office/drawing/2014/main" id="{8E023458-FF2B-944E-B884-567693CE4A53}"/>
              </a:ext>
            </a:extLst>
          </p:cNvPr>
          <p:cNvSpPr txBox="1">
            <a:spLocks/>
          </p:cNvSpPr>
          <p:nvPr/>
        </p:nvSpPr>
        <p:spPr>
          <a:xfrm>
            <a:off x="149523" y="2921894"/>
            <a:ext cx="2562111" cy="393838"/>
          </a:xfrm>
          <a:prstGeom prst="rect">
            <a:avLst/>
          </a:prstGeom>
        </p:spPr>
        <p:txBody>
          <a:bodyPr vert="horz" lIns="91440" tIns="45720" rIns="91440" bIns="45720" rtlCol="0" anchor="t">
            <a:noAutofit/>
          </a:bodyPr>
          <a:lstStyle/>
          <a:p>
            <a:pPr marR="0" lvl="0" defTabSz="914400" rtl="0" eaLnBrk="1" fontAlgn="auto" latinLnBrk="0" hangingPunct="1">
              <a:lnSpc>
                <a:spcPct val="100000"/>
              </a:lnSpc>
              <a:spcBef>
                <a:spcPts val="0"/>
              </a:spcBef>
              <a:spcAft>
                <a:spcPts val="0"/>
              </a:spcAft>
              <a:buClr>
                <a:srgbClr val="000000"/>
              </a:buClr>
              <a:buSzTx/>
              <a:tabLst/>
              <a:defRPr/>
            </a:pPr>
            <a:r>
              <a:rPr lang="en-US" altLang="zh-CN" sz="1800" b="1" i="0" u="none" strike="noStrike" kern="0" cap="none" spc="0" baseline="0" noProof="0">
                <a:solidFill>
                  <a:schemeClr val="accent5">
                    <a:lumMod val="50000"/>
                  </a:schemeClr>
                </a:solidFill>
                <a:latin typeface="微軟正黑體" pitchFamily="34" charset="-120"/>
                <a:ea typeface="微軟正黑體" pitchFamily="34" charset="-120"/>
              </a:rPr>
              <a:t>Kensington </a:t>
            </a:r>
            <a:r>
              <a:rPr lang="zh-CN" altLang="en-US" sz="1800" b="1" i="0" u="none" strike="noStrike" kern="0" cap="none" spc="0" baseline="0" noProof="0">
                <a:solidFill>
                  <a:schemeClr val="accent5">
                    <a:lumMod val="50000"/>
                  </a:schemeClr>
                </a:solidFill>
                <a:latin typeface="微軟正黑體" pitchFamily="34" charset="-120"/>
                <a:ea typeface="微軟正黑體" pitchFamily="34" charset="-120"/>
              </a:rPr>
              <a:t>防盜鎖孔</a:t>
            </a:r>
            <a:endParaRPr lang="en-US" altLang="zh-CN" sz="1800" b="1" i="0" u="none" strike="noStrike" kern="0" cap="none" spc="0" baseline="0" noProof="0">
              <a:solidFill>
                <a:schemeClr val="accent5">
                  <a:lumMod val="50000"/>
                </a:schemeClr>
              </a:solidFill>
              <a:latin typeface="微軟正黑體" pitchFamily="34" charset="-120"/>
              <a:ea typeface="微軟正黑體" pitchFamily="34" charset="-120"/>
            </a:endParaRPr>
          </a:p>
        </p:txBody>
      </p:sp>
      <p:sp>
        <p:nvSpPr>
          <p:cNvPr id="7" name="內容版面配置區 1">
            <a:extLst>
              <a:ext uri="{FF2B5EF4-FFF2-40B4-BE49-F238E27FC236}">
                <a16:creationId xmlns:a16="http://schemas.microsoft.com/office/drawing/2014/main" id="{EBECFD82-95F5-554C-A288-76ACBE4825DC}"/>
              </a:ext>
            </a:extLst>
          </p:cNvPr>
          <p:cNvSpPr txBox="1">
            <a:spLocks/>
          </p:cNvSpPr>
          <p:nvPr/>
        </p:nvSpPr>
        <p:spPr>
          <a:xfrm>
            <a:off x="149523" y="3731535"/>
            <a:ext cx="2327971" cy="548735"/>
          </a:xfrm>
          <a:prstGeom prst="rect">
            <a:avLst/>
          </a:prstGeom>
        </p:spPr>
        <p:txBody>
          <a:bodyPr vert="horz" lIns="91440" tIns="45720" rIns="91440" bIns="45720" rtlCol="0" anchor="t">
            <a:noAutofit/>
          </a:bodyPr>
          <a:lstStyle/>
          <a:p>
            <a:pPr marR="0" lvl="0" defTabSz="914400" rtl="0" eaLnBrk="1" fontAlgn="auto" latinLnBrk="0" hangingPunct="1">
              <a:lnSpc>
                <a:spcPct val="100000"/>
              </a:lnSpc>
              <a:spcBef>
                <a:spcPts val="0"/>
              </a:spcBef>
              <a:spcAft>
                <a:spcPts val="0"/>
              </a:spcAft>
              <a:buClr>
                <a:srgbClr val="000000"/>
              </a:buClr>
              <a:buSzTx/>
              <a:tabLst/>
              <a:defRPr/>
            </a:pPr>
            <a:r>
              <a:rPr lang="en-US" altLang="zh-CN" sz="1800" b="1" i="0" u="none" strike="noStrike" kern="0" cap="none" spc="0" baseline="0" noProof="0">
                <a:solidFill>
                  <a:schemeClr val="accent5">
                    <a:lumMod val="50000"/>
                  </a:schemeClr>
                </a:solidFill>
                <a:latin typeface="微軟正黑體" pitchFamily="34" charset="-120"/>
                <a:ea typeface="微軟正黑體" pitchFamily="34" charset="-120"/>
              </a:rPr>
              <a:t>USB </a:t>
            </a:r>
            <a:r>
              <a:rPr lang="zh-CN" altLang="en-US" sz="1800" b="1" i="0" u="none" strike="noStrike" kern="0" cap="none" spc="0" baseline="0" noProof="0">
                <a:solidFill>
                  <a:schemeClr val="accent5">
                    <a:lumMod val="50000"/>
                  </a:schemeClr>
                </a:solidFill>
                <a:latin typeface="微軟正黑體" pitchFamily="34" charset="-120"/>
                <a:ea typeface="微軟正黑體" pitchFamily="34" charset="-120"/>
              </a:rPr>
              <a:t>線材固定夾</a:t>
            </a:r>
            <a:endParaRPr lang="en-US" altLang="zh-CN" sz="1800" b="1" i="0" u="none" strike="noStrike" kern="0" cap="none" spc="0" baseline="0" noProof="0">
              <a:solidFill>
                <a:schemeClr val="accent5">
                  <a:lumMod val="50000"/>
                </a:schemeClr>
              </a:solidFill>
              <a:latin typeface="微軟正黑體" pitchFamily="34" charset="-120"/>
              <a:ea typeface="微軟正黑體" pitchFamily="34" charset="-120"/>
            </a:endParaRPr>
          </a:p>
          <a:p>
            <a:pPr marR="0" lvl="0" defTabSz="914400" rtl="0" eaLnBrk="1" fontAlgn="auto" latinLnBrk="0" hangingPunct="1">
              <a:lnSpc>
                <a:spcPct val="100000"/>
              </a:lnSpc>
              <a:spcBef>
                <a:spcPts val="0"/>
              </a:spcBef>
              <a:spcAft>
                <a:spcPts val="0"/>
              </a:spcAft>
              <a:buClr>
                <a:srgbClr val="000000"/>
              </a:buClr>
              <a:buSzTx/>
              <a:tabLst/>
              <a:defRPr/>
            </a:pPr>
            <a:r>
              <a:rPr lang="zh-CN" altLang="en-US" sz="1200" b="1" i="0" u="none" strike="noStrike" kern="0" cap="none" spc="0" baseline="0" noProof="0">
                <a:solidFill>
                  <a:schemeClr val="accent5">
                    <a:lumMod val="50000"/>
                  </a:schemeClr>
                </a:solidFill>
                <a:latin typeface="微軟正黑體" pitchFamily="34" charset="-120"/>
                <a:ea typeface="微軟正黑體" pitchFamily="34" charset="-120"/>
              </a:rPr>
              <a:t>包裝內附，自行安裝</a:t>
            </a:r>
            <a:endParaRPr lang="en-US" altLang="zh-CN" sz="1200" b="1" i="0" u="none" strike="noStrike" kern="0" cap="none" spc="0" baseline="0" noProof="0">
              <a:solidFill>
                <a:schemeClr val="accent5">
                  <a:lumMod val="50000"/>
                </a:schemeClr>
              </a:solidFill>
              <a:latin typeface="微軟正黑體" pitchFamily="34" charset="-120"/>
              <a:ea typeface="微軟正黑體" pitchFamily="34" charset="-120"/>
            </a:endParaRPr>
          </a:p>
        </p:txBody>
      </p:sp>
      <p:sp>
        <p:nvSpPr>
          <p:cNvPr id="8" name="內容版面配置區 1">
            <a:extLst>
              <a:ext uri="{FF2B5EF4-FFF2-40B4-BE49-F238E27FC236}">
                <a16:creationId xmlns:a16="http://schemas.microsoft.com/office/drawing/2014/main" id="{EEDCA277-2901-4A45-B7E8-890A11575247}"/>
              </a:ext>
            </a:extLst>
          </p:cNvPr>
          <p:cNvSpPr txBox="1">
            <a:spLocks/>
          </p:cNvSpPr>
          <p:nvPr/>
        </p:nvSpPr>
        <p:spPr>
          <a:xfrm>
            <a:off x="6417714" y="1508391"/>
            <a:ext cx="2327971" cy="548735"/>
          </a:xfrm>
          <a:prstGeom prst="rect">
            <a:avLst/>
          </a:prstGeom>
        </p:spPr>
        <p:txBody>
          <a:bodyPr vert="horz" lIns="91440" tIns="45720" rIns="91440" bIns="45720" rtlCol="0" anchor="t">
            <a:noAutofit/>
          </a:bodyPr>
          <a:lstStyle/>
          <a:p>
            <a:pPr marR="0" lvl="0" algn="l" defTabSz="914400" rtl="0" eaLnBrk="1" fontAlgn="auto" latinLnBrk="0" hangingPunct="1">
              <a:lnSpc>
                <a:spcPct val="100000"/>
              </a:lnSpc>
              <a:spcBef>
                <a:spcPts val="0"/>
              </a:spcBef>
              <a:spcAft>
                <a:spcPts val="0"/>
              </a:spcAft>
              <a:buClr>
                <a:srgbClr val="000000"/>
              </a:buClr>
              <a:buSzTx/>
              <a:tabLst/>
              <a:defRPr/>
            </a:pPr>
            <a:r>
              <a:rPr lang="zh-CN" altLang="en-US" sz="1800" b="1" i="0" u="none" strike="noStrike" kern="0" cap="none" spc="0" baseline="0" noProof="0">
                <a:solidFill>
                  <a:schemeClr val="accent5">
                    <a:lumMod val="50000"/>
                  </a:schemeClr>
                </a:solidFill>
                <a:latin typeface="微軟正黑體" pitchFamily="34" charset="-120"/>
                <a:ea typeface="微軟正黑體" pitchFamily="34" charset="-120"/>
              </a:rPr>
              <a:t>磁碟模式確認鍵</a:t>
            </a:r>
            <a:endParaRPr lang="en-US" altLang="zh-CN" sz="1800" b="1" i="0" u="none" strike="noStrike" kern="0" cap="none" spc="0" baseline="0" noProof="0">
              <a:solidFill>
                <a:schemeClr val="accent5">
                  <a:lumMod val="50000"/>
                </a:schemeClr>
              </a:solidFill>
              <a:latin typeface="微軟正黑體" pitchFamily="34" charset="-120"/>
              <a:ea typeface="微軟正黑體" pitchFamily="34" charset="-120"/>
            </a:endParaRPr>
          </a:p>
          <a:p>
            <a:pPr marR="0" lvl="0" algn="l" defTabSz="914400" rtl="0" eaLnBrk="1" fontAlgn="auto" latinLnBrk="0" hangingPunct="1">
              <a:lnSpc>
                <a:spcPct val="100000"/>
              </a:lnSpc>
              <a:spcBef>
                <a:spcPts val="0"/>
              </a:spcBef>
              <a:spcAft>
                <a:spcPts val="0"/>
              </a:spcAft>
              <a:buClr>
                <a:srgbClr val="000000"/>
              </a:buClr>
              <a:buSzTx/>
              <a:tabLst/>
              <a:defRPr/>
            </a:pPr>
            <a:r>
              <a:rPr lang="zh-CN" altLang="en-US" sz="1200" b="1">
                <a:solidFill>
                  <a:schemeClr val="accent5">
                    <a:lumMod val="50000"/>
                  </a:schemeClr>
                </a:solidFill>
                <a:latin typeface="微軟正黑體" pitchFamily="34" charset="-120"/>
                <a:ea typeface="微軟正黑體" pitchFamily="34" charset="-120"/>
              </a:rPr>
              <a:t>按壓三秒，聽到嗶聲後即切換</a:t>
            </a:r>
            <a:endParaRPr lang="en-US" altLang="zh-CN" sz="1200" b="1" i="0" u="none" strike="noStrike" kern="0" cap="none" spc="0" baseline="0" noProof="0">
              <a:solidFill>
                <a:schemeClr val="accent5">
                  <a:lumMod val="50000"/>
                </a:schemeClr>
              </a:solidFill>
              <a:latin typeface="微軟正黑體" pitchFamily="34" charset="-120"/>
              <a:ea typeface="微軟正黑體" pitchFamily="34" charset="-120"/>
            </a:endParaRPr>
          </a:p>
        </p:txBody>
      </p:sp>
      <p:sp>
        <p:nvSpPr>
          <p:cNvPr id="9" name="內容版面配置區 1">
            <a:extLst>
              <a:ext uri="{FF2B5EF4-FFF2-40B4-BE49-F238E27FC236}">
                <a16:creationId xmlns:a16="http://schemas.microsoft.com/office/drawing/2014/main" id="{EFAAD8CB-C671-F841-997B-2A2F327C302E}"/>
              </a:ext>
            </a:extLst>
          </p:cNvPr>
          <p:cNvSpPr txBox="1">
            <a:spLocks/>
          </p:cNvSpPr>
          <p:nvPr/>
        </p:nvSpPr>
        <p:spPr>
          <a:xfrm>
            <a:off x="6417714" y="2148654"/>
            <a:ext cx="2676611" cy="695237"/>
          </a:xfrm>
          <a:prstGeom prst="rect">
            <a:avLst/>
          </a:prstGeom>
        </p:spPr>
        <p:txBody>
          <a:bodyPr vert="horz" lIns="91440" tIns="45720" rIns="91440" bIns="45720" rtlCol="0" anchor="t">
            <a:noAutofit/>
          </a:bodyPr>
          <a:lstStyle/>
          <a:p>
            <a:pPr marR="0" lvl="0" algn="l" defTabSz="914400" rtl="0" eaLnBrk="1" fontAlgn="auto" latinLnBrk="0" hangingPunct="1">
              <a:lnSpc>
                <a:spcPct val="100000"/>
              </a:lnSpc>
              <a:spcBef>
                <a:spcPts val="0"/>
              </a:spcBef>
              <a:spcAft>
                <a:spcPts val="0"/>
              </a:spcAft>
              <a:buClr>
                <a:srgbClr val="000000"/>
              </a:buClr>
              <a:buSzTx/>
              <a:tabLst/>
              <a:defRPr/>
            </a:pPr>
            <a:r>
              <a:rPr lang="zh-CN" altLang="en-US" sz="1800" b="1">
                <a:solidFill>
                  <a:schemeClr val="accent5">
                    <a:lumMod val="50000"/>
                  </a:schemeClr>
                </a:solidFill>
                <a:latin typeface="微軟正黑體" pitchFamily="34" charset="-120"/>
                <a:ea typeface="微軟正黑體" pitchFamily="34" charset="-120"/>
              </a:rPr>
              <a:t>磁碟</a:t>
            </a:r>
            <a:r>
              <a:rPr lang="zh-CN" altLang="en-US" sz="1800" b="1" i="0" u="none" strike="noStrike" kern="0" cap="none" spc="0" baseline="0" noProof="0">
                <a:solidFill>
                  <a:schemeClr val="accent5">
                    <a:lumMod val="50000"/>
                  </a:schemeClr>
                </a:solidFill>
                <a:latin typeface="微軟正黑體" pitchFamily="34" charset="-120"/>
                <a:ea typeface="微軟正黑體" pitchFamily="34" charset="-120"/>
              </a:rPr>
              <a:t>模式切換開關</a:t>
            </a:r>
            <a:endParaRPr lang="en-US" altLang="zh-CN" sz="1800" b="1" i="0" u="none" strike="noStrike" kern="0" cap="none" spc="0" baseline="0" noProof="0">
              <a:solidFill>
                <a:schemeClr val="accent5">
                  <a:lumMod val="50000"/>
                </a:schemeClr>
              </a:solidFill>
              <a:latin typeface="微軟正黑體" pitchFamily="34" charset="-120"/>
              <a:ea typeface="微軟正黑體" pitchFamily="34" charset="-120"/>
            </a:endParaRPr>
          </a:p>
          <a:p>
            <a:pPr marR="0" lvl="0" algn="l" defTabSz="914400" rtl="0" eaLnBrk="1" fontAlgn="auto" latinLnBrk="0" hangingPunct="1">
              <a:lnSpc>
                <a:spcPct val="100000"/>
              </a:lnSpc>
              <a:spcBef>
                <a:spcPts val="0"/>
              </a:spcBef>
              <a:spcAft>
                <a:spcPts val="0"/>
              </a:spcAft>
              <a:buClr>
                <a:srgbClr val="000000"/>
              </a:buClr>
              <a:buSzTx/>
              <a:tabLst/>
              <a:defRPr/>
            </a:pPr>
            <a:r>
              <a:rPr lang="en-US" altLang="zh-CN" sz="1200" b="1">
                <a:solidFill>
                  <a:schemeClr val="accent5">
                    <a:lumMod val="50000"/>
                  </a:schemeClr>
                </a:solidFill>
                <a:latin typeface="微軟正黑體" pitchFamily="34" charset="-120"/>
                <a:ea typeface="微軟正黑體" pitchFamily="34" charset="-120"/>
              </a:rPr>
              <a:t>Individual, JBOD, RAID 0/1/5/10,</a:t>
            </a:r>
          </a:p>
          <a:p>
            <a:pPr marR="0" lvl="0" algn="l" defTabSz="914400" rtl="0" eaLnBrk="1" fontAlgn="auto" latinLnBrk="0" hangingPunct="1">
              <a:lnSpc>
                <a:spcPct val="100000"/>
              </a:lnSpc>
              <a:spcBef>
                <a:spcPts val="0"/>
              </a:spcBef>
              <a:spcAft>
                <a:spcPts val="0"/>
              </a:spcAft>
              <a:buClr>
                <a:srgbClr val="000000"/>
              </a:buClr>
              <a:buSzTx/>
              <a:tabLst/>
              <a:defRPr/>
            </a:pPr>
            <a:r>
              <a:rPr lang="en-US" altLang="zh-CN" sz="1200" b="1" i="0" u="none" strike="noStrike" kern="0" cap="none" spc="0" baseline="0" noProof="0">
                <a:solidFill>
                  <a:schemeClr val="accent5">
                    <a:lumMod val="50000"/>
                  </a:schemeClr>
                </a:solidFill>
                <a:latin typeface="微軟正黑體" pitchFamily="34" charset="-120"/>
                <a:ea typeface="微軟正黑體" pitchFamily="34" charset="-120"/>
              </a:rPr>
              <a:t>Software Ctrl (</a:t>
            </a:r>
            <a:r>
              <a:rPr lang="zh-CN" altLang="en-US" sz="1200" b="1" i="0" u="none" strike="noStrike" kern="0" cap="none" spc="0" baseline="0" noProof="0">
                <a:solidFill>
                  <a:schemeClr val="accent5">
                    <a:lumMod val="50000"/>
                  </a:schemeClr>
                </a:solidFill>
                <a:latin typeface="微軟正黑體" pitchFamily="34" charset="-120"/>
                <a:ea typeface="微軟正黑體" pitchFamily="34" charset="-120"/>
              </a:rPr>
              <a:t>軟體控制</a:t>
            </a:r>
            <a:r>
              <a:rPr lang="en-US" altLang="zh-CN" sz="1200" b="1" i="0" u="none" strike="noStrike" kern="0" cap="none" spc="0" baseline="0" noProof="0">
                <a:solidFill>
                  <a:schemeClr val="accent5">
                    <a:lumMod val="50000"/>
                  </a:schemeClr>
                </a:solidFill>
                <a:latin typeface="微軟正黑體" pitchFamily="34" charset="-120"/>
                <a:ea typeface="微軟正黑體" pitchFamily="34" charset="-120"/>
              </a:rPr>
              <a:t>)</a:t>
            </a:r>
          </a:p>
        </p:txBody>
      </p:sp>
      <p:sp>
        <p:nvSpPr>
          <p:cNvPr id="10" name="內容版面配置區 1">
            <a:extLst>
              <a:ext uri="{FF2B5EF4-FFF2-40B4-BE49-F238E27FC236}">
                <a16:creationId xmlns:a16="http://schemas.microsoft.com/office/drawing/2014/main" id="{2F716F77-751C-1A4C-B7B9-508B884081A8}"/>
              </a:ext>
            </a:extLst>
          </p:cNvPr>
          <p:cNvSpPr txBox="1">
            <a:spLocks/>
          </p:cNvSpPr>
          <p:nvPr/>
        </p:nvSpPr>
        <p:spPr>
          <a:xfrm>
            <a:off x="6417713" y="2843891"/>
            <a:ext cx="2790169" cy="548735"/>
          </a:xfrm>
          <a:prstGeom prst="rect">
            <a:avLst/>
          </a:prstGeom>
        </p:spPr>
        <p:txBody>
          <a:bodyPr vert="horz" lIns="91440" tIns="45720" rIns="91440" bIns="45720" rtlCol="0" anchor="t">
            <a:noAutofit/>
          </a:bodyPr>
          <a:lstStyle/>
          <a:p>
            <a:pPr marR="0" lvl="0" algn="l" defTabSz="914400" rtl="0" eaLnBrk="1" fontAlgn="auto" latinLnBrk="0" hangingPunct="1">
              <a:lnSpc>
                <a:spcPct val="100000"/>
              </a:lnSpc>
              <a:spcBef>
                <a:spcPts val="0"/>
              </a:spcBef>
              <a:spcAft>
                <a:spcPts val="0"/>
              </a:spcAft>
              <a:buClr>
                <a:srgbClr val="000000"/>
              </a:buClr>
              <a:buSzTx/>
              <a:tabLst/>
              <a:defRPr/>
            </a:pPr>
            <a:r>
              <a:rPr lang="en-US" altLang="zh-CN" sz="1800" b="1" i="0" u="none" strike="noStrike" kern="0" cap="none" spc="0" baseline="0" noProof="0">
                <a:solidFill>
                  <a:schemeClr val="accent5">
                    <a:lumMod val="50000"/>
                  </a:schemeClr>
                </a:solidFill>
                <a:latin typeface="微軟正黑體" pitchFamily="34" charset="-120"/>
                <a:ea typeface="微軟正黑體" pitchFamily="34" charset="-120"/>
              </a:rPr>
              <a:t>USB 3.0 Type-C</a:t>
            </a:r>
          </a:p>
          <a:p>
            <a:pPr marR="0" lvl="0" algn="l" defTabSz="914400" rtl="0" eaLnBrk="1" fontAlgn="auto" latinLnBrk="0" hangingPunct="1">
              <a:lnSpc>
                <a:spcPct val="100000"/>
              </a:lnSpc>
              <a:spcBef>
                <a:spcPts val="0"/>
              </a:spcBef>
              <a:spcAft>
                <a:spcPts val="0"/>
              </a:spcAft>
              <a:buClr>
                <a:srgbClr val="000000"/>
              </a:buClr>
              <a:buSzTx/>
              <a:tabLst/>
              <a:defRPr/>
            </a:pPr>
            <a:r>
              <a:rPr lang="zh-CN" altLang="en-US" sz="1200" b="1" i="0" u="none" strike="noStrike" kern="0" cap="none" spc="0" baseline="0" noProof="0">
                <a:solidFill>
                  <a:schemeClr val="accent5">
                    <a:lumMod val="50000"/>
                  </a:schemeClr>
                </a:solidFill>
                <a:latin typeface="微軟正黑體" pitchFamily="34" charset="-120"/>
                <a:ea typeface="微軟正黑體" pitchFamily="34" charset="-120"/>
              </a:rPr>
              <a:t>可連接到</a:t>
            </a:r>
            <a:r>
              <a:rPr lang="en-US" altLang="zh-CN" sz="1200" b="1" i="0" u="none" strike="noStrike" kern="0" cap="none" spc="0" baseline="0" noProof="0">
                <a:solidFill>
                  <a:schemeClr val="accent5">
                    <a:lumMod val="50000"/>
                  </a:schemeClr>
                </a:solidFill>
                <a:latin typeface="微軟正黑體" pitchFamily="34" charset="-120"/>
                <a:ea typeface="微軟正黑體" pitchFamily="34" charset="-120"/>
              </a:rPr>
              <a:t> Type-C </a:t>
            </a:r>
            <a:r>
              <a:rPr lang="zh-CN" altLang="en-US" sz="1200" b="1" i="0" u="none" strike="noStrike" kern="0" cap="none" spc="0" baseline="0" noProof="0">
                <a:solidFill>
                  <a:schemeClr val="accent5">
                    <a:lumMod val="50000"/>
                  </a:schemeClr>
                </a:solidFill>
                <a:latin typeface="微軟正黑體" pitchFamily="34" charset="-120"/>
                <a:ea typeface="微軟正黑體" pitchFamily="34" charset="-120"/>
              </a:rPr>
              <a:t>或</a:t>
            </a:r>
            <a:r>
              <a:rPr lang="en-US" altLang="zh-CN" sz="1200" b="1" i="0" u="none" strike="noStrike" kern="0" cap="none" spc="0" baseline="0" noProof="0">
                <a:solidFill>
                  <a:schemeClr val="accent5">
                    <a:lumMod val="50000"/>
                  </a:schemeClr>
                </a:solidFill>
                <a:latin typeface="微軟正黑體" pitchFamily="34" charset="-120"/>
                <a:ea typeface="微軟正黑體" pitchFamily="34" charset="-120"/>
              </a:rPr>
              <a:t> Type-A </a:t>
            </a:r>
            <a:r>
              <a:rPr lang="zh-CN" altLang="en-US" sz="1200" b="1" i="0" u="none" strike="noStrike" kern="0" cap="none" spc="0" baseline="0" noProof="0">
                <a:solidFill>
                  <a:schemeClr val="accent5">
                    <a:lumMod val="50000"/>
                  </a:schemeClr>
                </a:solidFill>
                <a:latin typeface="微軟正黑體" pitchFamily="34" charset="-120"/>
                <a:ea typeface="微軟正黑體" pitchFamily="34" charset="-120"/>
              </a:rPr>
              <a:t>主機</a:t>
            </a:r>
            <a:endParaRPr lang="en-US" altLang="zh-CN" sz="1200" b="1" i="0" u="none" strike="noStrike" kern="0" cap="none" spc="0" baseline="0" noProof="0">
              <a:solidFill>
                <a:schemeClr val="accent5">
                  <a:lumMod val="50000"/>
                </a:schemeClr>
              </a:solidFill>
              <a:latin typeface="微軟正黑體" pitchFamily="34" charset="-120"/>
              <a:ea typeface="微軟正黑體" pitchFamily="34" charset="-120"/>
            </a:endParaRPr>
          </a:p>
        </p:txBody>
      </p:sp>
      <p:sp>
        <p:nvSpPr>
          <p:cNvPr id="11" name="內容版面配置區 1">
            <a:extLst>
              <a:ext uri="{FF2B5EF4-FFF2-40B4-BE49-F238E27FC236}">
                <a16:creationId xmlns:a16="http://schemas.microsoft.com/office/drawing/2014/main" id="{7F1DC0D2-7C82-B847-8116-29C9DEC06C8E}"/>
              </a:ext>
            </a:extLst>
          </p:cNvPr>
          <p:cNvSpPr txBox="1">
            <a:spLocks/>
          </p:cNvSpPr>
          <p:nvPr/>
        </p:nvSpPr>
        <p:spPr>
          <a:xfrm>
            <a:off x="6417713" y="3621368"/>
            <a:ext cx="1351113" cy="384535"/>
          </a:xfrm>
          <a:prstGeom prst="rect">
            <a:avLst/>
          </a:prstGeom>
        </p:spPr>
        <p:txBody>
          <a:bodyPr vert="horz" lIns="91440" tIns="45720" rIns="91440" bIns="45720" rtlCol="0" anchor="t">
            <a:noAutofit/>
          </a:bodyPr>
          <a:lstStyle/>
          <a:p>
            <a:pPr marR="0" lvl="0" algn="l" defTabSz="914400" rtl="0" eaLnBrk="1" fontAlgn="auto" latinLnBrk="0" hangingPunct="1">
              <a:lnSpc>
                <a:spcPct val="100000"/>
              </a:lnSpc>
              <a:spcBef>
                <a:spcPts val="0"/>
              </a:spcBef>
              <a:spcAft>
                <a:spcPts val="0"/>
              </a:spcAft>
              <a:buClr>
                <a:srgbClr val="000000"/>
              </a:buClr>
              <a:buSzTx/>
              <a:tabLst/>
              <a:defRPr/>
            </a:pPr>
            <a:r>
              <a:rPr lang="zh-CN" altLang="en-US" sz="1800" b="1" i="0" u="none" strike="noStrike" kern="0" cap="none" spc="0" baseline="0" noProof="0">
                <a:solidFill>
                  <a:schemeClr val="accent5">
                    <a:lumMod val="50000"/>
                  </a:schemeClr>
                </a:solidFill>
                <a:latin typeface="微軟正黑體" pitchFamily="34" charset="-120"/>
                <a:ea typeface="微軟正黑體" pitchFamily="34" charset="-120"/>
              </a:rPr>
              <a:t>電源開關</a:t>
            </a:r>
            <a:endParaRPr lang="en-US" altLang="zh-CN" sz="1200" b="1" i="0" u="none" strike="noStrike" kern="0" cap="none" spc="0" baseline="0" noProof="0">
              <a:solidFill>
                <a:schemeClr val="accent5">
                  <a:lumMod val="50000"/>
                </a:schemeClr>
              </a:solidFill>
              <a:latin typeface="微軟正黑體" pitchFamily="34" charset="-120"/>
              <a:ea typeface="微軟正黑體" pitchFamily="34" charset="-120"/>
            </a:endParaRPr>
          </a:p>
        </p:txBody>
      </p:sp>
      <p:sp>
        <p:nvSpPr>
          <p:cNvPr id="12" name="內容版面配置區 1">
            <a:extLst>
              <a:ext uri="{FF2B5EF4-FFF2-40B4-BE49-F238E27FC236}">
                <a16:creationId xmlns:a16="http://schemas.microsoft.com/office/drawing/2014/main" id="{7AA44BA0-7988-A743-8F4F-D9EA47EF5C17}"/>
              </a:ext>
            </a:extLst>
          </p:cNvPr>
          <p:cNvSpPr txBox="1">
            <a:spLocks/>
          </p:cNvSpPr>
          <p:nvPr/>
        </p:nvSpPr>
        <p:spPr>
          <a:xfrm>
            <a:off x="6417713" y="4005903"/>
            <a:ext cx="2138098" cy="384535"/>
          </a:xfrm>
          <a:prstGeom prst="rect">
            <a:avLst/>
          </a:prstGeom>
        </p:spPr>
        <p:txBody>
          <a:bodyPr vert="horz" lIns="91440" tIns="45720" rIns="91440" bIns="45720" rtlCol="0" anchor="t">
            <a:noAutofit/>
          </a:bodyPr>
          <a:lstStyle/>
          <a:p>
            <a:pPr marR="0" lvl="0" algn="l" defTabSz="914400" rtl="0" eaLnBrk="1" fontAlgn="auto" latinLnBrk="0" hangingPunct="1">
              <a:lnSpc>
                <a:spcPct val="100000"/>
              </a:lnSpc>
              <a:spcBef>
                <a:spcPts val="0"/>
              </a:spcBef>
              <a:spcAft>
                <a:spcPts val="0"/>
              </a:spcAft>
              <a:buClr>
                <a:srgbClr val="000000"/>
              </a:buClr>
              <a:buSzTx/>
              <a:tabLst/>
              <a:defRPr/>
            </a:pPr>
            <a:r>
              <a:rPr lang="en-US" altLang="zh-CN" sz="1800" b="1" i="0" u="none" strike="noStrike" kern="0" cap="none" spc="0" baseline="0" noProof="0">
                <a:solidFill>
                  <a:schemeClr val="accent5">
                    <a:lumMod val="50000"/>
                  </a:schemeClr>
                </a:solidFill>
                <a:latin typeface="微軟正黑體" pitchFamily="34" charset="-120"/>
                <a:ea typeface="微軟正黑體" pitchFamily="34" charset="-120"/>
              </a:rPr>
              <a:t>DC 12V </a:t>
            </a:r>
            <a:r>
              <a:rPr lang="zh-CN" altLang="en-US" sz="1800" b="1" i="0" u="none" strike="noStrike" kern="0" cap="none" spc="0" baseline="0" noProof="0">
                <a:solidFill>
                  <a:schemeClr val="accent5">
                    <a:lumMod val="50000"/>
                  </a:schemeClr>
                </a:solidFill>
                <a:latin typeface="微軟正黑體" pitchFamily="34" charset="-120"/>
                <a:ea typeface="微軟正黑體" pitchFamily="34" charset="-120"/>
              </a:rPr>
              <a:t>電源輸入</a:t>
            </a:r>
            <a:endParaRPr lang="en-US" altLang="zh-CN" sz="1200" b="1" i="0" u="none" strike="noStrike" kern="0" cap="none" spc="0" baseline="0" noProof="0">
              <a:solidFill>
                <a:schemeClr val="accent5">
                  <a:lumMod val="50000"/>
                </a:schemeClr>
              </a:solidFill>
              <a:latin typeface="微軟正黑體" pitchFamily="34" charset="-120"/>
              <a:ea typeface="微軟正黑體" pitchFamily="34" charset="-120"/>
            </a:endParaRPr>
          </a:p>
        </p:txBody>
      </p:sp>
      <p:cxnSp>
        <p:nvCxnSpPr>
          <p:cNvPr id="13" name="接點: 肘形 12">
            <a:extLst>
              <a:ext uri="{FF2B5EF4-FFF2-40B4-BE49-F238E27FC236}">
                <a16:creationId xmlns:a16="http://schemas.microsoft.com/office/drawing/2014/main" id="{052E2EF5-F172-40B2-ABFC-151CABD5F1C4}"/>
              </a:ext>
            </a:extLst>
          </p:cNvPr>
          <p:cNvCxnSpPr>
            <a:cxnSpLocks/>
          </p:cNvCxnSpPr>
          <p:nvPr/>
        </p:nvCxnSpPr>
        <p:spPr>
          <a:xfrm>
            <a:off x="2603064" y="2212656"/>
            <a:ext cx="1697631" cy="610648"/>
          </a:xfrm>
          <a:prstGeom prst="bentConnector3">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4" name="接點: 肘形 13">
            <a:extLst>
              <a:ext uri="{FF2B5EF4-FFF2-40B4-BE49-F238E27FC236}">
                <a16:creationId xmlns:a16="http://schemas.microsoft.com/office/drawing/2014/main" id="{25741849-B22E-4D9A-BC8E-CE802810FFC1}"/>
              </a:ext>
            </a:extLst>
          </p:cNvPr>
          <p:cNvCxnSpPr>
            <a:cxnSpLocks/>
          </p:cNvCxnSpPr>
          <p:nvPr/>
        </p:nvCxnSpPr>
        <p:spPr>
          <a:xfrm rot="16200000" flipH="1">
            <a:off x="2446834" y="3133538"/>
            <a:ext cx="1069934" cy="988963"/>
          </a:xfrm>
          <a:prstGeom prst="bentConnector3">
            <a:avLst>
              <a:gd name="adj1" fmla="val -714"/>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7" name="接點: 肘形 16">
            <a:extLst>
              <a:ext uri="{FF2B5EF4-FFF2-40B4-BE49-F238E27FC236}">
                <a16:creationId xmlns:a16="http://schemas.microsoft.com/office/drawing/2014/main" id="{2FACA90B-2155-4C4E-AB65-5E123678D172}"/>
              </a:ext>
            </a:extLst>
          </p:cNvPr>
          <p:cNvCxnSpPr>
            <a:cxnSpLocks/>
          </p:cNvCxnSpPr>
          <p:nvPr/>
        </p:nvCxnSpPr>
        <p:spPr>
          <a:xfrm>
            <a:off x="1937010" y="3915382"/>
            <a:ext cx="3252964" cy="443685"/>
          </a:xfrm>
          <a:prstGeom prst="bentConnector3">
            <a:avLst>
              <a:gd name="adj1" fmla="val 30385"/>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25" name="接點: 肘形 12">
            <a:extLst>
              <a:ext uri="{FF2B5EF4-FFF2-40B4-BE49-F238E27FC236}">
                <a16:creationId xmlns:a16="http://schemas.microsoft.com/office/drawing/2014/main" id="{F4B8CAB4-08D1-4352-B01C-12DE684BBA3A}"/>
              </a:ext>
            </a:extLst>
          </p:cNvPr>
          <p:cNvCxnSpPr>
            <a:cxnSpLocks/>
          </p:cNvCxnSpPr>
          <p:nvPr/>
        </p:nvCxnSpPr>
        <p:spPr>
          <a:xfrm>
            <a:off x="6034035" y="4162987"/>
            <a:ext cx="447562" cy="0"/>
          </a:xfrm>
          <a:prstGeom prst="straightConnector1">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28" name="接點: 肘形 12">
            <a:extLst>
              <a:ext uri="{FF2B5EF4-FFF2-40B4-BE49-F238E27FC236}">
                <a16:creationId xmlns:a16="http://schemas.microsoft.com/office/drawing/2014/main" id="{54B86C5E-C008-4F46-9826-03F62849BB24}"/>
              </a:ext>
            </a:extLst>
          </p:cNvPr>
          <p:cNvCxnSpPr>
            <a:cxnSpLocks/>
          </p:cNvCxnSpPr>
          <p:nvPr/>
        </p:nvCxnSpPr>
        <p:spPr>
          <a:xfrm>
            <a:off x="6034035" y="3776126"/>
            <a:ext cx="447562" cy="0"/>
          </a:xfrm>
          <a:prstGeom prst="straightConnector1">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29" name="接點: 肘形 12">
            <a:extLst>
              <a:ext uri="{FF2B5EF4-FFF2-40B4-BE49-F238E27FC236}">
                <a16:creationId xmlns:a16="http://schemas.microsoft.com/office/drawing/2014/main" id="{077ADE49-E0BA-4A10-B274-EC5D8483EA91}"/>
              </a:ext>
            </a:extLst>
          </p:cNvPr>
          <p:cNvCxnSpPr>
            <a:cxnSpLocks/>
          </p:cNvCxnSpPr>
          <p:nvPr/>
        </p:nvCxnSpPr>
        <p:spPr>
          <a:xfrm>
            <a:off x="6034035" y="3017475"/>
            <a:ext cx="447562" cy="0"/>
          </a:xfrm>
          <a:prstGeom prst="straightConnector1">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32" name="接點: 肘形 31">
            <a:extLst>
              <a:ext uri="{FF2B5EF4-FFF2-40B4-BE49-F238E27FC236}">
                <a16:creationId xmlns:a16="http://schemas.microsoft.com/office/drawing/2014/main" id="{219B56A7-E69D-48B7-8293-EE380C2A34A4}"/>
              </a:ext>
            </a:extLst>
          </p:cNvPr>
          <p:cNvCxnSpPr>
            <a:cxnSpLocks/>
          </p:cNvCxnSpPr>
          <p:nvPr/>
        </p:nvCxnSpPr>
        <p:spPr>
          <a:xfrm flipV="1">
            <a:off x="6034035" y="2339400"/>
            <a:ext cx="440305" cy="288100"/>
          </a:xfrm>
          <a:prstGeom prst="bentConnector3">
            <a:avLst>
              <a:gd name="adj1" fmla="val 50000"/>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35" name="接點: 肘形 34">
            <a:extLst>
              <a:ext uri="{FF2B5EF4-FFF2-40B4-BE49-F238E27FC236}">
                <a16:creationId xmlns:a16="http://schemas.microsoft.com/office/drawing/2014/main" id="{0D258672-91F0-4F48-9EBC-D8CBD38B46D6}"/>
              </a:ext>
            </a:extLst>
          </p:cNvPr>
          <p:cNvCxnSpPr>
            <a:cxnSpLocks/>
          </p:cNvCxnSpPr>
          <p:nvPr/>
        </p:nvCxnSpPr>
        <p:spPr>
          <a:xfrm flipV="1">
            <a:off x="5884978" y="1689578"/>
            <a:ext cx="589362" cy="569114"/>
          </a:xfrm>
          <a:prstGeom prst="bentConnector3">
            <a:avLst>
              <a:gd name="adj1" fmla="val 50000"/>
            </a:avLst>
          </a:prstGeom>
          <a:ln>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3633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318C2-E7C9-9D4D-8E05-0A8238DBC020}"/>
              </a:ext>
            </a:extLst>
          </p:cNvPr>
          <p:cNvSpPr>
            <a:spLocks noGrp="1"/>
          </p:cNvSpPr>
          <p:nvPr>
            <p:ph type="ctrTitle"/>
          </p:nvPr>
        </p:nvSpPr>
        <p:spPr/>
        <p:txBody>
          <a:bodyPr/>
          <a:lstStyle/>
          <a:p>
            <a:r>
              <a:rPr lang="zh-CN" altLang="en-US"/>
              <a:t>安裝</a:t>
            </a:r>
            <a:r>
              <a:rPr lang="en-US" altLang="zh-CN"/>
              <a:t> </a:t>
            </a:r>
            <a:r>
              <a:rPr lang="en-US"/>
              <a:t>USB </a:t>
            </a:r>
            <a:r>
              <a:rPr lang="zh-CN" altLang="en-US"/>
              <a:t>線材固定夾</a:t>
            </a:r>
            <a:endParaRPr lang="en-US"/>
          </a:p>
        </p:txBody>
      </p:sp>
      <p:grpSp>
        <p:nvGrpSpPr>
          <p:cNvPr id="21" name="群組 20">
            <a:extLst>
              <a:ext uri="{FF2B5EF4-FFF2-40B4-BE49-F238E27FC236}">
                <a16:creationId xmlns:a16="http://schemas.microsoft.com/office/drawing/2014/main" id="{A94E5F1A-3B60-4E1A-A8A6-C79C766BE2F5}"/>
              </a:ext>
            </a:extLst>
          </p:cNvPr>
          <p:cNvGrpSpPr/>
          <p:nvPr/>
        </p:nvGrpSpPr>
        <p:grpSpPr>
          <a:xfrm>
            <a:off x="207558" y="1467116"/>
            <a:ext cx="8936442" cy="2961474"/>
            <a:chOff x="207558" y="1467116"/>
            <a:chExt cx="8936442" cy="2961474"/>
          </a:xfrm>
        </p:grpSpPr>
        <p:grpSp>
          <p:nvGrpSpPr>
            <p:cNvPr id="11" name="群組 10">
              <a:extLst>
                <a:ext uri="{FF2B5EF4-FFF2-40B4-BE49-F238E27FC236}">
                  <a16:creationId xmlns:a16="http://schemas.microsoft.com/office/drawing/2014/main" id="{8303E36F-AB35-4467-90C6-D1DDFB3E93AE}"/>
                </a:ext>
              </a:extLst>
            </p:cNvPr>
            <p:cNvGrpSpPr/>
            <p:nvPr/>
          </p:nvGrpSpPr>
          <p:grpSpPr>
            <a:xfrm>
              <a:off x="6098961" y="1478438"/>
              <a:ext cx="2837481" cy="2755234"/>
              <a:chOff x="127080" y="1275500"/>
              <a:chExt cx="3041768" cy="2953600"/>
            </a:xfrm>
          </p:grpSpPr>
          <p:pic>
            <p:nvPicPr>
              <p:cNvPr id="12" name="圖片 11">
                <a:extLst>
                  <a:ext uri="{FF2B5EF4-FFF2-40B4-BE49-F238E27FC236}">
                    <a16:creationId xmlns:a16="http://schemas.microsoft.com/office/drawing/2014/main" id="{CBCE62B7-4907-418B-93A6-DD4C9F9A2E8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7080" y="1275500"/>
                <a:ext cx="3041768" cy="2953600"/>
              </a:xfrm>
              <a:prstGeom prst="rect">
                <a:avLst/>
              </a:prstGeom>
            </p:spPr>
          </p:pic>
          <p:sp>
            <p:nvSpPr>
              <p:cNvPr id="13" name="文字方塊 12">
                <a:extLst>
                  <a:ext uri="{FF2B5EF4-FFF2-40B4-BE49-F238E27FC236}">
                    <a16:creationId xmlns:a16="http://schemas.microsoft.com/office/drawing/2014/main" id="{CD1FC069-068C-4FD4-944B-7A0F82754812}"/>
                  </a:ext>
                </a:extLst>
              </p:cNvPr>
              <p:cNvSpPr txBox="1"/>
              <p:nvPr/>
            </p:nvSpPr>
            <p:spPr>
              <a:xfrm>
                <a:off x="291874" y="1537778"/>
                <a:ext cx="642238" cy="560890"/>
              </a:xfrm>
              <a:prstGeom prst="rect">
                <a:avLst/>
              </a:prstGeom>
              <a:noFill/>
            </p:spPr>
            <p:txBody>
              <a:bodyPr wrap="square" rtlCol="0">
                <a:spAutoFit/>
              </a:bodyPr>
              <a:lstStyle/>
              <a:p>
                <a:r>
                  <a:rPr lang="en-US" altLang="zh-TW" sz="2800" b="1">
                    <a:solidFill>
                      <a:schemeClr val="bg1"/>
                    </a:solidFill>
                  </a:rPr>
                  <a:t>03</a:t>
                </a:r>
                <a:endParaRPr lang="zh-TW" altLang="en-US" sz="2800" b="1">
                  <a:solidFill>
                    <a:schemeClr val="bg1"/>
                  </a:solidFill>
                </a:endParaRPr>
              </a:p>
            </p:txBody>
          </p:sp>
        </p:grpSp>
        <p:grpSp>
          <p:nvGrpSpPr>
            <p:cNvPr id="3" name="群組 2">
              <a:extLst>
                <a:ext uri="{FF2B5EF4-FFF2-40B4-BE49-F238E27FC236}">
                  <a16:creationId xmlns:a16="http://schemas.microsoft.com/office/drawing/2014/main" id="{EF1DC9E9-689D-4C11-8E62-843B0DA9A35D}"/>
                </a:ext>
              </a:extLst>
            </p:cNvPr>
            <p:cNvGrpSpPr/>
            <p:nvPr/>
          </p:nvGrpSpPr>
          <p:grpSpPr>
            <a:xfrm>
              <a:off x="207558" y="1467116"/>
              <a:ext cx="6164398" cy="2784850"/>
              <a:chOff x="127080" y="1263362"/>
              <a:chExt cx="6608210" cy="2985349"/>
            </a:xfrm>
          </p:grpSpPr>
          <p:pic>
            <p:nvPicPr>
              <p:cNvPr id="20" name="圖片 19">
                <a:extLst>
                  <a:ext uri="{FF2B5EF4-FFF2-40B4-BE49-F238E27FC236}">
                    <a16:creationId xmlns:a16="http://schemas.microsoft.com/office/drawing/2014/main" id="{B07DC3F8-CAB3-45C5-BC13-EBCF4A6DEC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01184" y="1263362"/>
                <a:ext cx="3434106" cy="2985349"/>
              </a:xfrm>
              <a:prstGeom prst="rect">
                <a:avLst/>
              </a:prstGeom>
            </p:spPr>
          </p:pic>
          <p:pic>
            <p:nvPicPr>
              <p:cNvPr id="6" name="圖片 5">
                <a:extLst>
                  <a:ext uri="{FF2B5EF4-FFF2-40B4-BE49-F238E27FC236}">
                    <a16:creationId xmlns:a16="http://schemas.microsoft.com/office/drawing/2014/main" id="{1D90BFD6-038E-4EC5-A32A-ED1A1058B6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080" y="1263362"/>
                <a:ext cx="3434106" cy="2985349"/>
              </a:xfrm>
              <a:prstGeom prst="rect">
                <a:avLst/>
              </a:prstGeom>
            </p:spPr>
          </p:pic>
          <p:sp>
            <p:nvSpPr>
              <p:cNvPr id="7" name="文字方塊 6">
                <a:extLst>
                  <a:ext uri="{FF2B5EF4-FFF2-40B4-BE49-F238E27FC236}">
                    <a16:creationId xmlns:a16="http://schemas.microsoft.com/office/drawing/2014/main" id="{B9CCBDEF-8097-4C50-AE8D-6FBDC9155CDF}"/>
                  </a:ext>
                </a:extLst>
              </p:cNvPr>
              <p:cNvSpPr txBox="1"/>
              <p:nvPr/>
            </p:nvSpPr>
            <p:spPr>
              <a:xfrm>
                <a:off x="291874" y="1537778"/>
                <a:ext cx="642238" cy="560890"/>
              </a:xfrm>
              <a:prstGeom prst="rect">
                <a:avLst/>
              </a:prstGeom>
              <a:noFill/>
            </p:spPr>
            <p:txBody>
              <a:bodyPr wrap="square" rtlCol="0">
                <a:spAutoFit/>
              </a:bodyPr>
              <a:lstStyle/>
              <a:p>
                <a:r>
                  <a:rPr lang="en-US" altLang="zh-TW" sz="2800" b="1">
                    <a:solidFill>
                      <a:schemeClr val="bg1"/>
                    </a:solidFill>
                  </a:rPr>
                  <a:t>01</a:t>
                </a:r>
                <a:endParaRPr lang="zh-TW" altLang="en-US" sz="2800" b="1">
                  <a:solidFill>
                    <a:schemeClr val="bg1"/>
                  </a:solidFill>
                </a:endParaRPr>
              </a:p>
            </p:txBody>
          </p:sp>
        </p:grpSp>
        <p:sp>
          <p:nvSpPr>
            <p:cNvPr id="10" name="文字方塊 9">
              <a:extLst>
                <a:ext uri="{FF2B5EF4-FFF2-40B4-BE49-F238E27FC236}">
                  <a16:creationId xmlns:a16="http://schemas.microsoft.com/office/drawing/2014/main" id="{B8C0089A-4B69-4A1E-BDE3-90F7D21D5C55}"/>
                </a:ext>
              </a:extLst>
            </p:cNvPr>
            <p:cNvSpPr txBox="1"/>
            <p:nvPr/>
          </p:nvSpPr>
          <p:spPr>
            <a:xfrm>
              <a:off x="3306986" y="1723101"/>
              <a:ext cx="599106" cy="523220"/>
            </a:xfrm>
            <a:prstGeom prst="rect">
              <a:avLst/>
            </a:prstGeom>
            <a:noFill/>
          </p:spPr>
          <p:txBody>
            <a:bodyPr wrap="square" rtlCol="0">
              <a:spAutoFit/>
            </a:bodyPr>
            <a:lstStyle/>
            <a:p>
              <a:r>
                <a:rPr lang="en-US" altLang="zh-TW" sz="2800" b="1">
                  <a:solidFill>
                    <a:schemeClr val="bg1"/>
                  </a:solidFill>
                </a:rPr>
                <a:t>02</a:t>
              </a:r>
              <a:endParaRPr lang="zh-TW" altLang="en-US" sz="2800" b="1">
                <a:solidFill>
                  <a:schemeClr val="bg1"/>
                </a:solidFill>
              </a:endParaRPr>
            </a:p>
          </p:txBody>
        </p:sp>
        <p:pic>
          <p:nvPicPr>
            <p:cNvPr id="4" name="Picture 3">
              <a:extLst>
                <a:ext uri="{FF2B5EF4-FFF2-40B4-BE49-F238E27FC236}">
                  <a16:creationId xmlns:a16="http://schemas.microsoft.com/office/drawing/2014/main" id="{FD1E6BFF-2717-F641-8C9C-C413624AD95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2675" y="2220374"/>
              <a:ext cx="2904379" cy="2039245"/>
            </a:xfrm>
            <a:prstGeom prst="rect">
              <a:avLst/>
            </a:prstGeom>
          </p:spPr>
        </p:pic>
        <p:pic>
          <p:nvPicPr>
            <p:cNvPr id="15" name="Picture 3">
              <a:extLst>
                <a:ext uri="{FF2B5EF4-FFF2-40B4-BE49-F238E27FC236}">
                  <a16:creationId xmlns:a16="http://schemas.microsoft.com/office/drawing/2014/main" id="{16637A87-0359-43A3-9306-146869F11BF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32243" y="2235266"/>
              <a:ext cx="3123823" cy="2193324"/>
            </a:xfrm>
            <a:prstGeom prst="rect">
              <a:avLst/>
            </a:prstGeom>
          </p:spPr>
        </p:pic>
        <p:pic>
          <p:nvPicPr>
            <p:cNvPr id="17" name="Picture 3">
              <a:extLst>
                <a:ext uri="{FF2B5EF4-FFF2-40B4-BE49-F238E27FC236}">
                  <a16:creationId xmlns:a16="http://schemas.microsoft.com/office/drawing/2014/main" id="{08506B99-2A72-4099-9F44-7D9A4F3D1F1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71956" y="2287342"/>
              <a:ext cx="2772044" cy="1946330"/>
            </a:xfrm>
            <a:prstGeom prst="rect">
              <a:avLst/>
            </a:prstGeom>
          </p:spPr>
        </p:pic>
      </p:grpSp>
    </p:spTree>
    <p:extLst>
      <p:ext uri="{BB962C8B-B14F-4D97-AF65-F5344CB8AC3E}">
        <p14:creationId xmlns:p14="http://schemas.microsoft.com/office/powerpoint/2010/main" val="3344305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2D98D-2F48-6F41-BCA8-1F779BE7C213}"/>
              </a:ext>
            </a:extLst>
          </p:cNvPr>
          <p:cNvSpPr>
            <a:spLocks noGrp="1"/>
          </p:cNvSpPr>
          <p:nvPr>
            <p:ph type="ctrTitle"/>
          </p:nvPr>
        </p:nvSpPr>
        <p:spPr/>
        <p:txBody>
          <a:bodyPr/>
          <a:lstStyle/>
          <a:p>
            <a:r>
              <a:rPr lang="zh-CN" altLang="en-US"/>
              <a:t>最新</a:t>
            </a:r>
            <a:r>
              <a:rPr lang="en-US" altLang="zh-CN"/>
              <a:t> </a:t>
            </a:r>
            <a:r>
              <a:rPr lang="en-US"/>
              <a:t>USB Type-C </a:t>
            </a:r>
            <a:r>
              <a:rPr lang="zh-CN" altLang="en-US"/>
              <a:t>埠，支援更多主機種類</a:t>
            </a:r>
            <a:endParaRPr lang="en-US"/>
          </a:p>
        </p:txBody>
      </p:sp>
      <p:sp>
        <p:nvSpPr>
          <p:cNvPr id="27" name="TextBox 30">
            <a:extLst>
              <a:ext uri="{FF2B5EF4-FFF2-40B4-BE49-F238E27FC236}">
                <a16:creationId xmlns:a16="http://schemas.microsoft.com/office/drawing/2014/main" id="{D44BA225-93B4-7042-A642-3D0779B5DFB2}"/>
              </a:ext>
            </a:extLst>
          </p:cNvPr>
          <p:cNvSpPr txBox="1"/>
          <p:nvPr/>
        </p:nvSpPr>
        <p:spPr>
          <a:xfrm>
            <a:off x="3145984" y="3642178"/>
            <a:ext cx="1561646" cy="461665"/>
          </a:xfrm>
          <a:prstGeom prst="rect">
            <a:avLst/>
          </a:prstGeom>
          <a:noFill/>
        </p:spPr>
        <p:txBody>
          <a:bodyPr wrap="none" rtlCol="0">
            <a:spAutoFit/>
          </a:bodyPr>
          <a:lstStyle/>
          <a:p>
            <a:r>
              <a:rPr lang="zh-CN" altLang="en-US" sz="120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選購</a:t>
            </a:r>
            <a:r>
              <a:rPr lang="en-US" altLang="zh-CN" sz="120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t>
            </a:r>
            <a:r>
              <a:rPr lang="en-US" altLang="zh-TW" sz="120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C </a:t>
            </a:r>
            <a:r>
              <a:rPr lang="zh-CN" altLang="en-US" sz="120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轉</a:t>
            </a:r>
            <a:r>
              <a:rPr lang="en-US" altLang="zh-CN" sz="120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C </a:t>
            </a:r>
            <a:r>
              <a:rPr lang="zh-CN" altLang="en-US" sz="120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線材</a:t>
            </a:r>
            <a:endParaRPr lang="en-US" altLang="zh-CN" sz="120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r>
              <a:rPr lang="zh-TW" altLang="en-US" sz="120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以支援</a:t>
            </a:r>
            <a:r>
              <a:rPr lang="en-US" altLang="zh-TW" sz="120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Type-C </a:t>
            </a:r>
            <a:r>
              <a:rPr lang="zh-CN" altLang="en-US" sz="120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主機</a:t>
            </a:r>
            <a:endParaRPr lang="en-US" sz="120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grpSp>
        <p:nvGrpSpPr>
          <p:cNvPr id="7" name="群組 6">
            <a:extLst>
              <a:ext uri="{FF2B5EF4-FFF2-40B4-BE49-F238E27FC236}">
                <a16:creationId xmlns:a16="http://schemas.microsoft.com/office/drawing/2014/main" id="{AB7163DA-D429-4615-B0F6-CC05FB6A9244}"/>
              </a:ext>
            </a:extLst>
          </p:cNvPr>
          <p:cNvGrpSpPr/>
          <p:nvPr/>
        </p:nvGrpSpPr>
        <p:grpSpPr>
          <a:xfrm>
            <a:off x="279741" y="989806"/>
            <a:ext cx="8100583" cy="3480088"/>
            <a:chOff x="510890" y="1059051"/>
            <a:chExt cx="7576861" cy="3255091"/>
          </a:xfrm>
        </p:grpSpPr>
        <p:pic>
          <p:nvPicPr>
            <p:cNvPr id="4" name="Picture 3">
              <a:extLst>
                <a:ext uri="{FF2B5EF4-FFF2-40B4-BE49-F238E27FC236}">
                  <a16:creationId xmlns:a16="http://schemas.microsoft.com/office/drawing/2014/main" id="{A65C5E8A-01F7-4B48-A84B-68305898ACD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0890" y="1798140"/>
              <a:ext cx="2470530" cy="2136332"/>
            </a:xfrm>
            <a:prstGeom prst="rect">
              <a:avLst/>
            </a:prstGeom>
          </p:spPr>
        </p:pic>
        <p:grpSp>
          <p:nvGrpSpPr>
            <p:cNvPr id="3" name="群組 2">
              <a:extLst>
                <a:ext uri="{FF2B5EF4-FFF2-40B4-BE49-F238E27FC236}">
                  <a16:creationId xmlns:a16="http://schemas.microsoft.com/office/drawing/2014/main" id="{7D63035C-8F9C-4C0A-B832-662FC7800695}"/>
                </a:ext>
              </a:extLst>
            </p:cNvPr>
            <p:cNvGrpSpPr/>
            <p:nvPr/>
          </p:nvGrpSpPr>
          <p:grpSpPr>
            <a:xfrm>
              <a:off x="5121295" y="1502002"/>
              <a:ext cx="1741729" cy="2286635"/>
              <a:chOff x="5028323" y="1502002"/>
              <a:chExt cx="2264338" cy="2286635"/>
            </a:xfrm>
          </p:grpSpPr>
          <p:cxnSp>
            <p:nvCxnSpPr>
              <p:cNvPr id="5" name="直線接點 14">
                <a:extLst>
                  <a:ext uri="{FF2B5EF4-FFF2-40B4-BE49-F238E27FC236}">
                    <a16:creationId xmlns:a16="http://schemas.microsoft.com/office/drawing/2014/main" id="{7E081332-EAF1-4A4B-8562-EFC46816F378}"/>
                  </a:ext>
                </a:extLst>
              </p:cNvPr>
              <p:cNvCxnSpPr>
                <a:cxnSpLocks/>
              </p:cNvCxnSpPr>
              <p:nvPr/>
            </p:nvCxnSpPr>
            <p:spPr>
              <a:xfrm>
                <a:off x="5044154" y="2351429"/>
                <a:ext cx="1750353" cy="0"/>
              </a:xfrm>
              <a:prstGeom prst="straightConnector1">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6" name="直線接點 5">
                <a:extLst>
                  <a:ext uri="{FF2B5EF4-FFF2-40B4-BE49-F238E27FC236}">
                    <a16:creationId xmlns:a16="http://schemas.microsoft.com/office/drawing/2014/main" id="{8ED15000-477D-4583-A585-C875E12BAD68}"/>
                  </a:ext>
                </a:extLst>
              </p:cNvPr>
              <p:cNvCxnSpPr>
                <a:cxnSpLocks/>
              </p:cNvCxnSpPr>
              <p:nvPr/>
            </p:nvCxnSpPr>
            <p:spPr>
              <a:xfrm>
                <a:off x="5028595" y="3788637"/>
                <a:ext cx="1765912" cy="0"/>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線接點 7">
                <a:extLst>
                  <a:ext uri="{FF2B5EF4-FFF2-40B4-BE49-F238E27FC236}">
                    <a16:creationId xmlns:a16="http://schemas.microsoft.com/office/drawing/2014/main" id="{A49F0C5F-879E-4ED6-BC1D-20AB5DAB26C0}"/>
                  </a:ext>
                </a:extLst>
              </p:cNvPr>
              <p:cNvCxnSpPr>
                <a:cxnSpLocks/>
              </p:cNvCxnSpPr>
              <p:nvPr/>
            </p:nvCxnSpPr>
            <p:spPr>
              <a:xfrm>
                <a:off x="5063214" y="1502002"/>
                <a:ext cx="2229447" cy="0"/>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線接點 8">
                <a:extLst>
                  <a:ext uri="{FF2B5EF4-FFF2-40B4-BE49-F238E27FC236}">
                    <a16:creationId xmlns:a16="http://schemas.microsoft.com/office/drawing/2014/main" id="{A1CCCCCF-71D4-40FC-9F56-65795CAB59A4}"/>
                  </a:ext>
                </a:extLst>
              </p:cNvPr>
              <p:cNvCxnSpPr>
                <a:cxnSpLocks/>
              </p:cNvCxnSpPr>
              <p:nvPr/>
            </p:nvCxnSpPr>
            <p:spPr>
              <a:xfrm flipH="1">
                <a:off x="5028323" y="1502002"/>
                <a:ext cx="7070" cy="2273579"/>
              </a:xfrm>
              <a:prstGeom prst="line">
                <a:avLst/>
              </a:prstGeom>
              <a:ln w="25400">
                <a:solidFill>
                  <a:srgbClr val="FFC000"/>
                </a:solidFill>
                <a:prstDash val="sysDash"/>
              </a:ln>
            </p:spPr>
            <p:style>
              <a:lnRef idx="1">
                <a:schemeClr val="accent1"/>
              </a:lnRef>
              <a:fillRef idx="0">
                <a:schemeClr val="accent1"/>
              </a:fillRef>
              <a:effectRef idx="0">
                <a:schemeClr val="accent1"/>
              </a:effectRef>
              <a:fontRef idx="minor">
                <a:schemeClr val="tx1"/>
              </a:fontRef>
            </p:style>
          </p:cxnSp>
        </p:grpSp>
        <p:sp>
          <p:nvSpPr>
            <p:cNvPr id="10" name="TextBox 30">
              <a:extLst>
                <a:ext uri="{FF2B5EF4-FFF2-40B4-BE49-F238E27FC236}">
                  <a16:creationId xmlns:a16="http://schemas.microsoft.com/office/drawing/2014/main" id="{949871F5-4F2A-48B5-AF19-80D2ED48FAF7}"/>
                </a:ext>
              </a:extLst>
            </p:cNvPr>
            <p:cNvSpPr txBox="1"/>
            <p:nvPr/>
          </p:nvSpPr>
          <p:spPr>
            <a:xfrm>
              <a:off x="5127845" y="1231448"/>
              <a:ext cx="841897" cy="276999"/>
            </a:xfrm>
            <a:prstGeom prst="rect">
              <a:avLst/>
            </a:prstGeom>
            <a:noFill/>
          </p:spPr>
          <p:txBody>
            <a:bodyPr wrap="none" rtlCol="0">
              <a:spAutoFit/>
            </a:bodyPr>
            <a:lstStyle/>
            <a:p>
              <a:r>
                <a:rPr lang="en-US" sz="120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TS-251B </a:t>
              </a:r>
            </a:p>
          </p:txBody>
        </p:sp>
        <p:sp>
          <p:nvSpPr>
            <p:cNvPr id="11" name="TextBox 30">
              <a:extLst>
                <a:ext uri="{FF2B5EF4-FFF2-40B4-BE49-F238E27FC236}">
                  <a16:creationId xmlns:a16="http://schemas.microsoft.com/office/drawing/2014/main" id="{D4519244-CE29-49D9-93E1-EEDD61D06B68}"/>
                </a:ext>
              </a:extLst>
            </p:cNvPr>
            <p:cNvSpPr txBox="1"/>
            <p:nvPr/>
          </p:nvSpPr>
          <p:spPr>
            <a:xfrm>
              <a:off x="5127845" y="2074430"/>
              <a:ext cx="1119217" cy="276999"/>
            </a:xfrm>
            <a:prstGeom prst="rect">
              <a:avLst/>
            </a:prstGeom>
            <a:noFill/>
          </p:spPr>
          <p:txBody>
            <a:bodyPr wrap="none" rtlCol="0">
              <a:spAutoFit/>
            </a:bodyPr>
            <a:lstStyle/>
            <a:p>
              <a:r>
                <a:rPr lang="en-US" sz="120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Windows PC</a:t>
              </a:r>
            </a:p>
          </p:txBody>
        </p:sp>
        <p:sp>
          <p:nvSpPr>
            <p:cNvPr id="12" name="TextBox 30">
              <a:extLst>
                <a:ext uri="{FF2B5EF4-FFF2-40B4-BE49-F238E27FC236}">
                  <a16:creationId xmlns:a16="http://schemas.microsoft.com/office/drawing/2014/main" id="{F62457EC-1F86-4E79-A905-392187DF49BF}"/>
                </a:ext>
              </a:extLst>
            </p:cNvPr>
            <p:cNvSpPr txBox="1"/>
            <p:nvPr/>
          </p:nvSpPr>
          <p:spPr>
            <a:xfrm>
              <a:off x="5127845" y="3478851"/>
              <a:ext cx="1151277" cy="276999"/>
            </a:xfrm>
            <a:prstGeom prst="rect">
              <a:avLst/>
            </a:prstGeom>
            <a:noFill/>
          </p:spPr>
          <p:txBody>
            <a:bodyPr wrap="none" rtlCol="0">
              <a:spAutoFit/>
            </a:bodyPr>
            <a:lstStyle/>
            <a:p>
              <a:r>
                <a:rPr lang="en-US" sz="1200" b="1" err="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Macbook</a:t>
              </a:r>
              <a:r>
                <a:rPr lang="en-US" sz="120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Pro</a:t>
              </a:r>
            </a:p>
          </p:txBody>
        </p:sp>
        <p:pic>
          <p:nvPicPr>
            <p:cNvPr id="13" name="Shape 160">
              <a:extLst>
                <a:ext uri="{FF2B5EF4-FFF2-40B4-BE49-F238E27FC236}">
                  <a16:creationId xmlns:a16="http://schemas.microsoft.com/office/drawing/2014/main" id="{DAB6C515-5800-4F7D-B0E3-B33C14B9E2C5}"/>
                </a:ext>
              </a:extLst>
            </p:cNvPr>
            <p:cNvPicPr preferRelativeResize="0"/>
            <p:nvPr/>
          </p:nvPicPr>
          <p:blipFill>
            <a:blip r:embed="rId3" cstate="screen">
              <a:extLst>
                <a:ext uri="{28A0092B-C50C-407E-A947-70E740481C1C}">
                  <a14:useLocalDpi xmlns:a14="http://schemas.microsoft.com/office/drawing/2010/main"/>
                </a:ext>
              </a:extLst>
            </a:blip>
            <a:stretch>
              <a:fillRect/>
            </a:stretch>
          </p:blipFill>
          <p:spPr>
            <a:xfrm>
              <a:off x="6271039" y="2183330"/>
              <a:ext cx="1816712" cy="1138648"/>
            </a:xfrm>
            <a:prstGeom prst="rect">
              <a:avLst/>
            </a:prstGeom>
            <a:noFill/>
            <a:ln>
              <a:noFill/>
            </a:ln>
          </p:spPr>
        </p:pic>
        <p:pic>
          <p:nvPicPr>
            <p:cNvPr id="14" name="Picture 5">
              <a:extLst>
                <a:ext uri="{FF2B5EF4-FFF2-40B4-BE49-F238E27FC236}">
                  <a16:creationId xmlns:a16="http://schemas.microsoft.com/office/drawing/2014/main" id="{E9C4CE5B-52A7-4F64-8D89-8BE80CCF9B0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34739" y="3411182"/>
              <a:ext cx="1510527" cy="902960"/>
            </a:xfrm>
            <a:prstGeom prst="rect">
              <a:avLst/>
            </a:prstGeom>
          </p:spPr>
        </p:pic>
        <p:pic>
          <p:nvPicPr>
            <p:cNvPr id="15" name="Content Placeholder 4">
              <a:extLst>
                <a:ext uri="{FF2B5EF4-FFF2-40B4-BE49-F238E27FC236}">
                  <a16:creationId xmlns:a16="http://schemas.microsoft.com/office/drawing/2014/main" id="{5B5FA7B1-4D04-4A42-B55A-0C84AA30BE6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30913" y="1059051"/>
              <a:ext cx="641977" cy="1141033"/>
            </a:xfrm>
            <a:prstGeom prst="rect">
              <a:avLst/>
            </a:prstGeom>
            <a:effectLst>
              <a:outerShdw blurRad="127000" dir="2700000" algn="tl" rotWithShape="0">
                <a:schemeClr val="tx1">
                  <a:lumMod val="75000"/>
                  <a:lumOff val="25000"/>
                  <a:alpha val="90000"/>
                </a:schemeClr>
              </a:outerShdw>
            </a:effectLst>
          </p:spPr>
        </p:pic>
        <p:grpSp>
          <p:nvGrpSpPr>
            <p:cNvPr id="21" name="群組 20">
              <a:extLst>
                <a:ext uri="{FF2B5EF4-FFF2-40B4-BE49-F238E27FC236}">
                  <a16:creationId xmlns:a16="http://schemas.microsoft.com/office/drawing/2014/main" id="{2D674E03-CD3E-44DD-8934-4CFA2317E332}"/>
                </a:ext>
              </a:extLst>
            </p:cNvPr>
            <p:cNvGrpSpPr/>
            <p:nvPr/>
          </p:nvGrpSpPr>
          <p:grpSpPr>
            <a:xfrm>
              <a:off x="2866043" y="1930631"/>
              <a:ext cx="2245474" cy="412939"/>
              <a:chOff x="2753705" y="1886636"/>
              <a:chExt cx="2518685" cy="463182"/>
            </a:xfrm>
          </p:grpSpPr>
          <p:pic>
            <p:nvPicPr>
              <p:cNvPr id="19" name="圖片 18">
                <a:extLst>
                  <a:ext uri="{FF2B5EF4-FFF2-40B4-BE49-F238E27FC236}">
                    <a16:creationId xmlns:a16="http://schemas.microsoft.com/office/drawing/2014/main" id="{4B276A71-51A6-4589-B6CF-BA6F109504C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753705" y="1937835"/>
                <a:ext cx="1065125" cy="361740"/>
              </a:xfrm>
              <a:prstGeom prst="rect">
                <a:avLst/>
              </a:prstGeom>
            </p:spPr>
          </p:pic>
          <p:pic>
            <p:nvPicPr>
              <p:cNvPr id="20" name="圖片 19">
                <a:extLst>
                  <a:ext uri="{FF2B5EF4-FFF2-40B4-BE49-F238E27FC236}">
                    <a16:creationId xmlns:a16="http://schemas.microsoft.com/office/drawing/2014/main" id="{394985B8-5D6A-4EEA-82E5-FC4BD5C4369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938327" y="1886636"/>
                <a:ext cx="1334063" cy="463182"/>
              </a:xfrm>
              <a:prstGeom prst="rect">
                <a:avLst/>
              </a:prstGeom>
            </p:spPr>
          </p:pic>
        </p:grpSp>
        <p:grpSp>
          <p:nvGrpSpPr>
            <p:cNvPr id="26" name="群組 25">
              <a:extLst>
                <a:ext uri="{FF2B5EF4-FFF2-40B4-BE49-F238E27FC236}">
                  <a16:creationId xmlns:a16="http://schemas.microsoft.com/office/drawing/2014/main" id="{34273C05-95EA-45F4-8B8A-EE3D9D78B472}"/>
                </a:ext>
              </a:extLst>
            </p:cNvPr>
            <p:cNvGrpSpPr/>
            <p:nvPr/>
          </p:nvGrpSpPr>
          <p:grpSpPr>
            <a:xfrm>
              <a:off x="2863219" y="3181020"/>
              <a:ext cx="1978650" cy="322501"/>
              <a:chOff x="2766640" y="3257504"/>
              <a:chExt cx="1978650" cy="322501"/>
            </a:xfrm>
          </p:grpSpPr>
          <p:pic>
            <p:nvPicPr>
              <p:cNvPr id="23" name="圖片 22">
                <a:extLst>
                  <a:ext uri="{FF2B5EF4-FFF2-40B4-BE49-F238E27FC236}">
                    <a16:creationId xmlns:a16="http://schemas.microsoft.com/office/drawing/2014/main" id="{3BB1084E-73D5-4E62-A997-1F31A856B89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766640" y="3257504"/>
                <a:ext cx="949587" cy="322501"/>
              </a:xfrm>
              <a:prstGeom prst="rect">
                <a:avLst/>
              </a:prstGeom>
            </p:spPr>
          </p:pic>
          <p:pic>
            <p:nvPicPr>
              <p:cNvPr id="25" name="圖片 24">
                <a:extLst>
                  <a:ext uri="{FF2B5EF4-FFF2-40B4-BE49-F238E27FC236}">
                    <a16:creationId xmlns:a16="http://schemas.microsoft.com/office/drawing/2014/main" id="{049348AB-6538-4B21-A502-8DC20802538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0800000">
                <a:off x="3795703" y="3257504"/>
                <a:ext cx="949587" cy="322501"/>
              </a:xfrm>
              <a:prstGeom prst="rect">
                <a:avLst/>
              </a:prstGeom>
            </p:spPr>
          </p:pic>
        </p:grpSp>
        <p:sp>
          <p:nvSpPr>
            <p:cNvPr id="22" name="TextBox 30">
              <a:extLst>
                <a:ext uri="{FF2B5EF4-FFF2-40B4-BE49-F238E27FC236}">
                  <a16:creationId xmlns:a16="http://schemas.microsoft.com/office/drawing/2014/main" id="{C3B05B0A-E689-4406-A9F1-C3BED78098F1}"/>
                </a:ext>
              </a:extLst>
            </p:cNvPr>
            <p:cNvSpPr txBox="1"/>
            <p:nvPr/>
          </p:nvSpPr>
          <p:spPr>
            <a:xfrm>
              <a:off x="3014563" y="1717186"/>
              <a:ext cx="1997454" cy="259090"/>
            </a:xfrm>
            <a:prstGeom prst="rect">
              <a:avLst/>
            </a:prstGeom>
            <a:noFill/>
          </p:spPr>
          <p:txBody>
            <a:bodyPr wrap="none" rtlCol="0">
              <a:spAutoFit/>
            </a:bodyPr>
            <a:lstStyle/>
            <a:p>
              <a:r>
                <a:rPr lang="zh-CN" altLang="en-US" sz="120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隨貨附贈</a:t>
              </a:r>
              <a:r>
                <a:rPr lang="en-US" altLang="zh-CN" sz="120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1</a:t>
              </a:r>
              <a:r>
                <a:rPr lang="zh-TW" altLang="en-US" sz="120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公尺</a:t>
              </a:r>
              <a:r>
                <a:rPr lang="en-US" altLang="zh-TW" sz="120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C </a:t>
              </a:r>
              <a:r>
                <a:rPr lang="zh-CN" altLang="en-US" sz="120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轉</a:t>
              </a:r>
              <a:r>
                <a:rPr lang="en-US" altLang="zh-CN" sz="120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 </a:t>
              </a:r>
              <a:r>
                <a:rPr lang="zh-CN" altLang="en-US" sz="120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線材</a:t>
              </a:r>
              <a:endParaRPr lang="en-US" sz="1200" b="1">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248732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7821A-9D26-1A46-A436-3145FA5E8F6C}"/>
              </a:ext>
            </a:extLst>
          </p:cNvPr>
          <p:cNvSpPr>
            <a:spLocks noGrp="1"/>
          </p:cNvSpPr>
          <p:nvPr>
            <p:ph type="ctrTitle"/>
          </p:nvPr>
        </p:nvSpPr>
        <p:spPr>
          <a:xfrm>
            <a:off x="0" y="0"/>
            <a:ext cx="8219552" cy="862553"/>
          </a:xfrm>
        </p:spPr>
        <p:txBody>
          <a:bodyPr/>
          <a:lstStyle/>
          <a:p>
            <a:r>
              <a:rPr lang="zh-CN" altLang="en-US"/>
              <a:t>機背指撥開關磁碟模式切換說明</a:t>
            </a:r>
            <a:endParaRPr lang="en-US"/>
          </a:p>
        </p:txBody>
      </p:sp>
      <p:pic>
        <p:nvPicPr>
          <p:cNvPr id="5" name="圖片 4">
            <a:extLst>
              <a:ext uri="{FF2B5EF4-FFF2-40B4-BE49-F238E27FC236}">
                <a16:creationId xmlns:a16="http://schemas.microsoft.com/office/drawing/2014/main" id="{4DA398C3-AC88-4B41-9492-C9B22F9C69F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21296"/>
          <a:stretch/>
        </p:blipFill>
        <p:spPr>
          <a:xfrm>
            <a:off x="422427" y="1006739"/>
            <a:ext cx="1056958" cy="1060151"/>
          </a:xfrm>
          <a:prstGeom prst="rect">
            <a:avLst/>
          </a:prstGeom>
        </p:spPr>
      </p:pic>
      <p:pic>
        <p:nvPicPr>
          <p:cNvPr id="7" name="圖片 6">
            <a:extLst>
              <a:ext uri="{FF2B5EF4-FFF2-40B4-BE49-F238E27FC236}">
                <a16:creationId xmlns:a16="http://schemas.microsoft.com/office/drawing/2014/main" id="{64C41EF4-AD9D-47C1-AAFC-576007DE33E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1130"/>
          <a:stretch/>
        </p:blipFill>
        <p:spPr>
          <a:xfrm>
            <a:off x="3130047" y="1006739"/>
            <a:ext cx="855385" cy="1060152"/>
          </a:xfrm>
          <a:prstGeom prst="rect">
            <a:avLst/>
          </a:prstGeom>
        </p:spPr>
      </p:pic>
      <p:pic>
        <p:nvPicPr>
          <p:cNvPr id="9" name="圖片 8">
            <a:extLst>
              <a:ext uri="{FF2B5EF4-FFF2-40B4-BE49-F238E27FC236}">
                <a16:creationId xmlns:a16="http://schemas.microsoft.com/office/drawing/2014/main" id="{74767C02-B19C-4647-ACD7-309488CB727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21130"/>
          <a:stretch/>
        </p:blipFill>
        <p:spPr>
          <a:xfrm>
            <a:off x="5458428" y="1006739"/>
            <a:ext cx="855385" cy="1060153"/>
          </a:xfrm>
          <a:prstGeom prst="rect">
            <a:avLst/>
          </a:prstGeom>
        </p:spPr>
      </p:pic>
      <p:pic>
        <p:nvPicPr>
          <p:cNvPr id="11" name="圖片 10">
            <a:extLst>
              <a:ext uri="{FF2B5EF4-FFF2-40B4-BE49-F238E27FC236}">
                <a16:creationId xmlns:a16="http://schemas.microsoft.com/office/drawing/2014/main" id="{7C7979E9-4CA4-428B-8C04-D604787FDC1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22619"/>
          <a:stretch/>
        </p:blipFill>
        <p:spPr>
          <a:xfrm>
            <a:off x="427742" y="2676150"/>
            <a:ext cx="1060677" cy="1055265"/>
          </a:xfrm>
          <a:prstGeom prst="rect">
            <a:avLst/>
          </a:prstGeom>
        </p:spPr>
      </p:pic>
      <p:pic>
        <p:nvPicPr>
          <p:cNvPr id="13" name="圖片 12">
            <a:extLst>
              <a:ext uri="{FF2B5EF4-FFF2-40B4-BE49-F238E27FC236}">
                <a16:creationId xmlns:a16="http://schemas.microsoft.com/office/drawing/2014/main" id="{60418B28-89F5-4053-8772-FB89B0A2C4B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21207"/>
          <a:stretch/>
        </p:blipFill>
        <p:spPr>
          <a:xfrm>
            <a:off x="3130047" y="2676150"/>
            <a:ext cx="855385" cy="1055265"/>
          </a:xfrm>
          <a:prstGeom prst="rect">
            <a:avLst/>
          </a:prstGeom>
        </p:spPr>
      </p:pic>
      <p:pic>
        <p:nvPicPr>
          <p:cNvPr id="15" name="圖片 14">
            <a:extLst>
              <a:ext uri="{FF2B5EF4-FFF2-40B4-BE49-F238E27FC236}">
                <a16:creationId xmlns:a16="http://schemas.microsoft.com/office/drawing/2014/main" id="{D99E7891-FA64-4641-B3E5-817FEFD6116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126546" y="2676150"/>
            <a:ext cx="1373505" cy="1060153"/>
          </a:xfrm>
          <a:prstGeom prst="rect">
            <a:avLst/>
          </a:prstGeom>
        </p:spPr>
      </p:pic>
      <p:sp>
        <p:nvSpPr>
          <p:cNvPr id="3" name="TextBox 2">
            <a:extLst>
              <a:ext uri="{FF2B5EF4-FFF2-40B4-BE49-F238E27FC236}">
                <a16:creationId xmlns:a16="http://schemas.microsoft.com/office/drawing/2014/main" id="{A654DDA0-FD0E-7543-AED3-0495AA8EFF11}"/>
              </a:ext>
            </a:extLst>
          </p:cNvPr>
          <p:cNvSpPr txBox="1"/>
          <p:nvPr/>
        </p:nvSpPr>
        <p:spPr>
          <a:xfrm>
            <a:off x="203948" y="2061288"/>
            <a:ext cx="2288246" cy="523220"/>
          </a:xfrm>
          <a:prstGeom prst="rect">
            <a:avLst/>
          </a:prstGeom>
          <a:noFill/>
        </p:spPr>
        <p:txBody>
          <a:bodyPr wrap="square" rtlCol="0">
            <a:spAutoFit/>
          </a:bodyPr>
          <a:lstStyle/>
          <a:p>
            <a:pPr>
              <a:buClr>
                <a:schemeClr val="bg1"/>
              </a:buClr>
            </a:pPr>
            <a:r>
              <a:rPr lang="zh-TW" altLang="en-US" dirty="0">
                <a:solidFill>
                  <a:schemeClr val="bg1"/>
                </a:solidFill>
              </a:rPr>
              <a:t>● </a:t>
            </a:r>
            <a:r>
              <a:rPr lang="zh-CN" altLang="en-US" dirty="0">
                <a:solidFill>
                  <a:schemeClr val="bg1"/>
                </a:solidFill>
              </a:rPr>
              <a:t>任意磁碟數</a:t>
            </a:r>
            <a:endParaRPr lang="en-US" altLang="zh-CN" dirty="0">
              <a:solidFill>
                <a:schemeClr val="bg1"/>
              </a:solidFill>
            </a:endParaRPr>
          </a:p>
          <a:p>
            <a:pPr>
              <a:buClr>
                <a:schemeClr val="bg1"/>
              </a:buClr>
            </a:pPr>
            <a:r>
              <a:rPr lang="zh-TW" altLang="en-US" dirty="0">
                <a:solidFill>
                  <a:schemeClr val="bg1"/>
                </a:solidFill>
              </a:rPr>
              <a:t>● </a:t>
            </a:r>
            <a:r>
              <a:rPr lang="zh-CN" altLang="en-US" dirty="0">
                <a:solidFill>
                  <a:schemeClr val="bg1"/>
                </a:solidFill>
              </a:rPr>
              <a:t>單顆容量各別獨立使用</a:t>
            </a:r>
            <a:endParaRPr lang="en-US" dirty="0">
              <a:solidFill>
                <a:schemeClr val="bg1"/>
              </a:solidFill>
            </a:endParaRPr>
          </a:p>
        </p:txBody>
      </p:sp>
      <p:sp>
        <p:nvSpPr>
          <p:cNvPr id="18" name="文字方塊 17">
            <a:extLst>
              <a:ext uri="{FF2B5EF4-FFF2-40B4-BE49-F238E27FC236}">
                <a16:creationId xmlns:a16="http://schemas.microsoft.com/office/drawing/2014/main" id="{68BC16CB-21C1-48D3-8A84-96306259E674}"/>
              </a:ext>
            </a:extLst>
          </p:cNvPr>
          <p:cNvSpPr txBox="1"/>
          <p:nvPr/>
        </p:nvSpPr>
        <p:spPr>
          <a:xfrm>
            <a:off x="1438918" y="1374540"/>
            <a:ext cx="1163544" cy="304494"/>
          </a:xfrm>
          <a:prstGeom prst="rect">
            <a:avLst/>
          </a:prstGeom>
          <a:noFill/>
        </p:spPr>
        <p:txBody>
          <a:bodyPr wrap="square" rtlCol="0">
            <a:spAutoFit/>
          </a:bodyPr>
          <a:lstStyle/>
          <a:p>
            <a:r>
              <a:rPr lang="en-US" altLang="zh-TW" sz="1600" b="1" dirty="0">
                <a:solidFill>
                  <a:schemeClr val="bg1"/>
                </a:solidFill>
              </a:rPr>
              <a:t>Individual</a:t>
            </a:r>
            <a:endParaRPr lang="zh-TW" altLang="en-US" sz="1600" b="1" dirty="0">
              <a:solidFill>
                <a:schemeClr val="bg1"/>
              </a:solidFill>
            </a:endParaRPr>
          </a:p>
        </p:txBody>
      </p:sp>
      <p:sp>
        <p:nvSpPr>
          <p:cNvPr id="19" name="文字方塊 18">
            <a:extLst>
              <a:ext uri="{FF2B5EF4-FFF2-40B4-BE49-F238E27FC236}">
                <a16:creationId xmlns:a16="http://schemas.microsoft.com/office/drawing/2014/main" id="{6BB64542-8205-4665-B69E-C3AD58EAB805}"/>
              </a:ext>
            </a:extLst>
          </p:cNvPr>
          <p:cNvSpPr txBox="1"/>
          <p:nvPr/>
        </p:nvSpPr>
        <p:spPr>
          <a:xfrm>
            <a:off x="3963002" y="1374540"/>
            <a:ext cx="1163544" cy="304494"/>
          </a:xfrm>
          <a:prstGeom prst="rect">
            <a:avLst/>
          </a:prstGeom>
          <a:noFill/>
        </p:spPr>
        <p:txBody>
          <a:bodyPr wrap="square" rtlCol="0">
            <a:spAutoFit/>
          </a:bodyPr>
          <a:lstStyle/>
          <a:p>
            <a:r>
              <a:rPr lang="en-US" altLang="zh-TW" sz="1600" b="1">
                <a:solidFill>
                  <a:schemeClr val="bg1"/>
                </a:solidFill>
              </a:rPr>
              <a:t>JBOD</a:t>
            </a:r>
            <a:endParaRPr lang="zh-TW" altLang="en-US" sz="1600" b="1">
              <a:solidFill>
                <a:schemeClr val="bg1"/>
              </a:solidFill>
            </a:endParaRPr>
          </a:p>
        </p:txBody>
      </p:sp>
      <p:sp>
        <p:nvSpPr>
          <p:cNvPr id="21" name="文字方塊 20">
            <a:extLst>
              <a:ext uri="{FF2B5EF4-FFF2-40B4-BE49-F238E27FC236}">
                <a16:creationId xmlns:a16="http://schemas.microsoft.com/office/drawing/2014/main" id="{BBAD9163-94BC-4CDA-BFD3-191286502ACB}"/>
              </a:ext>
            </a:extLst>
          </p:cNvPr>
          <p:cNvSpPr txBox="1"/>
          <p:nvPr/>
        </p:nvSpPr>
        <p:spPr>
          <a:xfrm>
            <a:off x="6313813" y="1374540"/>
            <a:ext cx="1163544" cy="304494"/>
          </a:xfrm>
          <a:prstGeom prst="rect">
            <a:avLst/>
          </a:prstGeom>
          <a:noFill/>
        </p:spPr>
        <p:txBody>
          <a:bodyPr wrap="square" rtlCol="0">
            <a:spAutoFit/>
          </a:bodyPr>
          <a:lstStyle/>
          <a:p>
            <a:r>
              <a:rPr lang="en-US" altLang="zh-TW" sz="1600" b="1">
                <a:solidFill>
                  <a:schemeClr val="bg1"/>
                </a:solidFill>
              </a:rPr>
              <a:t>RAID 0</a:t>
            </a:r>
            <a:endParaRPr lang="zh-TW" altLang="en-US" sz="1600" b="1">
              <a:solidFill>
                <a:schemeClr val="bg1"/>
              </a:solidFill>
            </a:endParaRPr>
          </a:p>
        </p:txBody>
      </p:sp>
      <p:sp>
        <p:nvSpPr>
          <p:cNvPr id="22" name="文字方塊 21">
            <a:extLst>
              <a:ext uri="{FF2B5EF4-FFF2-40B4-BE49-F238E27FC236}">
                <a16:creationId xmlns:a16="http://schemas.microsoft.com/office/drawing/2014/main" id="{7795D605-875F-41C3-9E87-7412EA05BF55}"/>
              </a:ext>
            </a:extLst>
          </p:cNvPr>
          <p:cNvSpPr txBox="1"/>
          <p:nvPr/>
        </p:nvSpPr>
        <p:spPr>
          <a:xfrm>
            <a:off x="1438918" y="3024489"/>
            <a:ext cx="1312992" cy="338554"/>
          </a:xfrm>
          <a:prstGeom prst="rect">
            <a:avLst/>
          </a:prstGeom>
          <a:noFill/>
        </p:spPr>
        <p:txBody>
          <a:bodyPr wrap="square" rtlCol="0">
            <a:spAutoFit/>
          </a:bodyPr>
          <a:lstStyle/>
          <a:p>
            <a:r>
              <a:rPr lang="en-US" altLang="zh-TW" sz="1600" b="1" dirty="0">
                <a:solidFill>
                  <a:schemeClr val="bg1"/>
                </a:solidFill>
              </a:rPr>
              <a:t>RAID 1/10</a:t>
            </a:r>
            <a:endParaRPr lang="zh-TW" altLang="en-US" sz="1600" b="1" dirty="0">
              <a:solidFill>
                <a:schemeClr val="bg1"/>
              </a:solidFill>
            </a:endParaRPr>
          </a:p>
        </p:txBody>
      </p:sp>
      <p:sp>
        <p:nvSpPr>
          <p:cNvPr id="23" name="文字方塊 22">
            <a:extLst>
              <a:ext uri="{FF2B5EF4-FFF2-40B4-BE49-F238E27FC236}">
                <a16:creationId xmlns:a16="http://schemas.microsoft.com/office/drawing/2014/main" id="{D6FF3CF4-C6E7-4688-8579-654D49C3D7F4}"/>
              </a:ext>
            </a:extLst>
          </p:cNvPr>
          <p:cNvSpPr txBox="1"/>
          <p:nvPr/>
        </p:nvSpPr>
        <p:spPr>
          <a:xfrm>
            <a:off x="3963002" y="3024489"/>
            <a:ext cx="1163544" cy="338554"/>
          </a:xfrm>
          <a:prstGeom prst="rect">
            <a:avLst/>
          </a:prstGeom>
          <a:noFill/>
        </p:spPr>
        <p:txBody>
          <a:bodyPr wrap="square" rtlCol="0">
            <a:spAutoFit/>
          </a:bodyPr>
          <a:lstStyle/>
          <a:p>
            <a:r>
              <a:rPr lang="en-US" altLang="zh-TW" sz="1600" b="1" dirty="0">
                <a:solidFill>
                  <a:schemeClr val="bg1"/>
                </a:solidFill>
              </a:rPr>
              <a:t>RAID 5</a:t>
            </a:r>
            <a:endParaRPr lang="zh-TW" altLang="en-US" sz="1600" b="1" dirty="0">
              <a:solidFill>
                <a:schemeClr val="bg1"/>
              </a:solidFill>
            </a:endParaRPr>
          </a:p>
        </p:txBody>
      </p:sp>
      <p:sp>
        <p:nvSpPr>
          <p:cNvPr id="24" name="文字方塊 23">
            <a:extLst>
              <a:ext uri="{FF2B5EF4-FFF2-40B4-BE49-F238E27FC236}">
                <a16:creationId xmlns:a16="http://schemas.microsoft.com/office/drawing/2014/main" id="{90B666F7-1B76-4FAE-8816-D051F071DAFD}"/>
              </a:ext>
            </a:extLst>
          </p:cNvPr>
          <p:cNvSpPr txBox="1"/>
          <p:nvPr/>
        </p:nvSpPr>
        <p:spPr>
          <a:xfrm>
            <a:off x="6302760" y="2901379"/>
            <a:ext cx="1701094" cy="584775"/>
          </a:xfrm>
          <a:prstGeom prst="rect">
            <a:avLst/>
          </a:prstGeom>
          <a:noFill/>
        </p:spPr>
        <p:txBody>
          <a:bodyPr wrap="square" rtlCol="0">
            <a:spAutoFit/>
          </a:bodyPr>
          <a:lstStyle/>
          <a:p>
            <a:r>
              <a:rPr lang="en-US" altLang="zh-TW" sz="1600" b="1" dirty="0">
                <a:solidFill>
                  <a:schemeClr val="bg1"/>
                </a:solidFill>
              </a:rPr>
              <a:t>Software ctrl</a:t>
            </a:r>
          </a:p>
          <a:p>
            <a:r>
              <a:rPr lang="en-US" altLang="zh-TW" sz="1600" b="1" dirty="0">
                <a:solidFill>
                  <a:schemeClr val="bg1"/>
                </a:solidFill>
              </a:rPr>
              <a:t>(</a:t>
            </a:r>
            <a:r>
              <a:rPr lang="zh-CN" altLang="en-US" sz="1600" b="1" dirty="0">
                <a:solidFill>
                  <a:schemeClr val="bg1"/>
                </a:solidFill>
              </a:rPr>
              <a:t>出廠預設模式</a:t>
            </a:r>
            <a:r>
              <a:rPr lang="en-US" altLang="zh-CN" sz="1600" b="1" dirty="0">
                <a:solidFill>
                  <a:schemeClr val="bg1"/>
                </a:solidFill>
              </a:rPr>
              <a:t>)</a:t>
            </a:r>
            <a:endParaRPr lang="zh-TW" altLang="en-US" sz="1600" b="1" dirty="0">
              <a:solidFill>
                <a:schemeClr val="bg1"/>
              </a:solidFill>
            </a:endParaRPr>
          </a:p>
        </p:txBody>
      </p:sp>
      <p:sp>
        <p:nvSpPr>
          <p:cNvPr id="25" name="TextBox 2">
            <a:extLst>
              <a:ext uri="{FF2B5EF4-FFF2-40B4-BE49-F238E27FC236}">
                <a16:creationId xmlns:a16="http://schemas.microsoft.com/office/drawing/2014/main" id="{209F5C2B-47A2-45AF-B31E-AAD8F5C26716}"/>
              </a:ext>
            </a:extLst>
          </p:cNvPr>
          <p:cNvSpPr txBox="1"/>
          <p:nvPr/>
        </p:nvSpPr>
        <p:spPr>
          <a:xfrm>
            <a:off x="2751910" y="2061288"/>
            <a:ext cx="2615752" cy="523220"/>
          </a:xfrm>
          <a:prstGeom prst="rect">
            <a:avLst/>
          </a:prstGeom>
          <a:noFill/>
        </p:spPr>
        <p:txBody>
          <a:bodyPr wrap="square" rtlCol="0">
            <a:spAutoFit/>
          </a:bodyPr>
          <a:lstStyle/>
          <a:p>
            <a:pPr>
              <a:buClr>
                <a:schemeClr val="bg1"/>
              </a:buClr>
            </a:pPr>
            <a:r>
              <a:rPr lang="zh-TW" altLang="en-US" dirty="0">
                <a:solidFill>
                  <a:schemeClr val="bg1"/>
                </a:solidFill>
              </a:rPr>
              <a:t>● </a:t>
            </a:r>
            <a:r>
              <a:rPr lang="zh-CN" altLang="en-US" dirty="0">
                <a:solidFill>
                  <a:schemeClr val="bg1"/>
                </a:solidFill>
              </a:rPr>
              <a:t>至少</a:t>
            </a:r>
            <a:r>
              <a:rPr lang="en-US" altLang="zh-CN" dirty="0">
                <a:solidFill>
                  <a:schemeClr val="bg1"/>
                </a:solidFill>
              </a:rPr>
              <a:t> 2 </a:t>
            </a:r>
            <a:r>
              <a:rPr lang="zh-CN" altLang="en-US" dirty="0">
                <a:solidFill>
                  <a:schemeClr val="bg1"/>
                </a:solidFill>
              </a:rPr>
              <a:t>顆磁碟數</a:t>
            </a:r>
            <a:endParaRPr lang="en-US" altLang="zh-CN" dirty="0">
              <a:solidFill>
                <a:schemeClr val="bg1"/>
              </a:solidFill>
            </a:endParaRPr>
          </a:p>
          <a:p>
            <a:pPr>
              <a:buClr>
                <a:schemeClr val="bg1"/>
              </a:buClr>
            </a:pPr>
            <a:r>
              <a:rPr lang="zh-TW" altLang="en-US" dirty="0">
                <a:solidFill>
                  <a:schemeClr val="bg1"/>
                </a:solidFill>
              </a:rPr>
              <a:t>● </a:t>
            </a:r>
            <a:r>
              <a:rPr lang="zh-CN" altLang="en-US" dirty="0">
                <a:solidFill>
                  <a:schemeClr val="bg1"/>
                </a:solidFill>
              </a:rPr>
              <a:t>單顆容量加總使用但無容錯</a:t>
            </a:r>
            <a:endParaRPr lang="en-US" dirty="0">
              <a:solidFill>
                <a:schemeClr val="bg1"/>
              </a:solidFill>
            </a:endParaRPr>
          </a:p>
        </p:txBody>
      </p:sp>
      <p:sp>
        <p:nvSpPr>
          <p:cNvPr id="26" name="TextBox 2">
            <a:extLst>
              <a:ext uri="{FF2B5EF4-FFF2-40B4-BE49-F238E27FC236}">
                <a16:creationId xmlns:a16="http://schemas.microsoft.com/office/drawing/2014/main" id="{ED992B42-BA28-4F96-A331-4BB9AC9B1755}"/>
              </a:ext>
            </a:extLst>
          </p:cNvPr>
          <p:cNvSpPr txBox="1"/>
          <p:nvPr/>
        </p:nvSpPr>
        <p:spPr>
          <a:xfrm>
            <a:off x="5236018" y="2061288"/>
            <a:ext cx="3395481" cy="523220"/>
          </a:xfrm>
          <a:prstGeom prst="rect">
            <a:avLst/>
          </a:prstGeom>
          <a:noFill/>
        </p:spPr>
        <p:txBody>
          <a:bodyPr wrap="none" rtlCol="0">
            <a:spAutoFit/>
          </a:bodyPr>
          <a:lstStyle/>
          <a:p>
            <a:pPr>
              <a:buClr>
                <a:schemeClr val="bg1"/>
              </a:buClr>
            </a:pPr>
            <a:r>
              <a:rPr lang="zh-TW" altLang="en-US" dirty="0">
                <a:solidFill>
                  <a:schemeClr val="bg1"/>
                </a:solidFill>
              </a:rPr>
              <a:t>● </a:t>
            </a:r>
            <a:r>
              <a:rPr lang="zh-CN" altLang="en-US" dirty="0">
                <a:solidFill>
                  <a:schemeClr val="bg1"/>
                </a:solidFill>
              </a:rPr>
              <a:t>至少</a:t>
            </a:r>
            <a:r>
              <a:rPr lang="en-US" altLang="zh-CN" dirty="0">
                <a:solidFill>
                  <a:schemeClr val="bg1"/>
                </a:solidFill>
              </a:rPr>
              <a:t> 2 </a:t>
            </a:r>
            <a:r>
              <a:rPr lang="zh-CN" altLang="en-US" dirty="0">
                <a:solidFill>
                  <a:schemeClr val="bg1"/>
                </a:solidFill>
              </a:rPr>
              <a:t>顆磁碟數</a:t>
            </a:r>
            <a:endParaRPr lang="en-US" altLang="zh-CN" dirty="0">
              <a:solidFill>
                <a:schemeClr val="bg1"/>
              </a:solidFill>
            </a:endParaRPr>
          </a:p>
          <a:p>
            <a:pPr>
              <a:buClr>
                <a:schemeClr val="bg1"/>
              </a:buClr>
            </a:pPr>
            <a:r>
              <a:rPr lang="zh-TW" altLang="en-US" dirty="0">
                <a:solidFill>
                  <a:schemeClr val="bg1"/>
                </a:solidFill>
              </a:rPr>
              <a:t>● </a:t>
            </a:r>
            <a:r>
              <a:rPr lang="zh-CN" altLang="en-US" dirty="0">
                <a:solidFill>
                  <a:schemeClr val="bg1"/>
                </a:solidFill>
              </a:rPr>
              <a:t>單顆容量加總使用，效能最好但無容錯</a:t>
            </a:r>
            <a:endParaRPr lang="en-US" dirty="0">
              <a:solidFill>
                <a:schemeClr val="bg1"/>
              </a:solidFill>
            </a:endParaRPr>
          </a:p>
        </p:txBody>
      </p:sp>
      <p:sp>
        <p:nvSpPr>
          <p:cNvPr id="27" name="TextBox 2">
            <a:extLst>
              <a:ext uri="{FF2B5EF4-FFF2-40B4-BE49-F238E27FC236}">
                <a16:creationId xmlns:a16="http://schemas.microsoft.com/office/drawing/2014/main" id="{EE4C6FD5-4040-4CD7-A2EB-5A13A0E27A13}"/>
              </a:ext>
            </a:extLst>
          </p:cNvPr>
          <p:cNvSpPr txBox="1"/>
          <p:nvPr/>
        </p:nvSpPr>
        <p:spPr>
          <a:xfrm>
            <a:off x="203948" y="3766243"/>
            <a:ext cx="2278188" cy="1169551"/>
          </a:xfrm>
          <a:prstGeom prst="rect">
            <a:avLst/>
          </a:prstGeom>
          <a:noFill/>
        </p:spPr>
        <p:txBody>
          <a:bodyPr wrap="none" rtlCol="0">
            <a:spAutoFit/>
          </a:bodyPr>
          <a:lstStyle/>
          <a:p>
            <a:pPr>
              <a:buClr>
                <a:schemeClr val="bg1"/>
              </a:buClr>
            </a:pPr>
            <a:r>
              <a:rPr lang="zh-TW" altLang="en-US" dirty="0">
                <a:solidFill>
                  <a:schemeClr val="bg1"/>
                </a:solidFill>
              </a:rPr>
              <a:t>●  </a:t>
            </a:r>
            <a:r>
              <a:rPr lang="en-US" altLang="zh-CN" dirty="0">
                <a:solidFill>
                  <a:schemeClr val="bg1"/>
                </a:solidFill>
              </a:rPr>
              <a:t>2</a:t>
            </a:r>
            <a:r>
              <a:rPr lang="zh-TW" altLang="en-US" dirty="0">
                <a:solidFill>
                  <a:schemeClr val="bg1"/>
                </a:solidFill>
              </a:rPr>
              <a:t> 或</a:t>
            </a:r>
            <a:r>
              <a:rPr lang="en-US" altLang="zh-CN" dirty="0">
                <a:solidFill>
                  <a:schemeClr val="bg1"/>
                </a:solidFill>
              </a:rPr>
              <a:t> 4 </a:t>
            </a:r>
            <a:r>
              <a:rPr lang="zh-CN" altLang="en-US" dirty="0">
                <a:solidFill>
                  <a:schemeClr val="bg1"/>
                </a:solidFill>
              </a:rPr>
              <a:t>顆磁碟數</a:t>
            </a:r>
            <a:endParaRPr lang="en-US" altLang="zh-CN" dirty="0">
              <a:solidFill>
                <a:schemeClr val="bg1"/>
              </a:solidFill>
            </a:endParaRPr>
          </a:p>
          <a:p>
            <a:pPr>
              <a:buClr>
                <a:schemeClr val="bg1"/>
              </a:buClr>
            </a:pPr>
            <a:r>
              <a:rPr lang="zh-TW" altLang="en-US" dirty="0">
                <a:solidFill>
                  <a:schemeClr val="bg1"/>
                </a:solidFill>
              </a:rPr>
              <a:t>●  </a:t>
            </a:r>
            <a:r>
              <a:rPr lang="en-US" altLang="zh-CN" dirty="0">
                <a:solidFill>
                  <a:schemeClr val="bg1"/>
                </a:solidFill>
              </a:rPr>
              <a:t>RAID 1: </a:t>
            </a:r>
          </a:p>
          <a:p>
            <a:pPr>
              <a:buClr>
                <a:schemeClr val="bg1"/>
              </a:buClr>
            </a:pPr>
            <a:r>
              <a:rPr lang="zh-TW" altLang="en-US" dirty="0">
                <a:solidFill>
                  <a:schemeClr val="bg1"/>
                </a:solidFill>
              </a:rPr>
              <a:t>    </a:t>
            </a:r>
            <a:r>
              <a:rPr lang="zh-CN" altLang="en-US" dirty="0">
                <a:solidFill>
                  <a:schemeClr val="bg1"/>
                </a:solidFill>
              </a:rPr>
              <a:t>損失單顆容量以作容錯</a:t>
            </a:r>
            <a:r>
              <a:rPr lang="en-US" altLang="zh-CN" dirty="0">
                <a:solidFill>
                  <a:schemeClr val="bg1"/>
                </a:solidFill>
              </a:rPr>
              <a:t> </a:t>
            </a:r>
          </a:p>
          <a:p>
            <a:pPr>
              <a:buClr>
                <a:schemeClr val="bg1"/>
              </a:buClr>
            </a:pPr>
            <a:r>
              <a:rPr lang="en-US" altLang="zh-CN" dirty="0">
                <a:solidFill>
                  <a:schemeClr val="bg1"/>
                </a:solidFill>
              </a:rPr>
              <a:t>    RAID 10: </a:t>
            </a:r>
          </a:p>
          <a:p>
            <a:pPr>
              <a:buClr>
                <a:schemeClr val="bg1"/>
              </a:buClr>
            </a:pPr>
            <a:r>
              <a:rPr lang="zh-TW" altLang="en-US" dirty="0">
                <a:solidFill>
                  <a:schemeClr val="bg1"/>
                </a:solidFill>
              </a:rPr>
              <a:t>    </a:t>
            </a:r>
            <a:r>
              <a:rPr lang="zh-CN" altLang="en-US" dirty="0">
                <a:solidFill>
                  <a:schemeClr val="bg1"/>
                </a:solidFill>
              </a:rPr>
              <a:t>損失兩顆容量以作容錯</a:t>
            </a:r>
            <a:endParaRPr lang="en-US" altLang="zh-CN" dirty="0">
              <a:solidFill>
                <a:schemeClr val="bg1"/>
              </a:solidFill>
            </a:endParaRPr>
          </a:p>
        </p:txBody>
      </p:sp>
      <p:sp>
        <p:nvSpPr>
          <p:cNvPr id="28" name="TextBox 2">
            <a:extLst>
              <a:ext uri="{FF2B5EF4-FFF2-40B4-BE49-F238E27FC236}">
                <a16:creationId xmlns:a16="http://schemas.microsoft.com/office/drawing/2014/main" id="{ED5446BD-0493-4AE0-8258-021266F71647}"/>
              </a:ext>
            </a:extLst>
          </p:cNvPr>
          <p:cNvSpPr txBox="1"/>
          <p:nvPr/>
        </p:nvSpPr>
        <p:spPr>
          <a:xfrm>
            <a:off x="2751910" y="3766243"/>
            <a:ext cx="2185218" cy="738664"/>
          </a:xfrm>
          <a:prstGeom prst="rect">
            <a:avLst/>
          </a:prstGeom>
          <a:noFill/>
        </p:spPr>
        <p:txBody>
          <a:bodyPr wrap="square" rtlCol="0">
            <a:spAutoFit/>
          </a:bodyPr>
          <a:lstStyle/>
          <a:p>
            <a:pPr>
              <a:buClr>
                <a:schemeClr val="bg1"/>
              </a:buClr>
            </a:pPr>
            <a:r>
              <a:rPr lang="zh-TW" altLang="en-US" dirty="0">
                <a:solidFill>
                  <a:schemeClr val="bg1"/>
                </a:solidFill>
              </a:rPr>
              <a:t>●</a:t>
            </a:r>
            <a:r>
              <a:rPr lang="en-US" altLang="zh-TW" dirty="0">
                <a:solidFill>
                  <a:schemeClr val="bg1"/>
                </a:solidFill>
              </a:rPr>
              <a:t> </a:t>
            </a:r>
            <a:r>
              <a:rPr lang="zh-CN" altLang="en-US" dirty="0">
                <a:solidFill>
                  <a:schemeClr val="bg1"/>
                </a:solidFill>
              </a:rPr>
              <a:t>至少</a:t>
            </a:r>
            <a:r>
              <a:rPr lang="en-US" altLang="zh-CN" dirty="0">
                <a:solidFill>
                  <a:schemeClr val="bg1"/>
                </a:solidFill>
              </a:rPr>
              <a:t> 3 </a:t>
            </a:r>
            <a:r>
              <a:rPr lang="zh-CN" altLang="en-US" dirty="0">
                <a:solidFill>
                  <a:schemeClr val="bg1"/>
                </a:solidFill>
              </a:rPr>
              <a:t>顆磁碟數</a:t>
            </a:r>
            <a:endParaRPr lang="en-US" altLang="zh-CN" dirty="0">
              <a:solidFill>
                <a:schemeClr val="bg1"/>
              </a:solidFill>
            </a:endParaRPr>
          </a:p>
          <a:p>
            <a:pPr>
              <a:buClr>
                <a:schemeClr val="bg1"/>
              </a:buClr>
            </a:pPr>
            <a:r>
              <a:rPr lang="zh-TW" altLang="en-US" dirty="0">
                <a:solidFill>
                  <a:schemeClr val="bg1"/>
                </a:solidFill>
              </a:rPr>
              <a:t>● </a:t>
            </a:r>
            <a:r>
              <a:rPr lang="zh-CN" altLang="en-US" dirty="0">
                <a:solidFill>
                  <a:schemeClr val="bg1"/>
                </a:solidFill>
              </a:rPr>
              <a:t>損失單顆容量以作容錯</a:t>
            </a:r>
            <a:r>
              <a:rPr lang="zh-TW" altLang="en-US" dirty="0">
                <a:solidFill>
                  <a:schemeClr val="bg1"/>
                </a:solidFill>
              </a:rPr>
              <a:t>，  </a:t>
            </a:r>
            <a:endParaRPr lang="en-US" altLang="zh-TW" dirty="0">
              <a:solidFill>
                <a:schemeClr val="bg1"/>
              </a:solidFill>
            </a:endParaRPr>
          </a:p>
          <a:p>
            <a:pPr>
              <a:buClr>
                <a:schemeClr val="bg1"/>
              </a:buClr>
            </a:pPr>
            <a:r>
              <a:rPr lang="zh-TW" altLang="en-US" dirty="0">
                <a:solidFill>
                  <a:schemeClr val="bg1"/>
                </a:solidFill>
              </a:rPr>
              <a:t>   </a:t>
            </a:r>
            <a:r>
              <a:rPr lang="zh-CN" altLang="en-US" dirty="0">
                <a:solidFill>
                  <a:schemeClr val="bg1"/>
                </a:solidFill>
              </a:rPr>
              <a:t>效能次好</a:t>
            </a:r>
            <a:endParaRPr lang="en-US" dirty="0">
              <a:solidFill>
                <a:schemeClr val="bg1"/>
              </a:solidFill>
            </a:endParaRPr>
          </a:p>
        </p:txBody>
      </p:sp>
      <p:sp>
        <p:nvSpPr>
          <p:cNvPr id="29" name="TextBox 2">
            <a:extLst>
              <a:ext uri="{FF2B5EF4-FFF2-40B4-BE49-F238E27FC236}">
                <a16:creationId xmlns:a16="http://schemas.microsoft.com/office/drawing/2014/main" id="{1F72893A-70EE-4923-AC1B-CBFFCA33D635}"/>
              </a:ext>
            </a:extLst>
          </p:cNvPr>
          <p:cNvSpPr txBox="1"/>
          <p:nvPr/>
        </p:nvSpPr>
        <p:spPr>
          <a:xfrm>
            <a:off x="5236018" y="3766243"/>
            <a:ext cx="2186817" cy="954107"/>
          </a:xfrm>
          <a:prstGeom prst="rect">
            <a:avLst/>
          </a:prstGeom>
          <a:noFill/>
        </p:spPr>
        <p:txBody>
          <a:bodyPr wrap="none" rtlCol="0">
            <a:spAutoFit/>
          </a:bodyPr>
          <a:lstStyle/>
          <a:p>
            <a:pPr>
              <a:buClr>
                <a:schemeClr val="bg1"/>
              </a:buClr>
            </a:pPr>
            <a:r>
              <a:rPr lang="zh-TW" altLang="en-US" dirty="0">
                <a:solidFill>
                  <a:schemeClr val="bg1"/>
                </a:solidFill>
              </a:rPr>
              <a:t>● </a:t>
            </a:r>
            <a:r>
              <a:rPr lang="zh-CN" altLang="en-US" dirty="0">
                <a:solidFill>
                  <a:schemeClr val="bg1"/>
                </a:solidFill>
              </a:rPr>
              <a:t>任意磁碟數</a:t>
            </a:r>
            <a:endParaRPr lang="en-US" altLang="zh-CN" dirty="0">
              <a:solidFill>
                <a:schemeClr val="bg1"/>
              </a:solidFill>
            </a:endParaRPr>
          </a:p>
          <a:p>
            <a:pPr>
              <a:buClr>
                <a:schemeClr val="bg1"/>
              </a:buClr>
            </a:pPr>
            <a:r>
              <a:rPr lang="zh-TW" altLang="en-US" dirty="0">
                <a:solidFill>
                  <a:schemeClr val="bg1"/>
                </a:solidFill>
              </a:rPr>
              <a:t>● </a:t>
            </a:r>
            <a:r>
              <a:rPr lang="zh-CN" altLang="en-US" dirty="0">
                <a:solidFill>
                  <a:schemeClr val="bg1"/>
                </a:solidFill>
              </a:rPr>
              <a:t>允許</a:t>
            </a:r>
            <a:r>
              <a:rPr lang="en-US" altLang="zh-CN" dirty="0">
                <a:solidFill>
                  <a:schemeClr val="bg1"/>
                </a:solidFill>
              </a:rPr>
              <a:t> QNAP NAS QTS </a:t>
            </a:r>
          </a:p>
          <a:p>
            <a:pPr>
              <a:buClr>
                <a:schemeClr val="bg1"/>
              </a:buClr>
            </a:pPr>
            <a:r>
              <a:rPr lang="zh-TW" altLang="en-US" dirty="0">
                <a:solidFill>
                  <a:schemeClr val="bg1"/>
                </a:solidFill>
              </a:rPr>
              <a:t>       </a:t>
            </a:r>
            <a:r>
              <a:rPr lang="zh-CN" altLang="en-US" dirty="0">
                <a:solidFill>
                  <a:schemeClr val="bg1"/>
                </a:solidFill>
              </a:rPr>
              <a:t>與</a:t>
            </a:r>
            <a:r>
              <a:rPr lang="en-US" altLang="zh-CN" dirty="0">
                <a:solidFill>
                  <a:schemeClr val="bg1"/>
                </a:solidFill>
              </a:rPr>
              <a:t> Windows/macOS </a:t>
            </a:r>
          </a:p>
          <a:p>
            <a:pPr>
              <a:buClr>
                <a:schemeClr val="bg1"/>
              </a:buClr>
            </a:pPr>
            <a:r>
              <a:rPr lang="en-US" altLang="zh-CN" dirty="0">
                <a:solidFill>
                  <a:schemeClr val="bg1"/>
                </a:solidFill>
              </a:rPr>
              <a:t>      </a:t>
            </a:r>
            <a:r>
              <a:rPr lang="zh-TW" altLang="en-US" dirty="0">
                <a:solidFill>
                  <a:schemeClr val="bg1"/>
                </a:solidFill>
              </a:rPr>
              <a:t> </a:t>
            </a:r>
            <a:r>
              <a:rPr lang="zh-CN" altLang="en-US" dirty="0">
                <a:solidFill>
                  <a:schemeClr val="bg1"/>
                </a:solidFill>
              </a:rPr>
              <a:t>工具軟體進階設定</a:t>
            </a:r>
            <a:r>
              <a:rPr lang="en-US" altLang="zh-CN"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1526050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2564E-0EE7-644D-966E-EF5DDB23068F}"/>
              </a:ext>
            </a:extLst>
          </p:cNvPr>
          <p:cNvSpPr>
            <a:spLocks noGrp="1"/>
          </p:cNvSpPr>
          <p:nvPr>
            <p:ph type="ctrTitle"/>
          </p:nvPr>
        </p:nvSpPr>
        <p:spPr/>
        <p:txBody>
          <a:bodyPr/>
          <a:lstStyle/>
          <a:p>
            <a:r>
              <a:rPr lang="zh-CN" altLang="en-US" sz="3200"/>
              <a:t>出廠預設模式使用硬體開關切換磁碟模式</a:t>
            </a:r>
            <a:endParaRPr lang="en-US" sz="3200">
              <a:latin typeface="+mj-lt"/>
            </a:endParaRPr>
          </a:p>
        </p:txBody>
      </p:sp>
      <p:pic>
        <p:nvPicPr>
          <p:cNvPr id="6" name="圖片 5">
            <a:extLst>
              <a:ext uri="{FF2B5EF4-FFF2-40B4-BE49-F238E27FC236}">
                <a16:creationId xmlns:a16="http://schemas.microsoft.com/office/drawing/2014/main" id="{DC5DA22D-BB12-40EF-8D0D-666D6E8A04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8959" y="1138048"/>
            <a:ext cx="499297" cy="499297"/>
          </a:xfrm>
          <a:prstGeom prst="rect">
            <a:avLst/>
          </a:prstGeom>
        </p:spPr>
      </p:pic>
      <p:pic>
        <p:nvPicPr>
          <p:cNvPr id="8" name="圖片 7">
            <a:extLst>
              <a:ext uri="{FF2B5EF4-FFF2-40B4-BE49-F238E27FC236}">
                <a16:creationId xmlns:a16="http://schemas.microsoft.com/office/drawing/2014/main" id="{D665B738-F8F6-4DD6-A250-4B38A7996B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53224" y="1138048"/>
            <a:ext cx="499297" cy="499297"/>
          </a:xfrm>
          <a:prstGeom prst="rect">
            <a:avLst/>
          </a:prstGeom>
        </p:spPr>
      </p:pic>
      <p:pic>
        <p:nvPicPr>
          <p:cNvPr id="10" name="圖片 9">
            <a:extLst>
              <a:ext uri="{FF2B5EF4-FFF2-40B4-BE49-F238E27FC236}">
                <a16:creationId xmlns:a16="http://schemas.microsoft.com/office/drawing/2014/main" id="{43E0FE74-007C-4FFE-80AD-FB6E65867D8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14438" y="1138048"/>
            <a:ext cx="499297" cy="499297"/>
          </a:xfrm>
          <a:prstGeom prst="rect">
            <a:avLst/>
          </a:prstGeom>
        </p:spPr>
      </p:pic>
      <p:pic>
        <p:nvPicPr>
          <p:cNvPr id="24" name="圖片 23">
            <a:extLst>
              <a:ext uri="{FF2B5EF4-FFF2-40B4-BE49-F238E27FC236}">
                <a16:creationId xmlns:a16="http://schemas.microsoft.com/office/drawing/2014/main" id="{5EAAD22E-2D50-4DE6-9147-2752E4B9017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76251" y="2217177"/>
            <a:ext cx="1587288" cy="2225563"/>
          </a:xfrm>
          <a:prstGeom prst="rect">
            <a:avLst/>
          </a:prstGeom>
        </p:spPr>
      </p:pic>
      <p:sp>
        <p:nvSpPr>
          <p:cNvPr id="3" name="TextBox 2">
            <a:extLst>
              <a:ext uri="{FF2B5EF4-FFF2-40B4-BE49-F238E27FC236}">
                <a16:creationId xmlns:a16="http://schemas.microsoft.com/office/drawing/2014/main" id="{5535CFBE-938D-FF43-A352-CE1A807BD407}"/>
              </a:ext>
            </a:extLst>
          </p:cNvPr>
          <p:cNvSpPr txBox="1"/>
          <p:nvPr/>
        </p:nvSpPr>
        <p:spPr>
          <a:xfrm>
            <a:off x="591422" y="1376028"/>
            <a:ext cx="1376290" cy="646331"/>
          </a:xfrm>
          <a:prstGeom prst="rect">
            <a:avLst/>
          </a:prstGeom>
          <a:noFill/>
        </p:spPr>
        <p:txBody>
          <a:bodyPr wrap="square" rtlCol="0">
            <a:spAutoFit/>
          </a:bodyPr>
          <a:lstStyle/>
          <a:p>
            <a:r>
              <a:rPr lang="zh-CN" altLang="en-US" sz="1200" dirty="0">
                <a:solidFill>
                  <a:schemeClr val="bg1"/>
                </a:solidFill>
              </a:rPr>
              <a:t>出廠預設為</a:t>
            </a:r>
            <a:r>
              <a:rPr lang="en-US" altLang="zh-CN" sz="1200" dirty="0">
                <a:solidFill>
                  <a:schemeClr val="bg1"/>
                </a:solidFill>
              </a:rPr>
              <a:t> Software Ctrl </a:t>
            </a:r>
          </a:p>
          <a:p>
            <a:r>
              <a:rPr lang="zh-TW" altLang="en-US" sz="1200" dirty="0">
                <a:solidFill>
                  <a:schemeClr val="bg1"/>
                </a:solidFill>
              </a:rPr>
              <a:t>軟體控制模式</a:t>
            </a:r>
            <a:endParaRPr lang="en-US" sz="1200" dirty="0">
              <a:solidFill>
                <a:schemeClr val="bg1"/>
              </a:solidFill>
            </a:endParaRPr>
          </a:p>
        </p:txBody>
      </p:sp>
      <p:sp>
        <p:nvSpPr>
          <p:cNvPr id="17" name="TextBox 16">
            <a:extLst>
              <a:ext uri="{FF2B5EF4-FFF2-40B4-BE49-F238E27FC236}">
                <a16:creationId xmlns:a16="http://schemas.microsoft.com/office/drawing/2014/main" id="{E4BC9742-0A4A-CC47-A27D-B9E6A0984CE9}"/>
              </a:ext>
            </a:extLst>
          </p:cNvPr>
          <p:cNvSpPr txBox="1"/>
          <p:nvPr/>
        </p:nvSpPr>
        <p:spPr>
          <a:xfrm>
            <a:off x="2666866" y="1376028"/>
            <a:ext cx="2674330" cy="800219"/>
          </a:xfrm>
          <a:prstGeom prst="rect">
            <a:avLst/>
          </a:prstGeom>
          <a:noFill/>
        </p:spPr>
        <p:txBody>
          <a:bodyPr wrap="square" rtlCol="0">
            <a:spAutoFit/>
          </a:bodyPr>
          <a:lstStyle/>
          <a:p>
            <a:r>
              <a:rPr lang="zh-CN" altLang="en-US" sz="1200">
                <a:solidFill>
                  <a:schemeClr val="bg1"/>
                </a:solidFill>
              </a:rPr>
              <a:t>機背指撥開關切換到其他磁碟模式</a:t>
            </a:r>
            <a:endParaRPr lang="en-US" altLang="zh-CN" sz="1200">
              <a:solidFill>
                <a:schemeClr val="bg1"/>
              </a:solidFill>
            </a:endParaRPr>
          </a:p>
          <a:p>
            <a:endParaRPr lang="en-US" altLang="zh-CN" sz="1200">
              <a:solidFill>
                <a:schemeClr val="bg1"/>
              </a:solidFill>
            </a:endParaRPr>
          </a:p>
          <a:p>
            <a:r>
              <a:rPr lang="zh-CN" altLang="en-US" sz="1100" i="1">
                <a:solidFill>
                  <a:schemeClr val="bg1"/>
                </a:solidFill>
              </a:rPr>
              <a:t>注意</a:t>
            </a:r>
            <a:r>
              <a:rPr lang="en-US" altLang="zh-CN" sz="1100" i="1">
                <a:solidFill>
                  <a:schemeClr val="bg1"/>
                </a:solidFill>
              </a:rPr>
              <a:t>: </a:t>
            </a:r>
            <a:r>
              <a:rPr lang="zh-CN" altLang="en-US" sz="1100" i="1">
                <a:solidFill>
                  <a:schemeClr val="bg1"/>
                </a:solidFill>
              </a:rPr>
              <a:t>非</a:t>
            </a:r>
            <a:r>
              <a:rPr lang="en-US" altLang="zh-CN" sz="1100" i="1">
                <a:solidFill>
                  <a:schemeClr val="bg1"/>
                </a:solidFill>
              </a:rPr>
              <a:t> Software Ctrl </a:t>
            </a:r>
            <a:r>
              <a:rPr lang="zh-CN" altLang="en-US" sz="1100" i="1">
                <a:solidFill>
                  <a:schemeClr val="bg1"/>
                </a:solidFill>
              </a:rPr>
              <a:t>模式下，並不允許</a:t>
            </a:r>
            <a:r>
              <a:rPr lang="en-US" altLang="zh-CN" sz="1100" i="1">
                <a:solidFill>
                  <a:schemeClr val="bg1"/>
                </a:solidFill>
              </a:rPr>
              <a:t> QTS &amp; </a:t>
            </a:r>
            <a:r>
              <a:rPr lang="zh-CN" altLang="en-US" sz="1100" i="1">
                <a:solidFill>
                  <a:schemeClr val="bg1"/>
                </a:solidFill>
              </a:rPr>
              <a:t>工具軟體建立或移除磁碟組態</a:t>
            </a:r>
            <a:endParaRPr lang="en-US" sz="1100" i="1">
              <a:solidFill>
                <a:schemeClr val="bg1"/>
              </a:solidFill>
            </a:endParaRPr>
          </a:p>
        </p:txBody>
      </p:sp>
      <p:sp>
        <p:nvSpPr>
          <p:cNvPr id="23" name="TextBox 22">
            <a:extLst>
              <a:ext uri="{FF2B5EF4-FFF2-40B4-BE49-F238E27FC236}">
                <a16:creationId xmlns:a16="http://schemas.microsoft.com/office/drawing/2014/main" id="{54A7FAAC-11AB-0546-B3D8-FAB936F35FAD}"/>
              </a:ext>
            </a:extLst>
          </p:cNvPr>
          <p:cNvSpPr txBox="1"/>
          <p:nvPr/>
        </p:nvSpPr>
        <p:spPr>
          <a:xfrm>
            <a:off x="6069700" y="1376028"/>
            <a:ext cx="2006408" cy="646331"/>
          </a:xfrm>
          <a:prstGeom prst="rect">
            <a:avLst/>
          </a:prstGeom>
          <a:noFill/>
        </p:spPr>
        <p:txBody>
          <a:bodyPr wrap="square" rtlCol="0">
            <a:spAutoFit/>
          </a:bodyPr>
          <a:lstStyle/>
          <a:p>
            <a:r>
              <a:rPr lang="zh-CN" altLang="en-US" sz="1200">
                <a:solidFill>
                  <a:schemeClr val="bg1"/>
                </a:solidFill>
              </a:rPr>
              <a:t>按壓</a:t>
            </a:r>
            <a:r>
              <a:rPr lang="en-US" altLang="zh-CN" sz="1200">
                <a:solidFill>
                  <a:schemeClr val="bg1"/>
                </a:solidFill>
              </a:rPr>
              <a:t> “SET” </a:t>
            </a:r>
            <a:r>
              <a:rPr lang="zh-CN" altLang="en-US" sz="1200">
                <a:solidFill>
                  <a:schemeClr val="bg1"/>
                </a:solidFill>
              </a:rPr>
              <a:t>鍵三秒直到</a:t>
            </a:r>
            <a:r>
              <a:rPr lang="zh-TW" altLang="en-US" sz="1200">
                <a:solidFill>
                  <a:schemeClr val="bg1"/>
                </a:solidFill>
              </a:rPr>
              <a:t>嗶聲出現即可設為</a:t>
            </a:r>
            <a:r>
              <a:rPr lang="zh-CN" altLang="en-US" sz="1200">
                <a:solidFill>
                  <a:schemeClr val="bg1"/>
                </a:solidFill>
              </a:rPr>
              <a:t>新模式</a:t>
            </a:r>
            <a:r>
              <a:rPr lang="en-US" altLang="zh-CN" sz="1200">
                <a:solidFill>
                  <a:schemeClr val="bg1"/>
                </a:solidFill>
              </a:rPr>
              <a:t>*</a:t>
            </a:r>
            <a:r>
              <a:rPr lang="en-US" altLang="zh-TW" sz="1200">
                <a:solidFill>
                  <a:schemeClr val="bg1"/>
                </a:solidFill>
              </a:rPr>
              <a:t> </a:t>
            </a:r>
          </a:p>
          <a:p>
            <a:r>
              <a:rPr lang="en-US" altLang="zh-CN" sz="1200">
                <a:solidFill>
                  <a:schemeClr val="bg1"/>
                </a:solidFill>
              </a:rPr>
              <a:t>*</a:t>
            </a:r>
            <a:r>
              <a:rPr lang="zh-CN" altLang="en-US" sz="1200">
                <a:solidFill>
                  <a:schemeClr val="bg1"/>
                </a:solidFill>
              </a:rPr>
              <a:t>硬碟資料會被抹除</a:t>
            </a:r>
            <a:endParaRPr lang="en-US" sz="1200">
              <a:solidFill>
                <a:schemeClr val="bg1"/>
              </a:solidFill>
            </a:endParaRPr>
          </a:p>
        </p:txBody>
      </p:sp>
      <p:pic>
        <p:nvPicPr>
          <p:cNvPr id="25" name="圖片 14">
            <a:extLst>
              <a:ext uri="{FF2B5EF4-FFF2-40B4-BE49-F238E27FC236}">
                <a16:creationId xmlns:a16="http://schemas.microsoft.com/office/drawing/2014/main" id="{4BC91133-20AD-A14C-95ED-23D4D1C3DFD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21130"/>
          <a:stretch/>
        </p:blipFill>
        <p:spPr>
          <a:xfrm>
            <a:off x="319074" y="2335927"/>
            <a:ext cx="1527142" cy="1178739"/>
          </a:xfrm>
          <a:prstGeom prst="rect">
            <a:avLst/>
          </a:prstGeom>
        </p:spPr>
      </p:pic>
      <p:sp>
        <p:nvSpPr>
          <p:cNvPr id="27" name="文字方塊 23">
            <a:extLst>
              <a:ext uri="{FF2B5EF4-FFF2-40B4-BE49-F238E27FC236}">
                <a16:creationId xmlns:a16="http://schemas.microsoft.com/office/drawing/2014/main" id="{D4C06994-FA41-694E-A3C4-EC64B7F88BB0}"/>
              </a:ext>
            </a:extLst>
          </p:cNvPr>
          <p:cNvSpPr txBox="1"/>
          <p:nvPr/>
        </p:nvSpPr>
        <p:spPr>
          <a:xfrm>
            <a:off x="375470" y="3514666"/>
            <a:ext cx="1567469" cy="584775"/>
          </a:xfrm>
          <a:prstGeom prst="rect">
            <a:avLst/>
          </a:prstGeom>
          <a:noFill/>
        </p:spPr>
        <p:txBody>
          <a:bodyPr wrap="square" rtlCol="0">
            <a:spAutoFit/>
          </a:bodyPr>
          <a:lstStyle/>
          <a:p>
            <a:r>
              <a:rPr lang="en-US" altLang="zh-TW" sz="1600" b="1">
                <a:solidFill>
                  <a:schemeClr val="bg1"/>
                </a:solidFill>
              </a:rPr>
              <a:t>Software ctrl</a:t>
            </a:r>
          </a:p>
          <a:p>
            <a:r>
              <a:rPr lang="en-US" altLang="zh-TW" sz="1600" b="1">
                <a:solidFill>
                  <a:schemeClr val="bg1"/>
                </a:solidFill>
              </a:rPr>
              <a:t>(</a:t>
            </a:r>
            <a:r>
              <a:rPr lang="zh-CN" altLang="en-US" sz="1600" b="1">
                <a:solidFill>
                  <a:schemeClr val="bg1"/>
                </a:solidFill>
              </a:rPr>
              <a:t>出廠預設模式</a:t>
            </a:r>
            <a:r>
              <a:rPr lang="en-US" altLang="zh-CN" sz="1600" b="1">
                <a:solidFill>
                  <a:schemeClr val="bg1"/>
                </a:solidFill>
              </a:rPr>
              <a:t>)</a:t>
            </a:r>
            <a:endParaRPr lang="zh-TW" altLang="en-US" sz="1600" b="1">
              <a:solidFill>
                <a:schemeClr val="bg1"/>
              </a:solidFill>
            </a:endParaRPr>
          </a:p>
        </p:txBody>
      </p:sp>
      <p:pic>
        <p:nvPicPr>
          <p:cNvPr id="28" name="圖片 15">
            <a:extLst>
              <a:ext uri="{FF2B5EF4-FFF2-40B4-BE49-F238E27FC236}">
                <a16:creationId xmlns:a16="http://schemas.microsoft.com/office/drawing/2014/main" id="{DDE47E54-C2CF-1448-B33C-12DBD523A80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083162" y="2335927"/>
            <a:ext cx="950499" cy="1674831"/>
          </a:xfrm>
          <a:prstGeom prst="rect">
            <a:avLst/>
          </a:prstGeom>
        </p:spPr>
      </p:pic>
      <p:sp>
        <p:nvSpPr>
          <p:cNvPr id="29" name="文字方塊 23">
            <a:extLst>
              <a:ext uri="{FF2B5EF4-FFF2-40B4-BE49-F238E27FC236}">
                <a16:creationId xmlns:a16="http://schemas.microsoft.com/office/drawing/2014/main" id="{EE292D35-FC0B-A74A-8869-0AAE381A4DCA}"/>
              </a:ext>
            </a:extLst>
          </p:cNvPr>
          <p:cNvSpPr txBox="1"/>
          <p:nvPr/>
        </p:nvSpPr>
        <p:spPr>
          <a:xfrm>
            <a:off x="2645491" y="4010758"/>
            <a:ext cx="2077127" cy="584775"/>
          </a:xfrm>
          <a:prstGeom prst="rect">
            <a:avLst/>
          </a:prstGeom>
          <a:noFill/>
        </p:spPr>
        <p:txBody>
          <a:bodyPr wrap="square" rtlCol="0">
            <a:spAutoFit/>
          </a:bodyPr>
          <a:lstStyle/>
          <a:p>
            <a:r>
              <a:rPr lang="en-US" altLang="zh-TW" sz="1600" b="1" dirty="0">
                <a:solidFill>
                  <a:schemeClr val="bg1"/>
                </a:solidFill>
              </a:rPr>
              <a:t>Individual | JBOD</a:t>
            </a:r>
          </a:p>
          <a:p>
            <a:r>
              <a:rPr lang="en-US" altLang="zh-TW" sz="1600" b="1" dirty="0">
                <a:solidFill>
                  <a:schemeClr val="bg1"/>
                </a:solidFill>
              </a:rPr>
              <a:t>RAID 1/10 | RAID</a:t>
            </a:r>
            <a:r>
              <a:rPr lang="zh-TW" altLang="en-US" sz="1600" b="1" dirty="0">
                <a:solidFill>
                  <a:schemeClr val="bg1"/>
                </a:solidFill>
              </a:rPr>
              <a:t> </a:t>
            </a:r>
            <a:r>
              <a:rPr lang="en-US" altLang="zh-TW" sz="1600" b="1" dirty="0">
                <a:solidFill>
                  <a:schemeClr val="bg1"/>
                </a:solidFill>
              </a:rPr>
              <a:t>5 </a:t>
            </a:r>
            <a:endParaRPr lang="zh-TW" altLang="en-US" sz="1600" b="1" dirty="0">
              <a:solidFill>
                <a:schemeClr val="bg1"/>
              </a:solidFill>
            </a:endParaRPr>
          </a:p>
        </p:txBody>
      </p:sp>
    </p:spTree>
    <p:extLst>
      <p:ext uri="{BB962C8B-B14F-4D97-AF65-F5344CB8AC3E}">
        <p14:creationId xmlns:p14="http://schemas.microsoft.com/office/powerpoint/2010/main" val="2793921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2564E-0EE7-644D-966E-EF5DDB23068F}"/>
              </a:ext>
            </a:extLst>
          </p:cNvPr>
          <p:cNvSpPr>
            <a:spLocks noGrp="1"/>
          </p:cNvSpPr>
          <p:nvPr>
            <p:ph type="ctrTitle"/>
          </p:nvPr>
        </p:nvSpPr>
        <p:spPr/>
        <p:txBody>
          <a:bodyPr/>
          <a:lstStyle/>
          <a:p>
            <a:r>
              <a:rPr lang="zh-CN" altLang="en-US" sz="3200"/>
              <a:t>直接使用硬體開關切換磁碟模式</a:t>
            </a:r>
            <a:endParaRPr lang="en-US" sz="3200">
              <a:latin typeface="+mj-lt"/>
            </a:endParaRPr>
          </a:p>
        </p:txBody>
      </p:sp>
      <p:pic>
        <p:nvPicPr>
          <p:cNvPr id="6" name="圖片 5">
            <a:extLst>
              <a:ext uri="{FF2B5EF4-FFF2-40B4-BE49-F238E27FC236}">
                <a16:creationId xmlns:a16="http://schemas.microsoft.com/office/drawing/2014/main" id="{DC5DA22D-BB12-40EF-8D0D-666D6E8A04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4676" y="1098391"/>
            <a:ext cx="499297" cy="499297"/>
          </a:xfrm>
          <a:prstGeom prst="rect">
            <a:avLst/>
          </a:prstGeom>
        </p:spPr>
      </p:pic>
      <p:pic>
        <p:nvPicPr>
          <p:cNvPr id="8" name="圖片 7">
            <a:extLst>
              <a:ext uri="{FF2B5EF4-FFF2-40B4-BE49-F238E27FC236}">
                <a16:creationId xmlns:a16="http://schemas.microsoft.com/office/drawing/2014/main" id="{D665B738-F8F6-4DD6-A250-4B38A7996BF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75067" y="1098391"/>
            <a:ext cx="499297" cy="499297"/>
          </a:xfrm>
          <a:prstGeom prst="rect">
            <a:avLst/>
          </a:prstGeom>
        </p:spPr>
      </p:pic>
      <p:pic>
        <p:nvPicPr>
          <p:cNvPr id="10" name="圖片 9">
            <a:extLst>
              <a:ext uri="{FF2B5EF4-FFF2-40B4-BE49-F238E27FC236}">
                <a16:creationId xmlns:a16="http://schemas.microsoft.com/office/drawing/2014/main" id="{43E0FE74-007C-4FFE-80AD-FB6E65867D8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57617" y="1098391"/>
            <a:ext cx="499297" cy="499297"/>
          </a:xfrm>
          <a:prstGeom prst="rect">
            <a:avLst/>
          </a:prstGeom>
        </p:spPr>
      </p:pic>
      <p:pic>
        <p:nvPicPr>
          <p:cNvPr id="12" name="圖片 11">
            <a:extLst>
              <a:ext uri="{FF2B5EF4-FFF2-40B4-BE49-F238E27FC236}">
                <a16:creationId xmlns:a16="http://schemas.microsoft.com/office/drawing/2014/main" id="{830B4FEF-8123-43D3-9284-25B290A0FEC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70812" y="1098391"/>
            <a:ext cx="499297" cy="499297"/>
          </a:xfrm>
          <a:prstGeom prst="rect">
            <a:avLst/>
          </a:prstGeom>
        </p:spPr>
      </p:pic>
      <p:pic>
        <p:nvPicPr>
          <p:cNvPr id="14" name="圖片 13">
            <a:extLst>
              <a:ext uri="{FF2B5EF4-FFF2-40B4-BE49-F238E27FC236}">
                <a16:creationId xmlns:a16="http://schemas.microsoft.com/office/drawing/2014/main" id="{5BE6BD1F-B05C-45B9-8D3B-816511296B5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62323" y="1098391"/>
            <a:ext cx="499297" cy="499297"/>
          </a:xfrm>
          <a:prstGeom prst="rect">
            <a:avLst/>
          </a:prstGeom>
        </p:spPr>
      </p:pic>
      <p:pic>
        <p:nvPicPr>
          <p:cNvPr id="16" name="圖片 15">
            <a:extLst>
              <a:ext uri="{FF2B5EF4-FFF2-40B4-BE49-F238E27FC236}">
                <a16:creationId xmlns:a16="http://schemas.microsoft.com/office/drawing/2014/main" id="{A857A684-1630-4A6A-BC9A-65BBC79E5FB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72908" y="2365391"/>
            <a:ext cx="1033401" cy="1820908"/>
          </a:xfrm>
          <a:prstGeom prst="rect">
            <a:avLst/>
          </a:prstGeom>
        </p:spPr>
      </p:pic>
      <p:pic>
        <p:nvPicPr>
          <p:cNvPr id="18" name="圖片 17">
            <a:extLst>
              <a:ext uri="{FF2B5EF4-FFF2-40B4-BE49-F238E27FC236}">
                <a16:creationId xmlns:a16="http://schemas.microsoft.com/office/drawing/2014/main" id="{CA9F34E8-FDBF-4F2B-8637-AF08E3A3468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174206" y="2336242"/>
            <a:ext cx="1323141" cy="1820909"/>
          </a:xfrm>
          <a:prstGeom prst="rect">
            <a:avLst/>
          </a:prstGeom>
        </p:spPr>
      </p:pic>
      <p:pic>
        <p:nvPicPr>
          <p:cNvPr id="20" name="圖片 19">
            <a:extLst>
              <a:ext uri="{FF2B5EF4-FFF2-40B4-BE49-F238E27FC236}">
                <a16:creationId xmlns:a16="http://schemas.microsoft.com/office/drawing/2014/main" id="{9036F7A7-15F5-4648-8654-30052E55924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387359" y="2336242"/>
            <a:ext cx="1495353" cy="2096660"/>
          </a:xfrm>
          <a:prstGeom prst="rect">
            <a:avLst/>
          </a:prstGeom>
        </p:spPr>
      </p:pic>
      <p:pic>
        <p:nvPicPr>
          <p:cNvPr id="22" name="圖片 21">
            <a:extLst>
              <a:ext uri="{FF2B5EF4-FFF2-40B4-BE49-F238E27FC236}">
                <a16:creationId xmlns:a16="http://schemas.microsoft.com/office/drawing/2014/main" id="{89F6A075-0203-41FC-9EFF-3F12D695BF5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56472" y="2352085"/>
            <a:ext cx="1033401" cy="1820908"/>
          </a:xfrm>
          <a:prstGeom prst="rect">
            <a:avLst/>
          </a:prstGeom>
        </p:spPr>
      </p:pic>
      <p:pic>
        <p:nvPicPr>
          <p:cNvPr id="24" name="圖片 23">
            <a:extLst>
              <a:ext uri="{FF2B5EF4-FFF2-40B4-BE49-F238E27FC236}">
                <a16:creationId xmlns:a16="http://schemas.microsoft.com/office/drawing/2014/main" id="{5EAAD22E-2D50-4DE6-9147-2752E4B9017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937451" y="2336242"/>
            <a:ext cx="1495353" cy="2096660"/>
          </a:xfrm>
          <a:prstGeom prst="rect">
            <a:avLst/>
          </a:prstGeom>
        </p:spPr>
      </p:pic>
      <p:pic>
        <p:nvPicPr>
          <p:cNvPr id="26" name="圖片 25">
            <a:extLst>
              <a:ext uri="{FF2B5EF4-FFF2-40B4-BE49-F238E27FC236}">
                <a16:creationId xmlns:a16="http://schemas.microsoft.com/office/drawing/2014/main" id="{9A28C253-BB3A-406C-9B94-1D06A6C1310A}"/>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105899" y="4260369"/>
            <a:ext cx="5566278" cy="568755"/>
          </a:xfrm>
          <a:prstGeom prst="rect">
            <a:avLst/>
          </a:prstGeom>
        </p:spPr>
      </p:pic>
      <p:sp>
        <p:nvSpPr>
          <p:cNvPr id="3" name="TextBox 2">
            <a:extLst>
              <a:ext uri="{FF2B5EF4-FFF2-40B4-BE49-F238E27FC236}">
                <a16:creationId xmlns:a16="http://schemas.microsoft.com/office/drawing/2014/main" id="{5535CFBE-938D-FF43-A352-CE1A807BD407}"/>
              </a:ext>
            </a:extLst>
          </p:cNvPr>
          <p:cNvSpPr txBox="1"/>
          <p:nvPr/>
        </p:nvSpPr>
        <p:spPr>
          <a:xfrm>
            <a:off x="637277" y="1251234"/>
            <a:ext cx="1376290" cy="830997"/>
          </a:xfrm>
          <a:prstGeom prst="rect">
            <a:avLst/>
          </a:prstGeom>
          <a:noFill/>
        </p:spPr>
        <p:txBody>
          <a:bodyPr wrap="square" rtlCol="0">
            <a:spAutoFit/>
          </a:bodyPr>
          <a:lstStyle/>
          <a:p>
            <a:r>
              <a:rPr lang="zh-CN" altLang="en-US" sz="1200" dirty="0">
                <a:solidFill>
                  <a:schemeClr val="bg1"/>
                </a:solidFill>
              </a:rPr>
              <a:t>在</a:t>
            </a:r>
            <a:r>
              <a:rPr lang="en-US" altLang="zh-CN" sz="1200" dirty="0">
                <a:solidFill>
                  <a:schemeClr val="bg1"/>
                </a:solidFill>
              </a:rPr>
              <a:t> Individual </a:t>
            </a:r>
            <a:r>
              <a:rPr lang="zh-CN" altLang="en-US" sz="1200" dirty="0">
                <a:solidFill>
                  <a:schemeClr val="bg1"/>
                </a:solidFill>
              </a:rPr>
              <a:t>以外的任何模式之下</a:t>
            </a:r>
            <a:r>
              <a:rPr lang="en-US" altLang="zh-CN" sz="1200" dirty="0">
                <a:solidFill>
                  <a:schemeClr val="bg1"/>
                </a:solidFill>
              </a:rPr>
              <a:t> (</a:t>
            </a:r>
            <a:r>
              <a:rPr lang="zh-CN" altLang="en-US" sz="1200" dirty="0">
                <a:solidFill>
                  <a:schemeClr val="bg1"/>
                </a:solidFill>
              </a:rPr>
              <a:t>出廠預設為</a:t>
            </a:r>
            <a:r>
              <a:rPr lang="en-US" altLang="zh-CN" sz="1200" dirty="0">
                <a:solidFill>
                  <a:schemeClr val="bg1"/>
                </a:solidFill>
              </a:rPr>
              <a:t> Software Ctrl)</a:t>
            </a:r>
            <a:endParaRPr lang="en-US" sz="1200" dirty="0">
              <a:solidFill>
                <a:schemeClr val="bg1"/>
              </a:solidFill>
            </a:endParaRPr>
          </a:p>
        </p:txBody>
      </p:sp>
      <p:sp>
        <p:nvSpPr>
          <p:cNvPr id="17" name="TextBox 16">
            <a:extLst>
              <a:ext uri="{FF2B5EF4-FFF2-40B4-BE49-F238E27FC236}">
                <a16:creationId xmlns:a16="http://schemas.microsoft.com/office/drawing/2014/main" id="{E4BC9742-0A4A-CC47-A27D-B9E6A0984CE9}"/>
              </a:ext>
            </a:extLst>
          </p:cNvPr>
          <p:cNvSpPr txBox="1"/>
          <p:nvPr/>
        </p:nvSpPr>
        <p:spPr>
          <a:xfrm>
            <a:off x="2324915" y="1251234"/>
            <a:ext cx="1376290" cy="461665"/>
          </a:xfrm>
          <a:prstGeom prst="rect">
            <a:avLst/>
          </a:prstGeom>
          <a:noFill/>
        </p:spPr>
        <p:txBody>
          <a:bodyPr wrap="square" rtlCol="0">
            <a:spAutoFit/>
          </a:bodyPr>
          <a:lstStyle/>
          <a:p>
            <a:r>
              <a:rPr lang="zh-CN" altLang="en-US" sz="1200" dirty="0">
                <a:solidFill>
                  <a:schemeClr val="bg1"/>
                </a:solidFill>
              </a:rPr>
              <a:t>指撥開關切換到</a:t>
            </a:r>
            <a:r>
              <a:rPr lang="en-US" altLang="zh-CN" sz="1200" dirty="0">
                <a:solidFill>
                  <a:schemeClr val="bg1"/>
                </a:solidFill>
              </a:rPr>
              <a:t> Individual </a:t>
            </a:r>
            <a:r>
              <a:rPr lang="zh-CN" altLang="en-US" sz="1200" dirty="0">
                <a:solidFill>
                  <a:schemeClr val="bg1"/>
                </a:solidFill>
              </a:rPr>
              <a:t>模式</a:t>
            </a:r>
            <a:endParaRPr lang="en-US" sz="1200" dirty="0">
              <a:solidFill>
                <a:schemeClr val="bg1"/>
              </a:solidFill>
            </a:endParaRPr>
          </a:p>
        </p:txBody>
      </p:sp>
      <p:sp>
        <p:nvSpPr>
          <p:cNvPr id="19" name="TextBox 18">
            <a:extLst>
              <a:ext uri="{FF2B5EF4-FFF2-40B4-BE49-F238E27FC236}">
                <a16:creationId xmlns:a16="http://schemas.microsoft.com/office/drawing/2014/main" id="{2EDB6138-5694-9541-8FF2-CE2057356D04}"/>
              </a:ext>
            </a:extLst>
          </p:cNvPr>
          <p:cNvSpPr txBox="1"/>
          <p:nvPr/>
        </p:nvSpPr>
        <p:spPr>
          <a:xfrm>
            <a:off x="3889038" y="1251234"/>
            <a:ext cx="1799162" cy="830997"/>
          </a:xfrm>
          <a:prstGeom prst="rect">
            <a:avLst/>
          </a:prstGeom>
          <a:noFill/>
        </p:spPr>
        <p:txBody>
          <a:bodyPr wrap="square" rtlCol="0">
            <a:spAutoFit/>
          </a:bodyPr>
          <a:lstStyle/>
          <a:p>
            <a:r>
              <a:rPr lang="zh-CN" altLang="en-US" sz="1200" dirty="0">
                <a:solidFill>
                  <a:schemeClr val="bg1"/>
                </a:solidFill>
              </a:rPr>
              <a:t>按壓</a:t>
            </a:r>
            <a:r>
              <a:rPr lang="en-US" altLang="zh-CN" sz="1200" dirty="0">
                <a:solidFill>
                  <a:schemeClr val="bg1"/>
                </a:solidFill>
              </a:rPr>
              <a:t> “SET” </a:t>
            </a:r>
            <a:r>
              <a:rPr lang="zh-CN" altLang="en-US" sz="1200" dirty="0">
                <a:solidFill>
                  <a:schemeClr val="bg1"/>
                </a:solidFill>
              </a:rPr>
              <a:t>鍵三秒直到</a:t>
            </a:r>
            <a:r>
              <a:rPr lang="zh-TW" altLang="en-US" sz="1200" dirty="0">
                <a:solidFill>
                  <a:schemeClr val="bg1"/>
                </a:solidFill>
              </a:rPr>
              <a:t>嗶聲出現即可設回</a:t>
            </a:r>
            <a:r>
              <a:rPr lang="en-US" altLang="zh-TW" sz="1200" dirty="0">
                <a:solidFill>
                  <a:schemeClr val="bg1"/>
                </a:solidFill>
              </a:rPr>
              <a:t> Individual (Reset) </a:t>
            </a:r>
            <a:r>
              <a:rPr lang="zh-CN" altLang="en-US" sz="1200" dirty="0">
                <a:solidFill>
                  <a:schemeClr val="bg1"/>
                </a:solidFill>
              </a:rPr>
              <a:t>模式</a:t>
            </a:r>
            <a:r>
              <a:rPr lang="en-US" altLang="zh-CN" sz="1200" dirty="0">
                <a:solidFill>
                  <a:schemeClr val="bg1"/>
                </a:solidFill>
              </a:rPr>
              <a:t>*</a:t>
            </a:r>
            <a:r>
              <a:rPr lang="en-US" altLang="zh-TW" sz="1200" dirty="0">
                <a:solidFill>
                  <a:schemeClr val="bg1"/>
                </a:solidFill>
              </a:rPr>
              <a:t> </a:t>
            </a:r>
          </a:p>
          <a:p>
            <a:r>
              <a:rPr lang="en-US" altLang="zh-CN" sz="1200" dirty="0">
                <a:solidFill>
                  <a:schemeClr val="bg1"/>
                </a:solidFill>
              </a:rPr>
              <a:t>*</a:t>
            </a:r>
            <a:r>
              <a:rPr lang="zh-CN" altLang="en-US" sz="1200" dirty="0">
                <a:solidFill>
                  <a:schemeClr val="bg1"/>
                </a:solidFill>
              </a:rPr>
              <a:t>硬碟資料會被抹除</a:t>
            </a:r>
            <a:endParaRPr lang="en-US" sz="1200" dirty="0">
              <a:solidFill>
                <a:schemeClr val="bg1"/>
              </a:solidFill>
            </a:endParaRPr>
          </a:p>
        </p:txBody>
      </p:sp>
      <p:sp>
        <p:nvSpPr>
          <p:cNvPr id="21" name="TextBox 20">
            <a:extLst>
              <a:ext uri="{FF2B5EF4-FFF2-40B4-BE49-F238E27FC236}">
                <a16:creationId xmlns:a16="http://schemas.microsoft.com/office/drawing/2014/main" id="{D9EBF52C-6AC9-9741-9BE4-AC2B07AA3455}"/>
              </a:ext>
            </a:extLst>
          </p:cNvPr>
          <p:cNvSpPr txBox="1"/>
          <p:nvPr/>
        </p:nvSpPr>
        <p:spPr>
          <a:xfrm>
            <a:off x="5894261" y="1251234"/>
            <a:ext cx="1376290" cy="646331"/>
          </a:xfrm>
          <a:prstGeom prst="rect">
            <a:avLst/>
          </a:prstGeom>
          <a:noFill/>
        </p:spPr>
        <p:txBody>
          <a:bodyPr wrap="square" rtlCol="0">
            <a:spAutoFit/>
          </a:bodyPr>
          <a:lstStyle/>
          <a:p>
            <a:r>
              <a:rPr lang="zh-CN" altLang="en-US" sz="1200">
                <a:solidFill>
                  <a:schemeClr val="bg1"/>
                </a:solidFill>
              </a:rPr>
              <a:t>指撥開關切換到</a:t>
            </a:r>
            <a:r>
              <a:rPr lang="en-US" altLang="zh-CN" sz="1200">
                <a:solidFill>
                  <a:schemeClr val="bg1"/>
                </a:solidFill>
              </a:rPr>
              <a:t> “Individual” </a:t>
            </a:r>
            <a:r>
              <a:rPr lang="zh-CN" altLang="en-US" sz="1200">
                <a:solidFill>
                  <a:schemeClr val="bg1"/>
                </a:solidFill>
              </a:rPr>
              <a:t>外的任一模式</a:t>
            </a:r>
            <a:endParaRPr lang="en-US" sz="1200">
              <a:solidFill>
                <a:schemeClr val="bg1"/>
              </a:solidFill>
            </a:endParaRPr>
          </a:p>
        </p:txBody>
      </p:sp>
      <p:sp>
        <p:nvSpPr>
          <p:cNvPr id="23" name="TextBox 22">
            <a:extLst>
              <a:ext uri="{FF2B5EF4-FFF2-40B4-BE49-F238E27FC236}">
                <a16:creationId xmlns:a16="http://schemas.microsoft.com/office/drawing/2014/main" id="{54A7FAAC-11AB-0546-B3D8-FAB936F35FAD}"/>
              </a:ext>
            </a:extLst>
          </p:cNvPr>
          <p:cNvSpPr txBox="1"/>
          <p:nvPr/>
        </p:nvSpPr>
        <p:spPr>
          <a:xfrm>
            <a:off x="7494000" y="1251234"/>
            <a:ext cx="1476624" cy="830997"/>
          </a:xfrm>
          <a:prstGeom prst="rect">
            <a:avLst/>
          </a:prstGeom>
          <a:noFill/>
        </p:spPr>
        <p:txBody>
          <a:bodyPr wrap="square" rtlCol="0">
            <a:spAutoFit/>
          </a:bodyPr>
          <a:lstStyle/>
          <a:p>
            <a:r>
              <a:rPr lang="zh-CN" altLang="en-US" sz="1200">
                <a:solidFill>
                  <a:schemeClr val="bg1"/>
                </a:solidFill>
              </a:rPr>
              <a:t>按壓</a:t>
            </a:r>
            <a:r>
              <a:rPr lang="en-US" altLang="zh-CN" sz="1200">
                <a:solidFill>
                  <a:schemeClr val="bg1"/>
                </a:solidFill>
              </a:rPr>
              <a:t> “SET” </a:t>
            </a:r>
            <a:r>
              <a:rPr lang="zh-CN" altLang="en-US" sz="1200">
                <a:solidFill>
                  <a:schemeClr val="bg1"/>
                </a:solidFill>
              </a:rPr>
              <a:t>鍵三秒直到</a:t>
            </a:r>
            <a:r>
              <a:rPr lang="zh-TW" altLang="en-US" sz="1200">
                <a:solidFill>
                  <a:schemeClr val="bg1"/>
                </a:solidFill>
              </a:rPr>
              <a:t>嗶聲出現即可設為</a:t>
            </a:r>
            <a:r>
              <a:rPr lang="zh-CN" altLang="en-US" sz="1200">
                <a:solidFill>
                  <a:schemeClr val="bg1"/>
                </a:solidFill>
              </a:rPr>
              <a:t>新模式</a:t>
            </a:r>
            <a:r>
              <a:rPr lang="en-US" altLang="zh-CN" sz="1200">
                <a:solidFill>
                  <a:schemeClr val="bg1"/>
                </a:solidFill>
              </a:rPr>
              <a:t>*</a:t>
            </a:r>
            <a:r>
              <a:rPr lang="en-US" altLang="zh-TW" sz="1200">
                <a:solidFill>
                  <a:schemeClr val="bg1"/>
                </a:solidFill>
              </a:rPr>
              <a:t> </a:t>
            </a:r>
          </a:p>
          <a:p>
            <a:r>
              <a:rPr lang="en-US" altLang="zh-CN" sz="1200">
                <a:solidFill>
                  <a:schemeClr val="bg1"/>
                </a:solidFill>
              </a:rPr>
              <a:t>*</a:t>
            </a:r>
            <a:r>
              <a:rPr lang="zh-CN" altLang="en-US" sz="1200">
                <a:solidFill>
                  <a:schemeClr val="bg1"/>
                </a:solidFill>
              </a:rPr>
              <a:t>硬碟資料會被抹除</a:t>
            </a:r>
            <a:endParaRPr lang="en-US" sz="1200">
              <a:solidFill>
                <a:schemeClr val="bg1"/>
              </a:solidFill>
            </a:endParaRPr>
          </a:p>
        </p:txBody>
      </p:sp>
      <p:sp>
        <p:nvSpPr>
          <p:cNvPr id="7" name="Rectangle 6">
            <a:extLst>
              <a:ext uri="{FF2B5EF4-FFF2-40B4-BE49-F238E27FC236}">
                <a16:creationId xmlns:a16="http://schemas.microsoft.com/office/drawing/2014/main" id="{9596350C-9D26-D14F-86C0-2B630001A4BE}"/>
              </a:ext>
            </a:extLst>
          </p:cNvPr>
          <p:cNvSpPr/>
          <p:nvPr/>
        </p:nvSpPr>
        <p:spPr>
          <a:xfrm>
            <a:off x="30246" y="4914079"/>
            <a:ext cx="4572000" cy="246221"/>
          </a:xfrm>
          <a:prstGeom prst="rect">
            <a:avLst/>
          </a:prstGeom>
        </p:spPr>
        <p:txBody>
          <a:bodyPr>
            <a:spAutoFit/>
          </a:bodyPr>
          <a:lstStyle/>
          <a:p>
            <a:r>
              <a:rPr lang="zh-CN" altLang="en-US" sz="1000" i="1" dirty="0">
                <a:solidFill>
                  <a:schemeClr val="bg1"/>
                </a:solidFill>
              </a:rPr>
              <a:t>注意</a:t>
            </a:r>
            <a:r>
              <a:rPr lang="en-US" altLang="zh-CN" sz="1000" i="1" dirty="0">
                <a:solidFill>
                  <a:schemeClr val="bg1"/>
                </a:solidFill>
              </a:rPr>
              <a:t>: </a:t>
            </a:r>
            <a:r>
              <a:rPr lang="zh-CN" altLang="en-US" sz="1000" i="1" dirty="0">
                <a:solidFill>
                  <a:schemeClr val="bg1"/>
                </a:solidFill>
              </a:rPr>
              <a:t>非</a:t>
            </a:r>
            <a:r>
              <a:rPr lang="en-US" altLang="zh-CN" sz="1000" i="1" dirty="0">
                <a:solidFill>
                  <a:schemeClr val="bg1"/>
                </a:solidFill>
              </a:rPr>
              <a:t> Software Ctrl </a:t>
            </a:r>
            <a:r>
              <a:rPr lang="zh-CN" altLang="en-US" sz="1000" i="1" dirty="0">
                <a:solidFill>
                  <a:schemeClr val="bg1"/>
                </a:solidFill>
              </a:rPr>
              <a:t>模式下，並不允許</a:t>
            </a:r>
            <a:r>
              <a:rPr lang="en-US" altLang="zh-CN" sz="1000" i="1" dirty="0">
                <a:solidFill>
                  <a:schemeClr val="bg1"/>
                </a:solidFill>
              </a:rPr>
              <a:t> QTS &amp; </a:t>
            </a:r>
            <a:r>
              <a:rPr lang="zh-CN" altLang="en-US" sz="1000" i="1" dirty="0">
                <a:solidFill>
                  <a:schemeClr val="bg1"/>
                </a:solidFill>
              </a:rPr>
              <a:t>工具軟體建立或移除磁碟組態</a:t>
            </a:r>
            <a:endParaRPr lang="en-US" sz="1000" i="1" dirty="0">
              <a:solidFill>
                <a:schemeClr val="bg1"/>
              </a:solidFill>
            </a:endParaRPr>
          </a:p>
        </p:txBody>
      </p:sp>
    </p:spTree>
    <p:extLst>
      <p:ext uri="{BB962C8B-B14F-4D97-AF65-F5344CB8AC3E}">
        <p14:creationId xmlns:p14="http://schemas.microsoft.com/office/powerpoint/2010/main" val="3207630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1487D-5AA0-C34E-9E10-EF57BAF24C09}"/>
              </a:ext>
            </a:extLst>
          </p:cNvPr>
          <p:cNvSpPr>
            <a:spLocks noGrp="1"/>
          </p:cNvSpPr>
          <p:nvPr>
            <p:ph type="ctrTitle"/>
          </p:nvPr>
        </p:nvSpPr>
        <p:spPr/>
        <p:txBody>
          <a:bodyPr/>
          <a:lstStyle/>
          <a:p>
            <a:r>
              <a:rPr lang="zh-CN" altLang="en-US"/>
              <a:t>智慧型節能省電，整機休眠機制</a:t>
            </a:r>
            <a:endParaRPr lang="en-US"/>
          </a:p>
        </p:txBody>
      </p:sp>
      <p:sp>
        <p:nvSpPr>
          <p:cNvPr id="4" name="內容版面配置區 1">
            <a:extLst>
              <a:ext uri="{FF2B5EF4-FFF2-40B4-BE49-F238E27FC236}">
                <a16:creationId xmlns:a16="http://schemas.microsoft.com/office/drawing/2014/main" id="{625060B0-553F-9641-AE9F-B93D3BF298D5}"/>
              </a:ext>
            </a:extLst>
          </p:cNvPr>
          <p:cNvSpPr txBox="1">
            <a:spLocks/>
          </p:cNvSpPr>
          <p:nvPr/>
        </p:nvSpPr>
        <p:spPr>
          <a:xfrm>
            <a:off x="1654920" y="1010569"/>
            <a:ext cx="6328495" cy="497023"/>
          </a:xfrm>
          <a:prstGeom prst="rect">
            <a:avLst/>
          </a:prstGeom>
        </p:spPr>
        <p:txBody>
          <a:bodyPr vert="horz" lIns="91440" tIns="45720" rIns="91440" bIns="45720" rtlCol="0" anchor="t">
            <a:normAutofit fontScale="85000" lnSpcReduction="10000"/>
          </a:bodyPr>
          <a:lstStyle/>
          <a:p>
            <a:pPr lvl="0">
              <a:defRPr/>
            </a:pPr>
            <a:r>
              <a:rPr lang="zh-TW" altLang="en-US" sz="2000" b="1">
                <a:solidFill>
                  <a:schemeClr val="bg1"/>
                </a:solidFill>
                <a:latin typeface="微軟正黑體" pitchFamily="34" charset="-120"/>
                <a:ea typeface="微軟正黑體" pitchFamily="34" charset="-120"/>
              </a:rPr>
              <a:t>以下</a:t>
            </a:r>
            <a:r>
              <a:rPr lang="zh-CN" altLang="en-US" sz="2000" b="1">
                <a:solidFill>
                  <a:schemeClr val="bg1"/>
                </a:solidFill>
                <a:latin typeface="微軟正黑體" pitchFamily="34" charset="-120"/>
                <a:ea typeface="微軟正黑體" pitchFamily="34" charset="-120"/>
              </a:rPr>
              <a:t>任一</a:t>
            </a:r>
            <a:r>
              <a:rPr lang="zh-TW" altLang="en-US" sz="2000" b="1">
                <a:solidFill>
                  <a:schemeClr val="bg1"/>
                </a:solidFill>
                <a:latin typeface="微軟正黑體" pitchFamily="34" charset="-120"/>
                <a:ea typeface="微軟正黑體" pitchFamily="34" charset="-120"/>
              </a:rPr>
              <a:t>情況即可進入整機休眠，僅 </a:t>
            </a:r>
            <a:r>
              <a:rPr lang="en-US" altLang="zh-TW" sz="2000" b="1">
                <a:solidFill>
                  <a:schemeClr val="bg1"/>
                </a:solidFill>
                <a:latin typeface="微軟正黑體" pitchFamily="34" charset="-120"/>
                <a:ea typeface="微軟正黑體" pitchFamily="34" charset="-120"/>
              </a:rPr>
              <a:t>4.17W</a:t>
            </a:r>
            <a:r>
              <a:rPr lang="zh-TW" altLang="en-US" sz="2000" b="1">
                <a:solidFill>
                  <a:schemeClr val="bg1"/>
                </a:solidFill>
                <a:latin typeface="微軟正黑體" pitchFamily="34" charset="-120"/>
                <a:ea typeface="微軟正黑體" pitchFamily="34" charset="-120"/>
              </a:rPr>
              <a:t>，大幅節省電費！</a:t>
            </a:r>
            <a:endParaRPr lang="en-US" altLang="zh-TW" sz="2000" b="1" i="0" u="none" strike="noStrike" kern="0" cap="none" spc="0" baseline="0" noProof="0">
              <a:solidFill>
                <a:schemeClr val="bg1"/>
              </a:solidFill>
              <a:latin typeface="微軟正黑體" pitchFamily="34" charset="-120"/>
              <a:ea typeface="微軟正黑體" pitchFamily="34" charset="-120"/>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altLang="zh-TW" sz="2000" b="1">
              <a:solidFill>
                <a:schemeClr val="bg1"/>
              </a:solidFill>
              <a:latin typeface="微軟正黑體" pitchFamily="34" charset="-120"/>
              <a:ea typeface="微軟正黑體" pitchFamily="34" charset="-120"/>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zh-TW" altLang="en-US" sz="2000" b="1" i="0" u="none" strike="noStrike" kern="0" cap="none" spc="0" baseline="0" noProof="0">
              <a:solidFill>
                <a:schemeClr val="bg1"/>
              </a:solidFill>
              <a:latin typeface="微軟正黑體" pitchFamily="34" charset="-120"/>
              <a:ea typeface="微軟正黑體" pitchFamily="34" charset="-120"/>
            </a:endParaRPr>
          </a:p>
        </p:txBody>
      </p:sp>
      <p:pic>
        <p:nvPicPr>
          <p:cNvPr id="6" name="圖片 5">
            <a:extLst>
              <a:ext uri="{FF2B5EF4-FFF2-40B4-BE49-F238E27FC236}">
                <a16:creationId xmlns:a16="http://schemas.microsoft.com/office/drawing/2014/main" id="{FC876C12-D7D4-4D12-92E9-4BA69AF3CD5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7541" y="1655608"/>
            <a:ext cx="4129870" cy="3193444"/>
          </a:xfrm>
          <a:prstGeom prst="rect">
            <a:avLst/>
          </a:prstGeom>
        </p:spPr>
      </p:pic>
      <p:sp>
        <p:nvSpPr>
          <p:cNvPr id="7" name="矩形 6">
            <a:extLst>
              <a:ext uri="{FF2B5EF4-FFF2-40B4-BE49-F238E27FC236}">
                <a16:creationId xmlns:a16="http://schemas.microsoft.com/office/drawing/2014/main" id="{A9A76573-3EB1-4440-88C9-D9DE56F47949}"/>
              </a:ext>
            </a:extLst>
          </p:cNvPr>
          <p:cNvSpPr/>
          <p:nvPr/>
        </p:nvSpPr>
        <p:spPr>
          <a:xfrm>
            <a:off x="5774450" y="1905520"/>
            <a:ext cx="2464913" cy="338554"/>
          </a:xfrm>
          <a:prstGeom prst="rect">
            <a:avLst/>
          </a:prstGeom>
        </p:spPr>
        <p:txBody>
          <a:bodyPr wrap="square">
            <a:spAutoFit/>
          </a:bodyPr>
          <a:lstStyle/>
          <a:p>
            <a:pPr marL="342900" lvl="0" indent="-342900">
              <a:buClr>
                <a:schemeClr val="bg1"/>
              </a:buClr>
              <a:buFont typeface="Arial" panose="020B0604020202020204" pitchFamily="34" charset="0"/>
              <a:buChar char="•"/>
              <a:defRPr/>
            </a:pPr>
            <a:r>
              <a:rPr lang="zh-CN" altLang="en-US" sz="1600" b="1">
                <a:solidFill>
                  <a:schemeClr val="bg1"/>
                </a:solidFill>
                <a:latin typeface="微軟正黑體" pitchFamily="34" charset="-120"/>
                <a:ea typeface="微軟正黑體" pitchFamily="34" charset="-120"/>
              </a:rPr>
              <a:t>拔除</a:t>
            </a:r>
            <a:r>
              <a:rPr lang="en-US" altLang="zh-CN" sz="1600" b="1">
                <a:solidFill>
                  <a:schemeClr val="bg1"/>
                </a:solidFill>
                <a:latin typeface="微軟正黑體" pitchFamily="34" charset="-120"/>
                <a:ea typeface="微軟正黑體" pitchFamily="34" charset="-120"/>
              </a:rPr>
              <a:t> USB </a:t>
            </a:r>
            <a:r>
              <a:rPr lang="zh-CN" altLang="en-US" sz="1600" b="1">
                <a:solidFill>
                  <a:schemeClr val="bg1"/>
                </a:solidFill>
                <a:latin typeface="微軟正黑體" pitchFamily="34" charset="-120"/>
                <a:ea typeface="微軟正黑體" pitchFamily="34" charset="-120"/>
              </a:rPr>
              <a:t>傳輸線</a:t>
            </a:r>
            <a:endParaRPr lang="en-US" altLang="zh-CN" sz="1600" b="1">
              <a:solidFill>
                <a:schemeClr val="bg1"/>
              </a:solidFill>
              <a:latin typeface="微軟正黑體" pitchFamily="34" charset="-120"/>
              <a:ea typeface="微軟正黑體" pitchFamily="34" charset="-120"/>
            </a:endParaRPr>
          </a:p>
        </p:txBody>
      </p:sp>
      <p:pic>
        <p:nvPicPr>
          <p:cNvPr id="9" name="圖片 8">
            <a:extLst>
              <a:ext uri="{FF2B5EF4-FFF2-40B4-BE49-F238E27FC236}">
                <a16:creationId xmlns:a16="http://schemas.microsoft.com/office/drawing/2014/main" id="{DAB1C573-7E84-4A54-8F57-71C6E54B98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88530" y="1684769"/>
            <a:ext cx="853564" cy="807603"/>
          </a:xfrm>
          <a:prstGeom prst="rect">
            <a:avLst/>
          </a:prstGeom>
        </p:spPr>
      </p:pic>
      <p:pic>
        <p:nvPicPr>
          <p:cNvPr id="11" name="圖片 10">
            <a:extLst>
              <a:ext uri="{FF2B5EF4-FFF2-40B4-BE49-F238E27FC236}">
                <a16:creationId xmlns:a16="http://schemas.microsoft.com/office/drawing/2014/main" id="{3466044F-2D32-4C69-8EAC-99B3835A09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01533" y="1655608"/>
            <a:ext cx="807603" cy="807603"/>
          </a:xfrm>
          <a:prstGeom prst="rect">
            <a:avLst/>
          </a:prstGeom>
        </p:spPr>
      </p:pic>
      <p:pic>
        <p:nvPicPr>
          <p:cNvPr id="13" name="圖片 12">
            <a:extLst>
              <a:ext uri="{FF2B5EF4-FFF2-40B4-BE49-F238E27FC236}">
                <a16:creationId xmlns:a16="http://schemas.microsoft.com/office/drawing/2014/main" id="{96951F51-CB76-4FE9-8909-92A12906F7D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01533" y="2598756"/>
            <a:ext cx="807603" cy="807603"/>
          </a:xfrm>
          <a:prstGeom prst="rect">
            <a:avLst/>
          </a:prstGeom>
        </p:spPr>
      </p:pic>
      <p:pic>
        <p:nvPicPr>
          <p:cNvPr id="15" name="圖片 14">
            <a:extLst>
              <a:ext uri="{FF2B5EF4-FFF2-40B4-BE49-F238E27FC236}">
                <a16:creationId xmlns:a16="http://schemas.microsoft.com/office/drawing/2014/main" id="{64371843-385B-41B5-B051-B57E27ED668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01533" y="3531448"/>
            <a:ext cx="807603" cy="807603"/>
          </a:xfrm>
          <a:prstGeom prst="rect">
            <a:avLst/>
          </a:prstGeom>
        </p:spPr>
      </p:pic>
      <p:sp>
        <p:nvSpPr>
          <p:cNvPr id="16" name="矩形 15">
            <a:extLst>
              <a:ext uri="{FF2B5EF4-FFF2-40B4-BE49-F238E27FC236}">
                <a16:creationId xmlns:a16="http://schemas.microsoft.com/office/drawing/2014/main" id="{17949C49-E026-4E81-96C9-7D225B94CAEB}"/>
              </a:ext>
            </a:extLst>
          </p:cNvPr>
          <p:cNvSpPr/>
          <p:nvPr/>
        </p:nvSpPr>
        <p:spPr>
          <a:xfrm>
            <a:off x="5818268" y="2873990"/>
            <a:ext cx="2547260" cy="338554"/>
          </a:xfrm>
          <a:prstGeom prst="rect">
            <a:avLst/>
          </a:prstGeom>
        </p:spPr>
        <p:txBody>
          <a:bodyPr wrap="square">
            <a:spAutoFit/>
          </a:bodyPr>
          <a:lstStyle/>
          <a:p>
            <a:pPr marL="342900" lvl="0" indent="-342900">
              <a:buClr>
                <a:schemeClr val="bg1"/>
              </a:buClr>
              <a:buFont typeface="Arial" panose="020B0604020202020204" pitchFamily="34" charset="0"/>
              <a:buChar char="•"/>
              <a:defRPr/>
            </a:pPr>
            <a:r>
              <a:rPr lang="zh-CN" altLang="en-US" sz="1600" b="1">
                <a:solidFill>
                  <a:schemeClr val="bg1"/>
                </a:solidFill>
                <a:latin typeface="微軟正黑體" pitchFamily="34" charset="-120"/>
                <a:ea typeface="微軟正黑體" pitchFamily="34" charset="-120"/>
              </a:rPr>
              <a:t>連接的主機進入休眠</a:t>
            </a:r>
            <a:endParaRPr lang="en-US" altLang="zh-CN" sz="1600" b="1">
              <a:solidFill>
                <a:schemeClr val="bg1"/>
              </a:solidFill>
              <a:latin typeface="微軟正黑體" pitchFamily="34" charset="-120"/>
              <a:ea typeface="微軟正黑體" pitchFamily="34" charset="-120"/>
            </a:endParaRPr>
          </a:p>
        </p:txBody>
      </p:sp>
      <p:sp>
        <p:nvSpPr>
          <p:cNvPr id="17" name="矩形 16">
            <a:extLst>
              <a:ext uri="{FF2B5EF4-FFF2-40B4-BE49-F238E27FC236}">
                <a16:creationId xmlns:a16="http://schemas.microsoft.com/office/drawing/2014/main" id="{A86FA448-D5A6-4E6A-9579-64436850BBF9}"/>
              </a:ext>
            </a:extLst>
          </p:cNvPr>
          <p:cNvSpPr/>
          <p:nvPr/>
        </p:nvSpPr>
        <p:spPr>
          <a:xfrm>
            <a:off x="5781452" y="3766758"/>
            <a:ext cx="2149513" cy="338554"/>
          </a:xfrm>
          <a:prstGeom prst="rect">
            <a:avLst/>
          </a:prstGeom>
        </p:spPr>
        <p:txBody>
          <a:bodyPr wrap="square">
            <a:spAutoFit/>
          </a:bodyPr>
          <a:lstStyle/>
          <a:p>
            <a:pPr marL="342900" lvl="0" indent="-342900">
              <a:buClr>
                <a:schemeClr val="bg1"/>
              </a:buClr>
              <a:buFont typeface="Arial" panose="020B0604020202020204" pitchFamily="34" charset="0"/>
              <a:buChar char="•"/>
              <a:defRPr/>
            </a:pPr>
            <a:r>
              <a:rPr lang="zh-CN" altLang="en-US" sz="1600" b="1">
                <a:solidFill>
                  <a:schemeClr val="bg1"/>
                </a:solidFill>
                <a:latin typeface="微軟正黑體" pitchFamily="34" charset="-120"/>
                <a:ea typeface="微軟正黑體" pitchFamily="34" charset="-120"/>
              </a:rPr>
              <a:t>連接的主機關機</a:t>
            </a:r>
            <a:endParaRPr lang="en-US" altLang="zh-CN" sz="1600" b="1">
              <a:solidFill>
                <a:schemeClr val="bg1"/>
              </a:solidFill>
              <a:latin typeface="微軟正黑體" pitchFamily="34" charset="-120"/>
              <a:ea typeface="微軟正黑體" pitchFamily="34" charset="-120"/>
            </a:endParaRPr>
          </a:p>
        </p:txBody>
      </p:sp>
      <p:sp>
        <p:nvSpPr>
          <p:cNvPr id="12" name="矩形 11">
            <a:extLst>
              <a:ext uri="{FF2B5EF4-FFF2-40B4-BE49-F238E27FC236}">
                <a16:creationId xmlns:a16="http://schemas.microsoft.com/office/drawing/2014/main" id="{ED5B8E60-CC66-4D79-8FB3-D199456BBBAC}"/>
              </a:ext>
            </a:extLst>
          </p:cNvPr>
          <p:cNvSpPr/>
          <p:nvPr/>
        </p:nvSpPr>
        <p:spPr>
          <a:xfrm>
            <a:off x="4477933" y="1905520"/>
            <a:ext cx="459439" cy="338554"/>
          </a:xfrm>
          <a:prstGeom prst="rect">
            <a:avLst/>
          </a:prstGeom>
        </p:spPr>
        <p:txBody>
          <a:bodyPr wrap="square">
            <a:spAutoFit/>
          </a:bodyPr>
          <a:lstStyle/>
          <a:p>
            <a:pPr lvl="0">
              <a:buClr>
                <a:schemeClr val="bg1"/>
              </a:buClr>
              <a:defRPr/>
            </a:pPr>
            <a:r>
              <a:rPr lang="zh-TW" altLang="en-US" sz="1600" b="1">
                <a:solidFill>
                  <a:schemeClr val="bg1"/>
                </a:solidFill>
                <a:latin typeface="微軟正黑體" pitchFamily="34" charset="-120"/>
                <a:ea typeface="微軟正黑體" pitchFamily="34" charset="-120"/>
              </a:rPr>
              <a:t>或</a:t>
            </a:r>
            <a:endParaRPr lang="en-US" altLang="zh-CN" sz="1600" b="1">
              <a:solidFill>
                <a:schemeClr val="bg1"/>
              </a:solidFill>
              <a:latin typeface="微軟正黑體" pitchFamily="34" charset="-120"/>
              <a:ea typeface="微軟正黑體" pitchFamily="34" charset="-120"/>
            </a:endParaRPr>
          </a:p>
        </p:txBody>
      </p:sp>
    </p:spTree>
    <p:extLst>
      <p:ext uri="{BB962C8B-B14F-4D97-AF65-F5344CB8AC3E}">
        <p14:creationId xmlns:p14="http://schemas.microsoft.com/office/powerpoint/2010/main" val="1105862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a:extLst>
              <a:ext uri="{FF2B5EF4-FFF2-40B4-BE49-F238E27FC236}">
                <a16:creationId xmlns:a16="http://schemas.microsoft.com/office/drawing/2014/main" id="{CDCFBB99-0C22-4ED4-8CDD-EB9DDF274348}"/>
              </a:ext>
            </a:extLst>
          </p:cNvPr>
          <p:cNvGrpSpPr/>
          <p:nvPr/>
        </p:nvGrpSpPr>
        <p:grpSpPr>
          <a:xfrm>
            <a:off x="2632881" y="1739502"/>
            <a:ext cx="3300861" cy="564778"/>
            <a:chOff x="2268858" y="1743469"/>
            <a:chExt cx="3300861" cy="564778"/>
          </a:xfrm>
        </p:grpSpPr>
        <p:pic>
          <p:nvPicPr>
            <p:cNvPr id="16" name="圖片 15">
              <a:extLst>
                <a:ext uri="{FF2B5EF4-FFF2-40B4-BE49-F238E27FC236}">
                  <a16:creationId xmlns:a16="http://schemas.microsoft.com/office/drawing/2014/main" id="{0C2B5B50-3498-4A7A-AEB5-4860EB5728D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68858" y="1743469"/>
              <a:ext cx="927820" cy="564778"/>
            </a:xfrm>
            <a:prstGeom prst="rect">
              <a:avLst/>
            </a:prstGeom>
          </p:spPr>
        </p:pic>
        <p:pic>
          <p:nvPicPr>
            <p:cNvPr id="17" name="圖片 16">
              <a:extLst>
                <a:ext uri="{FF2B5EF4-FFF2-40B4-BE49-F238E27FC236}">
                  <a16:creationId xmlns:a16="http://schemas.microsoft.com/office/drawing/2014/main" id="{18B68015-7F6D-49B4-8BD4-28F3F4153D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59872" y="1743469"/>
              <a:ext cx="927820" cy="564778"/>
            </a:xfrm>
            <a:prstGeom prst="rect">
              <a:avLst/>
            </a:prstGeom>
          </p:spPr>
        </p:pic>
        <p:pic>
          <p:nvPicPr>
            <p:cNvPr id="18" name="圖片 17">
              <a:extLst>
                <a:ext uri="{FF2B5EF4-FFF2-40B4-BE49-F238E27FC236}">
                  <a16:creationId xmlns:a16="http://schemas.microsoft.com/office/drawing/2014/main" id="{820B5B23-DD87-4309-BFAE-790E5822F3B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50886" y="1743469"/>
              <a:ext cx="927820" cy="564778"/>
            </a:xfrm>
            <a:prstGeom prst="rect">
              <a:avLst/>
            </a:prstGeom>
          </p:spPr>
        </p:pic>
        <p:pic>
          <p:nvPicPr>
            <p:cNvPr id="20" name="圖片 19">
              <a:extLst>
                <a:ext uri="{FF2B5EF4-FFF2-40B4-BE49-F238E27FC236}">
                  <a16:creationId xmlns:a16="http://schemas.microsoft.com/office/drawing/2014/main" id="{076BCCD8-F602-4C86-A10F-4AC9C62D50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41899" y="1743469"/>
              <a:ext cx="927820" cy="564778"/>
            </a:xfrm>
            <a:prstGeom prst="rect">
              <a:avLst/>
            </a:prstGeom>
          </p:spPr>
        </p:pic>
      </p:grpSp>
      <p:pic>
        <p:nvPicPr>
          <p:cNvPr id="19" name="圖片 18">
            <a:extLst>
              <a:ext uri="{FF2B5EF4-FFF2-40B4-BE49-F238E27FC236}">
                <a16:creationId xmlns:a16="http://schemas.microsoft.com/office/drawing/2014/main" id="{93CFB715-79F4-4BC1-8DB7-FB2ACA8393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5252" y="2661463"/>
            <a:ext cx="1887188" cy="1512684"/>
          </a:xfrm>
          <a:prstGeom prst="rect">
            <a:avLst/>
          </a:prstGeom>
        </p:spPr>
      </p:pic>
      <p:sp>
        <p:nvSpPr>
          <p:cNvPr id="2" name="Title 1">
            <a:extLst>
              <a:ext uri="{FF2B5EF4-FFF2-40B4-BE49-F238E27FC236}">
                <a16:creationId xmlns:a16="http://schemas.microsoft.com/office/drawing/2014/main" id="{8B453137-5269-8C4E-8688-5ABDB9297DC9}"/>
              </a:ext>
            </a:extLst>
          </p:cNvPr>
          <p:cNvSpPr>
            <a:spLocks noGrp="1"/>
          </p:cNvSpPr>
          <p:nvPr>
            <p:ph type="ctrTitle"/>
          </p:nvPr>
        </p:nvSpPr>
        <p:spPr/>
        <p:txBody>
          <a:bodyPr/>
          <a:lstStyle/>
          <a:p>
            <a:r>
              <a:rPr lang="zh-CN" altLang="en-US"/>
              <a:t>向下相容</a:t>
            </a:r>
            <a:r>
              <a:rPr lang="en-US" altLang="zh-CN"/>
              <a:t> USB 2.0 </a:t>
            </a:r>
            <a:r>
              <a:rPr lang="zh-CN" altLang="en-US"/>
              <a:t>主機</a:t>
            </a:r>
            <a:endParaRPr lang="en-US"/>
          </a:p>
        </p:txBody>
      </p:sp>
      <p:pic>
        <p:nvPicPr>
          <p:cNvPr id="3" name="Picture 2">
            <a:extLst>
              <a:ext uri="{FF2B5EF4-FFF2-40B4-BE49-F238E27FC236}">
                <a16:creationId xmlns:a16="http://schemas.microsoft.com/office/drawing/2014/main" id="{12DF654E-0077-C84C-AC17-11504A28CF7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5468" y="-3119352"/>
            <a:ext cx="6963354" cy="2693506"/>
          </a:xfrm>
          <a:prstGeom prst="rect">
            <a:avLst/>
          </a:prstGeom>
        </p:spPr>
      </p:pic>
      <p:pic>
        <p:nvPicPr>
          <p:cNvPr id="6" name="圖片 5">
            <a:extLst>
              <a:ext uri="{FF2B5EF4-FFF2-40B4-BE49-F238E27FC236}">
                <a16:creationId xmlns:a16="http://schemas.microsoft.com/office/drawing/2014/main" id="{165545E5-CBFF-4C0D-8812-BF1E8EC1E18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7519" y="1886589"/>
            <a:ext cx="1973185" cy="1706265"/>
          </a:xfrm>
          <a:prstGeom prst="rect">
            <a:avLst/>
          </a:prstGeom>
          <a:effectLst>
            <a:outerShdw blurRad="76200" dir="13500000" sy="23000" kx="1200000" algn="br" rotWithShape="0">
              <a:prstClr val="black">
                <a:alpha val="20000"/>
              </a:prstClr>
            </a:outerShdw>
          </a:effectLst>
        </p:spPr>
      </p:pic>
      <p:pic>
        <p:nvPicPr>
          <p:cNvPr id="25" name="圖片 24">
            <a:extLst>
              <a:ext uri="{FF2B5EF4-FFF2-40B4-BE49-F238E27FC236}">
                <a16:creationId xmlns:a16="http://schemas.microsoft.com/office/drawing/2014/main" id="{2CBB5B0F-4562-4026-B198-E714FA97833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92168" y="1944477"/>
            <a:ext cx="346612" cy="312499"/>
          </a:xfrm>
          <a:prstGeom prst="rect">
            <a:avLst/>
          </a:prstGeom>
        </p:spPr>
      </p:pic>
      <p:pic>
        <p:nvPicPr>
          <p:cNvPr id="26" name="圖片 25">
            <a:extLst>
              <a:ext uri="{FF2B5EF4-FFF2-40B4-BE49-F238E27FC236}">
                <a16:creationId xmlns:a16="http://schemas.microsoft.com/office/drawing/2014/main" id="{575D3A30-A02D-4A95-B154-0549868AD51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89043" y="1954117"/>
            <a:ext cx="391499" cy="302859"/>
          </a:xfrm>
          <a:prstGeom prst="rect">
            <a:avLst/>
          </a:prstGeom>
        </p:spPr>
      </p:pic>
      <p:pic>
        <p:nvPicPr>
          <p:cNvPr id="27" name="圖片 26">
            <a:extLst>
              <a:ext uri="{FF2B5EF4-FFF2-40B4-BE49-F238E27FC236}">
                <a16:creationId xmlns:a16="http://schemas.microsoft.com/office/drawing/2014/main" id="{DCFFEE51-9570-401C-B265-72A09C146DB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477247">
            <a:off x="2897569" y="1897183"/>
            <a:ext cx="334036" cy="399196"/>
          </a:xfrm>
          <a:prstGeom prst="rect">
            <a:avLst/>
          </a:prstGeom>
        </p:spPr>
      </p:pic>
      <p:pic>
        <p:nvPicPr>
          <p:cNvPr id="28" name="圖片 27">
            <a:extLst>
              <a:ext uri="{FF2B5EF4-FFF2-40B4-BE49-F238E27FC236}">
                <a16:creationId xmlns:a16="http://schemas.microsoft.com/office/drawing/2014/main" id="{CB5D943C-5219-48C5-960C-9135579EC73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483716" y="1944477"/>
            <a:ext cx="395161" cy="312499"/>
          </a:xfrm>
          <a:prstGeom prst="rect">
            <a:avLst/>
          </a:prstGeom>
        </p:spPr>
      </p:pic>
      <p:pic>
        <p:nvPicPr>
          <p:cNvPr id="9" name="圖片 8">
            <a:extLst>
              <a:ext uri="{FF2B5EF4-FFF2-40B4-BE49-F238E27FC236}">
                <a16:creationId xmlns:a16="http://schemas.microsoft.com/office/drawing/2014/main" id="{FF33E902-D76F-4BCE-908E-59F2CB3CFD78}"/>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2307142" y="2867902"/>
            <a:ext cx="1065125" cy="361740"/>
          </a:xfrm>
          <a:prstGeom prst="rect">
            <a:avLst/>
          </a:prstGeom>
        </p:spPr>
      </p:pic>
      <p:pic>
        <p:nvPicPr>
          <p:cNvPr id="12" name="圖片 11">
            <a:extLst>
              <a:ext uri="{FF2B5EF4-FFF2-40B4-BE49-F238E27FC236}">
                <a16:creationId xmlns:a16="http://schemas.microsoft.com/office/drawing/2014/main" id="{C8D1A021-71E5-4192-A39F-2FC55CD26C3A}"/>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4726139" y="2816703"/>
            <a:ext cx="1334063" cy="463182"/>
          </a:xfrm>
          <a:prstGeom prst="rect">
            <a:avLst/>
          </a:prstGeom>
        </p:spPr>
      </p:pic>
      <p:sp>
        <p:nvSpPr>
          <p:cNvPr id="21" name="內容版面配置區 1">
            <a:extLst>
              <a:ext uri="{FF2B5EF4-FFF2-40B4-BE49-F238E27FC236}">
                <a16:creationId xmlns:a16="http://schemas.microsoft.com/office/drawing/2014/main" id="{1F16CD81-F950-9A42-B5F9-8B01CD34ABA1}"/>
              </a:ext>
            </a:extLst>
          </p:cNvPr>
          <p:cNvSpPr txBox="1">
            <a:spLocks/>
          </p:cNvSpPr>
          <p:nvPr/>
        </p:nvSpPr>
        <p:spPr>
          <a:xfrm>
            <a:off x="1978481" y="927368"/>
            <a:ext cx="6328495" cy="497023"/>
          </a:xfrm>
          <a:prstGeom prst="rect">
            <a:avLst/>
          </a:prstGeom>
        </p:spPr>
        <p:txBody>
          <a:bodyPr vert="horz" lIns="91440" tIns="45720" rIns="91440" bIns="45720" rtlCol="0" anchor="t">
            <a:normAutofit/>
          </a:bodyPr>
          <a:lstStyle/>
          <a:p>
            <a:pPr lvl="0">
              <a:defRPr/>
            </a:pPr>
            <a:r>
              <a:rPr lang="zh-CN" altLang="en-US" sz="2000" b="1">
                <a:solidFill>
                  <a:schemeClr val="bg1"/>
                </a:solidFill>
                <a:latin typeface="微軟正黑體" pitchFamily="34" charset="-120"/>
                <a:ea typeface="微軟正黑體" pitchFamily="34" charset="-120"/>
              </a:rPr>
              <a:t>既使主機只剩</a:t>
            </a:r>
            <a:r>
              <a:rPr lang="en-US" altLang="zh-CN" sz="2000" b="1">
                <a:solidFill>
                  <a:schemeClr val="bg1"/>
                </a:solidFill>
                <a:latin typeface="微軟正黑體" pitchFamily="34" charset="-120"/>
                <a:ea typeface="微軟正黑體" pitchFamily="34" charset="-120"/>
              </a:rPr>
              <a:t> USB 2.0 </a:t>
            </a:r>
            <a:r>
              <a:rPr lang="zh-CN" altLang="en-US" sz="2000" b="1">
                <a:solidFill>
                  <a:schemeClr val="bg1"/>
                </a:solidFill>
                <a:latin typeface="微軟正黑體" pitchFamily="34" charset="-120"/>
                <a:ea typeface="微軟正黑體" pitchFamily="34" charset="-120"/>
              </a:rPr>
              <a:t>埠可用，也可連接使用</a:t>
            </a:r>
            <a:r>
              <a:rPr lang="en-US" altLang="zh-CN" sz="2000" b="1">
                <a:solidFill>
                  <a:schemeClr val="bg1"/>
                </a:solidFill>
                <a:latin typeface="微軟正黑體" pitchFamily="34" charset="-120"/>
                <a:ea typeface="微軟正黑體" pitchFamily="34" charset="-120"/>
              </a:rPr>
              <a:t>!</a:t>
            </a:r>
            <a:endParaRPr lang="en-US" altLang="zh-TW" sz="2000" b="1">
              <a:solidFill>
                <a:schemeClr val="bg1"/>
              </a:solidFill>
              <a:latin typeface="微軟正黑體" pitchFamily="34" charset="-120"/>
              <a:ea typeface="微軟正黑體" pitchFamily="34" charset="-120"/>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zh-TW" altLang="en-US" sz="2000" b="1" i="0" u="none" strike="noStrike" kern="0" cap="none" spc="0" baseline="0" noProof="0">
              <a:solidFill>
                <a:schemeClr val="bg1"/>
              </a:solidFill>
              <a:latin typeface="微軟正黑體" pitchFamily="34" charset="-120"/>
              <a:ea typeface="微軟正黑體" pitchFamily="34" charset="-120"/>
            </a:endParaRPr>
          </a:p>
        </p:txBody>
      </p:sp>
      <p:pic>
        <p:nvPicPr>
          <p:cNvPr id="22" name="Content Placeholder 4">
            <a:extLst>
              <a:ext uri="{FF2B5EF4-FFF2-40B4-BE49-F238E27FC236}">
                <a16:creationId xmlns:a16="http://schemas.microsoft.com/office/drawing/2014/main" id="{B29A1641-132A-9B49-849A-23E657E580F8}"/>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955671" y="1378403"/>
            <a:ext cx="686351" cy="1219903"/>
          </a:xfrm>
          <a:prstGeom prst="rect">
            <a:avLst/>
          </a:prstGeom>
          <a:effectLst>
            <a:outerShdw blurRad="127000" dir="2700000" algn="tl" rotWithShape="0">
              <a:schemeClr val="tx1">
                <a:lumMod val="75000"/>
                <a:lumOff val="25000"/>
                <a:alpha val="90000"/>
              </a:schemeClr>
            </a:outerShdw>
          </a:effectLst>
        </p:spPr>
      </p:pic>
    </p:spTree>
    <p:extLst>
      <p:ext uri="{BB962C8B-B14F-4D97-AF65-F5344CB8AC3E}">
        <p14:creationId xmlns:p14="http://schemas.microsoft.com/office/powerpoint/2010/main" val="2957779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8" name="矩形 7">
            <a:extLst>
              <a:ext uri="{FF2B5EF4-FFF2-40B4-BE49-F238E27FC236}">
                <a16:creationId xmlns:a16="http://schemas.microsoft.com/office/drawing/2014/main" id="{BE22B6C1-38B9-44E4-8068-3DA75FB13373}"/>
              </a:ext>
            </a:extLst>
          </p:cNvPr>
          <p:cNvSpPr/>
          <p:nvPr/>
        </p:nvSpPr>
        <p:spPr>
          <a:xfrm>
            <a:off x="0" y="978387"/>
            <a:ext cx="5496791" cy="2232248"/>
          </a:xfrm>
          <a:prstGeom prst="rect">
            <a:avLst/>
          </a:prstGeom>
          <a:gradFill flip="none" rotWithShape="0">
            <a:gsLst>
              <a:gs pos="0">
                <a:schemeClr val="accent5">
                  <a:lumMod val="50000"/>
                </a:schemeClr>
              </a:gs>
              <a:gs pos="100000">
                <a:schemeClr val="accent5">
                  <a:alpha val="0"/>
                  <a:lumMod val="100000"/>
                </a:schemeClr>
              </a:gs>
              <a:gs pos="82000">
                <a:schemeClr val="accent5">
                  <a:lumMod val="73000"/>
                  <a:lumOff val="27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Shape 301">
            <a:extLst>
              <a:ext uri="{FF2B5EF4-FFF2-40B4-BE49-F238E27FC236}">
                <a16:creationId xmlns:a16="http://schemas.microsoft.com/office/drawing/2014/main" id="{E17B4AC0-4BCC-4F28-83C3-C7AF9ED6EA88}"/>
              </a:ext>
            </a:extLst>
          </p:cNvPr>
          <p:cNvSpPr txBox="1">
            <a:spLocks/>
          </p:cNvSpPr>
          <p:nvPr/>
        </p:nvSpPr>
        <p:spPr>
          <a:xfrm>
            <a:off x="213885" y="1644073"/>
            <a:ext cx="5990128" cy="106716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buSzPts val="4400"/>
            </a:pPr>
            <a:r>
              <a:rPr lang="en-US" altLang="zh-TW" sz="4400">
                <a:solidFill>
                  <a:schemeClr val="bg1"/>
                </a:solidFill>
                <a:latin typeface="Microsoft JhengHei" panose="020B0604030504040204" pitchFamily="34" charset="-120"/>
                <a:ea typeface="Microsoft JhengHei" panose="020B0604030504040204" pitchFamily="34" charset="-120"/>
              </a:rPr>
              <a:t>在個人電腦上使用</a:t>
            </a:r>
            <a:br>
              <a:rPr lang="en-US" altLang="zh-TW" sz="4400">
                <a:solidFill>
                  <a:schemeClr val="bg1"/>
                </a:solidFill>
                <a:latin typeface="Microsoft JhengHei" panose="020B0604030504040204" pitchFamily="34" charset="-120"/>
                <a:ea typeface="Microsoft JhengHei" panose="020B0604030504040204" pitchFamily="34" charset="-120"/>
              </a:rPr>
            </a:br>
            <a:r>
              <a:rPr lang="en-US" altLang="zh-TW" sz="4400">
                <a:solidFill>
                  <a:schemeClr val="bg1"/>
                </a:solidFill>
                <a:latin typeface="Microsoft JhengHei" panose="020B0604030504040204" pitchFamily="34" charset="-120"/>
                <a:ea typeface="Microsoft JhengHei" panose="020B0604030504040204" pitchFamily="34" charset="-120"/>
              </a:rPr>
              <a:t>TR-004 </a:t>
            </a:r>
          </a:p>
        </p:txBody>
      </p:sp>
    </p:spTree>
    <p:extLst>
      <p:ext uri="{BB962C8B-B14F-4D97-AF65-F5344CB8AC3E}">
        <p14:creationId xmlns:p14="http://schemas.microsoft.com/office/powerpoint/2010/main" val="818980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C1AC1-2C5B-254B-BF51-587DD22F695A}"/>
              </a:ext>
            </a:extLst>
          </p:cNvPr>
          <p:cNvSpPr>
            <a:spLocks noGrp="1"/>
          </p:cNvSpPr>
          <p:nvPr>
            <p:ph type="ctrTitle"/>
          </p:nvPr>
        </p:nvSpPr>
        <p:spPr/>
        <p:txBody>
          <a:bodyPr anchor="ctr"/>
          <a:lstStyle/>
          <a:p>
            <a:r>
              <a:rPr lang="zh-CN" altLang="en-US" sz="2800" dirty="0"/>
              <a:t>電腦端建</a:t>
            </a:r>
            <a:r>
              <a:rPr lang="en-US" altLang="zh-CN" sz="2800" dirty="0"/>
              <a:t>RAID</a:t>
            </a:r>
            <a:r>
              <a:rPr lang="zh-CN" altLang="en-US" sz="2800" dirty="0"/>
              <a:t>幫手</a:t>
            </a:r>
            <a:r>
              <a:rPr lang="zh-CN" altLang="en-US" sz="2800"/>
              <a:t> </a:t>
            </a:r>
            <a:r>
              <a:rPr lang="en-US" altLang="zh-CN" sz="2800" dirty="0"/>
              <a:t>- QNAP</a:t>
            </a:r>
            <a:r>
              <a:rPr lang="zh-CN" altLang="en-US" sz="2800" dirty="0"/>
              <a:t> </a:t>
            </a:r>
            <a:r>
              <a:rPr lang="en-US" altLang="zh-CN" sz="2800" dirty="0"/>
              <a:t>External</a:t>
            </a:r>
            <a:r>
              <a:rPr lang="zh-CN" altLang="en-US" sz="2800" dirty="0"/>
              <a:t> </a:t>
            </a:r>
            <a:r>
              <a:rPr lang="en-US" altLang="zh-CN" sz="2800" dirty="0"/>
              <a:t>RAID</a:t>
            </a:r>
            <a:r>
              <a:rPr lang="zh-CN" altLang="en-US" sz="2800" dirty="0"/>
              <a:t> </a:t>
            </a:r>
            <a:r>
              <a:rPr lang="en-US" altLang="zh-CN" sz="2800" dirty="0"/>
              <a:t>Manager</a:t>
            </a:r>
            <a:endParaRPr lang="en-US" sz="2800" dirty="0"/>
          </a:p>
        </p:txBody>
      </p:sp>
      <p:sp>
        <p:nvSpPr>
          <p:cNvPr id="3" name="內容版面配置區 1">
            <a:extLst>
              <a:ext uri="{FF2B5EF4-FFF2-40B4-BE49-F238E27FC236}">
                <a16:creationId xmlns:a16="http://schemas.microsoft.com/office/drawing/2014/main" id="{B7CECB5D-CC39-43AE-97AC-2AAC248E6D66}"/>
              </a:ext>
            </a:extLst>
          </p:cNvPr>
          <p:cNvSpPr txBox="1">
            <a:spLocks/>
          </p:cNvSpPr>
          <p:nvPr/>
        </p:nvSpPr>
        <p:spPr>
          <a:xfrm>
            <a:off x="6174713" y="1688000"/>
            <a:ext cx="2753248" cy="2434862"/>
          </a:xfrm>
          <a:prstGeom prst="rect">
            <a:avLst/>
          </a:prstGeom>
        </p:spPr>
        <p:txBody>
          <a:bodyPr vert="horz" lIns="91440" tIns="45720" rIns="91440" bIns="45720" rtlCol="0" anchor="t">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Clr>
                <a:schemeClr val="bg1"/>
              </a:buClr>
              <a:buFont typeface="Arial" panose="020B0604020202020204" pitchFamily="34" charset="0"/>
              <a:buChar char="•"/>
              <a:defRPr/>
            </a:pPr>
            <a:r>
              <a:rPr lang="zh-TW" altLang="en-US" sz="1600" b="1" dirty="0">
                <a:solidFill>
                  <a:schemeClr val="bg1"/>
                </a:solidFill>
                <a:latin typeface="微軟正黑體"/>
                <a:ea typeface="微軟正黑體"/>
              </a:rPr>
              <a:t>透過 TR-004  硬體指撥建立RAID 外，QNAP External RAID Manager為讓您透過軟體建立 RAID 的應用程式</a:t>
            </a:r>
          </a:p>
          <a:p>
            <a:pPr marL="285750" indent="-285750">
              <a:buClr>
                <a:schemeClr val="bg1"/>
              </a:buClr>
              <a:buFont typeface="Arial" panose="020B0604020202020204" pitchFamily="34" charset="0"/>
              <a:buChar char="•"/>
              <a:defRPr/>
            </a:pPr>
            <a:endParaRPr lang="zh-TW" altLang="en-US" sz="1600" b="1" dirty="0">
              <a:solidFill>
                <a:schemeClr val="bg1"/>
              </a:solidFill>
              <a:latin typeface="微軟正黑體"/>
              <a:ea typeface="微軟正黑體"/>
            </a:endParaRPr>
          </a:p>
          <a:p>
            <a:pPr marL="285750" indent="-285750">
              <a:buClr>
                <a:schemeClr val="bg1"/>
              </a:buClr>
              <a:buFont typeface="Arial" panose="020B0604020202020204" pitchFamily="34" charset="0"/>
              <a:buChar char="•"/>
              <a:defRPr/>
            </a:pPr>
            <a:r>
              <a:rPr lang="zh-TW" altLang="en-US" sz="1600" b="1" dirty="0">
                <a:solidFill>
                  <a:schemeClr val="bg1"/>
                </a:solidFill>
                <a:latin typeface="微軟正黑體"/>
                <a:ea typeface="微軟正黑體"/>
              </a:rPr>
              <a:t>能透過此應用程式監看 TR-004 的 RAID及磁碟狀況</a:t>
            </a:r>
          </a:p>
          <a:p>
            <a:pPr marL="285750" indent="-285750">
              <a:buClr>
                <a:schemeClr val="bg1"/>
              </a:buClr>
              <a:buFont typeface="Arial" panose="020B0604020202020204" pitchFamily="34" charset="0"/>
              <a:buChar char="•"/>
              <a:defRPr/>
            </a:pPr>
            <a:endParaRPr lang="zh-TW" altLang="en-US" sz="1600" b="1" dirty="0">
              <a:solidFill>
                <a:schemeClr val="bg1"/>
              </a:solidFill>
              <a:latin typeface="微軟正黑體"/>
              <a:ea typeface="微軟正黑體"/>
            </a:endParaRPr>
          </a:p>
        </p:txBody>
      </p:sp>
      <p:pic>
        <p:nvPicPr>
          <p:cNvPr id="7" name="圖片 6">
            <a:extLst>
              <a:ext uri="{FF2B5EF4-FFF2-40B4-BE49-F238E27FC236}">
                <a16:creationId xmlns:a16="http://schemas.microsoft.com/office/drawing/2014/main" id="{8066DB9A-3602-42ED-9AD0-A0C240B495D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48414" y="2397989"/>
            <a:ext cx="617351" cy="626565"/>
          </a:xfrm>
          <a:prstGeom prst="roundRect">
            <a:avLst>
              <a:gd name="adj" fmla="val 26532"/>
            </a:avLst>
          </a:prstGeom>
        </p:spPr>
      </p:pic>
      <p:sp>
        <p:nvSpPr>
          <p:cNvPr id="8" name="內容版面配置區 1">
            <a:extLst>
              <a:ext uri="{FF2B5EF4-FFF2-40B4-BE49-F238E27FC236}">
                <a16:creationId xmlns:a16="http://schemas.microsoft.com/office/drawing/2014/main" id="{3ADAD8E6-B1A1-47A3-A324-39C11B018EA0}"/>
              </a:ext>
            </a:extLst>
          </p:cNvPr>
          <p:cNvSpPr txBox="1">
            <a:spLocks/>
          </p:cNvSpPr>
          <p:nvPr/>
        </p:nvSpPr>
        <p:spPr>
          <a:xfrm>
            <a:off x="407615" y="990979"/>
            <a:ext cx="2817095" cy="776238"/>
          </a:xfrm>
          <a:prstGeom prst="rect">
            <a:avLst/>
          </a:prstGeom>
        </p:spPr>
        <p:txBody>
          <a:bodyPr vert="horz" lIns="91440" tIns="45720" rIns="91440" bIns="45720" rtlCol="0" anchor="t">
            <a:normAutofit fontScale="92500" lnSpcReduction="10000"/>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TW" altLang="en-US" sz="1600" b="1" dirty="0">
                <a:solidFill>
                  <a:schemeClr val="accent5">
                    <a:lumMod val="50000"/>
                  </a:schemeClr>
                </a:solidFill>
                <a:latin typeface="微軟正黑體"/>
                <a:ea typeface="微軟正黑體"/>
              </a:rPr>
              <a:t>支援平台及作業系統版本 </a:t>
            </a:r>
            <a:endParaRPr lang="zh-TW" sz="1600" dirty="0">
              <a:solidFill>
                <a:schemeClr val="accent5">
                  <a:lumMod val="50000"/>
                </a:schemeClr>
              </a:solidFill>
              <a:latin typeface="新細明體"/>
              <a:ea typeface="新細明體"/>
            </a:endParaRPr>
          </a:p>
          <a:p>
            <a:pPr>
              <a:defRPr/>
            </a:pPr>
            <a:r>
              <a:rPr lang="zh-TW" altLang="en-US" sz="1600" b="1" dirty="0">
                <a:solidFill>
                  <a:schemeClr val="accent5">
                    <a:lumMod val="50000"/>
                  </a:schemeClr>
                </a:solidFill>
                <a:latin typeface="微軟正黑體"/>
                <a:ea typeface="微軟正黑體"/>
              </a:rPr>
              <a:t>Windows：</a:t>
            </a:r>
            <a:r>
              <a:rPr lang="zh-TW" altLang="en-US" sz="1400" dirty="0">
                <a:solidFill>
                  <a:schemeClr val="accent5">
                    <a:lumMod val="50000"/>
                  </a:schemeClr>
                </a:solidFill>
                <a:latin typeface="微軟正黑體"/>
                <a:ea typeface="微軟正黑體"/>
              </a:rPr>
              <a:t>Windows 7</a:t>
            </a:r>
            <a:r>
              <a:rPr lang="en-US" sz="1400" dirty="0">
                <a:solidFill>
                  <a:schemeClr val="accent5">
                    <a:lumMod val="50000"/>
                  </a:schemeClr>
                </a:solidFill>
                <a:latin typeface="微軟正黑體"/>
                <a:ea typeface="微軟正黑體"/>
              </a:rPr>
              <a:t>(</a:t>
            </a:r>
            <a:r>
              <a:rPr lang="zh-TW" altLang="en-US" sz="1400" dirty="0">
                <a:solidFill>
                  <a:schemeClr val="accent5">
                    <a:lumMod val="50000"/>
                  </a:schemeClr>
                </a:solidFill>
                <a:latin typeface="微軟正黑體"/>
                <a:ea typeface="微軟正黑體"/>
              </a:rPr>
              <a:t>或更新</a:t>
            </a:r>
            <a:r>
              <a:rPr lang="en-US" sz="1400" dirty="0">
                <a:solidFill>
                  <a:schemeClr val="accent5">
                    <a:lumMod val="50000"/>
                  </a:schemeClr>
                </a:solidFill>
                <a:latin typeface="微軟正黑體"/>
                <a:ea typeface="微軟正黑體"/>
              </a:rPr>
              <a:t>)</a:t>
            </a:r>
            <a:r>
              <a:rPr lang="en-US" altLang="zh-TW" sz="1400" dirty="0">
                <a:solidFill>
                  <a:schemeClr val="accent5">
                    <a:lumMod val="50000"/>
                  </a:schemeClr>
                </a:solidFill>
                <a:latin typeface="微軟正黑體"/>
                <a:ea typeface="微軟正黑體"/>
              </a:rPr>
              <a:t> </a:t>
            </a:r>
            <a:endParaRPr lang="zh-TW" altLang="en-US" sz="1400" dirty="0">
              <a:solidFill>
                <a:schemeClr val="accent5">
                  <a:lumMod val="50000"/>
                </a:schemeClr>
              </a:solidFill>
              <a:latin typeface="微軟正黑體"/>
              <a:ea typeface="微軟正黑體"/>
            </a:endParaRPr>
          </a:p>
          <a:p>
            <a:pPr>
              <a:defRPr/>
            </a:pPr>
            <a:r>
              <a:rPr lang="zh-TW" altLang="en-US" sz="1600" b="1" dirty="0">
                <a:solidFill>
                  <a:schemeClr val="accent5">
                    <a:lumMod val="50000"/>
                  </a:schemeClr>
                </a:solidFill>
                <a:latin typeface="微軟正黑體"/>
                <a:ea typeface="微軟正黑體"/>
              </a:rPr>
              <a:t>Mac：</a:t>
            </a:r>
            <a:r>
              <a:rPr lang="en-US" altLang="zh-TW" sz="1400" dirty="0">
                <a:solidFill>
                  <a:schemeClr val="accent5">
                    <a:lumMod val="50000"/>
                  </a:schemeClr>
                </a:solidFill>
                <a:latin typeface="Microsoft JhengHei"/>
                <a:ea typeface="Microsoft JhengHei"/>
              </a:rPr>
              <a:t>macOS</a:t>
            </a:r>
            <a:r>
              <a:rPr lang="zh-TW" altLang="en-US" sz="1400" dirty="0">
                <a:solidFill>
                  <a:schemeClr val="accent5">
                    <a:lumMod val="50000"/>
                  </a:schemeClr>
                </a:solidFill>
                <a:latin typeface="Microsoft JhengHei"/>
                <a:ea typeface="Microsoft JhengHei"/>
              </a:rPr>
              <a:t> </a:t>
            </a:r>
            <a:r>
              <a:rPr lang="en-US" altLang="zh-TW" sz="1400" dirty="0">
                <a:solidFill>
                  <a:schemeClr val="accent5">
                    <a:lumMod val="50000"/>
                  </a:schemeClr>
                </a:solidFill>
                <a:latin typeface="Microsoft JhengHei"/>
                <a:ea typeface="Microsoft JhengHei"/>
              </a:rPr>
              <a:t>10.11(</a:t>
            </a:r>
            <a:r>
              <a:rPr lang="en-US" altLang="zh-TW" sz="1400" dirty="0" err="1">
                <a:solidFill>
                  <a:schemeClr val="accent5">
                    <a:lumMod val="50000"/>
                  </a:schemeClr>
                </a:solidFill>
                <a:latin typeface="Microsoft JhengHei"/>
                <a:ea typeface="Microsoft JhengHei"/>
              </a:rPr>
              <a:t>或更新</a:t>
            </a:r>
            <a:r>
              <a:rPr lang="en-US" altLang="zh-TW" sz="1400" dirty="0">
                <a:solidFill>
                  <a:schemeClr val="accent5">
                    <a:lumMod val="50000"/>
                  </a:schemeClr>
                </a:solidFill>
                <a:latin typeface="Microsoft JhengHei"/>
                <a:ea typeface="Microsoft JhengHei"/>
              </a:rPr>
              <a:t>)</a:t>
            </a:r>
          </a:p>
        </p:txBody>
      </p:sp>
    </p:spTree>
    <p:extLst>
      <p:ext uri="{BB962C8B-B14F-4D97-AF65-F5344CB8AC3E}">
        <p14:creationId xmlns:p14="http://schemas.microsoft.com/office/powerpoint/2010/main" val="1391366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C2966759-616E-479A-9974-D51A44BE0E40}"/>
              </a:ext>
            </a:extLst>
          </p:cNvPr>
          <p:cNvSpPr/>
          <p:nvPr/>
        </p:nvSpPr>
        <p:spPr>
          <a:xfrm>
            <a:off x="0" y="2758568"/>
            <a:ext cx="4003382" cy="52184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34630E73-2AB8-46F1-9D46-699109335BF2}"/>
              </a:ext>
            </a:extLst>
          </p:cNvPr>
          <p:cNvSpPr/>
          <p:nvPr/>
        </p:nvSpPr>
        <p:spPr>
          <a:xfrm>
            <a:off x="0" y="1606409"/>
            <a:ext cx="5627077" cy="1880369"/>
          </a:xfrm>
          <a:prstGeom prst="rect">
            <a:avLst/>
          </a:prstGeom>
          <a:gradFill flip="none" rotWithShape="0">
            <a:gsLst>
              <a:gs pos="0">
                <a:schemeClr val="accent5">
                  <a:lumMod val="50000"/>
                </a:schemeClr>
              </a:gs>
              <a:gs pos="100000">
                <a:schemeClr val="accent5">
                  <a:alpha val="0"/>
                  <a:lumMod val="100000"/>
                </a:schemeClr>
              </a:gs>
              <a:gs pos="72000">
                <a:schemeClr val="accent5">
                  <a:lumMod val="73000"/>
                  <a:lumOff val="27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a:extLst>
              <a:ext uri="{FF2B5EF4-FFF2-40B4-BE49-F238E27FC236}">
                <a16:creationId xmlns:a16="http://schemas.microsoft.com/office/drawing/2014/main" id="{35FFA342-93D9-4E49-967E-CD364007D61C}"/>
              </a:ext>
            </a:extLst>
          </p:cNvPr>
          <p:cNvSpPr txBox="1"/>
          <p:nvPr/>
        </p:nvSpPr>
        <p:spPr>
          <a:xfrm>
            <a:off x="370475" y="1895415"/>
            <a:ext cx="4141235" cy="1384995"/>
          </a:xfrm>
          <a:prstGeom prst="rect">
            <a:avLst/>
          </a:prstGeom>
          <a:noFill/>
        </p:spPr>
        <p:txBody>
          <a:bodyPr wrap="square" rtlCol="0" anchor="t">
            <a:spAutoFit/>
          </a:bodyPr>
          <a:lstStyle/>
          <a:p>
            <a:r>
              <a:rPr lang="en-US" altLang="zh-TW" sz="2800" b="1">
                <a:solidFill>
                  <a:schemeClr val="bg1"/>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NAS </a:t>
            </a:r>
            <a:r>
              <a:rPr lang="zh-TW" altLang="en-US" sz="2800" b="1">
                <a:solidFill>
                  <a:schemeClr val="bg1"/>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或筆記型電腦的容量不敷使用，如何</a:t>
            </a:r>
            <a:r>
              <a:rPr lang="zh-CN" altLang="en-US" sz="2800" b="1">
                <a:solidFill>
                  <a:schemeClr val="bg1"/>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便利地擴充任一種裝置</a:t>
            </a:r>
            <a:r>
              <a:rPr lang="zh-TW" altLang="en-US" sz="2800" b="1">
                <a:solidFill>
                  <a:schemeClr val="bg1"/>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a:t>
            </a:r>
          </a:p>
        </p:txBody>
      </p:sp>
      <p:pic>
        <p:nvPicPr>
          <p:cNvPr id="3" name="圖片 2">
            <a:extLst>
              <a:ext uri="{FF2B5EF4-FFF2-40B4-BE49-F238E27FC236}">
                <a16:creationId xmlns:a16="http://schemas.microsoft.com/office/drawing/2014/main" id="{80665B22-67A9-4331-9F5C-1AA80946D5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V="1">
            <a:off x="0" y="1075884"/>
            <a:ext cx="3533168" cy="675028"/>
          </a:xfrm>
          <a:prstGeom prst="rect">
            <a:avLst/>
          </a:prstGeom>
        </p:spPr>
      </p:pic>
      <p:sp>
        <p:nvSpPr>
          <p:cNvPr id="7" name="文字方塊 6">
            <a:extLst>
              <a:ext uri="{FF2B5EF4-FFF2-40B4-BE49-F238E27FC236}">
                <a16:creationId xmlns:a16="http://schemas.microsoft.com/office/drawing/2014/main" id="{191F95B8-5E8F-4B49-9488-317053432A69}"/>
              </a:ext>
            </a:extLst>
          </p:cNvPr>
          <p:cNvSpPr txBox="1"/>
          <p:nvPr/>
        </p:nvSpPr>
        <p:spPr>
          <a:xfrm>
            <a:off x="370475" y="1262866"/>
            <a:ext cx="2954655" cy="461665"/>
          </a:xfrm>
          <a:prstGeom prst="rect">
            <a:avLst/>
          </a:prstGeom>
          <a:noFill/>
        </p:spPr>
        <p:txBody>
          <a:bodyPr wrap="none" rtlCol="0">
            <a:spAutoFit/>
          </a:bodyPr>
          <a:lstStyle/>
          <a:p>
            <a:r>
              <a:rPr lang="zh-TW" altLang="en-US" sz="2400" b="1">
                <a:latin typeface="微軟正黑體" panose="020B0604030504040204" pitchFamily="34" charset="-120"/>
                <a:ea typeface="微軟正黑體" panose="020B0604030504040204" pitchFamily="34" charset="-120"/>
              </a:rPr>
              <a:t>您的需求，我們滿足</a:t>
            </a:r>
          </a:p>
        </p:txBody>
      </p:sp>
    </p:spTree>
    <p:extLst>
      <p:ext uri="{BB962C8B-B14F-4D97-AF65-F5344CB8AC3E}">
        <p14:creationId xmlns:p14="http://schemas.microsoft.com/office/powerpoint/2010/main" val="1302561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圖形 10">
            <a:extLst>
              <a:ext uri="{FF2B5EF4-FFF2-40B4-BE49-F238E27FC236}">
                <a16:creationId xmlns:a16="http://schemas.microsoft.com/office/drawing/2014/main" id="{395C5A0D-3891-4155-A728-C551371C92B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05816" y="1008712"/>
            <a:ext cx="1234301" cy="395908"/>
          </a:xfrm>
          <a:prstGeom prst="rect">
            <a:avLst/>
          </a:prstGeom>
        </p:spPr>
      </p:pic>
      <p:sp>
        <p:nvSpPr>
          <p:cNvPr id="2" name="標題 1">
            <a:extLst>
              <a:ext uri="{FF2B5EF4-FFF2-40B4-BE49-F238E27FC236}">
                <a16:creationId xmlns:a16="http://schemas.microsoft.com/office/drawing/2014/main" id="{60D5428D-0268-4441-B298-837A6C2098EF}"/>
              </a:ext>
            </a:extLst>
          </p:cNvPr>
          <p:cNvSpPr>
            <a:spLocks noGrp="1"/>
          </p:cNvSpPr>
          <p:nvPr>
            <p:ph type="ctrTitle"/>
          </p:nvPr>
        </p:nvSpPr>
        <p:spPr>
          <a:xfrm>
            <a:off x="610733" y="0"/>
            <a:ext cx="8046720" cy="862553"/>
          </a:xfrm>
        </p:spPr>
        <p:txBody>
          <a:bodyPr/>
          <a:lstStyle/>
          <a:p>
            <a:r>
              <a:rPr lang="zh-CN" altLang="en-US"/>
              <a:t>監控磁碟健康狀態</a:t>
            </a:r>
            <a:endParaRPr lang="zh-TW"/>
          </a:p>
        </p:txBody>
      </p:sp>
      <p:pic>
        <p:nvPicPr>
          <p:cNvPr id="3" name="圖片 2" descr="一張含有 室外, 螢幕擷取畫面, 停車, 路面 的圖片&#10;&#10;描述是以高可信度產生">
            <a:extLst>
              <a:ext uri="{FF2B5EF4-FFF2-40B4-BE49-F238E27FC236}">
                <a16:creationId xmlns:a16="http://schemas.microsoft.com/office/drawing/2014/main" id="{75A9B825-2767-49BF-89A5-CD2ECABCBD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15117" y="2082019"/>
            <a:ext cx="3640469" cy="2224277"/>
          </a:xfrm>
          <a:prstGeom prst="rect">
            <a:avLst/>
          </a:prstGeom>
        </p:spPr>
      </p:pic>
      <p:sp>
        <p:nvSpPr>
          <p:cNvPr id="4" name="內容版面配置區 1">
            <a:extLst>
              <a:ext uri="{FF2B5EF4-FFF2-40B4-BE49-F238E27FC236}">
                <a16:creationId xmlns:a16="http://schemas.microsoft.com/office/drawing/2014/main" id="{25D756C9-73DD-48C0-946B-68982541AC60}"/>
              </a:ext>
            </a:extLst>
          </p:cNvPr>
          <p:cNvSpPr txBox="1">
            <a:spLocks/>
          </p:cNvSpPr>
          <p:nvPr/>
        </p:nvSpPr>
        <p:spPr>
          <a:xfrm>
            <a:off x="118823" y="1456625"/>
            <a:ext cx="4372045" cy="712081"/>
          </a:xfrm>
          <a:prstGeom prst="rect">
            <a:avLst/>
          </a:prstGeom>
        </p:spPr>
        <p:txBody>
          <a:bodyPr vert="horz" lIns="91440" tIns="45720" rIns="91440" bIns="45720" rtlCol="0" anchor="t">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9070" indent="-179070">
              <a:buFont typeface="Arial" panose="020B0604020202020204" pitchFamily="34" charset="0"/>
              <a:buChar char="•"/>
              <a:defRPr/>
            </a:pPr>
            <a:r>
              <a:rPr lang="zh-TW" altLang="en-US" sz="1700" b="1">
                <a:solidFill>
                  <a:schemeClr val="accent5">
                    <a:lumMod val="50000"/>
                  </a:schemeClr>
                </a:solidFill>
                <a:latin typeface="微軟正黑體" pitchFamily="34" charset="-120"/>
                <a:ea typeface="微軟正黑體" pitchFamily="34" charset="-120"/>
              </a:rPr>
              <a:t>左方 TR 裝置圖磁碟顏色可得知磁碟有無異常。點選磁碟以查看各顆磁碟資訊</a:t>
            </a:r>
            <a:endParaRPr lang="zh-TW" sz="1700">
              <a:solidFill>
                <a:schemeClr val="accent5">
                  <a:lumMod val="50000"/>
                </a:schemeClr>
              </a:solidFill>
              <a:latin typeface="新細明體"/>
              <a:ea typeface="新細明體"/>
            </a:endParaRPr>
          </a:p>
          <a:p>
            <a:pPr>
              <a:defRPr/>
            </a:pPr>
            <a:endParaRPr lang="zh-TW" altLang="en-US" sz="2000" b="1">
              <a:solidFill>
                <a:schemeClr val="accent5">
                  <a:lumMod val="50000"/>
                </a:schemeClr>
              </a:solidFill>
              <a:latin typeface="微軟正黑體" pitchFamily="34" charset="-120"/>
              <a:ea typeface="微軟正黑體" pitchFamily="34" charset="-120"/>
            </a:endParaRPr>
          </a:p>
          <a:p>
            <a:pPr marL="285750" indent="-285750">
              <a:buFont typeface="Arial" panose="020B0604020202020204" pitchFamily="34" charset="0"/>
              <a:buChar char="•"/>
              <a:defRPr/>
            </a:pPr>
            <a:endParaRPr lang="zh-TW" altLang="en-US" sz="1800" b="1">
              <a:solidFill>
                <a:schemeClr val="accent5">
                  <a:lumMod val="50000"/>
                </a:schemeClr>
              </a:solidFill>
              <a:latin typeface="微軟正黑體" pitchFamily="34" charset="-120"/>
              <a:ea typeface="微軟正黑體" pitchFamily="34" charset="-120"/>
            </a:endParaRPr>
          </a:p>
          <a:p>
            <a:pPr>
              <a:defRPr/>
            </a:pPr>
            <a:endParaRPr lang="zh-TW" altLang="en-US" sz="1800" b="1">
              <a:solidFill>
                <a:schemeClr val="accent5">
                  <a:lumMod val="50000"/>
                </a:schemeClr>
              </a:solidFill>
              <a:latin typeface="微軟正黑體" pitchFamily="34" charset="-120"/>
              <a:ea typeface="微軟正黑體" pitchFamily="34" charset="-120"/>
            </a:endParaRPr>
          </a:p>
          <a:p>
            <a:pPr>
              <a:defRPr/>
            </a:pPr>
            <a:endParaRPr lang="zh-TW" altLang="en-US" sz="1800" b="1">
              <a:solidFill>
                <a:schemeClr val="accent5">
                  <a:lumMod val="50000"/>
                </a:schemeClr>
              </a:solidFill>
              <a:latin typeface="微軟正黑體" pitchFamily="34" charset="-120"/>
              <a:ea typeface="微軟正黑體" pitchFamily="34" charset="-120"/>
            </a:endParaRPr>
          </a:p>
        </p:txBody>
      </p:sp>
      <p:sp>
        <p:nvSpPr>
          <p:cNvPr id="6" name="內容版面配置區 1">
            <a:extLst>
              <a:ext uri="{FF2B5EF4-FFF2-40B4-BE49-F238E27FC236}">
                <a16:creationId xmlns:a16="http://schemas.microsoft.com/office/drawing/2014/main" id="{34181CD0-2C3E-4C8E-9326-216C89E1364D}"/>
              </a:ext>
            </a:extLst>
          </p:cNvPr>
          <p:cNvSpPr txBox="1">
            <a:spLocks/>
          </p:cNvSpPr>
          <p:nvPr/>
        </p:nvSpPr>
        <p:spPr>
          <a:xfrm>
            <a:off x="4634093" y="1456625"/>
            <a:ext cx="4520479" cy="492718"/>
          </a:xfrm>
          <a:prstGeom prst="rect">
            <a:avLst/>
          </a:prstGeom>
        </p:spPr>
        <p:txBody>
          <a:bodyPr vert="horz" lIns="91440" tIns="45720" rIns="91440" bIns="45720" rtlCol="0" anchor="t">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9070" indent="-179070">
              <a:buFont typeface="Arial" panose="020B0604020202020204" pitchFamily="34" charset="0"/>
              <a:buChar char="•"/>
              <a:defRPr/>
            </a:pPr>
            <a:r>
              <a:rPr lang="zh-TW" altLang="en-US" sz="1700" b="1">
                <a:solidFill>
                  <a:schemeClr val="accent5">
                    <a:lumMod val="50000"/>
                  </a:schemeClr>
                </a:solidFill>
                <a:latin typeface="微軟正黑體" pitchFamily="34" charset="-120"/>
                <a:ea typeface="微軟正黑體" pitchFamily="34" charset="-120"/>
              </a:rPr>
              <a:t>磁碟資訊分頁內顯示所有裝置內的磁碟，點選狀態即可查看該磁碟的 S.M.A.R.T 資訊</a:t>
            </a:r>
            <a:endParaRPr lang="zh-TW" altLang="en-US" sz="2000" b="1">
              <a:solidFill>
                <a:schemeClr val="accent5">
                  <a:lumMod val="50000"/>
                </a:schemeClr>
              </a:solidFill>
              <a:latin typeface="微軟正黑體" pitchFamily="34" charset="-120"/>
              <a:ea typeface="微軟正黑體" pitchFamily="34" charset="-120"/>
            </a:endParaRPr>
          </a:p>
        </p:txBody>
      </p:sp>
      <p:sp>
        <p:nvSpPr>
          <p:cNvPr id="8" name="文字方塊 6">
            <a:extLst>
              <a:ext uri="{FF2B5EF4-FFF2-40B4-BE49-F238E27FC236}">
                <a16:creationId xmlns:a16="http://schemas.microsoft.com/office/drawing/2014/main" id="{DD47C6FF-62D0-4B15-98E3-A2BAB03CECD1}"/>
              </a:ext>
            </a:extLst>
          </p:cNvPr>
          <p:cNvSpPr txBox="1"/>
          <p:nvPr/>
        </p:nvSpPr>
        <p:spPr>
          <a:xfrm>
            <a:off x="252293" y="1022000"/>
            <a:ext cx="1187824"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b="1">
                <a:ea typeface="微軟正黑體"/>
              </a:rPr>
              <a:t>快速得知 </a:t>
            </a:r>
            <a:endParaRPr lang="zh-TW" altLang="en-US">
              <a:latin typeface="新細明體"/>
              <a:ea typeface="新細明體"/>
            </a:endParaRPr>
          </a:p>
        </p:txBody>
      </p:sp>
      <p:grpSp>
        <p:nvGrpSpPr>
          <p:cNvPr id="14" name="群組 13">
            <a:extLst>
              <a:ext uri="{FF2B5EF4-FFF2-40B4-BE49-F238E27FC236}">
                <a16:creationId xmlns:a16="http://schemas.microsoft.com/office/drawing/2014/main" id="{C43FDD1A-B00C-4957-AE22-B7A09F1BB990}"/>
              </a:ext>
            </a:extLst>
          </p:cNvPr>
          <p:cNvGrpSpPr/>
          <p:nvPr/>
        </p:nvGrpSpPr>
        <p:grpSpPr>
          <a:xfrm>
            <a:off x="4703185" y="1002068"/>
            <a:ext cx="1234301" cy="402552"/>
            <a:chOff x="3399792" y="1002068"/>
            <a:chExt cx="1234301" cy="402552"/>
          </a:xfrm>
        </p:grpSpPr>
        <p:pic>
          <p:nvPicPr>
            <p:cNvPr id="12" name="圖形 11">
              <a:extLst>
                <a:ext uri="{FF2B5EF4-FFF2-40B4-BE49-F238E27FC236}">
                  <a16:creationId xmlns:a16="http://schemas.microsoft.com/office/drawing/2014/main" id="{AA2DF090-AF42-4988-87D3-4D3BE67BF4A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399792" y="1002068"/>
              <a:ext cx="1234301" cy="395908"/>
            </a:xfrm>
            <a:prstGeom prst="rect">
              <a:avLst/>
            </a:prstGeom>
          </p:spPr>
        </p:pic>
        <p:sp>
          <p:nvSpPr>
            <p:cNvPr id="13" name="文字方塊 7">
              <a:extLst>
                <a:ext uri="{FF2B5EF4-FFF2-40B4-BE49-F238E27FC236}">
                  <a16:creationId xmlns:a16="http://schemas.microsoft.com/office/drawing/2014/main" id="{F62E245F-4178-4052-A8A3-0A21A4665B24}"/>
                </a:ext>
              </a:extLst>
            </p:cNvPr>
            <p:cNvSpPr txBox="1"/>
            <p:nvPr/>
          </p:nvSpPr>
          <p:spPr>
            <a:xfrm>
              <a:off x="3446269" y="1035288"/>
              <a:ext cx="1187824"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b="1">
                  <a:latin typeface="微軟正黑體"/>
                  <a:ea typeface="微軟正黑體"/>
                </a:rPr>
                <a:t>查看資訊</a:t>
              </a:r>
              <a:r>
                <a:rPr lang="zh-TW" b="1">
                  <a:latin typeface="微軟正黑體"/>
                  <a:ea typeface="微軟正黑體"/>
                </a:rPr>
                <a:t> </a:t>
              </a:r>
              <a:endParaRPr lang="zh-TW" altLang="en-US">
                <a:latin typeface="新細明體"/>
                <a:ea typeface="新細明體"/>
              </a:endParaRPr>
            </a:p>
          </p:txBody>
        </p:sp>
      </p:grpSp>
      <p:grpSp>
        <p:nvGrpSpPr>
          <p:cNvPr id="19" name="群組 18">
            <a:extLst>
              <a:ext uri="{FF2B5EF4-FFF2-40B4-BE49-F238E27FC236}">
                <a16:creationId xmlns:a16="http://schemas.microsoft.com/office/drawing/2014/main" id="{7B85D1BC-310F-4713-BE13-67B48AA30922}"/>
              </a:ext>
            </a:extLst>
          </p:cNvPr>
          <p:cNvGrpSpPr/>
          <p:nvPr/>
        </p:nvGrpSpPr>
        <p:grpSpPr>
          <a:xfrm>
            <a:off x="432951" y="2122252"/>
            <a:ext cx="3467693" cy="2667556"/>
            <a:chOff x="227055" y="2122252"/>
            <a:chExt cx="3467693" cy="2667556"/>
          </a:xfrm>
        </p:grpSpPr>
        <p:pic>
          <p:nvPicPr>
            <p:cNvPr id="10" name="圖片 10" descr="一張含有 電子用品 的圖片&#10;&#10;描述是以高可信度產生">
              <a:extLst>
                <a:ext uri="{FF2B5EF4-FFF2-40B4-BE49-F238E27FC236}">
                  <a16:creationId xmlns:a16="http://schemas.microsoft.com/office/drawing/2014/main" id="{4563FD61-8997-48D7-99A3-EEB2753F2834}"/>
                </a:ext>
              </a:extLst>
            </p:cNvPr>
            <p:cNvPicPr>
              <a:picLocks noChangeAspect="1"/>
            </p:cNvPicPr>
            <p:nvPr/>
          </p:nvPicPr>
          <p:blipFill>
            <a:blip r:embed="rId6"/>
            <a:stretch>
              <a:fillRect/>
            </a:stretch>
          </p:blipFill>
          <p:spPr>
            <a:xfrm>
              <a:off x="227055" y="2122253"/>
              <a:ext cx="1932288" cy="2667555"/>
            </a:xfrm>
            <a:prstGeom prst="rect">
              <a:avLst/>
            </a:prstGeom>
          </p:spPr>
        </p:pic>
        <p:sp>
          <p:nvSpPr>
            <p:cNvPr id="17" name="矩形 16">
              <a:extLst>
                <a:ext uri="{FF2B5EF4-FFF2-40B4-BE49-F238E27FC236}">
                  <a16:creationId xmlns:a16="http://schemas.microsoft.com/office/drawing/2014/main" id="{6CCCED7A-D4D4-4F17-8D24-D84EC4B8E86D}"/>
                </a:ext>
              </a:extLst>
            </p:cNvPr>
            <p:cNvSpPr/>
            <p:nvPr/>
          </p:nvSpPr>
          <p:spPr>
            <a:xfrm rot="16200000">
              <a:off x="473204" y="3089166"/>
              <a:ext cx="2664985" cy="731158"/>
            </a:xfrm>
            <a:prstGeom prst="rect">
              <a:avLst/>
            </a:prstGeom>
            <a:gradFill>
              <a:gsLst>
                <a:gs pos="53800">
                  <a:srgbClr val="000000"/>
                </a:gs>
                <a:gs pos="0">
                  <a:schemeClr val="tx1">
                    <a:alpha val="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8" name="圖片 17" descr="一張含有 牆, 螢幕擷取畫面 的圖片&#10;&#10;描述是以高可信度產生">
              <a:extLst>
                <a:ext uri="{FF2B5EF4-FFF2-40B4-BE49-F238E27FC236}">
                  <a16:creationId xmlns:a16="http://schemas.microsoft.com/office/drawing/2014/main" id="{045E5B32-70F5-4DC5-A498-DBE6D3E8EF1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878258" y="2124824"/>
              <a:ext cx="1816490" cy="2664984"/>
            </a:xfrm>
            <a:prstGeom prst="rect">
              <a:avLst/>
            </a:prstGeom>
          </p:spPr>
        </p:pic>
      </p:grpSp>
      <p:sp>
        <p:nvSpPr>
          <p:cNvPr id="21" name="矩形 20">
            <a:extLst>
              <a:ext uri="{FF2B5EF4-FFF2-40B4-BE49-F238E27FC236}">
                <a16:creationId xmlns:a16="http://schemas.microsoft.com/office/drawing/2014/main" id="{E1C125BF-92A0-4FFF-A4F9-4E89ADC8A2C7}"/>
              </a:ext>
            </a:extLst>
          </p:cNvPr>
          <p:cNvSpPr/>
          <p:nvPr/>
        </p:nvSpPr>
        <p:spPr>
          <a:xfrm>
            <a:off x="4711019" y="2828578"/>
            <a:ext cx="3648665" cy="566632"/>
          </a:xfrm>
          <a:prstGeom prst="rect">
            <a:avLst/>
          </a:prstGeom>
          <a:gradFill>
            <a:gsLst>
              <a:gs pos="53800">
                <a:srgbClr val="000000"/>
              </a:gs>
              <a:gs pos="0">
                <a:schemeClr val="tx1">
                  <a:alpha val="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2" name="圖片 21" descr="一張含有 黑色, 監視器, 螢幕擷取畫面 的圖片&#10;&#10;描述是以非常高的可信度產生">
            <a:extLst>
              <a:ext uri="{FF2B5EF4-FFF2-40B4-BE49-F238E27FC236}">
                <a16:creationId xmlns:a16="http://schemas.microsoft.com/office/drawing/2014/main" id="{7FB199AA-FC00-445B-BFD9-ACF0D129547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274" r="-170"/>
          <a:stretch/>
        </p:blipFill>
        <p:spPr>
          <a:xfrm>
            <a:off x="4703185" y="3115298"/>
            <a:ext cx="3656499" cy="2070233"/>
          </a:xfrm>
          <a:prstGeom prst="rect">
            <a:avLst/>
          </a:prstGeom>
        </p:spPr>
      </p:pic>
    </p:spTree>
    <p:extLst>
      <p:ext uri="{BB962C8B-B14F-4D97-AF65-F5344CB8AC3E}">
        <p14:creationId xmlns:p14="http://schemas.microsoft.com/office/powerpoint/2010/main" val="2526878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1">
            <a:extLst>
              <a:ext uri="{FF2B5EF4-FFF2-40B4-BE49-F238E27FC236}">
                <a16:creationId xmlns:a16="http://schemas.microsoft.com/office/drawing/2014/main" id="{DEF57F0C-29B2-4FE3-B70F-7164A458B2CF}"/>
              </a:ext>
            </a:extLst>
          </p:cNvPr>
          <p:cNvSpPr txBox="1">
            <a:spLocks/>
          </p:cNvSpPr>
          <p:nvPr/>
        </p:nvSpPr>
        <p:spPr>
          <a:xfrm>
            <a:off x="56345" y="972011"/>
            <a:ext cx="9013240" cy="515809"/>
          </a:xfrm>
          <a:prstGeom prst="rect">
            <a:avLst/>
          </a:prstGeom>
        </p:spPr>
        <p:txBody>
          <a:bodyPr vert="horz" lIns="91440" tIns="45720" rIns="91440" bIns="45720" rtlCol="0" anchor="t">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9070" indent="-179070">
              <a:buFont typeface="Arial" panose="020B0604020202020204" pitchFamily="34" charset="0"/>
              <a:buChar char="•"/>
              <a:defRPr/>
            </a:pPr>
            <a:r>
              <a:rPr lang="zh-TW" altLang="en-US" b="1" dirty="0">
                <a:solidFill>
                  <a:schemeClr val="accent5">
                    <a:lumMod val="50000"/>
                  </a:schemeClr>
                </a:solidFill>
                <a:latin typeface="微軟正黑體" pitchFamily="34" charset="-120"/>
                <a:ea typeface="微軟正黑體" pitchFamily="34" charset="-120"/>
              </a:rPr>
              <a:t>QNAP External RAID Manager 提供多種 RAID 類型供使用者建立，您也可在此建立 多個 RAID</a:t>
            </a:r>
            <a:r>
              <a:rPr lang="zh-TW" altLang="en-US" b="1" dirty="0">
                <a:solidFill>
                  <a:schemeClr val="accent5">
                    <a:lumMod val="50000"/>
                  </a:schemeClr>
                </a:solidFill>
                <a:latin typeface="微軟正黑體"/>
                <a:ea typeface="微軟正黑體"/>
              </a:rPr>
              <a:t> </a:t>
            </a:r>
            <a:endParaRPr lang="zh-TW" dirty="0">
              <a:solidFill>
                <a:schemeClr val="accent5">
                  <a:lumMod val="50000"/>
                </a:schemeClr>
              </a:solidFill>
            </a:endParaRPr>
          </a:p>
          <a:p>
            <a:pPr marL="179070" indent="-179070">
              <a:buFont typeface="Arial" panose="020B0604020202020204" pitchFamily="34" charset="0"/>
              <a:buChar char="•"/>
              <a:defRPr/>
            </a:pPr>
            <a:r>
              <a:rPr lang="zh-TW" b="1" dirty="0">
                <a:solidFill>
                  <a:schemeClr val="accent5">
                    <a:lumMod val="50000"/>
                  </a:schemeClr>
                </a:solidFill>
                <a:latin typeface="微軟正黑體" pitchFamily="34" charset="-120"/>
                <a:ea typeface="微軟正黑體" pitchFamily="34" charset="-120"/>
              </a:rPr>
              <a:t>沒有繁瑣的設定，只要兩步驟即能快速建立RAID群組</a:t>
            </a:r>
            <a:endParaRPr lang="zh-TW" altLang="en-US" b="1" dirty="0">
              <a:solidFill>
                <a:schemeClr val="accent5">
                  <a:lumMod val="50000"/>
                </a:schemeClr>
              </a:solidFill>
              <a:latin typeface="微軟正黑體" pitchFamily="34" charset="-120"/>
              <a:ea typeface="微軟正黑體" pitchFamily="34" charset="-120"/>
            </a:endParaRPr>
          </a:p>
          <a:p>
            <a:pPr marL="285750" indent="-285750">
              <a:buFont typeface="Arial" panose="020B0604020202020204" pitchFamily="34" charset="0"/>
              <a:buChar char="•"/>
              <a:defRPr/>
            </a:pPr>
            <a:endParaRPr lang="zh-TW" altLang="en-US" sz="1800" b="1" dirty="0">
              <a:solidFill>
                <a:schemeClr val="accent5">
                  <a:lumMod val="50000"/>
                </a:schemeClr>
              </a:solidFill>
              <a:latin typeface="微軟正黑體" pitchFamily="34" charset="-120"/>
              <a:ea typeface="微軟正黑體" pitchFamily="34" charset="-120"/>
            </a:endParaRPr>
          </a:p>
          <a:p>
            <a:pPr>
              <a:defRPr/>
            </a:pPr>
            <a:endParaRPr lang="zh-TW" altLang="en-US" sz="1800" b="1" dirty="0">
              <a:solidFill>
                <a:schemeClr val="accent5">
                  <a:lumMod val="50000"/>
                </a:schemeClr>
              </a:solidFill>
              <a:latin typeface="微軟正黑體" pitchFamily="34" charset="-120"/>
              <a:ea typeface="微軟正黑體" pitchFamily="34" charset="-120"/>
            </a:endParaRPr>
          </a:p>
          <a:p>
            <a:pPr>
              <a:defRPr/>
            </a:pPr>
            <a:endParaRPr lang="zh-TW" altLang="en-US" sz="1800" b="1" dirty="0">
              <a:solidFill>
                <a:schemeClr val="accent5">
                  <a:lumMod val="50000"/>
                </a:schemeClr>
              </a:solidFill>
              <a:latin typeface="微軟正黑體" pitchFamily="34" charset="-120"/>
              <a:ea typeface="微軟正黑體" pitchFamily="34" charset="-120"/>
            </a:endParaRPr>
          </a:p>
        </p:txBody>
      </p:sp>
      <p:grpSp>
        <p:nvGrpSpPr>
          <p:cNvPr id="14" name="群組 13">
            <a:extLst>
              <a:ext uri="{FF2B5EF4-FFF2-40B4-BE49-F238E27FC236}">
                <a16:creationId xmlns:a16="http://schemas.microsoft.com/office/drawing/2014/main" id="{C8F76FE6-59B5-4787-AD4D-94B8196D05BD}"/>
              </a:ext>
            </a:extLst>
          </p:cNvPr>
          <p:cNvGrpSpPr/>
          <p:nvPr/>
        </p:nvGrpSpPr>
        <p:grpSpPr>
          <a:xfrm>
            <a:off x="151800" y="1956109"/>
            <a:ext cx="4557356" cy="2821440"/>
            <a:chOff x="151800" y="1956109"/>
            <a:chExt cx="4557356" cy="2821440"/>
          </a:xfrm>
        </p:grpSpPr>
        <p:pic>
          <p:nvPicPr>
            <p:cNvPr id="3" name="圖片 2" descr="一張含有 黑色, 螢幕擷取畫面 的圖片&#10;&#10;描述是以高可信度產生">
              <a:extLst>
                <a:ext uri="{FF2B5EF4-FFF2-40B4-BE49-F238E27FC236}">
                  <a16:creationId xmlns:a16="http://schemas.microsoft.com/office/drawing/2014/main" id="{612275FF-DE7A-4F95-AB3B-1561FAAC961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1800" y="1956109"/>
              <a:ext cx="4557356" cy="2821440"/>
            </a:xfrm>
            <a:prstGeom prst="rect">
              <a:avLst/>
            </a:prstGeom>
          </p:spPr>
        </p:pic>
        <p:sp>
          <p:nvSpPr>
            <p:cNvPr id="13" name="矩形 12">
              <a:extLst>
                <a:ext uri="{FF2B5EF4-FFF2-40B4-BE49-F238E27FC236}">
                  <a16:creationId xmlns:a16="http://schemas.microsoft.com/office/drawing/2014/main" id="{20C47543-42E9-4688-B5EC-B971ACDEF332}"/>
                </a:ext>
              </a:extLst>
            </p:cNvPr>
            <p:cNvSpPr/>
            <p:nvPr/>
          </p:nvSpPr>
          <p:spPr>
            <a:xfrm>
              <a:off x="1028701" y="2834926"/>
              <a:ext cx="2844707" cy="1101279"/>
            </a:xfrm>
            <a:prstGeom prst="rect">
              <a:avLst/>
            </a:prstGeom>
            <a:noFill/>
            <a:ln w="12700">
              <a:solidFill>
                <a:schemeClr val="accent2">
                  <a:lumMod val="20000"/>
                  <a:lumOff val="80000"/>
                </a:schemeClr>
              </a:solidFill>
            </a:ln>
            <a:effectLst>
              <a:glow rad="38100">
                <a:srgbClr val="FF05BE">
                  <a:alpha val="8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grpSp>
      <p:sp>
        <p:nvSpPr>
          <p:cNvPr id="21" name="矩形: 圓角 20">
            <a:extLst>
              <a:ext uri="{FF2B5EF4-FFF2-40B4-BE49-F238E27FC236}">
                <a16:creationId xmlns:a16="http://schemas.microsoft.com/office/drawing/2014/main" id="{F4FCC0CD-4FA5-4154-9A17-98F3EA73FD3C}"/>
              </a:ext>
            </a:extLst>
          </p:cNvPr>
          <p:cNvSpPr/>
          <p:nvPr/>
        </p:nvSpPr>
        <p:spPr>
          <a:xfrm>
            <a:off x="4836196" y="2727240"/>
            <a:ext cx="4103107" cy="1797073"/>
          </a:xfrm>
          <a:prstGeom prst="roundRect">
            <a:avLst>
              <a:gd name="adj" fmla="val 4524"/>
            </a:avLst>
          </a:prstGeom>
          <a:solidFill>
            <a:schemeClr val="tx1">
              <a:lumMod val="85000"/>
              <a:lumOff val="15000"/>
            </a:schemeClr>
          </a:solidFill>
          <a:ln w="12700">
            <a:solidFill>
              <a:schemeClr val="tx1">
                <a:lumMod val="85000"/>
                <a:lumOff val="1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圓角 19">
            <a:extLst>
              <a:ext uri="{FF2B5EF4-FFF2-40B4-BE49-F238E27FC236}">
                <a16:creationId xmlns:a16="http://schemas.microsoft.com/office/drawing/2014/main" id="{696AD6BD-95D1-485B-8BE6-A157BF5D4661}"/>
              </a:ext>
            </a:extLst>
          </p:cNvPr>
          <p:cNvSpPr/>
          <p:nvPr/>
        </p:nvSpPr>
        <p:spPr>
          <a:xfrm>
            <a:off x="4836196" y="1911754"/>
            <a:ext cx="4103107" cy="716222"/>
          </a:xfrm>
          <a:prstGeom prst="roundRect">
            <a:avLst>
              <a:gd name="adj" fmla="val 9874"/>
            </a:avLst>
          </a:prstGeom>
          <a:solidFill>
            <a:schemeClr val="tx1">
              <a:lumMod val="85000"/>
              <a:lumOff val="15000"/>
            </a:schemeClr>
          </a:solidFill>
          <a:ln w="12700">
            <a:solidFill>
              <a:schemeClr val="tx1">
                <a:lumMod val="85000"/>
                <a:lumOff val="1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03D2F26F-649A-4793-B3D0-13DA362BD392}"/>
              </a:ext>
            </a:extLst>
          </p:cNvPr>
          <p:cNvSpPr>
            <a:spLocks noGrp="1"/>
          </p:cNvSpPr>
          <p:nvPr>
            <p:ph type="ctrTitle"/>
          </p:nvPr>
        </p:nvSpPr>
        <p:spPr/>
        <p:txBody>
          <a:bodyPr/>
          <a:lstStyle/>
          <a:p>
            <a:r>
              <a:rPr lang="zh-CN" altLang="en-US"/>
              <a:t>兩步驟快速建立 </a:t>
            </a:r>
            <a:r>
              <a:rPr lang="en-US" altLang="zh-CN"/>
              <a:t>RAID</a:t>
            </a:r>
            <a:r>
              <a:rPr lang="zh-CN" altLang="en-US"/>
              <a:t> 群組</a:t>
            </a:r>
            <a:endParaRPr lang="zh-TW" b="0"/>
          </a:p>
        </p:txBody>
      </p:sp>
      <p:sp>
        <p:nvSpPr>
          <p:cNvPr id="7" name="內容版面配置區 1">
            <a:extLst>
              <a:ext uri="{FF2B5EF4-FFF2-40B4-BE49-F238E27FC236}">
                <a16:creationId xmlns:a16="http://schemas.microsoft.com/office/drawing/2014/main" id="{224ACE04-A275-4D91-9055-8B16B09BD14B}"/>
              </a:ext>
            </a:extLst>
          </p:cNvPr>
          <p:cNvSpPr txBox="1">
            <a:spLocks/>
          </p:cNvSpPr>
          <p:nvPr/>
        </p:nvSpPr>
        <p:spPr>
          <a:xfrm>
            <a:off x="5715210" y="1952200"/>
            <a:ext cx="3050171" cy="515809"/>
          </a:xfrm>
          <a:prstGeom prst="rect">
            <a:avLst/>
          </a:prstGeom>
        </p:spPr>
        <p:txBody>
          <a:bodyPr vert="horz" lIns="91440" tIns="45720" rIns="91440" bIns="45720" rtlCol="0" anchor="t">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TW" altLang="en-US" sz="1600" b="1">
                <a:solidFill>
                  <a:schemeClr val="accent5">
                    <a:lumMod val="60000"/>
                    <a:lumOff val="40000"/>
                  </a:schemeClr>
                </a:solidFill>
                <a:latin typeface="微軟正黑體" pitchFamily="34" charset="-120"/>
                <a:ea typeface="微軟正黑體" pitchFamily="34" charset="-120"/>
              </a:rPr>
              <a:t>進入</a:t>
            </a:r>
            <a:r>
              <a:rPr lang="zh-TW" altLang="en-US" sz="1600" b="1">
                <a:solidFill>
                  <a:schemeClr val="accent5">
                    <a:lumMod val="60000"/>
                    <a:lumOff val="40000"/>
                  </a:schemeClr>
                </a:solidFill>
                <a:latin typeface="微軟正黑體"/>
                <a:ea typeface="微軟正黑體"/>
              </a:rPr>
              <a:t> 「RAID 設定」頁面，點選「+ RA</a:t>
            </a:r>
            <a:r>
              <a:rPr lang="en-US" altLang="zh-TW" sz="1600" b="1">
                <a:solidFill>
                  <a:schemeClr val="accent5">
                    <a:lumMod val="60000"/>
                    <a:lumOff val="40000"/>
                  </a:schemeClr>
                </a:solidFill>
                <a:latin typeface="微軟正黑體"/>
                <a:ea typeface="微軟正黑體"/>
              </a:rPr>
              <a:t>ID</a:t>
            </a:r>
            <a:r>
              <a:rPr lang="zh-TW" altLang="en-US" sz="1600" b="1">
                <a:solidFill>
                  <a:schemeClr val="accent5">
                    <a:lumMod val="60000"/>
                    <a:lumOff val="40000"/>
                  </a:schemeClr>
                </a:solidFill>
                <a:latin typeface="微軟正黑體"/>
                <a:ea typeface="微軟正黑體"/>
              </a:rPr>
              <a:t> 群組」以開始建立</a:t>
            </a:r>
            <a:endParaRPr lang="en-US" altLang="en-US" sz="1600" b="1">
              <a:solidFill>
                <a:schemeClr val="accent5">
                  <a:lumMod val="60000"/>
                  <a:lumOff val="40000"/>
                </a:schemeClr>
              </a:solidFill>
              <a:latin typeface="微軟正黑體"/>
              <a:ea typeface="微軟正黑體"/>
            </a:endParaRPr>
          </a:p>
          <a:p>
            <a:pPr marL="285750" indent="-285750">
              <a:buFont typeface="Arial" panose="020B0604020202020204" pitchFamily="34" charset="0"/>
              <a:buChar char="•"/>
              <a:defRPr/>
            </a:pPr>
            <a:endParaRPr lang="zh-TW" altLang="en-US" sz="1600" b="1">
              <a:solidFill>
                <a:schemeClr val="accent5">
                  <a:lumMod val="60000"/>
                  <a:lumOff val="40000"/>
                </a:schemeClr>
              </a:solidFill>
              <a:latin typeface="微軟正黑體" pitchFamily="34" charset="-120"/>
              <a:ea typeface="微軟正黑體" pitchFamily="34" charset="-120"/>
            </a:endParaRPr>
          </a:p>
          <a:p>
            <a:pPr>
              <a:defRPr/>
            </a:pPr>
            <a:endParaRPr lang="zh-TW" altLang="en-US" sz="1800" b="1">
              <a:solidFill>
                <a:schemeClr val="accent5">
                  <a:lumMod val="60000"/>
                  <a:lumOff val="40000"/>
                </a:schemeClr>
              </a:solidFill>
              <a:latin typeface="微軟正黑體" pitchFamily="34" charset="-120"/>
              <a:ea typeface="微軟正黑體" pitchFamily="34" charset="-120"/>
            </a:endParaRPr>
          </a:p>
          <a:p>
            <a:pPr>
              <a:defRPr/>
            </a:pPr>
            <a:endParaRPr lang="zh-TW" altLang="en-US" sz="1800" b="1">
              <a:solidFill>
                <a:schemeClr val="accent5">
                  <a:lumMod val="60000"/>
                  <a:lumOff val="40000"/>
                </a:schemeClr>
              </a:solidFill>
              <a:latin typeface="微軟正黑體" pitchFamily="34" charset="-120"/>
              <a:ea typeface="微軟正黑體" pitchFamily="34" charset="-120"/>
            </a:endParaRPr>
          </a:p>
        </p:txBody>
      </p:sp>
      <p:sp>
        <p:nvSpPr>
          <p:cNvPr id="10" name="內容版面配置區 1">
            <a:extLst>
              <a:ext uri="{FF2B5EF4-FFF2-40B4-BE49-F238E27FC236}">
                <a16:creationId xmlns:a16="http://schemas.microsoft.com/office/drawing/2014/main" id="{40B5D31C-9C2D-4C85-A282-C2EC91623044}"/>
              </a:ext>
            </a:extLst>
          </p:cNvPr>
          <p:cNvSpPr txBox="1">
            <a:spLocks/>
          </p:cNvSpPr>
          <p:nvPr/>
        </p:nvSpPr>
        <p:spPr>
          <a:xfrm>
            <a:off x="5777598" y="2752023"/>
            <a:ext cx="3167497" cy="508087"/>
          </a:xfrm>
          <a:prstGeom prst="rect">
            <a:avLst/>
          </a:prstGeom>
        </p:spPr>
        <p:txBody>
          <a:bodyPr vert="horz" lIns="91440" tIns="45720" rIns="91440" bIns="45720" rtlCol="0" anchor="t">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TW" altLang="en-US" sz="1600" b="1">
                <a:solidFill>
                  <a:schemeClr val="accent5">
                    <a:lumMod val="60000"/>
                    <a:lumOff val="40000"/>
                  </a:schemeClr>
                </a:solidFill>
                <a:latin typeface="微軟正黑體" pitchFamily="34" charset="-120"/>
                <a:ea typeface="微軟正黑體" pitchFamily="34" charset="-120"/>
              </a:rPr>
              <a:t>選擇欲建立的RAID類型、磁碟、重新同步優先順序</a:t>
            </a:r>
          </a:p>
        </p:txBody>
      </p:sp>
      <p:sp>
        <p:nvSpPr>
          <p:cNvPr id="12" name="內容版面配置區 1">
            <a:extLst>
              <a:ext uri="{FF2B5EF4-FFF2-40B4-BE49-F238E27FC236}">
                <a16:creationId xmlns:a16="http://schemas.microsoft.com/office/drawing/2014/main" id="{59C28B03-F9C1-47D7-882E-C3D35F1B660C}"/>
              </a:ext>
            </a:extLst>
          </p:cNvPr>
          <p:cNvSpPr txBox="1">
            <a:spLocks/>
          </p:cNvSpPr>
          <p:nvPr/>
        </p:nvSpPr>
        <p:spPr>
          <a:xfrm>
            <a:off x="4781226" y="3395592"/>
            <a:ext cx="4192671" cy="1128721"/>
          </a:xfrm>
          <a:prstGeom prst="rect">
            <a:avLst/>
          </a:prstGeom>
        </p:spPr>
        <p:txBody>
          <a:bodyPr vert="horz" lIns="91440" tIns="45720" rIns="91440" bIns="45720" rtlCol="0" anchor="t">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9388" indent="-179388">
              <a:buClr>
                <a:schemeClr val="bg1"/>
              </a:buClr>
              <a:buChar char="•"/>
              <a:defRPr/>
            </a:pPr>
            <a:r>
              <a:rPr lang="zh-TW" altLang="en-US" sz="1500" b="1" dirty="0">
                <a:solidFill>
                  <a:schemeClr val="bg1"/>
                </a:solidFill>
                <a:latin typeface="微軟正黑體" panose="020B0604030504040204" pitchFamily="34" charset="-120"/>
                <a:ea typeface="微軟正黑體" panose="020B0604030504040204" pitchFamily="34" charset="-120"/>
              </a:rPr>
              <a:t>RAID類型</a:t>
            </a:r>
            <a:r>
              <a:rPr lang="zh-TW" altLang="en-US" sz="1500" b="1">
                <a:solidFill>
                  <a:schemeClr val="bg1"/>
                </a:solidFill>
                <a:latin typeface="微軟正黑體" panose="020B0604030504040204" pitchFamily="34" charset="-120"/>
                <a:ea typeface="微軟正黑體" panose="020B0604030504040204" pitchFamily="34" charset="-120"/>
              </a:rPr>
              <a:t>包含：</a:t>
            </a:r>
            <a:br>
              <a:rPr lang="zh-TW" altLang="en-US" sz="1500" b="1">
                <a:solidFill>
                  <a:schemeClr val="bg1"/>
                </a:solidFill>
                <a:latin typeface="微軟正黑體" panose="020B0604030504040204" pitchFamily="34" charset="-120"/>
                <a:ea typeface="微軟正黑體" panose="020B0604030504040204" pitchFamily="34" charset="-120"/>
              </a:rPr>
            </a:br>
            <a:r>
              <a:rPr lang="zh-TW" altLang="en-US" sz="1500" dirty="0">
                <a:solidFill>
                  <a:schemeClr val="bg1"/>
                </a:solidFill>
                <a:latin typeface="微軟正黑體" panose="020B0604030504040204" pitchFamily="34" charset="-120"/>
                <a:ea typeface="微軟正黑體" panose="020B0604030504040204" pitchFamily="34" charset="-120"/>
              </a:rPr>
              <a:t>JBOD, RAID 0</a:t>
            </a:r>
            <a:r>
              <a:rPr lang="en-US" altLang="zh-TW" sz="1500" dirty="0">
                <a:solidFill>
                  <a:schemeClr val="bg1"/>
                </a:solidFill>
                <a:latin typeface="微軟正黑體" panose="020B0604030504040204" pitchFamily="34" charset="-120"/>
                <a:ea typeface="微軟正黑體" panose="020B0604030504040204" pitchFamily="34" charset="-120"/>
              </a:rPr>
              <a:t>,</a:t>
            </a:r>
            <a:r>
              <a:rPr lang="zh-TW" altLang="en-US" sz="1500" dirty="0">
                <a:solidFill>
                  <a:schemeClr val="bg1"/>
                </a:solidFill>
                <a:latin typeface="微軟正黑體" pitchFamily="34" charset="-120"/>
                <a:ea typeface="微軟正黑體" pitchFamily="34" charset="-120"/>
              </a:rPr>
              <a:t> RAID</a:t>
            </a:r>
            <a:r>
              <a:rPr lang="zh-TW" altLang="en-US" sz="1500">
                <a:solidFill>
                  <a:schemeClr val="bg1"/>
                </a:solidFill>
                <a:latin typeface="微軟正黑體" pitchFamily="34" charset="-120"/>
                <a:ea typeface="微軟正黑體" pitchFamily="34" charset="-120"/>
              </a:rPr>
              <a:t>1, RAID </a:t>
            </a:r>
            <a:r>
              <a:rPr lang="zh-TW" altLang="en-US" sz="1500" dirty="0">
                <a:solidFill>
                  <a:schemeClr val="bg1"/>
                </a:solidFill>
                <a:latin typeface="微軟正黑體" pitchFamily="34" charset="-120"/>
                <a:ea typeface="微軟正黑體" pitchFamily="34" charset="-120"/>
              </a:rPr>
              <a:t>5</a:t>
            </a:r>
            <a:r>
              <a:rPr lang="en-US" altLang="zh-TW" sz="1500" dirty="0">
                <a:solidFill>
                  <a:schemeClr val="bg1"/>
                </a:solidFill>
                <a:latin typeface="微軟正黑體" panose="020B0604030504040204" pitchFamily="34" charset="-120"/>
                <a:ea typeface="微軟正黑體" panose="020B0604030504040204" pitchFamily="34" charset="-120"/>
              </a:rPr>
              <a:t>, </a:t>
            </a:r>
            <a:r>
              <a:rPr lang="zh-TW" altLang="en-US" sz="1500" dirty="0">
                <a:solidFill>
                  <a:schemeClr val="bg1"/>
                </a:solidFill>
                <a:latin typeface="微軟正黑體" panose="020B0604030504040204" pitchFamily="34" charset="-120"/>
                <a:ea typeface="微軟正黑體" panose="020B0604030504040204" pitchFamily="34" charset="-120"/>
              </a:rPr>
              <a:t>RAID 10 </a:t>
            </a:r>
            <a:r>
              <a:rPr lang="zh-TW" altLang="en-US" sz="1500">
                <a:solidFill>
                  <a:schemeClr val="bg1"/>
                </a:solidFill>
                <a:latin typeface="微軟正黑體" panose="020B0604030504040204" pitchFamily="34" charset="-120"/>
                <a:ea typeface="微軟正黑體" panose="020B0604030504040204" pitchFamily="34" charset="-120"/>
              </a:rPr>
              <a:t>磁碟</a:t>
            </a:r>
          </a:p>
          <a:p>
            <a:pPr marL="179070" indent="-179070">
              <a:buClr>
                <a:schemeClr val="bg1"/>
              </a:buClr>
              <a:buChar char="•"/>
              <a:defRPr/>
            </a:pPr>
            <a:r>
              <a:rPr lang="zh-TW" altLang="en-US" sz="1500" b="1" dirty="0">
                <a:solidFill>
                  <a:schemeClr val="bg1"/>
                </a:solidFill>
                <a:latin typeface="微軟正黑體" panose="020B0604030504040204" pitchFamily="34" charset="-120"/>
                <a:ea typeface="微軟正黑體" panose="020B0604030504040204" pitchFamily="34" charset="-120"/>
              </a:rPr>
              <a:t>重新同步優先順序: </a:t>
            </a:r>
            <a:endParaRPr lang="zh-TW" sz="1500">
              <a:solidFill>
                <a:schemeClr val="bg1"/>
              </a:solidFill>
              <a:latin typeface="微軟正黑體" panose="020B0604030504040204" pitchFamily="34" charset="-120"/>
              <a:ea typeface="微軟正黑體" panose="020B0604030504040204" pitchFamily="34" charset="-120"/>
            </a:endParaRPr>
          </a:p>
          <a:p>
            <a:pPr>
              <a:defRPr/>
            </a:pPr>
            <a:r>
              <a:rPr lang="zh-TW" altLang="en-US" sz="1500" dirty="0">
                <a:solidFill>
                  <a:schemeClr val="bg1"/>
                </a:solidFill>
                <a:latin typeface="微軟正黑體" panose="020B0604030504040204" pitchFamily="34" charset="-120"/>
                <a:ea typeface="微軟正黑體" panose="020B0604030504040204" pitchFamily="34" charset="-120"/>
              </a:rPr>
              <a:t>    服務優先、預設、重新同步優先</a:t>
            </a:r>
          </a:p>
          <a:p>
            <a:pPr>
              <a:defRPr/>
            </a:pPr>
            <a:endParaRPr lang="zh-TW" altLang="en-US" sz="1800" b="1" dirty="0">
              <a:solidFill>
                <a:schemeClr val="accent5">
                  <a:lumMod val="50000"/>
                </a:schemeClr>
              </a:solidFill>
              <a:latin typeface="微軟正黑體" pitchFamily="34" charset="-120"/>
              <a:ea typeface="微軟正黑體" pitchFamily="34" charset="-120"/>
            </a:endParaRPr>
          </a:p>
        </p:txBody>
      </p:sp>
      <p:pic>
        <p:nvPicPr>
          <p:cNvPr id="17" name="圖片 16">
            <a:extLst>
              <a:ext uri="{FF2B5EF4-FFF2-40B4-BE49-F238E27FC236}">
                <a16:creationId xmlns:a16="http://schemas.microsoft.com/office/drawing/2014/main" id="{5C51A5B9-721C-4A59-9459-4F110262D4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88118" y="2700902"/>
            <a:ext cx="727092" cy="638112"/>
          </a:xfrm>
          <a:prstGeom prst="rect">
            <a:avLst/>
          </a:prstGeom>
        </p:spPr>
      </p:pic>
      <p:pic>
        <p:nvPicPr>
          <p:cNvPr id="19" name="圖片 18">
            <a:extLst>
              <a:ext uri="{FF2B5EF4-FFF2-40B4-BE49-F238E27FC236}">
                <a16:creationId xmlns:a16="http://schemas.microsoft.com/office/drawing/2014/main" id="{D8ACCB35-F62A-4D48-8BC4-D0BC46F052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88118" y="1895060"/>
            <a:ext cx="727092" cy="638112"/>
          </a:xfrm>
          <a:prstGeom prst="rect">
            <a:avLst/>
          </a:prstGeom>
        </p:spPr>
      </p:pic>
      <p:sp>
        <p:nvSpPr>
          <p:cNvPr id="22" name="矩形 21">
            <a:extLst>
              <a:ext uri="{FF2B5EF4-FFF2-40B4-BE49-F238E27FC236}">
                <a16:creationId xmlns:a16="http://schemas.microsoft.com/office/drawing/2014/main" id="{FD1F9EF6-CEEE-411A-9657-5B224AB5BA6F}"/>
              </a:ext>
            </a:extLst>
          </p:cNvPr>
          <p:cNvSpPr/>
          <p:nvPr/>
        </p:nvSpPr>
        <p:spPr>
          <a:xfrm>
            <a:off x="3901777" y="2751761"/>
            <a:ext cx="655935" cy="277190"/>
          </a:xfrm>
          <a:prstGeom prst="rect">
            <a:avLst/>
          </a:prstGeom>
          <a:noFill/>
          <a:ln w="12700">
            <a:solidFill>
              <a:schemeClr val="accent2">
                <a:lumMod val="20000"/>
                <a:lumOff val="80000"/>
              </a:schemeClr>
            </a:solidFill>
          </a:ln>
          <a:effectLst>
            <a:glow rad="38100">
              <a:srgbClr val="FF05BE">
                <a:alpha val="8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Tree>
    <p:extLst>
      <p:ext uri="{BB962C8B-B14F-4D97-AF65-F5344CB8AC3E}">
        <p14:creationId xmlns:p14="http://schemas.microsoft.com/office/powerpoint/2010/main" val="3532350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一張含有 停車, 螢幕擷取畫面, 黑色, 室外 的圖片&#10;&#10;描述是以高可信度產生">
            <a:extLst>
              <a:ext uri="{FF2B5EF4-FFF2-40B4-BE49-F238E27FC236}">
                <a16:creationId xmlns:a16="http://schemas.microsoft.com/office/drawing/2014/main" id="{324431A0-386F-449E-AF5F-B475F6DEE60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645" r="-4029"/>
          <a:stretch/>
        </p:blipFill>
        <p:spPr>
          <a:xfrm>
            <a:off x="465106" y="1587074"/>
            <a:ext cx="3545310" cy="2768921"/>
          </a:xfrm>
          <a:prstGeom prst="rect">
            <a:avLst/>
          </a:prstGeom>
          <a:effectLst>
            <a:reflection blurRad="76200" stA="76000" endPos="16000" dist="25400" dir="5400000" sy="-100000" algn="bl" rotWithShape="0"/>
          </a:effectLst>
        </p:spPr>
      </p:pic>
      <p:sp>
        <p:nvSpPr>
          <p:cNvPr id="2" name="標題 1">
            <a:extLst>
              <a:ext uri="{FF2B5EF4-FFF2-40B4-BE49-F238E27FC236}">
                <a16:creationId xmlns:a16="http://schemas.microsoft.com/office/drawing/2014/main" id="{886B4B05-DADE-4710-9C06-17E75918D8D3}"/>
              </a:ext>
            </a:extLst>
          </p:cNvPr>
          <p:cNvSpPr>
            <a:spLocks noGrp="1"/>
          </p:cNvSpPr>
          <p:nvPr>
            <p:ph type="ctrTitle"/>
          </p:nvPr>
        </p:nvSpPr>
        <p:spPr/>
        <p:txBody>
          <a:bodyPr/>
          <a:lstStyle/>
          <a:p>
            <a:r>
              <a:rPr lang="zh-CN" altLang="en-US"/>
              <a:t>格式化 </a:t>
            </a:r>
            <a:r>
              <a:rPr lang="en-US" altLang="zh-CN"/>
              <a:t>RAID</a:t>
            </a:r>
            <a:r>
              <a:rPr lang="zh-CN" altLang="en-US"/>
              <a:t> 群組</a:t>
            </a:r>
            <a:endParaRPr lang="zh-TW" b="0"/>
          </a:p>
        </p:txBody>
      </p:sp>
      <p:sp>
        <p:nvSpPr>
          <p:cNvPr id="7" name="文字方塊 5">
            <a:extLst>
              <a:ext uri="{FF2B5EF4-FFF2-40B4-BE49-F238E27FC236}">
                <a16:creationId xmlns:a16="http://schemas.microsoft.com/office/drawing/2014/main" id="{963C2F8D-75BA-45D7-860D-B50F330D1938}"/>
              </a:ext>
            </a:extLst>
          </p:cNvPr>
          <p:cNvSpPr txBox="1"/>
          <p:nvPr/>
        </p:nvSpPr>
        <p:spPr>
          <a:xfrm>
            <a:off x="5342560" y="1480293"/>
            <a:ext cx="4043015"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sz="1600" b="1">
                <a:latin typeface="微軟正黑體"/>
                <a:ea typeface="微軟正黑體"/>
              </a:rPr>
              <a:t>選擇 exFAT檔案系統 , 讓您的檔案在Windows、Mac 與 NAS 間互通傳輸!</a:t>
            </a:r>
          </a:p>
        </p:txBody>
      </p:sp>
      <p:sp>
        <p:nvSpPr>
          <p:cNvPr id="8" name="內容版面配置區 1">
            <a:extLst>
              <a:ext uri="{FF2B5EF4-FFF2-40B4-BE49-F238E27FC236}">
                <a16:creationId xmlns:a16="http://schemas.microsoft.com/office/drawing/2014/main" id="{0292E9C6-8221-45F4-9AF8-97DC686C6135}"/>
              </a:ext>
            </a:extLst>
          </p:cNvPr>
          <p:cNvSpPr txBox="1">
            <a:spLocks/>
          </p:cNvSpPr>
          <p:nvPr/>
        </p:nvSpPr>
        <p:spPr>
          <a:xfrm>
            <a:off x="197418" y="998723"/>
            <a:ext cx="11523206" cy="392242"/>
          </a:xfrm>
          <a:prstGeom prst="rect">
            <a:avLst/>
          </a:prstGeom>
        </p:spPr>
        <p:txBody>
          <a:bodyPr vert="horz" lIns="91440" tIns="45720" rIns="91440" bIns="45720" rtlCol="0" anchor="t">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9388" indent="-179388">
              <a:buFont typeface="Arial" panose="020B0604020202020204" pitchFamily="34" charset="0"/>
              <a:buChar char="•"/>
              <a:defRPr/>
            </a:pPr>
            <a:r>
              <a:rPr lang="zh-TW" altLang="en-US" sz="1800" b="1">
                <a:solidFill>
                  <a:schemeClr val="accent5">
                    <a:lumMod val="50000"/>
                  </a:schemeClr>
                </a:solidFill>
                <a:latin typeface="微軟正黑體" pitchFamily="34" charset="-120"/>
                <a:ea typeface="微軟正黑體" pitchFamily="34" charset="-120"/>
              </a:rPr>
              <a:t>RAID 建立完成，進行RAID 格式化後即可開始使用磁碟區進行檔案傳輸</a:t>
            </a:r>
          </a:p>
        </p:txBody>
      </p:sp>
      <p:sp>
        <p:nvSpPr>
          <p:cNvPr id="9" name="矩形 8">
            <a:extLst>
              <a:ext uri="{FF2B5EF4-FFF2-40B4-BE49-F238E27FC236}">
                <a16:creationId xmlns:a16="http://schemas.microsoft.com/office/drawing/2014/main" id="{783739BE-8D85-45B1-9F96-CA7B19BAD331}"/>
              </a:ext>
            </a:extLst>
          </p:cNvPr>
          <p:cNvSpPr/>
          <p:nvPr/>
        </p:nvSpPr>
        <p:spPr>
          <a:xfrm>
            <a:off x="495529" y="3112272"/>
            <a:ext cx="2286845" cy="836384"/>
          </a:xfrm>
          <a:prstGeom prst="rect">
            <a:avLst/>
          </a:prstGeom>
          <a:noFill/>
          <a:ln w="12700">
            <a:solidFill>
              <a:schemeClr val="accent2">
                <a:lumMod val="20000"/>
                <a:lumOff val="80000"/>
              </a:schemeClr>
            </a:solidFill>
          </a:ln>
          <a:effectLst>
            <a:glow rad="38100">
              <a:srgbClr val="FF05BE">
                <a:alpha val="8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pic>
        <p:nvPicPr>
          <p:cNvPr id="10" name="圖片 9">
            <a:extLst>
              <a:ext uri="{FF2B5EF4-FFF2-40B4-BE49-F238E27FC236}">
                <a16:creationId xmlns:a16="http://schemas.microsoft.com/office/drawing/2014/main" id="{D461A882-FF7D-46F7-B63C-D16529051E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2711896" y="3197700"/>
            <a:ext cx="2584431" cy="1239998"/>
          </a:xfrm>
          <a:prstGeom prst="rect">
            <a:avLst/>
          </a:prstGeom>
        </p:spPr>
      </p:pic>
      <p:sp>
        <p:nvSpPr>
          <p:cNvPr id="5" name="內容版面配置區 1">
            <a:extLst>
              <a:ext uri="{FF2B5EF4-FFF2-40B4-BE49-F238E27FC236}">
                <a16:creationId xmlns:a16="http://schemas.microsoft.com/office/drawing/2014/main" id="{96E5AA4C-588C-4727-9020-53692BBB74B6}"/>
              </a:ext>
            </a:extLst>
          </p:cNvPr>
          <p:cNvSpPr txBox="1">
            <a:spLocks/>
          </p:cNvSpPr>
          <p:nvPr/>
        </p:nvSpPr>
        <p:spPr>
          <a:xfrm>
            <a:off x="3015183" y="3330771"/>
            <a:ext cx="1977856" cy="1066076"/>
          </a:xfrm>
          <a:prstGeom prst="rect">
            <a:avLst/>
          </a:prstGeom>
        </p:spPr>
        <p:txBody>
          <a:bodyPr vert="horz" lIns="91440" tIns="45720" rIns="91440" bIns="45720" rtlCol="0" anchor="t">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TW" altLang="en-US" sz="1600" b="1">
                <a:solidFill>
                  <a:schemeClr val="accent5">
                    <a:lumMod val="50000"/>
                  </a:schemeClr>
                </a:solidFill>
                <a:latin typeface="微軟正黑體" pitchFamily="34" charset="-120"/>
                <a:ea typeface="微軟正黑體" pitchFamily="34" charset="-120"/>
              </a:rPr>
              <a:t>導引至各作業系統平台進行格式化</a:t>
            </a:r>
          </a:p>
          <a:p>
            <a:pPr>
              <a:defRPr/>
            </a:pPr>
            <a:r>
              <a:rPr lang="zh-TW" altLang="en-US" sz="1400" b="1">
                <a:solidFill>
                  <a:schemeClr val="accent5">
                    <a:lumMod val="50000"/>
                  </a:schemeClr>
                </a:solidFill>
                <a:latin typeface="微軟正黑體" pitchFamily="34" charset="-120"/>
                <a:ea typeface="微軟正黑體" pitchFamily="34" charset="-120"/>
              </a:rPr>
              <a:t>Windows: 磁碟管理</a:t>
            </a:r>
          </a:p>
          <a:p>
            <a:pPr>
              <a:defRPr/>
            </a:pPr>
            <a:r>
              <a:rPr lang="zh-TW" altLang="en-US" sz="1400" b="1">
                <a:solidFill>
                  <a:schemeClr val="accent5">
                    <a:lumMod val="50000"/>
                  </a:schemeClr>
                </a:solidFill>
                <a:latin typeface="微軟正黑體" pitchFamily="34" charset="-120"/>
                <a:ea typeface="微軟正黑體" pitchFamily="34" charset="-120"/>
              </a:rPr>
              <a:t>Mac: 磁碟工具程式</a:t>
            </a:r>
          </a:p>
        </p:txBody>
      </p:sp>
      <p:pic>
        <p:nvPicPr>
          <p:cNvPr id="4" name="圖片 10" descr="一張含有 螢幕擷取畫面 的圖片&#10;&#10;描述是以非常高的可信度產生">
            <a:extLst>
              <a:ext uri="{FF2B5EF4-FFF2-40B4-BE49-F238E27FC236}">
                <a16:creationId xmlns:a16="http://schemas.microsoft.com/office/drawing/2014/main" id="{658A68D7-D9CD-46AB-9B5B-CA581FEEB7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42439" y="2069576"/>
            <a:ext cx="3490546" cy="2550327"/>
          </a:xfrm>
          <a:prstGeom prst="rect">
            <a:avLst/>
          </a:prstGeom>
        </p:spPr>
      </p:pic>
      <p:sp>
        <p:nvSpPr>
          <p:cNvPr id="11" name="文字方塊 10">
            <a:extLst>
              <a:ext uri="{FF2B5EF4-FFF2-40B4-BE49-F238E27FC236}">
                <a16:creationId xmlns:a16="http://schemas.microsoft.com/office/drawing/2014/main" id="{DD0E98EE-1478-4444-8A47-5013260F2718}"/>
              </a:ext>
            </a:extLst>
          </p:cNvPr>
          <p:cNvSpPr txBox="1"/>
          <p:nvPr/>
        </p:nvSpPr>
        <p:spPr>
          <a:xfrm>
            <a:off x="0" y="4505484"/>
            <a:ext cx="5296327" cy="246221"/>
          </a:xfrm>
          <a:prstGeom prst="rect">
            <a:avLst/>
          </a:prstGeom>
          <a:noFill/>
        </p:spPr>
        <p:txBody>
          <a:bodyPr wrap="square" rtlCol="0">
            <a:spAutoFit/>
          </a:bodyPr>
          <a:lstStyle/>
          <a:p>
            <a:r>
              <a:rPr lang="zh-TW" altLang="en-US" sz="1000" dirty="0"/>
              <a:t>備註：若要在 </a:t>
            </a:r>
            <a:r>
              <a:rPr lang="en-US" altLang="zh-TW" sz="1000" dirty="0"/>
              <a:t>QNAP</a:t>
            </a:r>
            <a:r>
              <a:rPr lang="zh-TW" altLang="en-US" sz="1000" dirty="0"/>
              <a:t> </a:t>
            </a:r>
            <a:r>
              <a:rPr lang="en-US" altLang="zh-TW" sz="1000" dirty="0"/>
              <a:t>NAS</a:t>
            </a:r>
            <a:r>
              <a:rPr lang="zh-TW" altLang="en-US" sz="1000"/>
              <a:t> 上使用格式化為 </a:t>
            </a:r>
            <a:r>
              <a:rPr lang="en-US" altLang="zh-TW" sz="1000" dirty="0" err="1"/>
              <a:t>exFAT</a:t>
            </a:r>
            <a:r>
              <a:rPr lang="en-US" altLang="zh-TW" sz="1000" dirty="0"/>
              <a:t> </a:t>
            </a:r>
            <a:r>
              <a:rPr lang="zh-TW" altLang="en-US" sz="1000" dirty="0"/>
              <a:t>的</a:t>
            </a:r>
            <a:r>
              <a:rPr lang="en-US" altLang="zh-TW" sz="1000" dirty="0"/>
              <a:t> TR-004</a:t>
            </a:r>
            <a:r>
              <a:rPr lang="zh-TW" altLang="en-US" sz="1000" dirty="0"/>
              <a:t>，須另外選購 </a:t>
            </a:r>
            <a:r>
              <a:rPr lang="en-US" altLang="zh-TW" sz="1000" err="1"/>
              <a:t>exFAT</a:t>
            </a:r>
            <a:r>
              <a:rPr lang="en-US" altLang="zh-TW" sz="1000"/>
              <a:t> </a:t>
            </a:r>
            <a:r>
              <a:rPr lang="zh-TW" altLang="en-US" sz="1000" dirty="0"/>
              <a:t>授權。</a:t>
            </a:r>
            <a:endParaRPr lang="en-US" sz="1000" dirty="0"/>
          </a:p>
        </p:txBody>
      </p:sp>
    </p:spTree>
    <p:extLst>
      <p:ext uri="{BB962C8B-B14F-4D97-AF65-F5344CB8AC3E}">
        <p14:creationId xmlns:p14="http://schemas.microsoft.com/office/powerpoint/2010/main" val="3327834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54844AF-C2C7-4D90-BEA8-3E9CCE2CFC1C}"/>
              </a:ext>
            </a:extLst>
          </p:cNvPr>
          <p:cNvSpPr>
            <a:spLocks noGrp="1"/>
          </p:cNvSpPr>
          <p:nvPr>
            <p:ph type="ctrTitle"/>
          </p:nvPr>
        </p:nvSpPr>
        <p:spPr/>
        <p:txBody>
          <a:bodyPr/>
          <a:lstStyle/>
          <a:p>
            <a:r>
              <a:rPr lang="en-US" altLang="zh-CN"/>
              <a:t>RAID</a:t>
            </a:r>
            <a:r>
              <a:rPr lang="zh-CN" altLang="en-US"/>
              <a:t> 異常時即時通知</a:t>
            </a:r>
            <a:endParaRPr lang="zh-TW" b="0"/>
          </a:p>
        </p:txBody>
      </p:sp>
      <p:sp>
        <p:nvSpPr>
          <p:cNvPr id="3" name="內容版面配置區 1">
            <a:extLst>
              <a:ext uri="{FF2B5EF4-FFF2-40B4-BE49-F238E27FC236}">
                <a16:creationId xmlns:a16="http://schemas.microsoft.com/office/drawing/2014/main" id="{5CEDBA3B-6023-4D7D-A842-669B4E92D4B1}"/>
              </a:ext>
            </a:extLst>
          </p:cNvPr>
          <p:cNvSpPr txBox="1">
            <a:spLocks/>
          </p:cNvSpPr>
          <p:nvPr/>
        </p:nvSpPr>
        <p:spPr>
          <a:xfrm>
            <a:off x="137163" y="1111025"/>
            <a:ext cx="11292295" cy="387717"/>
          </a:xfrm>
          <a:prstGeom prst="rect">
            <a:avLst/>
          </a:prstGeom>
        </p:spPr>
        <p:txBody>
          <a:bodyPr vert="horz" lIns="91440" tIns="45720" rIns="91440" bIns="45720" rtlCol="0" anchor="t">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9070" indent="-179070">
              <a:buFont typeface="Arial" panose="020B0604020202020204" pitchFamily="34" charset="0"/>
              <a:buChar char="•"/>
              <a:defRPr/>
            </a:pPr>
            <a:r>
              <a:rPr lang="zh-TW" altLang="en-US" b="1">
                <a:solidFill>
                  <a:schemeClr val="accent5">
                    <a:lumMod val="50000"/>
                  </a:schemeClr>
                </a:solidFill>
                <a:latin typeface="微軟正黑體" pitchFamily="34" charset="-120"/>
                <a:ea typeface="微軟正黑體" pitchFamily="34" charset="-120"/>
              </a:rPr>
              <a:t>RAID 降級或是損壞時，UI 介面、桌面訊息通知、裝置嗶聲警示三方同步提醒</a:t>
            </a:r>
            <a:endParaRPr lang="zh-TW">
              <a:solidFill>
                <a:schemeClr val="accent5">
                  <a:lumMod val="50000"/>
                </a:schemeClr>
              </a:solidFill>
            </a:endParaRPr>
          </a:p>
        </p:txBody>
      </p:sp>
      <p:pic>
        <p:nvPicPr>
          <p:cNvPr id="4" name="圖片 3" descr="一張含有 螢幕擷取畫面, 停車, 室外, 黑色 的圖片&#10;&#10;描述是以非常高的可信度產生">
            <a:extLst>
              <a:ext uri="{FF2B5EF4-FFF2-40B4-BE49-F238E27FC236}">
                <a16:creationId xmlns:a16="http://schemas.microsoft.com/office/drawing/2014/main" id="{FFE8CF3F-284B-475F-9831-510586AAD23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4391" y="1692835"/>
            <a:ext cx="4740876" cy="2878286"/>
          </a:xfrm>
          <a:prstGeom prst="rect">
            <a:avLst/>
          </a:prstGeom>
          <a:effectLst>
            <a:reflection blurRad="38100" stA="88000" endPos="15000" dist="25400" dir="5400000" sy="-100000" algn="bl" rotWithShape="0"/>
          </a:effectLst>
        </p:spPr>
      </p:pic>
      <p:pic>
        <p:nvPicPr>
          <p:cNvPr id="8" name="圖片 7" descr="一張含有 標誌 的圖片&#10;&#10;描述是以非常高的可信度產生">
            <a:extLst>
              <a:ext uri="{FF2B5EF4-FFF2-40B4-BE49-F238E27FC236}">
                <a16:creationId xmlns:a16="http://schemas.microsoft.com/office/drawing/2014/main" id="{C4710EB7-D2D4-47F5-9411-FD51127E260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464"/>
          <a:stretch/>
        </p:blipFill>
        <p:spPr>
          <a:xfrm>
            <a:off x="8369034" y="2126245"/>
            <a:ext cx="610561" cy="616446"/>
          </a:xfrm>
          <a:prstGeom prst="rect">
            <a:avLst/>
          </a:prstGeom>
        </p:spPr>
      </p:pic>
      <p:pic>
        <p:nvPicPr>
          <p:cNvPr id="11" name="Picture 3">
            <a:extLst>
              <a:ext uri="{FF2B5EF4-FFF2-40B4-BE49-F238E27FC236}">
                <a16:creationId xmlns:a16="http://schemas.microsoft.com/office/drawing/2014/main" id="{AB9DEE6B-5E4F-47E2-A734-EF5A3A8368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42488" y="2571750"/>
            <a:ext cx="2231827" cy="2388514"/>
          </a:xfrm>
          <a:prstGeom prst="rect">
            <a:avLst/>
          </a:prstGeom>
        </p:spPr>
      </p:pic>
      <p:grpSp>
        <p:nvGrpSpPr>
          <p:cNvPr id="14" name="群組 13">
            <a:extLst>
              <a:ext uri="{FF2B5EF4-FFF2-40B4-BE49-F238E27FC236}">
                <a16:creationId xmlns:a16="http://schemas.microsoft.com/office/drawing/2014/main" id="{A42B1872-32BB-44A5-859C-BC6698047AE2}"/>
              </a:ext>
            </a:extLst>
          </p:cNvPr>
          <p:cNvGrpSpPr/>
          <p:nvPr/>
        </p:nvGrpSpPr>
        <p:grpSpPr>
          <a:xfrm>
            <a:off x="3691335" y="3638150"/>
            <a:ext cx="2507863" cy="1071935"/>
            <a:chOff x="3934625" y="3493829"/>
            <a:chExt cx="2507863" cy="1071935"/>
          </a:xfrm>
        </p:grpSpPr>
        <p:pic>
          <p:nvPicPr>
            <p:cNvPr id="5" name="圖片 4" descr="一張含有 螢幕擷取畫面 的圖片&#10;&#10;描述是以非常高的可信度產生">
              <a:extLst>
                <a:ext uri="{FF2B5EF4-FFF2-40B4-BE49-F238E27FC236}">
                  <a16:creationId xmlns:a16="http://schemas.microsoft.com/office/drawing/2014/main" id="{8626D7CE-2065-4114-B19C-37D1B1A2E0C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934625" y="3499186"/>
              <a:ext cx="2507863" cy="1066578"/>
            </a:xfrm>
            <a:prstGeom prst="rect">
              <a:avLst/>
            </a:prstGeom>
          </p:spPr>
        </p:pic>
        <p:sp>
          <p:nvSpPr>
            <p:cNvPr id="13" name="矩形 12">
              <a:extLst>
                <a:ext uri="{FF2B5EF4-FFF2-40B4-BE49-F238E27FC236}">
                  <a16:creationId xmlns:a16="http://schemas.microsoft.com/office/drawing/2014/main" id="{C5A0116E-D97A-4F59-90A9-A31E57673EE3}"/>
                </a:ext>
              </a:extLst>
            </p:cNvPr>
            <p:cNvSpPr/>
            <p:nvPr/>
          </p:nvSpPr>
          <p:spPr>
            <a:xfrm>
              <a:off x="3934625" y="3493829"/>
              <a:ext cx="2507863" cy="1071935"/>
            </a:xfrm>
            <a:prstGeom prst="rect">
              <a:avLst/>
            </a:prstGeom>
            <a:noFill/>
            <a:ln w="12700">
              <a:solidFill>
                <a:schemeClr val="accent2">
                  <a:lumMod val="20000"/>
                  <a:lumOff val="80000"/>
                </a:schemeClr>
              </a:solidFill>
            </a:ln>
            <a:effectLst>
              <a:glow rad="38100">
                <a:srgbClr val="FF05BE">
                  <a:alpha val="8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grpSp>
      <p:pic>
        <p:nvPicPr>
          <p:cNvPr id="15" name="圖形 14">
            <a:extLst>
              <a:ext uri="{FF2B5EF4-FFF2-40B4-BE49-F238E27FC236}">
                <a16:creationId xmlns:a16="http://schemas.microsoft.com/office/drawing/2014/main" id="{15593357-4CCF-48EB-850F-96A61FDDB79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4571426" y="2685938"/>
            <a:ext cx="1122451" cy="1080069"/>
          </a:xfrm>
          <a:prstGeom prst="rect">
            <a:avLst/>
          </a:prstGeom>
        </p:spPr>
      </p:pic>
    </p:spTree>
    <p:extLst>
      <p:ext uri="{BB962C8B-B14F-4D97-AF65-F5344CB8AC3E}">
        <p14:creationId xmlns:p14="http://schemas.microsoft.com/office/powerpoint/2010/main" val="2959979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9C8FE04-EABE-45EF-8209-E09B0A3B0784}"/>
              </a:ext>
            </a:extLst>
          </p:cNvPr>
          <p:cNvSpPr>
            <a:spLocks noGrp="1"/>
          </p:cNvSpPr>
          <p:nvPr>
            <p:ph type="ctrTitle"/>
          </p:nvPr>
        </p:nvSpPr>
        <p:spPr>
          <a:xfrm>
            <a:off x="254685" y="-46734"/>
            <a:ext cx="8471483" cy="1045726"/>
          </a:xfrm>
        </p:spPr>
        <p:txBody>
          <a:bodyPr/>
          <a:lstStyle/>
          <a:p>
            <a:r>
              <a:rPr lang="zh-CN" altLang="en-US"/>
              <a:t>外接 RAID 保護機制搭配歷史紀錄</a:t>
            </a:r>
          </a:p>
        </p:txBody>
      </p:sp>
      <p:sp>
        <p:nvSpPr>
          <p:cNvPr id="3" name="內容版面配置區 1">
            <a:extLst>
              <a:ext uri="{FF2B5EF4-FFF2-40B4-BE49-F238E27FC236}">
                <a16:creationId xmlns:a16="http://schemas.microsoft.com/office/drawing/2014/main" id="{06088BD3-81B5-4BEF-AEB2-A2A14B9BBC3B}"/>
              </a:ext>
            </a:extLst>
          </p:cNvPr>
          <p:cNvSpPr txBox="1">
            <a:spLocks/>
          </p:cNvSpPr>
          <p:nvPr/>
        </p:nvSpPr>
        <p:spPr>
          <a:xfrm>
            <a:off x="254685" y="998992"/>
            <a:ext cx="9183277" cy="863328"/>
          </a:xfrm>
          <a:prstGeom prst="rect">
            <a:avLst/>
          </a:prstGeom>
        </p:spPr>
        <p:txBody>
          <a:bodyPr vert="horz" lIns="91440" tIns="45720" rIns="91440" bIns="45720" rtlCol="0" anchor="t">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9070" indent="-179070">
              <a:buFont typeface="Arial" panose="020B0604020202020204" pitchFamily="34" charset="0"/>
              <a:buChar char="•"/>
              <a:defRPr/>
            </a:pPr>
            <a:r>
              <a:rPr lang="zh-TW" altLang="en-US" b="1">
                <a:solidFill>
                  <a:schemeClr val="accent5">
                    <a:lumMod val="50000"/>
                  </a:schemeClr>
                </a:solidFill>
                <a:latin typeface="微軟正黑體" pitchFamily="34" charset="-120"/>
                <a:ea typeface="微軟正黑體" pitchFamily="34" charset="-120"/>
              </a:rPr>
              <a:t>與 NAS 相同，RAID 降級後，插入新硬碟隨即進行重建並顯示進</a:t>
            </a:r>
            <a:r>
              <a:rPr lang="zh-TW" altLang="en-US" b="1">
                <a:solidFill>
                  <a:schemeClr val="accent5">
                    <a:lumMod val="50000"/>
                  </a:schemeClr>
                </a:solidFill>
                <a:latin typeface="微軟正黑體"/>
                <a:ea typeface="微軟正黑體"/>
              </a:rPr>
              <a:t>度</a:t>
            </a:r>
            <a:endParaRPr lang="zh-TW" altLang="en-US">
              <a:solidFill>
                <a:schemeClr val="accent5">
                  <a:lumMod val="50000"/>
                </a:schemeClr>
              </a:solidFill>
              <a:latin typeface="微軟正黑體" pitchFamily="34" charset="-120"/>
              <a:ea typeface="微軟正黑體" pitchFamily="34" charset="-120"/>
            </a:endParaRPr>
          </a:p>
          <a:p>
            <a:pPr marL="179070" indent="-179070">
              <a:buFont typeface="Arial" panose="020B0604020202020204" pitchFamily="34" charset="0"/>
              <a:buChar char="•"/>
              <a:defRPr/>
            </a:pPr>
            <a:r>
              <a:rPr lang="zh-TW" altLang="en-US" b="1">
                <a:solidFill>
                  <a:schemeClr val="accent5">
                    <a:lumMod val="50000"/>
                  </a:schemeClr>
                </a:solidFill>
                <a:latin typeface="微軟正黑體" pitchFamily="34" charset="-120"/>
                <a:ea typeface="微軟正黑體" pitchFamily="34" charset="-120"/>
              </a:rPr>
              <a:t>任何未使用的閒置磁碟可於 RAID 降級時直接做為備援，不需額外設定</a:t>
            </a:r>
          </a:p>
          <a:p>
            <a:pPr marL="179070" indent="-179070">
              <a:buFont typeface="Arial" panose="020B0604020202020204" pitchFamily="34" charset="0"/>
              <a:buChar char="•"/>
              <a:defRPr/>
            </a:pPr>
            <a:r>
              <a:rPr lang="zh-TW" b="1">
                <a:solidFill>
                  <a:schemeClr val="accent5">
                    <a:lumMod val="50000"/>
                  </a:schemeClr>
                </a:solidFill>
                <a:latin typeface="微軟正黑體" pitchFamily="34" charset="-120"/>
                <a:ea typeface="微軟正黑體" pitchFamily="34" charset="-120"/>
              </a:rPr>
              <a:t>獨立於作業系統的</a:t>
            </a:r>
            <a:r>
              <a:rPr lang="zh-TW" altLang="en-US" b="1">
                <a:solidFill>
                  <a:schemeClr val="accent5">
                    <a:lumMod val="50000"/>
                  </a:schemeClr>
                </a:solidFill>
                <a:latin typeface="微軟正黑體" pitchFamily="34" charset="-120"/>
                <a:ea typeface="微軟正黑體" pitchFamily="34" charset="-120"/>
              </a:rPr>
              <a:t>運作記錄，可快速掌</a:t>
            </a:r>
            <a:r>
              <a:rPr lang="zh-TW" b="1">
                <a:solidFill>
                  <a:schemeClr val="accent5">
                    <a:lumMod val="50000"/>
                  </a:schemeClr>
                </a:solidFill>
                <a:latin typeface="微軟正黑體" pitchFamily="34" charset="-120"/>
                <a:ea typeface="微軟正黑體" pitchFamily="34" charset="-120"/>
              </a:rPr>
              <a:t>握外接 </a:t>
            </a:r>
            <a:r>
              <a:rPr lang="en-US" altLang="zh-TW" b="1">
                <a:solidFill>
                  <a:schemeClr val="accent5">
                    <a:lumMod val="50000"/>
                  </a:schemeClr>
                </a:solidFill>
                <a:latin typeface="微軟正黑體" pitchFamily="34" charset="-120"/>
                <a:ea typeface="微軟正黑體" pitchFamily="34" charset="-120"/>
              </a:rPr>
              <a:t>RAID</a:t>
            </a:r>
            <a:r>
              <a:rPr lang="zh-TW" altLang="en-US" b="1">
                <a:solidFill>
                  <a:schemeClr val="accent5">
                    <a:lumMod val="50000"/>
                  </a:schemeClr>
                </a:solidFill>
                <a:latin typeface="微軟正黑體" pitchFamily="34" charset="-120"/>
                <a:ea typeface="微軟正黑體" pitchFamily="34" charset="-120"/>
              </a:rPr>
              <a:t> 保護記錄或匯出分析</a:t>
            </a:r>
            <a:endParaRPr lang="zh-TW" b="1">
              <a:solidFill>
                <a:schemeClr val="accent5">
                  <a:lumMod val="50000"/>
                </a:schemeClr>
              </a:solidFill>
              <a:latin typeface="微軟正黑體" pitchFamily="34" charset="-120"/>
              <a:ea typeface="微軟正黑體" pitchFamily="34" charset="-120"/>
            </a:endParaRPr>
          </a:p>
          <a:p>
            <a:pPr marL="179070" indent="-179070">
              <a:defRPr/>
            </a:pPr>
            <a:endParaRPr lang="zh-TW" altLang="en-US" sz="2000" b="1">
              <a:solidFill>
                <a:schemeClr val="accent5">
                  <a:lumMod val="50000"/>
                </a:schemeClr>
              </a:solidFill>
              <a:latin typeface="微軟正黑體"/>
              <a:ea typeface="微軟正黑體"/>
            </a:endParaRPr>
          </a:p>
          <a:p>
            <a:pPr marL="285750" indent="-285750">
              <a:buFont typeface="Arial" panose="020B0604020202020204" pitchFamily="34" charset="0"/>
              <a:buChar char="•"/>
              <a:defRPr/>
            </a:pPr>
            <a:endParaRPr lang="zh-TW" altLang="en-US" sz="2000" b="1">
              <a:solidFill>
                <a:schemeClr val="accent5">
                  <a:lumMod val="50000"/>
                </a:schemeClr>
              </a:solidFill>
              <a:latin typeface="微軟正黑體" pitchFamily="34" charset="-120"/>
              <a:ea typeface="微軟正黑體" pitchFamily="34" charset="-120"/>
            </a:endParaRPr>
          </a:p>
          <a:p>
            <a:pPr marL="285750" indent="-285750">
              <a:buFont typeface="Arial" panose="020B0604020202020204" pitchFamily="34" charset="0"/>
              <a:buChar char="•"/>
              <a:defRPr/>
            </a:pPr>
            <a:endParaRPr lang="zh-TW" altLang="en-US" b="1">
              <a:solidFill>
                <a:schemeClr val="accent5">
                  <a:lumMod val="50000"/>
                </a:schemeClr>
              </a:solidFill>
              <a:latin typeface="微軟正黑體" pitchFamily="34" charset="-120"/>
              <a:ea typeface="微軟正黑體" pitchFamily="34" charset="-120"/>
            </a:endParaRPr>
          </a:p>
          <a:p>
            <a:pPr>
              <a:defRPr/>
            </a:pPr>
            <a:endParaRPr lang="zh-TW" altLang="en-US" sz="1800" b="1">
              <a:solidFill>
                <a:schemeClr val="accent5">
                  <a:lumMod val="50000"/>
                </a:schemeClr>
              </a:solidFill>
              <a:latin typeface="微軟正黑體" pitchFamily="34" charset="-120"/>
              <a:ea typeface="微軟正黑體" pitchFamily="34" charset="-120"/>
            </a:endParaRPr>
          </a:p>
          <a:p>
            <a:pPr>
              <a:defRPr/>
            </a:pPr>
            <a:endParaRPr lang="zh-TW" altLang="en-US" sz="1800" b="1">
              <a:solidFill>
                <a:schemeClr val="accent5">
                  <a:lumMod val="50000"/>
                </a:schemeClr>
              </a:solidFill>
              <a:latin typeface="微軟正黑體" pitchFamily="34" charset="-120"/>
              <a:ea typeface="微軟正黑體" pitchFamily="34" charset="-120"/>
            </a:endParaRPr>
          </a:p>
        </p:txBody>
      </p:sp>
      <p:pic>
        <p:nvPicPr>
          <p:cNvPr id="4" name="圖片 3" descr="一張含有 停車, 螢幕擷取畫面, 室外 的圖片&#10;&#10;描述是以非常高的可信度產生">
            <a:extLst>
              <a:ext uri="{FF2B5EF4-FFF2-40B4-BE49-F238E27FC236}">
                <a16:creationId xmlns:a16="http://schemas.microsoft.com/office/drawing/2014/main" id="{F6C2DA5B-D6C8-4F23-962B-E20F571A2C1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99" y="1990982"/>
            <a:ext cx="4272901" cy="2642964"/>
          </a:xfrm>
          <a:prstGeom prst="rect">
            <a:avLst/>
          </a:prstGeom>
          <a:effectLst>
            <a:reflection blurRad="38100" stA="73000" endPos="14000" dist="25400" dir="5400000" sy="-100000" algn="bl" rotWithShape="0"/>
          </a:effectLst>
        </p:spPr>
      </p:pic>
      <p:pic>
        <p:nvPicPr>
          <p:cNvPr id="7" name="圖片 6" descr="一張含有 螢幕擷取畫面, 監視器, 黑色 的圖片&#10;&#10;描述是以非常高的可信度產生">
            <a:extLst>
              <a:ext uri="{FF2B5EF4-FFF2-40B4-BE49-F238E27FC236}">
                <a16:creationId xmlns:a16="http://schemas.microsoft.com/office/drawing/2014/main" id="{88F425DF-BDC6-4D85-A823-27A2F9E07B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5993" y="1985963"/>
            <a:ext cx="3956830" cy="2636074"/>
          </a:xfrm>
          <a:prstGeom prst="rect">
            <a:avLst/>
          </a:prstGeom>
          <a:effectLst>
            <a:reflection blurRad="38100" stA="73000" endPos="14000" dist="25400" dir="5400000" sy="-100000" algn="bl" rotWithShape="0"/>
          </a:effectLst>
        </p:spPr>
      </p:pic>
      <p:sp>
        <p:nvSpPr>
          <p:cNvPr id="9" name="內容版面配置區 1">
            <a:extLst>
              <a:ext uri="{FF2B5EF4-FFF2-40B4-BE49-F238E27FC236}">
                <a16:creationId xmlns:a16="http://schemas.microsoft.com/office/drawing/2014/main" id="{9729EC32-EDCD-43B7-AE43-CC79304A992C}"/>
              </a:ext>
            </a:extLst>
          </p:cNvPr>
          <p:cNvSpPr txBox="1">
            <a:spLocks/>
          </p:cNvSpPr>
          <p:nvPr/>
        </p:nvSpPr>
        <p:spPr>
          <a:xfrm>
            <a:off x="184513" y="4526734"/>
            <a:ext cx="8877325" cy="400302"/>
          </a:xfrm>
          <a:prstGeom prst="rect">
            <a:avLst/>
          </a:prstGeom>
        </p:spPr>
        <p:txBody>
          <a:bodyPr vert="horz" lIns="91440" tIns="45720" rIns="91440" bIns="45720" rtlCol="0" anchor="t">
            <a:normAutofit/>
          </a:bodyPr>
          <a:lstStyle/>
          <a:p>
            <a:pPr>
              <a:defRPr/>
            </a:pPr>
            <a:endParaRPr lang="zh-TW" altLang="en-US" sz="1100" b="1">
              <a:solidFill>
                <a:schemeClr val="accent5">
                  <a:lumMod val="50000"/>
                </a:schemeClr>
              </a:solidFill>
              <a:latin typeface="微軟正黑體" pitchFamily="34" charset="-120"/>
              <a:ea typeface="微軟正黑體" pitchFamily="34" charset="-120"/>
            </a:endParaRPr>
          </a:p>
          <a:p>
            <a:pPr>
              <a:defRPr/>
            </a:pPr>
            <a:endParaRPr lang="zh-TW" altLang="en-US" sz="1100" b="1">
              <a:solidFill>
                <a:schemeClr val="accent5">
                  <a:lumMod val="50000"/>
                </a:schemeClr>
              </a:solidFill>
              <a:latin typeface="微軟正黑體" pitchFamily="34" charset="-120"/>
              <a:ea typeface="微軟正黑體" pitchFamily="34" charset="-120"/>
            </a:endParaRPr>
          </a:p>
        </p:txBody>
      </p:sp>
      <p:sp>
        <p:nvSpPr>
          <p:cNvPr id="8" name="矩形 7">
            <a:extLst>
              <a:ext uri="{FF2B5EF4-FFF2-40B4-BE49-F238E27FC236}">
                <a16:creationId xmlns:a16="http://schemas.microsoft.com/office/drawing/2014/main" id="{D95E2D9F-CA00-4277-8328-29D6B810E386}"/>
              </a:ext>
            </a:extLst>
          </p:cNvPr>
          <p:cNvSpPr/>
          <p:nvPr/>
        </p:nvSpPr>
        <p:spPr>
          <a:xfrm>
            <a:off x="3478304" y="3068356"/>
            <a:ext cx="968815" cy="217769"/>
          </a:xfrm>
          <a:prstGeom prst="rect">
            <a:avLst/>
          </a:prstGeom>
          <a:noFill/>
          <a:ln w="12700">
            <a:solidFill>
              <a:schemeClr val="accent2">
                <a:lumMod val="20000"/>
                <a:lumOff val="80000"/>
              </a:schemeClr>
            </a:solidFill>
          </a:ln>
          <a:effectLst>
            <a:glow rad="38100">
              <a:srgbClr val="FF05BE">
                <a:alpha val="8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Tree>
    <p:extLst>
      <p:ext uri="{BB962C8B-B14F-4D97-AF65-F5344CB8AC3E}">
        <p14:creationId xmlns:p14="http://schemas.microsoft.com/office/powerpoint/2010/main" val="1936454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群組 14">
            <a:extLst>
              <a:ext uri="{FF2B5EF4-FFF2-40B4-BE49-F238E27FC236}">
                <a16:creationId xmlns:a16="http://schemas.microsoft.com/office/drawing/2014/main" id="{56EBD6FB-F4AC-496C-9712-637D74D10034}"/>
              </a:ext>
            </a:extLst>
          </p:cNvPr>
          <p:cNvGrpSpPr/>
          <p:nvPr/>
        </p:nvGrpSpPr>
        <p:grpSpPr>
          <a:xfrm>
            <a:off x="185479" y="1412437"/>
            <a:ext cx="5857401" cy="2699912"/>
            <a:chOff x="214787" y="1419764"/>
            <a:chExt cx="5857401" cy="2699912"/>
          </a:xfrm>
          <a:effectLst>
            <a:glow>
              <a:schemeClr val="accent1">
                <a:alpha val="40000"/>
              </a:schemeClr>
            </a:glow>
            <a:reflection blurRad="63500" stA="60000" endPos="11000" dist="25400" dir="5400000" sy="-100000" algn="bl" rotWithShape="0"/>
          </a:effectLst>
        </p:grpSpPr>
        <p:grpSp>
          <p:nvGrpSpPr>
            <p:cNvPr id="13" name="群組 12">
              <a:extLst>
                <a:ext uri="{FF2B5EF4-FFF2-40B4-BE49-F238E27FC236}">
                  <a16:creationId xmlns:a16="http://schemas.microsoft.com/office/drawing/2014/main" id="{9E5C0605-060B-4F5B-AF4F-DF711BCC2605}"/>
                </a:ext>
              </a:extLst>
            </p:cNvPr>
            <p:cNvGrpSpPr/>
            <p:nvPr/>
          </p:nvGrpSpPr>
          <p:grpSpPr>
            <a:xfrm>
              <a:off x="214787" y="1419764"/>
              <a:ext cx="5857401" cy="2699912"/>
              <a:chOff x="28709" y="1346065"/>
              <a:chExt cx="5857401" cy="2699912"/>
            </a:xfrm>
          </p:grpSpPr>
          <p:pic>
            <p:nvPicPr>
              <p:cNvPr id="5" name="圖片 4" descr="一張含有 螢幕擷取畫面, 電腦, 監視器, 牆 的圖片&#10;&#10;描述是以非常高的可信度產生">
                <a:extLst>
                  <a:ext uri="{FF2B5EF4-FFF2-40B4-BE49-F238E27FC236}">
                    <a16:creationId xmlns:a16="http://schemas.microsoft.com/office/drawing/2014/main" id="{7E1EF67F-6165-4326-A5EB-B66C8629819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8709" y="1346065"/>
                <a:ext cx="5857401" cy="2699912"/>
              </a:xfrm>
              <a:prstGeom prst="rect">
                <a:avLst/>
              </a:prstGeom>
            </p:spPr>
          </p:pic>
          <p:sp>
            <p:nvSpPr>
              <p:cNvPr id="7" name="矩形 6">
                <a:extLst>
                  <a:ext uri="{FF2B5EF4-FFF2-40B4-BE49-F238E27FC236}">
                    <a16:creationId xmlns:a16="http://schemas.microsoft.com/office/drawing/2014/main" id="{AECCC27B-8BDA-493D-A2F9-82B710DC6741}"/>
                  </a:ext>
                </a:extLst>
              </p:cNvPr>
              <p:cNvSpPr/>
              <p:nvPr/>
            </p:nvSpPr>
            <p:spPr>
              <a:xfrm>
                <a:off x="28709" y="2034269"/>
                <a:ext cx="4414704" cy="535781"/>
              </a:xfrm>
              <a:prstGeom prst="rect">
                <a:avLst/>
              </a:prstGeom>
              <a:gradFill>
                <a:gsLst>
                  <a:gs pos="53800">
                    <a:srgbClr val="000000"/>
                  </a:gs>
                  <a:gs pos="0">
                    <a:schemeClr val="tx1">
                      <a:alpha val="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4" name="矩形 13">
              <a:extLst>
                <a:ext uri="{FF2B5EF4-FFF2-40B4-BE49-F238E27FC236}">
                  <a16:creationId xmlns:a16="http://schemas.microsoft.com/office/drawing/2014/main" id="{6A7CA73F-302B-4B6C-88F6-7836F225BA89}"/>
                </a:ext>
              </a:extLst>
            </p:cNvPr>
            <p:cNvSpPr/>
            <p:nvPr/>
          </p:nvSpPr>
          <p:spPr>
            <a:xfrm>
              <a:off x="214787" y="2107968"/>
              <a:ext cx="4414704" cy="2003487"/>
            </a:xfrm>
            <a:prstGeom prst="rect">
              <a:avLst/>
            </a:prstGeom>
            <a:gradFill>
              <a:gsLst>
                <a:gs pos="53800">
                  <a:srgbClr val="000000"/>
                </a:gs>
                <a:gs pos="0">
                  <a:schemeClr val="tx1">
                    <a:alpha val="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 name="標題 1">
            <a:extLst>
              <a:ext uri="{FF2B5EF4-FFF2-40B4-BE49-F238E27FC236}">
                <a16:creationId xmlns:a16="http://schemas.microsoft.com/office/drawing/2014/main" id="{580323CA-DB16-406B-9BC1-9387AC6CB021}"/>
              </a:ext>
            </a:extLst>
          </p:cNvPr>
          <p:cNvSpPr>
            <a:spLocks noGrp="1"/>
          </p:cNvSpPr>
          <p:nvPr>
            <p:ph type="ctrTitle"/>
          </p:nvPr>
        </p:nvSpPr>
        <p:spPr/>
        <p:txBody>
          <a:bodyPr/>
          <a:lstStyle/>
          <a:p>
            <a:r>
              <a:rPr lang="zh-CN" altLang="en-US"/>
              <a:t>韌體及應用程式新版本通知</a:t>
            </a:r>
            <a:endParaRPr lang="zh-TW" b="0"/>
          </a:p>
        </p:txBody>
      </p:sp>
      <p:pic>
        <p:nvPicPr>
          <p:cNvPr id="3" name="圖片 2" descr="一張含有 螢幕擷取畫面, 電腦, 室內, 路面 的圖片&#10;&#10;描述是以非常高的可信度產生">
            <a:extLst>
              <a:ext uri="{FF2B5EF4-FFF2-40B4-BE49-F238E27FC236}">
                <a16:creationId xmlns:a16="http://schemas.microsoft.com/office/drawing/2014/main" id="{E36AE389-75B3-4438-B58C-8D04F8BACF7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63117" y="3130266"/>
            <a:ext cx="2935035" cy="981189"/>
          </a:xfrm>
          <a:prstGeom prst="rect">
            <a:avLst/>
          </a:prstGeom>
        </p:spPr>
      </p:pic>
      <p:sp>
        <p:nvSpPr>
          <p:cNvPr id="4" name="內容版面配置區 1">
            <a:extLst>
              <a:ext uri="{FF2B5EF4-FFF2-40B4-BE49-F238E27FC236}">
                <a16:creationId xmlns:a16="http://schemas.microsoft.com/office/drawing/2014/main" id="{EC51BE11-DAD0-4287-81EC-C55A0B656756}"/>
              </a:ext>
            </a:extLst>
          </p:cNvPr>
          <p:cNvSpPr txBox="1">
            <a:spLocks/>
          </p:cNvSpPr>
          <p:nvPr/>
        </p:nvSpPr>
        <p:spPr>
          <a:xfrm>
            <a:off x="6044225" y="1459669"/>
            <a:ext cx="3027143" cy="449516"/>
          </a:xfrm>
          <a:prstGeom prst="rect">
            <a:avLst/>
          </a:prstGeom>
        </p:spPr>
        <p:txBody>
          <a:bodyPr vert="horz" lIns="91440" tIns="45720" rIns="91440" bIns="45720" rtlCol="0" anchor="t">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9388" indent="-179388">
              <a:buFont typeface="Arial" panose="020B0604020202020204" pitchFamily="34" charset="0"/>
              <a:buChar char="•"/>
              <a:defRPr/>
            </a:pPr>
            <a:r>
              <a:rPr lang="zh-TW" altLang="en-US" sz="1600" b="1">
                <a:solidFill>
                  <a:schemeClr val="accent5">
                    <a:lumMod val="50000"/>
                  </a:schemeClr>
                </a:solidFill>
                <a:latin typeface="微軟正黑體" pitchFamily="34" charset="-120"/>
                <a:ea typeface="微軟正黑體" pitchFamily="34" charset="-120"/>
              </a:rPr>
              <a:t>當韌體及應用程式有新版本時，出現通知告知使用者</a:t>
            </a:r>
          </a:p>
          <a:p>
            <a:pPr>
              <a:defRPr/>
            </a:pPr>
            <a:endParaRPr lang="zh-TW" altLang="en-US" sz="2000" b="1">
              <a:solidFill>
                <a:schemeClr val="accent5">
                  <a:lumMod val="50000"/>
                </a:schemeClr>
              </a:solidFill>
              <a:latin typeface="微軟正黑體" pitchFamily="34" charset="-120"/>
              <a:ea typeface="微軟正黑體" pitchFamily="34" charset="-120"/>
            </a:endParaRPr>
          </a:p>
          <a:p>
            <a:pPr marL="285750" indent="-285750">
              <a:buFont typeface="Arial" panose="020B0604020202020204" pitchFamily="34" charset="0"/>
              <a:buChar char="•"/>
              <a:defRPr/>
            </a:pPr>
            <a:endParaRPr lang="zh-TW" altLang="en-US" sz="2000" b="1">
              <a:solidFill>
                <a:schemeClr val="accent5">
                  <a:lumMod val="50000"/>
                </a:schemeClr>
              </a:solidFill>
              <a:latin typeface="微軟正黑體" pitchFamily="34" charset="-120"/>
              <a:ea typeface="微軟正黑體" pitchFamily="34" charset="-120"/>
            </a:endParaRPr>
          </a:p>
          <a:p>
            <a:pPr marL="285750" indent="-285750">
              <a:buFont typeface="Arial" panose="020B0604020202020204" pitchFamily="34" charset="0"/>
              <a:buChar char="•"/>
              <a:defRPr/>
            </a:pPr>
            <a:endParaRPr lang="zh-TW" altLang="en-US" sz="1800" b="1">
              <a:solidFill>
                <a:schemeClr val="accent5">
                  <a:lumMod val="50000"/>
                </a:schemeClr>
              </a:solidFill>
              <a:latin typeface="微軟正黑體" pitchFamily="34" charset="-120"/>
              <a:ea typeface="微軟正黑體" pitchFamily="34" charset="-120"/>
            </a:endParaRPr>
          </a:p>
          <a:p>
            <a:pPr>
              <a:defRPr/>
            </a:pPr>
            <a:endParaRPr lang="zh-TW" altLang="en-US" sz="1800" b="1">
              <a:solidFill>
                <a:schemeClr val="accent5">
                  <a:lumMod val="50000"/>
                </a:schemeClr>
              </a:solidFill>
              <a:latin typeface="微軟正黑體" pitchFamily="34" charset="-120"/>
              <a:ea typeface="微軟正黑體" pitchFamily="34" charset="-120"/>
            </a:endParaRPr>
          </a:p>
          <a:p>
            <a:pPr>
              <a:defRPr/>
            </a:pPr>
            <a:endParaRPr lang="zh-TW" altLang="en-US" sz="1800" b="1">
              <a:solidFill>
                <a:schemeClr val="accent5">
                  <a:lumMod val="50000"/>
                </a:schemeClr>
              </a:solidFill>
              <a:latin typeface="微軟正黑體" pitchFamily="34" charset="-120"/>
              <a:ea typeface="微軟正黑體" pitchFamily="34" charset="-120"/>
            </a:endParaRPr>
          </a:p>
        </p:txBody>
      </p:sp>
      <p:sp>
        <p:nvSpPr>
          <p:cNvPr id="6" name="內容版面配置區 1">
            <a:extLst>
              <a:ext uri="{FF2B5EF4-FFF2-40B4-BE49-F238E27FC236}">
                <a16:creationId xmlns:a16="http://schemas.microsoft.com/office/drawing/2014/main" id="{3341E0A0-1717-434A-974F-5E2F633AE457}"/>
              </a:ext>
            </a:extLst>
          </p:cNvPr>
          <p:cNvSpPr txBox="1">
            <a:spLocks/>
          </p:cNvSpPr>
          <p:nvPr/>
        </p:nvSpPr>
        <p:spPr>
          <a:xfrm>
            <a:off x="214787" y="1009771"/>
            <a:ext cx="6283433" cy="314322"/>
          </a:xfrm>
          <a:prstGeom prst="rect">
            <a:avLst/>
          </a:prstGeom>
        </p:spPr>
        <p:txBody>
          <a:bodyPr vert="horz" lIns="91440" tIns="45720" rIns="91440" bIns="45720" rtlCol="0" anchor="t">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9388" indent="-179388">
              <a:buFont typeface="Arial" panose="020B0604020202020204" pitchFamily="34" charset="0"/>
              <a:buChar char="•"/>
              <a:defRPr/>
            </a:pPr>
            <a:r>
              <a:rPr lang="zh-TW" altLang="en-US" sz="1600" b="1">
                <a:solidFill>
                  <a:schemeClr val="accent5">
                    <a:lumMod val="50000"/>
                  </a:schemeClr>
                </a:solidFill>
                <a:latin typeface="微軟正黑體" pitchFamily="34" charset="-120"/>
                <a:ea typeface="微軟正黑體" pitchFamily="34" charset="-120"/>
              </a:rPr>
              <a:t>應用程式及韌體版本檢查</a:t>
            </a:r>
          </a:p>
        </p:txBody>
      </p:sp>
      <p:pic>
        <p:nvPicPr>
          <p:cNvPr id="9" name="圖片 8" descr="一張含有 螢幕擷取畫面, 室外, 黑色 的圖片&#10;&#10;描述是以非常高的可信度產生">
            <a:extLst>
              <a:ext uri="{FF2B5EF4-FFF2-40B4-BE49-F238E27FC236}">
                <a16:creationId xmlns:a16="http://schemas.microsoft.com/office/drawing/2014/main" id="{370349FA-C962-44FC-A765-D0454FD411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2441887"/>
            <a:ext cx="4411092" cy="2703498"/>
          </a:xfrm>
          <a:prstGeom prst="rect">
            <a:avLst/>
          </a:prstGeom>
        </p:spPr>
      </p:pic>
      <p:pic>
        <p:nvPicPr>
          <p:cNvPr id="11" name="圖片 11" descr="一張含有 螢幕擷取畫面 的圖片&#10;&#10;描述是以非常高的可信度產生">
            <a:extLst>
              <a:ext uri="{FF2B5EF4-FFF2-40B4-BE49-F238E27FC236}">
                <a16:creationId xmlns:a16="http://schemas.microsoft.com/office/drawing/2014/main" id="{1DCD1A05-CEDD-4252-A67F-740D055206E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166021" y="2107968"/>
            <a:ext cx="2905347" cy="911312"/>
          </a:xfrm>
          <a:prstGeom prst="rect">
            <a:avLst/>
          </a:prstGeom>
        </p:spPr>
      </p:pic>
      <p:sp>
        <p:nvSpPr>
          <p:cNvPr id="12" name="矩形 11">
            <a:extLst>
              <a:ext uri="{FF2B5EF4-FFF2-40B4-BE49-F238E27FC236}">
                <a16:creationId xmlns:a16="http://schemas.microsoft.com/office/drawing/2014/main" id="{CBE6CB8C-E851-4756-AC18-6B0BA22463E1}"/>
              </a:ext>
            </a:extLst>
          </p:cNvPr>
          <p:cNvSpPr/>
          <p:nvPr/>
        </p:nvSpPr>
        <p:spPr>
          <a:xfrm>
            <a:off x="4411092" y="1721644"/>
            <a:ext cx="1661095" cy="694989"/>
          </a:xfrm>
          <a:prstGeom prst="rect">
            <a:avLst/>
          </a:prstGeom>
          <a:noFill/>
          <a:ln w="12700">
            <a:solidFill>
              <a:schemeClr val="accent2">
                <a:lumMod val="20000"/>
                <a:lumOff val="80000"/>
              </a:schemeClr>
            </a:solidFill>
          </a:ln>
          <a:effectLst>
            <a:glow rad="38100">
              <a:srgbClr val="FF05BE">
                <a:alpha val="8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16" name="矩形 15">
            <a:extLst>
              <a:ext uri="{FF2B5EF4-FFF2-40B4-BE49-F238E27FC236}">
                <a16:creationId xmlns:a16="http://schemas.microsoft.com/office/drawing/2014/main" id="{3233B6E7-48BF-4C02-87C0-3D5A0DEF0E3E}"/>
              </a:ext>
            </a:extLst>
          </p:cNvPr>
          <p:cNvSpPr/>
          <p:nvPr/>
        </p:nvSpPr>
        <p:spPr>
          <a:xfrm>
            <a:off x="1063055" y="3207544"/>
            <a:ext cx="1051495" cy="639142"/>
          </a:xfrm>
          <a:prstGeom prst="rect">
            <a:avLst/>
          </a:prstGeom>
          <a:noFill/>
          <a:ln w="12700">
            <a:solidFill>
              <a:schemeClr val="accent2">
                <a:lumMod val="20000"/>
                <a:lumOff val="80000"/>
              </a:schemeClr>
            </a:solidFill>
          </a:ln>
          <a:effectLst>
            <a:glow rad="38100">
              <a:srgbClr val="FF05BE">
                <a:alpha val="8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Tree>
    <p:extLst>
      <p:ext uri="{BB962C8B-B14F-4D97-AF65-F5344CB8AC3E}">
        <p14:creationId xmlns:p14="http://schemas.microsoft.com/office/powerpoint/2010/main" val="2494994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40D07-8EA7-8346-B2C5-696E9E2D59DA}"/>
              </a:ext>
            </a:extLst>
          </p:cNvPr>
          <p:cNvSpPr>
            <a:spLocks noGrp="1"/>
          </p:cNvSpPr>
          <p:nvPr>
            <p:ph type="ctrTitle" idx="4294967295"/>
          </p:nvPr>
        </p:nvSpPr>
        <p:spPr>
          <a:xfrm>
            <a:off x="165897" y="4023271"/>
            <a:ext cx="6526035" cy="862012"/>
          </a:xfrm>
        </p:spPr>
        <p:txBody>
          <a:bodyPr/>
          <a:lstStyle/>
          <a:p>
            <a:pPr algn="l"/>
            <a:r>
              <a:rPr lang="zh-TW" altLang="en-US">
                <a:solidFill>
                  <a:srgbClr val="002060"/>
                </a:solidFill>
                <a:latin typeface="Microsoft JhengHei" panose="020B0604030504040204" pitchFamily="34" charset="-120"/>
                <a:ea typeface="Microsoft JhengHei" panose="020B0604030504040204" pitchFamily="34" charset="-120"/>
              </a:rPr>
              <a:t>使用 RAID Manager 在 Windows 上</a:t>
            </a:r>
            <a:br>
              <a:rPr lang="zh-TW" altLang="en-US">
                <a:solidFill>
                  <a:srgbClr val="002060"/>
                </a:solidFill>
                <a:latin typeface="Microsoft JhengHei" panose="020B0604030504040204" pitchFamily="34" charset="-120"/>
                <a:ea typeface="Microsoft JhengHei" panose="020B0604030504040204" pitchFamily="34" charset="-120"/>
              </a:rPr>
            </a:br>
            <a:r>
              <a:rPr lang="zh-TW" altLang="en-US">
                <a:solidFill>
                  <a:srgbClr val="002060"/>
                </a:solidFill>
                <a:latin typeface="Microsoft JhengHei" panose="020B0604030504040204" pitchFamily="34" charset="-120"/>
                <a:ea typeface="Microsoft JhengHei" panose="020B0604030504040204" pitchFamily="34" charset="-120"/>
              </a:rPr>
              <a:t>建立外接 RAID 群組並上傳 5GB 影像檔</a:t>
            </a:r>
          </a:p>
        </p:txBody>
      </p:sp>
    </p:spTree>
    <p:extLst>
      <p:ext uri="{BB962C8B-B14F-4D97-AF65-F5344CB8AC3E}">
        <p14:creationId xmlns:p14="http://schemas.microsoft.com/office/powerpoint/2010/main" val="1024047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03144-3EF4-E849-A57B-2D51969973AA}"/>
              </a:ext>
            </a:extLst>
          </p:cNvPr>
          <p:cNvSpPr>
            <a:spLocks noGrp="1"/>
          </p:cNvSpPr>
          <p:nvPr>
            <p:ph type="ctrTitle"/>
          </p:nvPr>
        </p:nvSpPr>
        <p:spPr/>
        <p:txBody>
          <a:bodyPr anchor="b"/>
          <a:lstStyle/>
          <a:p>
            <a:pPr algn="l"/>
            <a:r>
              <a:rPr lang="zh-CN" sz="2400"/>
              <a:t>使用</a:t>
            </a:r>
            <a:r>
              <a:rPr lang="zh-CN" altLang="en-US" sz="2400"/>
              <a:t> </a:t>
            </a:r>
            <a:r>
              <a:rPr lang="en-US" altLang="zh-TW" sz="2400"/>
              <a:t>TR-004 </a:t>
            </a:r>
            <a:r>
              <a:rPr lang="zh-TW" altLang="en-US" sz="2400"/>
              <a:t>搭配 </a:t>
            </a:r>
            <a:r>
              <a:rPr lang="en-US" altLang="zh-CN" sz="2400" err="1"/>
              <a:t>exFAT</a:t>
            </a:r>
            <a:r>
              <a:rPr lang="zh-CN" altLang="en-US" sz="2400"/>
              <a:t> 執行</a:t>
            </a:r>
            <a:r>
              <a:rPr lang="zh-CN" sz="2400"/>
              <a:t>跨</a:t>
            </a:r>
            <a:r>
              <a:rPr lang="zh-CN" altLang="en-US" sz="2400"/>
              <a:t>平台</a:t>
            </a:r>
            <a:r>
              <a:rPr lang="zh-TW" altLang="en-US" sz="2400"/>
              <a:t>影像檔</a:t>
            </a:r>
            <a:r>
              <a:rPr lang="en-US" altLang="zh-CN" sz="2400" err="1"/>
              <a:t>傳輸</a:t>
            </a:r>
            <a:endParaRPr lang="zh-CN" altLang="en-US" sz="2400"/>
          </a:p>
        </p:txBody>
      </p:sp>
      <p:sp>
        <p:nvSpPr>
          <p:cNvPr id="3" name="內容版面配置區 1">
            <a:extLst>
              <a:ext uri="{FF2B5EF4-FFF2-40B4-BE49-F238E27FC236}">
                <a16:creationId xmlns:a16="http://schemas.microsoft.com/office/drawing/2014/main" id="{1680243E-D4FC-4D77-8995-AE817FFCEF03}"/>
              </a:ext>
            </a:extLst>
          </p:cNvPr>
          <p:cNvSpPr txBox="1">
            <a:spLocks/>
          </p:cNvSpPr>
          <p:nvPr/>
        </p:nvSpPr>
        <p:spPr>
          <a:xfrm>
            <a:off x="4939686" y="995157"/>
            <a:ext cx="4107500" cy="1396764"/>
          </a:xfrm>
          <a:prstGeom prst="rect">
            <a:avLst/>
          </a:prstGeom>
        </p:spPr>
        <p:txBody>
          <a:bodyPr vert="horz" lIns="91440" tIns="45720" rIns="91440" bIns="45720" rtlCol="0" anchor="t">
            <a:norm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zh-TW" altLang="en-US" sz="1800" b="1" i="0" u="none" strike="noStrike" kern="0" cap="none" spc="0" baseline="0" noProof="0">
              <a:solidFill>
                <a:schemeClr val="accent5">
                  <a:lumMod val="50000"/>
                </a:schemeClr>
              </a:solidFill>
              <a:latin typeface="微軟正黑體" pitchFamily="34" charset="-120"/>
              <a:ea typeface="微軟正黑體" pitchFamily="34" charset="-120"/>
            </a:endParaRPr>
          </a:p>
        </p:txBody>
      </p:sp>
      <p:sp>
        <p:nvSpPr>
          <p:cNvPr id="5" name="內容版面配置區 1">
            <a:extLst>
              <a:ext uri="{FF2B5EF4-FFF2-40B4-BE49-F238E27FC236}">
                <a16:creationId xmlns:a16="http://schemas.microsoft.com/office/drawing/2014/main" id="{197C6724-ED60-4CC2-A896-C56CD3E45EDC}"/>
              </a:ext>
            </a:extLst>
          </p:cNvPr>
          <p:cNvSpPr txBox="1">
            <a:spLocks/>
          </p:cNvSpPr>
          <p:nvPr/>
        </p:nvSpPr>
        <p:spPr>
          <a:xfrm>
            <a:off x="4753791" y="1048914"/>
            <a:ext cx="3858384" cy="3708981"/>
          </a:xfrm>
          <a:prstGeom prst="rect">
            <a:avLst/>
          </a:prstGeom>
        </p:spPr>
        <p:txBody>
          <a:bodyPr vert="horz" lIns="91440" tIns="45720" rIns="91440" bIns="45720" rtlCol="0" anchor="t">
            <a:normAutofit/>
          </a:bodyPr>
          <a:lstStyle/>
          <a:p>
            <a:pPr marL="285750" indent="-285750">
              <a:buClr>
                <a:schemeClr val="bg1"/>
              </a:buClr>
              <a:buFont typeface="Arial" panose="020B0604020202020204" pitchFamily="34" charset="0"/>
              <a:buChar char="•"/>
              <a:defRPr/>
            </a:pPr>
            <a:r>
              <a:rPr lang="zh-TW" altLang="en-US" sz="1800" b="1">
                <a:solidFill>
                  <a:schemeClr val="bg1"/>
                </a:solidFill>
                <a:latin typeface="微軟正黑體" pitchFamily="34" charset="-120"/>
                <a:ea typeface="微軟正黑體" pitchFamily="34" charset="-120"/>
              </a:rPr>
              <a:t>一台 TR-004 可以用以在多台用戶端以及 NAS 間快速傳輸大檔</a:t>
            </a:r>
          </a:p>
          <a:p>
            <a:pPr marL="285750" indent="-285750">
              <a:buClr>
                <a:schemeClr val="bg1"/>
              </a:buClr>
              <a:buFont typeface="Arial" panose="020B0604020202020204" pitchFamily="34" charset="0"/>
              <a:buChar char="•"/>
              <a:defRPr/>
            </a:pPr>
            <a:endParaRPr lang="zh-TW" altLang="en-US" sz="1800" b="1">
              <a:solidFill>
                <a:schemeClr val="bg1"/>
              </a:solidFill>
              <a:latin typeface="微軟正黑體" pitchFamily="34" charset="-120"/>
              <a:ea typeface="微軟正黑體" pitchFamily="34" charset="-120"/>
            </a:endParaRPr>
          </a:p>
          <a:p>
            <a:pPr marL="285750" indent="-285750">
              <a:buClr>
                <a:schemeClr val="bg1"/>
              </a:buClr>
              <a:buFont typeface="Arial" panose="020B0604020202020204" pitchFamily="34" charset="0"/>
              <a:buChar char="•"/>
              <a:defRPr/>
            </a:pPr>
            <a:r>
              <a:rPr lang="zh-TW" altLang="en-US" sz="1800" b="1">
                <a:solidFill>
                  <a:schemeClr val="bg1"/>
                </a:solidFill>
                <a:latin typeface="微軟正黑體" pitchFamily="34" charset="-120"/>
                <a:ea typeface="微軟正黑體" pitchFamily="34" charset="-120"/>
              </a:rPr>
              <a:t>搭配 QNAP exFAT 授權，</a:t>
            </a:r>
            <a:r>
              <a:rPr lang="zh-TW" altLang="en-US" sz="1800" b="1">
                <a:solidFill>
                  <a:schemeClr val="bg1"/>
                </a:solidFill>
                <a:latin typeface="微軟正黑體"/>
                <a:ea typeface="微軟正黑體"/>
              </a:rPr>
              <a:t>突破 FAT32 單檔 4GB 上限，達成 Windows/Mac/QNAP NAS </a:t>
            </a:r>
            <a:br>
              <a:rPr lang="zh-TW" altLang="en-US" sz="1800" b="1">
                <a:solidFill>
                  <a:schemeClr val="bg1"/>
                </a:solidFill>
                <a:latin typeface="微軟正黑體"/>
                <a:ea typeface="微軟正黑體"/>
              </a:rPr>
            </a:br>
            <a:r>
              <a:rPr lang="zh-TW" altLang="en-US" sz="1800" b="1">
                <a:solidFill>
                  <a:schemeClr val="bg1"/>
                </a:solidFill>
                <a:latin typeface="微軟正黑體"/>
                <a:ea typeface="微軟正黑體"/>
              </a:rPr>
              <a:t>三方大檔兼容傳輸。</a:t>
            </a:r>
            <a:endParaRPr lang="zh-TW">
              <a:solidFill>
                <a:schemeClr val="bg1"/>
              </a:solidFill>
            </a:endParaRPr>
          </a:p>
          <a:p>
            <a:pPr marL="285750" indent="-285750">
              <a:buClr>
                <a:schemeClr val="bg1"/>
              </a:buClr>
              <a:buFont typeface="Arial" panose="020B0604020202020204" pitchFamily="34" charset="0"/>
              <a:buChar char="•"/>
              <a:defRPr/>
            </a:pPr>
            <a:endParaRPr lang="zh-TW" altLang="en-US" sz="1800" b="1">
              <a:solidFill>
                <a:schemeClr val="bg1"/>
              </a:solidFill>
              <a:latin typeface="微軟正黑體"/>
              <a:ea typeface="微軟正黑體"/>
            </a:endParaRPr>
          </a:p>
          <a:p>
            <a:pPr marL="285750" indent="-285750">
              <a:buClr>
                <a:schemeClr val="bg1"/>
              </a:buClr>
              <a:buFont typeface="Arial" panose="020B0604020202020204" pitchFamily="34" charset="0"/>
              <a:buChar char="•"/>
              <a:defRPr/>
            </a:pPr>
            <a:endParaRPr lang="en-US" altLang="zh-TW" sz="1800" b="1">
              <a:solidFill>
                <a:schemeClr val="bg1"/>
              </a:solidFill>
              <a:latin typeface="微軟正黑體"/>
              <a:ea typeface="微軟正黑體"/>
            </a:endParaRPr>
          </a:p>
          <a:p>
            <a:pPr marL="285750" indent="-285750">
              <a:buClr>
                <a:schemeClr val="bg1"/>
              </a:buClr>
              <a:buFont typeface="Arial" panose="020B0604020202020204" pitchFamily="34" charset="0"/>
              <a:buChar char="•"/>
              <a:defRPr/>
            </a:pPr>
            <a:endParaRPr lang="en-US" altLang="zh-TW" sz="1800" b="1">
              <a:solidFill>
                <a:schemeClr val="bg1"/>
              </a:solidFill>
              <a:latin typeface="微軟正黑體"/>
              <a:ea typeface="微軟正黑體"/>
            </a:endParaRPr>
          </a:p>
          <a:p>
            <a:pPr>
              <a:buClr>
                <a:schemeClr val="bg1"/>
              </a:buClr>
              <a:defRPr/>
            </a:pPr>
            <a:endParaRPr lang="en-US" altLang="zh-TW" sz="1800" b="1">
              <a:solidFill>
                <a:schemeClr val="bg1"/>
              </a:solidFill>
              <a:latin typeface="微軟正黑體"/>
              <a:ea typeface="微軟正黑體"/>
            </a:endParaRPr>
          </a:p>
        </p:txBody>
      </p:sp>
      <p:pic>
        <p:nvPicPr>
          <p:cNvPr id="6" name="圖片 6" descr="一張含有 名片 的圖片&#10;&#10;描述是以非常高的可信度產生">
            <a:extLst>
              <a:ext uri="{FF2B5EF4-FFF2-40B4-BE49-F238E27FC236}">
                <a16:creationId xmlns:a16="http://schemas.microsoft.com/office/drawing/2014/main" id="{2E972AB3-0470-4BC6-99CF-A514DBE2B4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75079" y="3110989"/>
            <a:ext cx="838013" cy="838013"/>
          </a:xfrm>
          <a:prstGeom prst="rect">
            <a:avLst/>
          </a:prstGeom>
        </p:spPr>
      </p:pic>
      <p:pic>
        <p:nvPicPr>
          <p:cNvPr id="8" name="圖片 8" descr="一張含有 物件, 時鐘 的圖片&#10;&#10;描述是以非常高的可信度產生">
            <a:extLst>
              <a:ext uri="{FF2B5EF4-FFF2-40B4-BE49-F238E27FC236}">
                <a16:creationId xmlns:a16="http://schemas.microsoft.com/office/drawing/2014/main" id="{B41B96C5-7AFD-4867-A2CC-3FD9AD50042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81125" y="3206819"/>
            <a:ext cx="596283" cy="596283"/>
          </a:xfrm>
          <a:prstGeom prst="rect">
            <a:avLst/>
          </a:prstGeom>
        </p:spPr>
      </p:pic>
      <p:pic>
        <p:nvPicPr>
          <p:cNvPr id="10" name="圖片 10">
            <a:extLst>
              <a:ext uri="{FF2B5EF4-FFF2-40B4-BE49-F238E27FC236}">
                <a16:creationId xmlns:a16="http://schemas.microsoft.com/office/drawing/2014/main" id="{7C6761F8-8F32-46AB-B9A5-E8870AF2232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14169" y="3206820"/>
            <a:ext cx="604998" cy="596282"/>
          </a:xfrm>
          <a:prstGeom prst="rect">
            <a:avLst/>
          </a:prstGeom>
        </p:spPr>
      </p:pic>
      <p:sp>
        <p:nvSpPr>
          <p:cNvPr id="11" name="矩形 10">
            <a:extLst>
              <a:ext uri="{FF2B5EF4-FFF2-40B4-BE49-F238E27FC236}">
                <a16:creationId xmlns:a16="http://schemas.microsoft.com/office/drawing/2014/main" id="{D83ABD4E-6E2A-4A3C-BC44-F9DF7F6546BE}"/>
              </a:ext>
            </a:extLst>
          </p:cNvPr>
          <p:cNvSpPr/>
          <p:nvPr/>
        </p:nvSpPr>
        <p:spPr>
          <a:xfrm>
            <a:off x="195478" y="339333"/>
            <a:ext cx="1980029" cy="523220"/>
          </a:xfrm>
          <a:prstGeom prst="rect">
            <a:avLst/>
          </a:prstGeom>
        </p:spPr>
        <p:txBody>
          <a:bodyPr wrap="none">
            <a:spAutoFit/>
          </a:bodyPr>
          <a:lstStyle/>
          <a:p>
            <a:r>
              <a:rPr lang="zh-CN" altLang="en-US" sz="2800" b="1">
                <a:solidFill>
                  <a:schemeClr val="accent5">
                    <a:lumMod val="50000"/>
                  </a:schemeClr>
                </a:solidFill>
                <a:latin typeface="微軟正黑體" panose="020B0604030504040204" pitchFamily="34" charset="-120"/>
                <a:ea typeface="微軟正黑體" panose="020B0604030504040204" pitchFamily="34" charset="-120"/>
              </a:rPr>
              <a:t>應用情境一</a:t>
            </a:r>
            <a:endParaRPr lang="zh-TW" altLang="en-US" sz="1200">
              <a:solidFill>
                <a:schemeClr val="accent5">
                  <a:lumMod val="50000"/>
                </a:schemeClr>
              </a:solidFill>
            </a:endParaRPr>
          </a:p>
        </p:txBody>
      </p:sp>
      <p:pic>
        <p:nvPicPr>
          <p:cNvPr id="19" name="圖片 18">
            <a:extLst>
              <a:ext uri="{FF2B5EF4-FFF2-40B4-BE49-F238E27FC236}">
                <a16:creationId xmlns:a16="http://schemas.microsoft.com/office/drawing/2014/main" id="{880F0BDC-A297-4DEE-BA7E-8AFAFC16862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91762" y="3253461"/>
            <a:ext cx="539414" cy="540487"/>
          </a:xfrm>
          <a:prstGeom prst="rect">
            <a:avLst/>
          </a:prstGeom>
        </p:spPr>
      </p:pic>
      <p:pic>
        <p:nvPicPr>
          <p:cNvPr id="20" name="圖片 12">
            <a:extLst>
              <a:ext uri="{FF2B5EF4-FFF2-40B4-BE49-F238E27FC236}">
                <a16:creationId xmlns:a16="http://schemas.microsoft.com/office/drawing/2014/main" id="{FE81757A-BA0F-4A78-BCF4-1408D6A68DB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201901" y="3058427"/>
            <a:ext cx="693089" cy="684030"/>
          </a:xfrm>
          <a:prstGeom prst="rect">
            <a:avLst/>
          </a:prstGeom>
        </p:spPr>
      </p:pic>
    </p:spTree>
    <p:extLst>
      <p:ext uri="{BB962C8B-B14F-4D97-AF65-F5344CB8AC3E}">
        <p14:creationId xmlns:p14="http://schemas.microsoft.com/office/powerpoint/2010/main" val="510174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03156-02B4-BD46-8E45-AB357076B589}"/>
              </a:ext>
            </a:extLst>
          </p:cNvPr>
          <p:cNvSpPr>
            <a:spLocks noGrp="1"/>
          </p:cNvSpPr>
          <p:nvPr>
            <p:ph type="ctrTitle"/>
          </p:nvPr>
        </p:nvSpPr>
        <p:spPr/>
        <p:txBody>
          <a:bodyPr/>
          <a:lstStyle/>
          <a:p>
            <a:r>
              <a:rPr lang="zh-CN" altLang="en-US"/>
              <a:t>如何最佳化</a:t>
            </a:r>
            <a:r>
              <a:rPr lang="en-US" altLang="zh-CN"/>
              <a:t> TR-004 </a:t>
            </a:r>
            <a:r>
              <a:rPr lang="zh-CN" altLang="en-US"/>
              <a:t>磁區格式</a:t>
            </a:r>
            <a:r>
              <a:rPr lang="en-US" altLang="zh-CN"/>
              <a:t>?</a:t>
            </a:r>
            <a:endParaRPr lang="en-US"/>
          </a:p>
        </p:txBody>
      </p:sp>
      <p:graphicFrame>
        <p:nvGraphicFramePr>
          <p:cNvPr id="3" name="Table 2">
            <a:extLst>
              <a:ext uri="{FF2B5EF4-FFF2-40B4-BE49-F238E27FC236}">
                <a16:creationId xmlns:a16="http://schemas.microsoft.com/office/drawing/2014/main" id="{84A38E51-C955-1C4E-98CC-B44D766AD069}"/>
              </a:ext>
            </a:extLst>
          </p:cNvPr>
          <p:cNvGraphicFramePr>
            <a:graphicFrameLocks noGrp="1"/>
          </p:cNvGraphicFramePr>
          <p:nvPr>
            <p:extLst>
              <p:ext uri="{D42A27DB-BD31-4B8C-83A1-F6EECF244321}">
                <p14:modId xmlns:p14="http://schemas.microsoft.com/office/powerpoint/2010/main" val="188362081"/>
              </p:ext>
            </p:extLst>
          </p:nvPr>
        </p:nvGraphicFramePr>
        <p:xfrm>
          <a:off x="927522" y="1516169"/>
          <a:ext cx="7204363" cy="2761474"/>
        </p:xfrm>
        <a:graphic>
          <a:graphicData uri="http://schemas.openxmlformats.org/drawingml/2006/table">
            <a:tbl>
              <a:tblPr firstRow="1" bandRow="1">
                <a:tableStyleId>{7DF18680-E054-41AD-8BC1-D1AEF772440D}</a:tableStyleId>
              </a:tblPr>
              <a:tblGrid>
                <a:gridCol w="921326">
                  <a:extLst>
                    <a:ext uri="{9D8B030D-6E8A-4147-A177-3AD203B41FA5}">
                      <a16:colId xmlns:a16="http://schemas.microsoft.com/office/drawing/2014/main" val="1392173035"/>
                    </a:ext>
                  </a:extLst>
                </a:gridCol>
                <a:gridCol w="1423413">
                  <a:extLst>
                    <a:ext uri="{9D8B030D-6E8A-4147-A177-3AD203B41FA5}">
                      <a16:colId xmlns:a16="http://schemas.microsoft.com/office/drawing/2014/main" val="3156272406"/>
                    </a:ext>
                  </a:extLst>
                </a:gridCol>
                <a:gridCol w="1527605">
                  <a:extLst>
                    <a:ext uri="{9D8B030D-6E8A-4147-A177-3AD203B41FA5}">
                      <a16:colId xmlns:a16="http://schemas.microsoft.com/office/drawing/2014/main" val="3036272135"/>
                    </a:ext>
                  </a:extLst>
                </a:gridCol>
                <a:gridCol w="1586345">
                  <a:extLst>
                    <a:ext uri="{9D8B030D-6E8A-4147-A177-3AD203B41FA5}">
                      <a16:colId xmlns:a16="http://schemas.microsoft.com/office/drawing/2014/main" val="2001647177"/>
                    </a:ext>
                  </a:extLst>
                </a:gridCol>
                <a:gridCol w="1745674">
                  <a:extLst>
                    <a:ext uri="{9D8B030D-6E8A-4147-A177-3AD203B41FA5}">
                      <a16:colId xmlns:a16="http://schemas.microsoft.com/office/drawing/2014/main" val="2362802965"/>
                    </a:ext>
                  </a:extLst>
                </a:gridCol>
              </a:tblGrid>
              <a:tr h="396046">
                <a:tc>
                  <a:txBody>
                    <a:bodyPr/>
                    <a:lstStyle/>
                    <a:p>
                      <a:pPr algn="ctr"/>
                      <a:r>
                        <a:rPr lang="zh-CN" altLang="en-US" sz="1400" b="1">
                          <a:latin typeface="微軟正黑體" panose="020B0604030504040204" pitchFamily="34" charset="-120"/>
                          <a:ea typeface="微軟正黑體" panose="020B0604030504040204" pitchFamily="34" charset="-120"/>
                        </a:rPr>
                        <a:t>檔案系統</a:t>
                      </a:r>
                      <a:endParaRPr lang="en-US" sz="1400" b="1">
                        <a:latin typeface="微軟正黑體" panose="020B0604030504040204" pitchFamily="34" charset="-120"/>
                        <a:ea typeface="微軟正黑體" panose="020B0604030504040204" pitchFamily="34" charset="-120"/>
                      </a:endParaRPr>
                    </a:p>
                  </a:txBody>
                  <a:tcPr anchor="ctr"/>
                </a:tc>
                <a:tc>
                  <a:txBody>
                    <a:bodyPr/>
                    <a:lstStyle/>
                    <a:p>
                      <a:pPr algn="ctr"/>
                      <a:r>
                        <a:rPr lang="en-US" sz="1400">
                          <a:latin typeface="微軟正黑體"/>
                          <a:ea typeface="微軟正黑體"/>
                        </a:rPr>
                        <a:t>QNAP QTS</a:t>
                      </a:r>
                    </a:p>
                  </a:txBody>
                  <a:tcPr anchor="ctr"/>
                </a:tc>
                <a:tc>
                  <a:txBody>
                    <a:bodyPr/>
                    <a:lstStyle/>
                    <a:p>
                      <a:pPr algn="ctr"/>
                      <a:r>
                        <a:rPr lang="en-US" sz="1400">
                          <a:latin typeface="微軟正黑體"/>
                          <a:ea typeface="微軟正黑體"/>
                        </a:rPr>
                        <a:t>Windows</a:t>
                      </a:r>
                    </a:p>
                  </a:txBody>
                  <a:tcPr anchor="ctr"/>
                </a:tc>
                <a:tc>
                  <a:txBody>
                    <a:bodyPr/>
                    <a:lstStyle/>
                    <a:p>
                      <a:pPr algn="ctr"/>
                      <a:r>
                        <a:rPr lang="en-US" sz="1400">
                          <a:latin typeface="微軟正黑體"/>
                          <a:ea typeface="微軟正黑體"/>
                        </a:rPr>
                        <a:t>macOS</a:t>
                      </a:r>
                    </a:p>
                  </a:txBody>
                  <a:tcPr anchor="ctr"/>
                </a:tc>
                <a:tc>
                  <a:txBody>
                    <a:bodyPr/>
                    <a:lstStyle/>
                    <a:p>
                      <a:pPr algn="ctr"/>
                      <a:r>
                        <a:rPr lang="en-US" sz="1400">
                          <a:latin typeface="微軟正黑體"/>
                          <a:ea typeface="微軟正黑體"/>
                        </a:rPr>
                        <a:t>Linux</a:t>
                      </a:r>
                    </a:p>
                  </a:txBody>
                  <a:tcPr anchor="ctr"/>
                </a:tc>
                <a:extLst>
                  <a:ext uri="{0D108BD9-81ED-4DB2-BD59-A6C34878D82A}">
                    <a16:rowId xmlns:a16="http://schemas.microsoft.com/office/drawing/2014/main" val="1087074983"/>
                  </a:ext>
                </a:extLst>
              </a:tr>
              <a:tr h="385198">
                <a:tc>
                  <a:txBody>
                    <a:bodyPr/>
                    <a:lstStyle/>
                    <a:p>
                      <a:pPr algn="ctr"/>
                      <a:r>
                        <a:rPr lang="en-US" sz="1200" b="1">
                          <a:latin typeface="微軟正黑體"/>
                          <a:ea typeface="微軟正黑體"/>
                        </a:rPr>
                        <a:t>exFAT</a:t>
                      </a:r>
                      <a:endParaRPr lang="en-US" sz="1200" b="1" dirty="0" err="1">
                        <a:latin typeface="微軟正黑體"/>
                        <a:ea typeface="微軟正黑體"/>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zh-CN" sz="1200">
                          <a:latin typeface="微軟正黑體"/>
                          <a:ea typeface="微軟正黑體"/>
                        </a:rPr>
                        <a:t>V (</a:t>
                      </a:r>
                      <a:r>
                        <a:rPr lang="zh-CN" altLang="en-US" sz="1200">
                          <a:latin typeface="微軟正黑體"/>
                          <a:ea typeface="微軟正黑體"/>
                        </a:rPr>
                        <a:t>需購買授權</a:t>
                      </a:r>
                      <a:r>
                        <a:rPr lang="en-US" altLang="zh-CN" sz="1200">
                          <a:latin typeface="微軟正黑體"/>
                          <a:ea typeface="微軟正黑體"/>
                        </a:rPr>
                        <a:t>)</a:t>
                      </a:r>
                      <a:endParaRPr lang="en-US" sz="1200">
                        <a:latin typeface="微軟正黑體"/>
                        <a:ea typeface="微軟正黑體"/>
                      </a:endParaRPr>
                    </a:p>
                  </a:txBody>
                  <a:tcPr anchor="ctr"/>
                </a:tc>
                <a:tc>
                  <a:txBody>
                    <a:bodyPr/>
                    <a:lstStyle/>
                    <a:p>
                      <a:pPr algn="ctr"/>
                      <a:r>
                        <a:rPr lang="en-US" altLang="zh-CN" sz="1200">
                          <a:latin typeface="微軟正黑體"/>
                          <a:ea typeface="微軟正黑體"/>
                        </a:rPr>
                        <a:t>V</a:t>
                      </a:r>
                      <a:endParaRPr lang="en-US" sz="1200">
                        <a:latin typeface="微軟正黑體"/>
                        <a:ea typeface="微軟正黑體"/>
                      </a:endParaRPr>
                    </a:p>
                  </a:txBody>
                  <a:tcPr anchor="ctr"/>
                </a:tc>
                <a:tc>
                  <a:txBody>
                    <a:bodyPr/>
                    <a:lstStyle/>
                    <a:p>
                      <a:pPr algn="ctr"/>
                      <a:r>
                        <a:rPr lang="en-US" altLang="zh-CN" sz="1200">
                          <a:latin typeface="微軟正黑體"/>
                          <a:ea typeface="微軟正黑體"/>
                        </a:rPr>
                        <a:t>V</a:t>
                      </a:r>
                      <a:endParaRPr lang="en-US" sz="1200">
                        <a:latin typeface="微軟正黑體"/>
                        <a:ea typeface="微軟正黑體"/>
                      </a:endParaRPr>
                    </a:p>
                  </a:txBody>
                  <a:tcPr anchor="ctr"/>
                </a:tc>
                <a:tc>
                  <a:txBody>
                    <a:bodyPr/>
                    <a:lstStyle/>
                    <a:p>
                      <a:pPr algn="ctr"/>
                      <a:r>
                        <a:rPr lang="en-US" altLang="zh-CN" sz="1200">
                          <a:latin typeface="微軟正黑體"/>
                          <a:ea typeface="微軟正黑體"/>
                        </a:rPr>
                        <a:t>V </a:t>
                      </a:r>
                      <a:r>
                        <a:rPr lang="en-US" sz="1200">
                          <a:latin typeface="微軟正黑體"/>
                          <a:ea typeface="微軟正黑體"/>
                        </a:rPr>
                        <a:t>(</a:t>
                      </a:r>
                      <a:r>
                        <a:rPr lang="zh-CN" altLang="en-US" sz="1200">
                          <a:latin typeface="微軟正黑體"/>
                          <a:ea typeface="微軟正黑體"/>
                        </a:rPr>
                        <a:t>需手動安裝</a:t>
                      </a:r>
                      <a:r>
                        <a:rPr lang="en-US" altLang="zh-CN" sz="1200">
                          <a:latin typeface="微軟正黑體"/>
                          <a:ea typeface="微軟正黑體"/>
                        </a:rPr>
                        <a:t>)</a:t>
                      </a:r>
                      <a:endParaRPr lang="en-US" sz="1200" dirty="0">
                        <a:latin typeface="微軟正黑體"/>
                        <a:ea typeface="微軟正黑體"/>
                      </a:endParaRPr>
                    </a:p>
                  </a:txBody>
                  <a:tcPr anchor="ctr"/>
                </a:tc>
                <a:extLst>
                  <a:ext uri="{0D108BD9-81ED-4DB2-BD59-A6C34878D82A}">
                    <a16:rowId xmlns:a16="http://schemas.microsoft.com/office/drawing/2014/main" val="2892275934"/>
                  </a:ext>
                </a:extLst>
              </a:tr>
              <a:tr h="396046">
                <a:tc>
                  <a:txBody>
                    <a:bodyPr/>
                    <a:lstStyle/>
                    <a:p>
                      <a:pPr algn="ctr"/>
                      <a:r>
                        <a:rPr lang="en-US" sz="1200" b="1">
                          <a:latin typeface="微軟正黑體"/>
                          <a:ea typeface="微軟正黑體"/>
                        </a:rPr>
                        <a:t>NTFS</a:t>
                      </a:r>
                    </a:p>
                  </a:txBody>
                  <a:tcPr anchor="ctr"/>
                </a:tc>
                <a:tc>
                  <a:txBody>
                    <a:bodyPr/>
                    <a:lstStyle/>
                    <a:p>
                      <a:pPr algn="ctr"/>
                      <a:r>
                        <a:rPr lang="en-US" sz="1200">
                          <a:latin typeface="微軟正黑體"/>
                          <a:ea typeface="微軟正黑體"/>
                        </a:rPr>
                        <a:t>V</a:t>
                      </a:r>
                    </a:p>
                  </a:txBody>
                  <a:tcPr anchor="ctr"/>
                </a:tc>
                <a:tc>
                  <a:txBody>
                    <a:bodyPr/>
                    <a:lstStyle/>
                    <a:p>
                      <a:pPr algn="ctr"/>
                      <a:r>
                        <a:rPr lang="en-US" sz="1200">
                          <a:latin typeface="微軟正黑體"/>
                          <a:ea typeface="微軟正黑體"/>
                        </a:rPr>
                        <a:t>V</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a:latin typeface="微軟正黑體"/>
                          <a:ea typeface="微軟正黑體"/>
                        </a:rPr>
                        <a:t>V (</a:t>
                      </a:r>
                      <a:r>
                        <a:rPr lang="zh-CN" altLang="en-US" sz="1200">
                          <a:latin typeface="微軟正黑體"/>
                          <a:ea typeface="微軟正黑體"/>
                        </a:rPr>
                        <a:t>僅讀取</a:t>
                      </a:r>
                      <a:r>
                        <a:rPr lang="en-US" altLang="zh-CN" sz="1200">
                          <a:latin typeface="微軟正黑體"/>
                          <a:ea typeface="微軟正黑體"/>
                        </a:rPr>
                        <a:t>)</a:t>
                      </a:r>
                      <a:endParaRPr lang="en-US" sz="1200">
                        <a:latin typeface="微軟正黑體"/>
                        <a:ea typeface="微軟正黑體"/>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zh-CN" sz="1200">
                          <a:latin typeface="微軟正黑體"/>
                          <a:ea typeface="微軟正黑體"/>
                        </a:rPr>
                        <a:t>V</a:t>
                      </a:r>
                      <a:endParaRPr lang="en-US" sz="1200">
                        <a:latin typeface="微軟正黑體"/>
                        <a:ea typeface="微軟正黑體"/>
                      </a:endParaRPr>
                    </a:p>
                  </a:txBody>
                  <a:tcPr anchor="ctr"/>
                </a:tc>
                <a:extLst>
                  <a:ext uri="{0D108BD9-81ED-4DB2-BD59-A6C34878D82A}">
                    <a16:rowId xmlns:a16="http://schemas.microsoft.com/office/drawing/2014/main" val="1419805927"/>
                  </a:ext>
                </a:extLst>
              </a:tr>
              <a:tr h="396046">
                <a:tc>
                  <a:txBody>
                    <a:bodyPr/>
                    <a:lstStyle/>
                    <a:p>
                      <a:pPr algn="ctr"/>
                      <a:r>
                        <a:rPr lang="en-US" sz="1200" b="1">
                          <a:latin typeface="微軟正黑體"/>
                          <a:ea typeface="微軟正黑體"/>
                        </a:rPr>
                        <a:t>APFS</a:t>
                      </a:r>
                    </a:p>
                  </a:txBody>
                  <a:tcPr anchor="ctr"/>
                </a:tc>
                <a:tc>
                  <a:txBody>
                    <a:bodyPr/>
                    <a:lstStyle/>
                    <a:p>
                      <a:pPr algn="ctr"/>
                      <a:r>
                        <a:rPr lang="en-US" sz="1200">
                          <a:latin typeface="微軟正黑體"/>
                          <a:ea typeface="微軟正黑體"/>
                        </a:rPr>
                        <a:t>-</a:t>
                      </a:r>
                    </a:p>
                  </a:txBody>
                  <a:tcPr anchor="ctr"/>
                </a:tc>
                <a:tc>
                  <a:txBody>
                    <a:bodyPr/>
                    <a:lstStyle/>
                    <a:p>
                      <a:pPr algn="ctr"/>
                      <a:r>
                        <a:rPr lang="en-US" sz="1200">
                          <a:latin typeface="微軟正黑體"/>
                          <a:ea typeface="微軟正黑體"/>
                        </a:rPr>
                        <a:t>-</a:t>
                      </a:r>
                    </a:p>
                  </a:txBody>
                  <a:tcPr anchor="ctr"/>
                </a:tc>
                <a:tc>
                  <a:txBody>
                    <a:bodyPr/>
                    <a:lstStyle/>
                    <a:p>
                      <a:pPr algn="ctr"/>
                      <a:r>
                        <a:rPr lang="en-US" sz="1200">
                          <a:latin typeface="微軟正黑體"/>
                          <a:ea typeface="微軟正黑體"/>
                        </a:rPr>
                        <a:t>V</a:t>
                      </a:r>
                    </a:p>
                  </a:txBody>
                  <a:tcPr anchor="ctr"/>
                </a:tc>
                <a:tc>
                  <a:txBody>
                    <a:bodyPr/>
                    <a:lstStyle/>
                    <a:p>
                      <a:pPr algn="ctr"/>
                      <a:r>
                        <a:rPr lang="en-US" sz="1200">
                          <a:latin typeface="微軟正黑體"/>
                          <a:ea typeface="微軟正黑體"/>
                        </a:rPr>
                        <a:t>-</a:t>
                      </a:r>
                    </a:p>
                  </a:txBody>
                  <a:tcPr anchor="ctr"/>
                </a:tc>
                <a:extLst>
                  <a:ext uri="{0D108BD9-81ED-4DB2-BD59-A6C34878D82A}">
                    <a16:rowId xmlns:a16="http://schemas.microsoft.com/office/drawing/2014/main" val="1951471809"/>
                  </a:ext>
                </a:extLst>
              </a:tr>
              <a:tr h="396046">
                <a:tc>
                  <a:txBody>
                    <a:bodyPr/>
                    <a:lstStyle/>
                    <a:p>
                      <a:pPr algn="ctr"/>
                      <a:r>
                        <a:rPr lang="en-US" sz="1200" b="1">
                          <a:latin typeface="微軟正黑體"/>
                          <a:ea typeface="微軟正黑體"/>
                        </a:rPr>
                        <a:t>HFS+</a:t>
                      </a:r>
                    </a:p>
                  </a:txBody>
                  <a:tcPr anchor="ctr"/>
                </a:tc>
                <a:tc>
                  <a:txBody>
                    <a:bodyPr/>
                    <a:lstStyle/>
                    <a:p>
                      <a:pPr algn="ctr"/>
                      <a:r>
                        <a:rPr lang="en-US" sz="1200">
                          <a:latin typeface="微軟正黑體"/>
                          <a:ea typeface="微軟正黑體"/>
                        </a:rPr>
                        <a:t>V</a:t>
                      </a:r>
                    </a:p>
                  </a:txBody>
                  <a:tcPr anchor="ctr"/>
                </a:tc>
                <a:tc>
                  <a:txBody>
                    <a:bodyPr/>
                    <a:lstStyle/>
                    <a:p>
                      <a:pPr algn="ctr"/>
                      <a:r>
                        <a:rPr lang="en-US" sz="1200">
                          <a:latin typeface="微軟正黑體"/>
                          <a:ea typeface="微軟正黑體"/>
                        </a:rPr>
                        <a:t>-</a:t>
                      </a:r>
                    </a:p>
                  </a:txBody>
                  <a:tcPr anchor="ctr"/>
                </a:tc>
                <a:tc>
                  <a:txBody>
                    <a:bodyPr/>
                    <a:lstStyle/>
                    <a:p>
                      <a:pPr algn="ctr"/>
                      <a:r>
                        <a:rPr lang="en-US" sz="1200">
                          <a:latin typeface="微軟正黑體"/>
                          <a:ea typeface="微軟正黑體"/>
                        </a:rPr>
                        <a:t>V</a:t>
                      </a:r>
                    </a:p>
                  </a:txBody>
                  <a:tcPr anchor="ctr"/>
                </a:tc>
                <a:tc>
                  <a:txBody>
                    <a:bodyPr/>
                    <a:lstStyle/>
                    <a:p>
                      <a:pPr algn="ctr"/>
                      <a:r>
                        <a:rPr lang="en-US" sz="1200">
                          <a:latin typeface="微軟正黑體"/>
                          <a:ea typeface="微軟正黑體"/>
                        </a:rPr>
                        <a:t>-</a:t>
                      </a:r>
                    </a:p>
                  </a:txBody>
                  <a:tcPr anchor="ctr"/>
                </a:tc>
                <a:extLst>
                  <a:ext uri="{0D108BD9-81ED-4DB2-BD59-A6C34878D82A}">
                    <a16:rowId xmlns:a16="http://schemas.microsoft.com/office/drawing/2014/main" val="1245229370"/>
                  </a:ext>
                </a:extLst>
              </a:tr>
              <a:tr h="396046">
                <a:tc>
                  <a:txBody>
                    <a:bodyPr/>
                    <a:lstStyle/>
                    <a:p>
                      <a:pPr algn="ctr"/>
                      <a:r>
                        <a:rPr lang="en-US" sz="1200" b="1">
                          <a:latin typeface="微軟正黑體"/>
                          <a:ea typeface="微軟正黑體"/>
                        </a:rPr>
                        <a:t>EXT4</a:t>
                      </a:r>
                    </a:p>
                  </a:txBody>
                  <a:tcPr anchor="ctr"/>
                </a:tc>
                <a:tc>
                  <a:txBody>
                    <a:bodyPr/>
                    <a:lstStyle/>
                    <a:p>
                      <a:pPr algn="ctr"/>
                      <a:r>
                        <a:rPr lang="en-US" sz="1200">
                          <a:latin typeface="微軟正黑體"/>
                          <a:ea typeface="微軟正黑體"/>
                        </a:rPr>
                        <a:t>V</a:t>
                      </a:r>
                    </a:p>
                  </a:txBody>
                  <a:tcPr anchor="ctr"/>
                </a:tc>
                <a:tc>
                  <a:txBody>
                    <a:bodyPr/>
                    <a:lstStyle/>
                    <a:p>
                      <a:pPr algn="ctr"/>
                      <a:r>
                        <a:rPr lang="en-US" sz="1200">
                          <a:latin typeface="微軟正黑體"/>
                          <a:ea typeface="微軟正黑體"/>
                        </a:rPr>
                        <a:t>-</a:t>
                      </a:r>
                    </a:p>
                  </a:txBody>
                  <a:tcPr anchor="ctr"/>
                </a:tc>
                <a:tc>
                  <a:txBody>
                    <a:bodyPr/>
                    <a:lstStyle/>
                    <a:p>
                      <a:pPr algn="ctr"/>
                      <a:r>
                        <a:rPr lang="en-US" sz="1200">
                          <a:latin typeface="微軟正黑體"/>
                          <a:ea typeface="微軟正黑體"/>
                        </a:rPr>
                        <a:t>-</a:t>
                      </a:r>
                    </a:p>
                  </a:txBody>
                  <a:tcPr anchor="ctr"/>
                </a:tc>
                <a:tc>
                  <a:txBody>
                    <a:bodyPr/>
                    <a:lstStyle/>
                    <a:p>
                      <a:pPr algn="ctr"/>
                      <a:r>
                        <a:rPr lang="en-US" sz="1200">
                          <a:latin typeface="微軟正黑體"/>
                          <a:ea typeface="微軟正黑體"/>
                        </a:rPr>
                        <a:t>V</a:t>
                      </a:r>
                    </a:p>
                  </a:txBody>
                  <a:tcPr anchor="ctr"/>
                </a:tc>
                <a:extLst>
                  <a:ext uri="{0D108BD9-81ED-4DB2-BD59-A6C34878D82A}">
                    <a16:rowId xmlns:a16="http://schemas.microsoft.com/office/drawing/2014/main" val="4212752631"/>
                  </a:ext>
                </a:extLst>
              </a:tr>
              <a:tr h="396046">
                <a:tc>
                  <a:txBody>
                    <a:bodyPr/>
                    <a:lstStyle/>
                    <a:p>
                      <a:pPr algn="ctr"/>
                      <a:r>
                        <a:rPr lang="en-US" sz="1200" b="1">
                          <a:latin typeface="微軟正黑體"/>
                          <a:ea typeface="微軟正黑體"/>
                        </a:rPr>
                        <a:t>FAT32</a:t>
                      </a:r>
                    </a:p>
                  </a:txBody>
                  <a:tcPr anchor="ctr"/>
                </a:tc>
                <a:tc>
                  <a:txBody>
                    <a:bodyPr/>
                    <a:lstStyle/>
                    <a:p>
                      <a:pPr algn="ctr"/>
                      <a:r>
                        <a:rPr lang="en-US" altLang="zh-CN" sz="1200">
                          <a:latin typeface="微軟正黑體"/>
                          <a:ea typeface="微軟正黑體"/>
                        </a:rPr>
                        <a:t>V (</a:t>
                      </a:r>
                      <a:r>
                        <a:rPr lang="zh-CN" altLang="en-US" sz="1200">
                          <a:latin typeface="微軟正黑體"/>
                          <a:ea typeface="微軟正黑體"/>
                        </a:rPr>
                        <a:t>單檔</a:t>
                      </a:r>
                      <a:r>
                        <a:rPr lang="en-US" altLang="zh-CN" sz="1200">
                          <a:latin typeface="微軟正黑體"/>
                          <a:ea typeface="微軟正黑體"/>
                        </a:rPr>
                        <a:t>4GB</a:t>
                      </a:r>
                      <a:r>
                        <a:rPr lang="zh-CN" altLang="en-US" sz="1200">
                          <a:latin typeface="微軟正黑體"/>
                          <a:ea typeface="微軟正黑體"/>
                        </a:rPr>
                        <a:t>限制</a:t>
                      </a:r>
                      <a:r>
                        <a:rPr lang="en-US" altLang="zh-CN" sz="1200">
                          <a:latin typeface="微軟正黑體"/>
                          <a:ea typeface="微軟正黑體"/>
                        </a:rPr>
                        <a:t>)</a:t>
                      </a:r>
                      <a:endParaRPr lang="en-US" sz="1200">
                        <a:latin typeface="微軟正黑體"/>
                        <a:ea typeface="微軟正黑體"/>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1200" u="none" strike="noStrike" kern="0" cap="none" spc="0" normalizeH="0" baseline="0" noProof="0">
                          <a:ln>
                            <a:noFill/>
                          </a:ln>
                          <a:effectLst/>
                          <a:uLnTx/>
                          <a:uFillTx/>
                          <a:latin typeface="微軟正黑體"/>
                          <a:ea typeface="微軟正黑體"/>
                          <a:sym typeface="Arial"/>
                        </a:rPr>
                        <a:t>V (</a:t>
                      </a:r>
                      <a:r>
                        <a:rPr kumimoji="0" lang="zh-CN" altLang="en-US" sz="1200" u="none" strike="noStrike" kern="0" cap="none" spc="0" normalizeH="0" baseline="0" noProof="0">
                          <a:ln>
                            <a:noFill/>
                          </a:ln>
                          <a:effectLst/>
                          <a:uLnTx/>
                          <a:uFillTx/>
                          <a:latin typeface="微軟正黑體"/>
                          <a:ea typeface="微軟正黑體"/>
                          <a:sym typeface="Arial"/>
                        </a:rPr>
                        <a:t>單檔</a:t>
                      </a:r>
                      <a:r>
                        <a:rPr kumimoji="0" lang="en-US" altLang="zh-CN" sz="1200" u="none" strike="noStrike" kern="0" cap="none" spc="0" normalizeH="0" baseline="0" noProof="0">
                          <a:ln>
                            <a:noFill/>
                          </a:ln>
                          <a:effectLst/>
                          <a:uLnTx/>
                          <a:uFillTx/>
                          <a:latin typeface="微軟正黑體"/>
                          <a:ea typeface="微軟正黑體"/>
                          <a:sym typeface="Arial"/>
                        </a:rPr>
                        <a:t>4GB</a:t>
                      </a:r>
                      <a:r>
                        <a:rPr kumimoji="0" lang="zh-CN" altLang="en-US" sz="1200" u="none" strike="noStrike" kern="0" cap="none" spc="0" normalizeH="0" baseline="0" noProof="0">
                          <a:ln>
                            <a:noFill/>
                          </a:ln>
                          <a:effectLst/>
                          <a:uLnTx/>
                          <a:uFillTx/>
                          <a:latin typeface="微軟正黑體"/>
                          <a:ea typeface="微軟正黑體"/>
                          <a:sym typeface="Arial"/>
                        </a:rPr>
                        <a:t>限制</a:t>
                      </a:r>
                      <a:r>
                        <a:rPr kumimoji="0" lang="en-US" altLang="zh-CN" sz="1200" u="none" strike="noStrike" kern="0" cap="none" spc="0" normalizeH="0" baseline="0" noProof="0">
                          <a:ln>
                            <a:noFill/>
                          </a:ln>
                          <a:effectLst/>
                          <a:uLnTx/>
                          <a:uFillTx/>
                          <a:latin typeface="微軟正黑體"/>
                          <a:ea typeface="微軟正黑體"/>
                          <a:sym typeface="Arial"/>
                        </a:rPr>
                        <a:t>)</a:t>
                      </a:r>
                      <a:endParaRPr kumimoji="0" lang="en-US" sz="1200" b="0" i="0" u="none" strike="noStrike" kern="0" cap="none" spc="0" normalizeH="0" baseline="0" noProof="0">
                        <a:ln>
                          <a:noFill/>
                        </a:ln>
                        <a:solidFill>
                          <a:srgbClr val="000000"/>
                        </a:solidFill>
                        <a:effectLst/>
                        <a:uLnTx/>
                        <a:uFillTx/>
                        <a:latin typeface="微軟正黑體"/>
                        <a:ea typeface="微軟正黑體"/>
                        <a:cs typeface="+mn-cs"/>
                        <a:sym typeface="Aria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1200" u="none" strike="noStrike" kern="0" cap="none" spc="0" normalizeH="0" baseline="0" noProof="0">
                          <a:ln>
                            <a:noFill/>
                          </a:ln>
                          <a:effectLst/>
                          <a:uLnTx/>
                          <a:uFillTx/>
                          <a:latin typeface="微軟正黑體"/>
                          <a:ea typeface="微軟正黑體"/>
                          <a:sym typeface="Arial"/>
                        </a:rPr>
                        <a:t>V (</a:t>
                      </a:r>
                      <a:r>
                        <a:rPr kumimoji="0" lang="zh-CN" altLang="en-US" sz="1200" u="none" strike="noStrike" kern="0" cap="none" spc="0" normalizeH="0" baseline="0" noProof="0">
                          <a:ln>
                            <a:noFill/>
                          </a:ln>
                          <a:effectLst/>
                          <a:uLnTx/>
                          <a:uFillTx/>
                          <a:latin typeface="微軟正黑體"/>
                          <a:ea typeface="微軟正黑體"/>
                          <a:sym typeface="Arial"/>
                        </a:rPr>
                        <a:t>單檔</a:t>
                      </a:r>
                      <a:r>
                        <a:rPr kumimoji="0" lang="en-US" altLang="zh-CN" sz="1200" u="none" strike="noStrike" kern="0" cap="none" spc="0" normalizeH="0" baseline="0" noProof="0">
                          <a:ln>
                            <a:noFill/>
                          </a:ln>
                          <a:effectLst/>
                          <a:uLnTx/>
                          <a:uFillTx/>
                          <a:latin typeface="微軟正黑體"/>
                          <a:ea typeface="微軟正黑體"/>
                          <a:sym typeface="Arial"/>
                        </a:rPr>
                        <a:t>4GB</a:t>
                      </a:r>
                      <a:r>
                        <a:rPr kumimoji="0" lang="zh-CN" altLang="en-US" sz="1200" u="none" strike="noStrike" kern="0" cap="none" spc="0" normalizeH="0" baseline="0" noProof="0">
                          <a:ln>
                            <a:noFill/>
                          </a:ln>
                          <a:effectLst/>
                          <a:uLnTx/>
                          <a:uFillTx/>
                          <a:latin typeface="微軟正黑體"/>
                          <a:ea typeface="微軟正黑體"/>
                          <a:sym typeface="Arial"/>
                        </a:rPr>
                        <a:t>限制</a:t>
                      </a:r>
                      <a:r>
                        <a:rPr kumimoji="0" lang="en-US" altLang="zh-CN" sz="1200" u="none" strike="noStrike" kern="0" cap="none" spc="0" normalizeH="0" baseline="0" noProof="0">
                          <a:ln>
                            <a:noFill/>
                          </a:ln>
                          <a:effectLst/>
                          <a:uLnTx/>
                          <a:uFillTx/>
                          <a:latin typeface="微軟正黑體"/>
                          <a:ea typeface="微軟正黑體"/>
                          <a:sym typeface="Arial"/>
                        </a:rPr>
                        <a:t>)</a:t>
                      </a:r>
                      <a:endParaRPr kumimoji="0" lang="en-US" sz="1200" b="0" i="0" u="none" strike="noStrike" kern="0" cap="none" spc="0" normalizeH="0" baseline="0" noProof="0">
                        <a:ln>
                          <a:noFill/>
                        </a:ln>
                        <a:solidFill>
                          <a:srgbClr val="000000"/>
                        </a:solidFill>
                        <a:effectLst/>
                        <a:uLnTx/>
                        <a:uFillTx/>
                        <a:latin typeface="微軟正黑體"/>
                        <a:ea typeface="微軟正黑體"/>
                        <a:cs typeface="+mn-cs"/>
                        <a:sym typeface="Aria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1200" u="none" strike="noStrike" kern="0" cap="none" spc="0" normalizeH="0" baseline="0" noProof="0">
                          <a:ln>
                            <a:noFill/>
                          </a:ln>
                          <a:effectLst/>
                          <a:uLnTx/>
                          <a:uFillTx/>
                          <a:latin typeface="微軟正黑體"/>
                          <a:ea typeface="微軟正黑體"/>
                          <a:sym typeface="Arial"/>
                        </a:rPr>
                        <a:t>V (</a:t>
                      </a:r>
                      <a:r>
                        <a:rPr kumimoji="0" lang="zh-CN" altLang="en-US" sz="1200" u="none" strike="noStrike" kern="0" cap="none" spc="0" normalizeH="0" baseline="0" noProof="0">
                          <a:ln>
                            <a:noFill/>
                          </a:ln>
                          <a:effectLst/>
                          <a:uLnTx/>
                          <a:uFillTx/>
                          <a:latin typeface="微軟正黑體"/>
                          <a:ea typeface="微軟正黑體"/>
                          <a:sym typeface="Arial"/>
                        </a:rPr>
                        <a:t>單檔</a:t>
                      </a:r>
                      <a:r>
                        <a:rPr kumimoji="0" lang="en-US" altLang="zh-CN" sz="1200" u="none" strike="noStrike" kern="0" cap="none" spc="0" normalizeH="0" baseline="0" noProof="0">
                          <a:ln>
                            <a:noFill/>
                          </a:ln>
                          <a:effectLst/>
                          <a:uLnTx/>
                          <a:uFillTx/>
                          <a:latin typeface="微軟正黑體"/>
                          <a:ea typeface="微軟正黑體"/>
                          <a:sym typeface="Arial"/>
                        </a:rPr>
                        <a:t>4GB</a:t>
                      </a:r>
                      <a:r>
                        <a:rPr kumimoji="0" lang="zh-CN" altLang="en-US" sz="1200" u="none" strike="noStrike" kern="0" cap="none" spc="0" normalizeH="0" baseline="0" noProof="0">
                          <a:ln>
                            <a:noFill/>
                          </a:ln>
                          <a:effectLst/>
                          <a:uLnTx/>
                          <a:uFillTx/>
                          <a:latin typeface="微軟正黑體"/>
                          <a:ea typeface="微軟正黑體"/>
                          <a:sym typeface="Arial"/>
                        </a:rPr>
                        <a:t>限制</a:t>
                      </a:r>
                      <a:r>
                        <a:rPr kumimoji="0" lang="en-US" altLang="zh-CN" sz="1200" u="none" strike="noStrike" kern="0" cap="none" spc="0" normalizeH="0" baseline="0" noProof="0">
                          <a:ln>
                            <a:noFill/>
                          </a:ln>
                          <a:effectLst/>
                          <a:uLnTx/>
                          <a:uFillTx/>
                          <a:latin typeface="微軟正黑體"/>
                          <a:ea typeface="微軟正黑體"/>
                          <a:sym typeface="Arial"/>
                        </a:rPr>
                        <a:t>)</a:t>
                      </a:r>
                      <a:endParaRPr kumimoji="0" lang="en-US" sz="1200" b="0" i="0" u="none" strike="noStrike" kern="0" cap="none" spc="0" normalizeH="0" baseline="0" noProof="0">
                        <a:ln>
                          <a:noFill/>
                        </a:ln>
                        <a:solidFill>
                          <a:srgbClr val="000000"/>
                        </a:solidFill>
                        <a:effectLst/>
                        <a:uLnTx/>
                        <a:uFillTx/>
                        <a:latin typeface="微軟正黑體"/>
                        <a:ea typeface="微軟正黑體"/>
                        <a:cs typeface="+mn-cs"/>
                        <a:sym typeface="Arial"/>
                      </a:endParaRPr>
                    </a:p>
                  </a:txBody>
                  <a:tcPr anchor="ctr"/>
                </a:tc>
                <a:extLst>
                  <a:ext uri="{0D108BD9-81ED-4DB2-BD59-A6C34878D82A}">
                    <a16:rowId xmlns:a16="http://schemas.microsoft.com/office/drawing/2014/main" val="2322653192"/>
                  </a:ext>
                </a:extLst>
              </a:tr>
            </a:tbl>
          </a:graphicData>
        </a:graphic>
      </p:graphicFrame>
      <p:sp>
        <p:nvSpPr>
          <p:cNvPr id="4" name="Rectangle 3">
            <a:extLst>
              <a:ext uri="{FF2B5EF4-FFF2-40B4-BE49-F238E27FC236}">
                <a16:creationId xmlns:a16="http://schemas.microsoft.com/office/drawing/2014/main" id="{BBECC11A-BEE5-5C40-BC5C-21582D2F5C58}"/>
              </a:ext>
            </a:extLst>
          </p:cNvPr>
          <p:cNvSpPr/>
          <p:nvPr/>
        </p:nvSpPr>
        <p:spPr>
          <a:xfrm>
            <a:off x="1872068" y="944459"/>
            <a:ext cx="5057795" cy="400110"/>
          </a:xfrm>
          <a:prstGeom prst="rect">
            <a:avLst/>
          </a:prstGeom>
        </p:spPr>
        <p:txBody>
          <a:bodyPr wrap="none">
            <a:spAutoFit/>
          </a:bodyPr>
          <a:lstStyle/>
          <a:p>
            <a:r>
              <a:rPr lang="zh-CN" altLang="en-US" sz="2000" b="1">
                <a:solidFill>
                  <a:schemeClr val="bg1"/>
                </a:solidFill>
                <a:latin typeface="Microsoft JhengHei" panose="020B0604030504040204" pitchFamily="34" charset="-120"/>
                <a:ea typeface="Microsoft JhengHei" panose="020B0604030504040204" pitchFamily="34" charset="-120"/>
              </a:rPr>
              <a:t>各大作業系統預設支援讀寫的檔案系統格式</a:t>
            </a:r>
            <a:endParaRPr lang="en-US" sz="2000" b="1">
              <a:solidFill>
                <a:schemeClr val="bg1"/>
              </a:solidFill>
              <a:latin typeface="Microsoft JhengHei" panose="020B0604030504040204" pitchFamily="34" charset="-120"/>
              <a:ea typeface="Microsoft JhengHei" panose="020B0604030504040204" pitchFamily="34" charset="-120"/>
            </a:endParaRPr>
          </a:p>
        </p:txBody>
      </p:sp>
      <p:sp>
        <p:nvSpPr>
          <p:cNvPr id="5" name="Rectangle 4">
            <a:extLst>
              <a:ext uri="{FF2B5EF4-FFF2-40B4-BE49-F238E27FC236}">
                <a16:creationId xmlns:a16="http://schemas.microsoft.com/office/drawing/2014/main" id="{CB79FFC6-3015-BB48-8D7A-C49A6C21C137}"/>
              </a:ext>
            </a:extLst>
          </p:cNvPr>
          <p:cNvSpPr/>
          <p:nvPr/>
        </p:nvSpPr>
        <p:spPr>
          <a:xfrm>
            <a:off x="865177" y="4310743"/>
            <a:ext cx="5947462" cy="276999"/>
          </a:xfrm>
          <a:prstGeom prst="rect">
            <a:avLst/>
          </a:prstGeom>
        </p:spPr>
        <p:txBody>
          <a:bodyPr wrap="none">
            <a:spAutoFit/>
          </a:bodyPr>
          <a:lstStyle/>
          <a:p>
            <a:r>
              <a:rPr lang="en-US" altLang="zh-CN" sz="1200">
                <a:solidFill>
                  <a:schemeClr val="bg1"/>
                </a:solidFill>
                <a:latin typeface="Microsoft JhengHei" panose="020B0604030504040204" pitchFamily="34" charset="-120"/>
                <a:ea typeface="Microsoft JhengHei" panose="020B0604030504040204" pitchFamily="34" charset="-120"/>
              </a:rPr>
              <a:t>*</a:t>
            </a:r>
            <a:r>
              <a:rPr lang="zh-CN" altLang="en-US" sz="1200">
                <a:solidFill>
                  <a:schemeClr val="bg1"/>
                </a:solidFill>
                <a:latin typeface="Microsoft JhengHei" panose="020B0604030504040204" pitchFamily="34" charset="-120"/>
                <a:ea typeface="Microsoft JhengHei" panose="020B0604030504040204" pitchFamily="34" charset="-120"/>
              </a:rPr>
              <a:t>用戶於各作業系統可額外付費購買第三方套件以解決各系統預設不支援的檔案格式．</a:t>
            </a:r>
            <a:endParaRPr lang="en-US" sz="1200">
              <a:solidFill>
                <a:schemeClr val="bg1"/>
              </a:solidFill>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5501648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圖片 26">
            <a:extLst>
              <a:ext uri="{FF2B5EF4-FFF2-40B4-BE49-F238E27FC236}">
                <a16:creationId xmlns:a16="http://schemas.microsoft.com/office/drawing/2014/main" id="{15C83782-B4DA-4915-8886-587FCC7041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67948" y="1332148"/>
            <a:ext cx="3455562" cy="609214"/>
          </a:xfrm>
          <a:prstGeom prst="rect">
            <a:avLst/>
          </a:prstGeom>
        </p:spPr>
      </p:pic>
      <p:pic>
        <p:nvPicPr>
          <p:cNvPr id="28" name="圖片 27">
            <a:extLst>
              <a:ext uri="{FF2B5EF4-FFF2-40B4-BE49-F238E27FC236}">
                <a16:creationId xmlns:a16="http://schemas.microsoft.com/office/drawing/2014/main" id="{F61C74F1-E93A-4FAB-9733-E3A68AC96BE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67948" y="3185894"/>
            <a:ext cx="3455562" cy="609214"/>
          </a:xfrm>
          <a:prstGeom prst="rect">
            <a:avLst/>
          </a:prstGeom>
        </p:spPr>
      </p:pic>
      <p:pic>
        <p:nvPicPr>
          <p:cNvPr id="26" name="圖片 25">
            <a:extLst>
              <a:ext uri="{FF2B5EF4-FFF2-40B4-BE49-F238E27FC236}">
                <a16:creationId xmlns:a16="http://schemas.microsoft.com/office/drawing/2014/main" id="{1BB776E6-44BC-4592-8AA1-9DAF1603AC0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0967" y="3188384"/>
            <a:ext cx="3455562" cy="609214"/>
          </a:xfrm>
          <a:prstGeom prst="rect">
            <a:avLst/>
          </a:prstGeom>
        </p:spPr>
      </p:pic>
      <p:pic>
        <p:nvPicPr>
          <p:cNvPr id="25" name="圖片 24">
            <a:extLst>
              <a:ext uri="{FF2B5EF4-FFF2-40B4-BE49-F238E27FC236}">
                <a16:creationId xmlns:a16="http://schemas.microsoft.com/office/drawing/2014/main" id="{7F4B6348-7583-4CDD-BE42-B5B9EBD2A77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0967" y="1332148"/>
            <a:ext cx="3455562" cy="609214"/>
          </a:xfrm>
          <a:prstGeom prst="rect">
            <a:avLst/>
          </a:prstGeom>
        </p:spPr>
      </p:pic>
      <p:sp>
        <p:nvSpPr>
          <p:cNvPr id="2" name="標題 1">
            <a:extLst>
              <a:ext uri="{FF2B5EF4-FFF2-40B4-BE49-F238E27FC236}">
                <a16:creationId xmlns:a16="http://schemas.microsoft.com/office/drawing/2014/main" id="{6702C60C-ACDE-47FA-8055-CC710EACFAE9}"/>
              </a:ext>
            </a:extLst>
          </p:cNvPr>
          <p:cNvSpPr>
            <a:spLocks noGrp="1"/>
          </p:cNvSpPr>
          <p:nvPr>
            <p:ph type="ctrTitle"/>
          </p:nvPr>
        </p:nvSpPr>
        <p:spPr>
          <a:xfrm>
            <a:off x="750013" y="0"/>
            <a:ext cx="8393986" cy="862553"/>
          </a:xfrm>
        </p:spPr>
        <p:txBody>
          <a:bodyPr/>
          <a:lstStyle/>
          <a:p>
            <a:r>
              <a:rPr lang="en-US" altLang="zh-CN" sz="3200"/>
              <a:t>QNAP</a:t>
            </a:r>
            <a:r>
              <a:rPr lang="zh-CN" altLang="en-US" sz="3200"/>
              <a:t> </a:t>
            </a:r>
            <a:r>
              <a:rPr lang="en-US" altLang="zh-CN" sz="3200"/>
              <a:t>External</a:t>
            </a:r>
            <a:r>
              <a:rPr lang="zh-CN" altLang="en-US" sz="3200"/>
              <a:t> </a:t>
            </a:r>
            <a:r>
              <a:rPr lang="en-US" altLang="zh-CN" sz="3200"/>
              <a:t>RAID</a:t>
            </a:r>
            <a:r>
              <a:rPr lang="zh-CN" altLang="en-US" sz="3200"/>
              <a:t> </a:t>
            </a:r>
            <a:r>
              <a:rPr lang="en-US" altLang="zh-CN" sz="3200"/>
              <a:t>Manager</a:t>
            </a:r>
            <a:r>
              <a:rPr lang="zh-CN" altLang="en-US" sz="3200"/>
              <a:t> 優勢大集合</a:t>
            </a:r>
            <a:endParaRPr lang="zh-TW" sz="3200" b="0"/>
          </a:p>
        </p:txBody>
      </p:sp>
      <p:sp>
        <p:nvSpPr>
          <p:cNvPr id="3" name="文字方塊 1">
            <a:extLst>
              <a:ext uri="{FF2B5EF4-FFF2-40B4-BE49-F238E27FC236}">
                <a16:creationId xmlns:a16="http://schemas.microsoft.com/office/drawing/2014/main" id="{B36E5708-B18D-4D80-B643-9D20D7E8F861}"/>
              </a:ext>
            </a:extLst>
          </p:cNvPr>
          <p:cNvSpPr txBox="1"/>
          <p:nvPr/>
        </p:nvSpPr>
        <p:spPr>
          <a:xfrm>
            <a:off x="1242495" y="2016046"/>
            <a:ext cx="2963331" cy="338554"/>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Clr>
                <a:schemeClr val="bg1"/>
              </a:buClr>
              <a:buFont typeface="Arial"/>
              <a:buChar char="•"/>
            </a:pPr>
            <a:r>
              <a:rPr lang="zh-TW" altLang="en-US" sz="1600" b="1">
                <a:solidFill>
                  <a:schemeClr val="bg1"/>
                </a:solidFill>
                <a:latin typeface="微軟正黑體"/>
                <a:ea typeface="微軟正黑體"/>
              </a:rPr>
              <a:t>兩步驟快速建立 RAID 群組</a:t>
            </a:r>
          </a:p>
        </p:txBody>
      </p:sp>
      <p:sp>
        <p:nvSpPr>
          <p:cNvPr id="4" name="文字方塊 2">
            <a:extLst>
              <a:ext uri="{FF2B5EF4-FFF2-40B4-BE49-F238E27FC236}">
                <a16:creationId xmlns:a16="http://schemas.microsoft.com/office/drawing/2014/main" id="{0FCA16EE-B98E-4323-9A32-4488FC571479}"/>
              </a:ext>
            </a:extLst>
          </p:cNvPr>
          <p:cNvSpPr txBox="1"/>
          <p:nvPr/>
        </p:nvSpPr>
        <p:spPr>
          <a:xfrm>
            <a:off x="1242496" y="2332694"/>
            <a:ext cx="3042368"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Clr>
                <a:schemeClr val="bg1"/>
              </a:buClr>
              <a:buFont typeface="Arial"/>
              <a:buChar char="•"/>
            </a:pPr>
            <a:r>
              <a:rPr lang="zh-TW" altLang="en-US" sz="1600" b="1">
                <a:solidFill>
                  <a:schemeClr val="bg1"/>
                </a:solidFill>
                <a:latin typeface="微軟正黑體"/>
                <a:ea typeface="微軟正黑體"/>
              </a:rPr>
              <a:t>清楚總覽</a:t>
            </a:r>
            <a:r>
              <a:rPr lang="zh-TW" sz="1600" b="1">
                <a:solidFill>
                  <a:schemeClr val="bg1"/>
                </a:solidFill>
                <a:latin typeface="微軟正黑體"/>
                <a:ea typeface="微軟正黑體"/>
              </a:rPr>
              <a:t>裝置、磁碟、RAID的資訊及狀態</a:t>
            </a:r>
            <a:endParaRPr lang="zh-TW" altLang="en-US" sz="1600" b="1">
              <a:solidFill>
                <a:schemeClr val="bg1"/>
              </a:solidFill>
              <a:latin typeface="微軟正黑體"/>
              <a:ea typeface="微軟正黑體"/>
            </a:endParaRPr>
          </a:p>
        </p:txBody>
      </p:sp>
      <p:sp>
        <p:nvSpPr>
          <p:cNvPr id="5" name="文字方塊 3">
            <a:extLst>
              <a:ext uri="{FF2B5EF4-FFF2-40B4-BE49-F238E27FC236}">
                <a16:creationId xmlns:a16="http://schemas.microsoft.com/office/drawing/2014/main" id="{6EC9A105-0711-4492-9074-04E7B62E6358}"/>
              </a:ext>
            </a:extLst>
          </p:cNvPr>
          <p:cNvSpPr txBox="1"/>
          <p:nvPr/>
        </p:nvSpPr>
        <p:spPr>
          <a:xfrm>
            <a:off x="5150354" y="1956774"/>
            <a:ext cx="3042368" cy="830997"/>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Clr>
                <a:schemeClr val="bg1"/>
              </a:buClr>
              <a:buFont typeface="Arial"/>
              <a:buChar char="•"/>
            </a:pPr>
            <a:r>
              <a:rPr lang="zh-TW" altLang="en-US" sz="1600" b="1">
                <a:solidFill>
                  <a:schemeClr val="bg1"/>
                </a:solidFill>
                <a:latin typeface="微軟正黑體"/>
                <a:ea typeface="微軟正黑體"/>
              </a:rPr>
              <a:t>記錄裝置內所有事件，並能夠過篩選及輸入關鍵字，快速搜出資訊</a:t>
            </a:r>
          </a:p>
        </p:txBody>
      </p:sp>
      <p:sp>
        <p:nvSpPr>
          <p:cNvPr id="6" name="文字方塊 4">
            <a:extLst>
              <a:ext uri="{FF2B5EF4-FFF2-40B4-BE49-F238E27FC236}">
                <a16:creationId xmlns:a16="http://schemas.microsoft.com/office/drawing/2014/main" id="{8B636DD7-1F12-4E3B-859B-36CD29F8C63C}"/>
              </a:ext>
            </a:extLst>
          </p:cNvPr>
          <p:cNvSpPr txBox="1"/>
          <p:nvPr/>
        </p:nvSpPr>
        <p:spPr>
          <a:xfrm>
            <a:off x="1242495" y="3852808"/>
            <a:ext cx="3652988" cy="338554"/>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RPr/>
            </a:defPPr>
            <a:lvl1pPr marL="285750" indent="-285750" defTabSz="914400" eaLnBrk="1" latinLnBrk="0" hangingPunct="1">
              <a:buClr>
                <a:schemeClr val="bg1"/>
              </a:buClr>
              <a:buChar char="•"/>
              <a:defRPr sz="1600" b="1" kern="1200">
                <a:solidFill>
                  <a:schemeClr val="bg1"/>
                </a:solidFill>
                <a:latin typeface="微軟正黑體"/>
                <a:ea typeface="微軟正黑體"/>
                <a:cs typeface="+mn-cs"/>
              </a:defRPr>
            </a:lvl1pPr>
            <a:lvl2pPr marL="457200" defTabSz="914400" eaLnBrk="1" latinLnBrk="0" hangingPunct="1">
              <a:defRPr sz="1800" kern="1200">
                <a:solidFill>
                  <a:schemeClr val="tx1"/>
                </a:solidFill>
                <a:latin typeface="+mn-lt"/>
                <a:ea typeface="+mn-ea"/>
                <a:cs typeface="+mn-cs"/>
              </a:defRPr>
            </a:lvl2pPr>
            <a:lvl3pPr marL="914400" defTabSz="914400" eaLnBrk="1" latinLnBrk="0" hangingPunct="1">
              <a:defRPr sz="1800" kern="1200">
                <a:solidFill>
                  <a:schemeClr val="tx1"/>
                </a:solidFill>
                <a:latin typeface="+mn-lt"/>
                <a:ea typeface="+mn-ea"/>
                <a:cs typeface="+mn-cs"/>
              </a:defRPr>
            </a:lvl3pPr>
            <a:lvl4pPr marL="1371600" defTabSz="914400" eaLnBrk="1" latinLnBrk="0" hangingPunct="1">
              <a:defRPr sz="1800" kern="1200">
                <a:solidFill>
                  <a:schemeClr val="tx1"/>
                </a:solidFill>
                <a:latin typeface="+mn-lt"/>
                <a:ea typeface="+mn-ea"/>
                <a:cs typeface="+mn-cs"/>
              </a:defRPr>
            </a:lvl4pPr>
            <a:lvl5pPr marL="1828800" defTabSz="914400" eaLnBrk="1" latinLnBrk="0" hangingPunct="1">
              <a:defRPr sz="1800" kern="1200">
                <a:solidFill>
                  <a:schemeClr val="tx1"/>
                </a:solidFill>
                <a:latin typeface="+mn-lt"/>
                <a:ea typeface="+mn-ea"/>
                <a:cs typeface="+mn-cs"/>
              </a:defRPr>
            </a:lvl5pPr>
            <a:lvl6pPr marL="2286000" defTabSz="914400" eaLnBrk="1" latinLnBrk="0" hangingPunct="1">
              <a:defRPr sz="1800" kern="1200">
                <a:solidFill>
                  <a:schemeClr val="tx1"/>
                </a:solidFill>
                <a:latin typeface="+mn-lt"/>
                <a:ea typeface="+mn-ea"/>
                <a:cs typeface="+mn-cs"/>
              </a:defRPr>
            </a:lvl6pPr>
            <a:lvl7pPr marL="2743200" defTabSz="914400" eaLnBrk="1" latinLnBrk="0" hangingPunct="1">
              <a:defRPr sz="1800" kern="1200">
                <a:solidFill>
                  <a:schemeClr val="tx1"/>
                </a:solidFill>
                <a:latin typeface="+mn-lt"/>
                <a:ea typeface="+mn-ea"/>
                <a:cs typeface="+mn-cs"/>
              </a:defRPr>
            </a:lvl7pPr>
            <a:lvl8pPr marL="3200400" defTabSz="914400" eaLnBrk="1" latinLnBrk="0" hangingPunct="1">
              <a:defRPr sz="1800" kern="1200">
                <a:solidFill>
                  <a:schemeClr val="tx1"/>
                </a:solidFill>
                <a:latin typeface="+mn-lt"/>
                <a:ea typeface="+mn-ea"/>
                <a:cs typeface="+mn-cs"/>
              </a:defRPr>
            </a:lvl8pPr>
            <a:lvl9pPr marL="3657600" defTabSz="914400" eaLnBrk="1" latinLnBrk="0" hangingPunct="1">
              <a:defRPr sz="1800" kern="1200">
                <a:solidFill>
                  <a:schemeClr val="tx1"/>
                </a:solidFill>
                <a:latin typeface="+mn-lt"/>
                <a:ea typeface="+mn-ea"/>
                <a:cs typeface="+mn-cs"/>
              </a:defRPr>
            </a:lvl9pPr>
          </a:lstStyle>
          <a:p>
            <a:r>
              <a:rPr lang="zh-TW" altLang="en-US"/>
              <a:t>桌面訊息即時通知異常狀態</a:t>
            </a:r>
          </a:p>
        </p:txBody>
      </p:sp>
      <p:sp>
        <p:nvSpPr>
          <p:cNvPr id="7" name="文字方塊 5">
            <a:extLst>
              <a:ext uri="{FF2B5EF4-FFF2-40B4-BE49-F238E27FC236}">
                <a16:creationId xmlns:a16="http://schemas.microsoft.com/office/drawing/2014/main" id="{B8A09A7C-C21B-4FCB-AEC5-94472263C940}"/>
              </a:ext>
            </a:extLst>
          </p:cNvPr>
          <p:cNvSpPr txBox="1"/>
          <p:nvPr/>
        </p:nvSpPr>
        <p:spPr>
          <a:xfrm>
            <a:off x="1242495" y="4186116"/>
            <a:ext cx="2963331"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L="285750" indent="-285750" defTabSz="914400" eaLnBrk="1" latinLnBrk="0" hangingPunct="1">
              <a:buClr>
                <a:schemeClr val="bg1"/>
              </a:buClr>
              <a:buChar char="•"/>
              <a:defRPr sz="1600" b="1" kern="1200">
                <a:solidFill>
                  <a:schemeClr val="bg1"/>
                </a:solidFill>
                <a:latin typeface="微軟正黑體"/>
                <a:ea typeface="微軟正黑體"/>
                <a:cs typeface="+mn-cs"/>
              </a:defRPr>
            </a:lvl1pPr>
            <a:lvl2pPr marL="457200" defTabSz="914400" eaLnBrk="1" latinLnBrk="0" hangingPunct="1">
              <a:defRPr sz="1800" kern="1200">
                <a:solidFill>
                  <a:schemeClr val="tx1"/>
                </a:solidFill>
                <a:latin typeface="+mn-lt"/>
                <a:ea typeface="+mn-ea"/>
                <a:cs typeface="+mn-cs"/>
              </a:defRPr>
            </a:lvl2pPr>
            <a:lvl3pPr marL="914400" defTabSz="914400" eaLnBrk="1" latinLnBrk="0" hangingPunct="1">
              <a:defRPr sz="1800" kern="1200">
                <a:solidFill>
                  <a:schemeClr val="tx1"/>
                </a:solidFill>
                <a:latin typeface="+mn-lt"/>
                <a:ea typeface="+mn-ea"/>
                <a:cs typeface="+mn-cs"/>
              </a:defRPr>
            </a:lvl3pPr>
            <a:lvl4pPr marL="1371600" defTabSz="914400" eaLnBrk="1" latinLnBrk="0" hangingPunct="1">
              <a:defRPr sz="1800" kern="1200">
                <a:solidFill>
                  <a:schemeClr val="tx1"/>
                </a:solidFill>
                <a:latin typeface="+mn-lt"/>
                <a:ea typeface="+mn-ea"/>
                <a:cs typeface="+mn-cs"/>
              </a:defRPr>
            </a:lvl4pPr>
            <a:lvl5pPr marL="1828800" defTabSz="914400" eaLnBrk="1" latinLnBrk="0" hangingPunct="1">
              <a:defRPr sz="1800" kern="1200">
                <a:solidFill>
                  <a:schemeClr val="tx1"/>
                </a:solidFill>
                <a:latin typeface="+mn-lt"/>
                <a:ea typeface="+mn-ea"/>
                <a:cs typeface="+mn-cs"/>
              </a:defRPr>
            </a:lvl5pPr>
            <a:lvl6pPr marL="2286000" defTabSz="914400" eaLnBrk="1" latinLnBrk="0" hangingPunct="1">
              <a:defRPr sz="1800" kern="1200">
                <a:solidFill>
                  <a:schemeClr val="tx1"/>
                </a:solidFill>
                <a:latin typeface="+mn-lt"/>
                <a:ea typeface="+mn-ea"/>
                <a:cs typeface="+mn-cs"/>
              </a:defRPr>
            </a:lvl6pPr>
            <a:lvl7pPr marL="2743200" defTabSz="914400" eaLnBrk="1" latinLnBrk="0" hangingPunct="1">
              <a:defRPr sz="1800" kern="1200">
                <a:solidFill>
                  <a:schemeClr val="tx1"/>
                </a:solidFill>
                <a:latin typeface="+mn-lt"/>
                <a:ea typeface="+mn-ea"/>
                <a:cs typeface="+mn-cs"/>
              </a:defRPr>
            </a:lvl7pPr>
            <a:lvl8pPr marL="3200400" defTabSz="914400" eaLnBrk="1" latinLnBrk="0" hangingPunct="1">
              <a:defRPr sz="1800" kern="1200">
                <a:solidFill>
                  <a:schemeClr val="tx1"/>
                </a:solidFill>
                <a:latin typeface="+mn-lt"/>
                <a:ea typeface="+mn-ea"/>
                <a:cs typeface="+mn-cs"/>
              </a:defRPr>
            </a:lvl8pPr>
            <a:lvl9pPr marL="3657600" defTabSz="914400" eaLnBrk="1" latinLnBrk="0" hangingPunct="1">
              <a:defRPr sz="1800" kern="1200">
                <a:solidFill>
                  <a:schemeClr val="tx1"/>
                </a:solidFill>
                <a:latin typeface="+mn-lt"/>
                <a:ea typeface="+mn-ea"/>
                <a:cs typeface="+mn-cs"/>
              </a:defRPr>
            </a:lvl9pPr>
          </a:lstStyle>
          <a:p>
            <a:r>
              <a:rPr lang="zh-TW" altLang="en-US"/>
              <a:t>韌體新版本或應用程式新版本更新通知 </a:t>
            </a:r>
          </a:p>
        </p:txBody>
      </p:sp>
      <p:sp>
        <p:nvSpPr>
          <p:cNvPr id="9" name="文字方塊 7">
            <a:extLst>
              <a:ext uri="{FF2B5EF4-FFF2-40B4-BE49-F238E27FC236}">
                <a16:creationId xmlns:a16="http://schemas.microsoft.com/office/drawing/2014/main" id="{125ED1B0-4813-488C-B538-C1DC7044283F}"/>
              </a:ext>
            </a:extLst>
          </p:cNvPr>
          <p:cNvSpPr txBox="1"/>
          <p:nvPr/>
        </p:nvSpPr>
        <p:spPr>
          <a:xfrm>
            <a:off x="1350746" y="1446520"/>
            <a:ext cx="2755784"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b="1">
                <a:latin typeface="微軟正黑體"/>
                <a:ea typeface="微軟正黑體"/>
              </a:rPr>
              <a:t>簡易操作，一目了然</a:t>
            </a:r>
          </a:p>
        </p:txBody>
      </p:sp>
      <p:sp>
        <p:nvSpPr>
          <p:cNvPr id="11" name="文字方塊 9">
            <a:extLst>
              <a:ext uri="{FF2B5EF4-FFF2-40B4-BE49-F238E27FC236}">
                <a16:creationId xmlns:a16="http://schemas.microsoft.com/office/drawing/2014/main" id="{71FE51D5-1ECD-43D5-869C-6794BBA2C3BE}"/>
              </a:ext>
            </a:extLst>
          </p:cNvPr>
          <p:cNvSpPr txBox="1"/>
          <p:nvPr/>
        </p:nvSpPr>
        <p:spPr>
          <a:xfrm>
            <a:off x="1350746" y="3305363"/>
            <a:ext cx="2706105"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b="1">
                <a:latin typeface="微軟正黑體"/>
                <a:ea typeface="微軟正黑體"/>
              </a:rPr>
              <a:t>即時通知，快速掌握</a:t>
            </a:r>
          </a:p>
        </p:txBody>
      </p:sp>
      <p:sp>
        <p:nvSpPr>
          <p:cNvPr id="13" name="文字方塊 11">
            <a:extLst>
              <a:ext uri="{FF2B5EF4-FFF2-40B4-BE49-F238E27FC236}">
                <a16:creationId xmlns:a16="http://schemas.microsoft.com/office/drawing/2014/main" id="{C5A37436-7287-4A88-87D1-9A6901A32CA2}"/>
              </a:ext>
            </a:extLst>
          </p:cNvPr>
          <p:cNvSpPr txBox="1"/>
          <p:nvPr/>
        </p:nvSpPr>
        <p:spPr>
          <a:xfrm>
            <a:off x="5260347" y="1443034"/>
            <a:ext cx="2752889"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b="1">
                <a:latin typeface="微軟正黑體"/>
                <a:ea typeface="微軟正黑體"/>
              </a:rPr>
              <a:t>事件記錄，協助疑難排解</a:t>
            </a:r>
          </a:p>
        </p:txBody>
      </p:sp>
      <p:sp>
        <p:nvSpPr>
          <p:cNvPr id="14" name="文字方塊 12">
            <a:extLst>
              <a:ext uri="{FF2B5EF4-FFF2-40B4-BE49-F238E27FC236}">
                <a16:creationId xmlns:a16="http://schemas.microsoft.com/office/drawing/2014/main" id="{B4402492-8420-4344-B39E-E8D29F55541E}"/>
              </a:ext>
            </a:extLst>
          </p:cNvPr>
          <p:cNvSpPr txBox="1"/>
          <p:nvPr/>
        </p:nvSpPr>
        <p:spPr>
          <a:xfrm>
            <a:off x="5150354" y="3852808"/>
            <a:ext cx="2963331" cy="584775"/>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RPr/>
            </a:defPPr>
            <a:lvl1pPr marL="285750" indent="-285750" defTabSz="914400" eaLnBrk="1" latinLnBrk="0" hangingPunct="1">
              <a:buClr>
                <a:schemeClr val="bg1"/>
              </a:buClr>
              <a:buChar char="•"/>
              <a:defRPr sz="1600" b="1" kern="1200">
                <a:solidFill>
                  <a:schemeClr val="bg1"/>
                </a:solidFill>
                <a:latin typeface="微軟正黑體"/>
                <a:ea typeface="微軟正黑體"/>
                <a:cs typeface="+mn-cs"/>
              </a:defRPr>
            </a:lvl1pPr>
            <a:lvl2pPr marL="457200" defTabSz="914400" eaLnBrk="1" latinLnBrk="0" hangingPunct="1">
              <a:defRPr sz="1800" kern="1200">
                <a:solidFill>
                  <a:schemeClr val="tx1"/>
                </a:solidFill>
                <a:latin typeface="+mn-lt"/>
                <a:ea typeface="+mn-ea"/>
                <a:cs typeface="+mn-cs"/>
              </a:defRPr>
            </a:lvl2pPr>
            <a:lvl3pPr marL="914400" defTabSz="914400" eaLnBrk="1" latinLnBrk="0" hangingPunct="1">
              <a:defRPr sz="1800" kern="1200">
                <a:solidFill>
                  <a:schemeClr val="tx1"/>
                </a:solidFill>
                <a:latin typeface="+mn-lt"/>
                <a:ea typeface="+mn-ea"/>
                <a:cs typeface="+mn-cs"/>
              </a:defRPr>
            </a:lvl3pPr>
            <a:lvl4pPr marL="1371600" defTabSz="914400" eaLnBrk="1" latinLnBrk="0" hangingPunct="1">
              <a:defRPr sz="1800" kern="1200">
                <a:solidFill>
                  <a:schemeClr val="tx1"/>
                </a:solidFill>
                <a:latin typeface="+mn-lt"/>
                <a:ea typeface="+mn-ea"/>
                <a:cs typeface="+mn-cs"/>
              </a:defRPr>
            </a:lvl4pPr>
            <a:lvl5pPr marL="1828800" defTabSz="914400" eaLnBrk="1" latinLnBrk="0" hangingPunct="1">
              <a:defRPr sz="1800" kern="1200">
                <a:solidFill>
                  <a:schemeClr val="tx1"/>
                </a:solidFill>
                <a:latin typeface="+mn-lt"/>
                <a:ea typeface="+mn-ea"/>
                <a:cs typeface="+mn-cs"/>
              </a:defRPr>
            </a:lvl5pPr>
            <a:lvl6pPr marL="2286000" defTabSz="914400" eaLnBrk="1" latinLnBrk="0" hangingPunct="1">
              <a:defRPr sz="1800" kern="1200">
                <a:solidFill>
                  <a:schemeClr val="tx1"/>
                </a:solidFill>
                <a:latin typeface="+mn-lt"/>
                <a:ea typeface="+mn-ea"/>
                <a:cs typeface="+mn-cs"/>
              </a:defRPr>
            </a:lvl6pPr>
            <a:lvl7pPr marL="2743200" defTabSz="914400" eaLnBrk="1" latinLnBrk="0" hangingPunct="1">
              <a:defRPr sz="1800" kern="1200">
                <a:solidFill>
                  <a:schemeClr val="tx1"/>
                </a:solidFill>
                <a:latin typeface="+mn-lt"/>
                <a:ea typeface="+mn-ea"/>
                <a:cs typeface="+mn-cs"/>
              </a:defRPr>
            </a:lvl7pPr>
            <a:lvl8pPr marL="3200400" defTabSz="914400" eaLnBrk="1" latinLnBrk="0" hangingPunct="1">
              <a:defRPr sz="1800" kern="1200">
                <a:solidFill>
                  <a:schemeClr val="tx1"/>
                </a:solidFill>
                <a:latin typeface="+mn-lt"/>
                <a:ea typeface="+mn-ea"/>
                <a:cs typeface="+mn-cs"/>
              </a:defRPr>
            </a:lvl8pPr>
            <a:lvl9pPr marL="3657600" defTabSz="914400" eaLnBrk="1" latinLnBrk="0" hangingPunct="1">
              <a:defRPr sz="1800" kern="1200">
                <a:solidFill>
                  <a:schemeClr val="tx1"/>
                </a:solidFill>
                <a:latin typeface="+mn-lt"/>
                <a:ea typeface="+mn-ea"/>
                <a:cs typeface="+mn-cs"/>
              </a:defRPr>
            </a:lvl9pPr>
          </a:lstStyle>
          <a:p>
            <a:r>
              <a:rPr lang="zh-TW" altLang="en-US"/>
              <a:t>RAID 降級時，透過插入新硬碟即可重建 RAID</a:t>
            </a:r>
          </a:p>
        </p:txBody>
      </p:sp>
      <p:sp>
        <p:nvSpPr>
          <p:cNvPr id="16" name="文字方塊 14">
            <a:extLst>
              <a:ext uri="{FF2B5EF4-FFF2-40B4-BE49-F238E27FC236}">
                <a16:creationId xmlns:a16="http://schemas.microsoft.com/office/drawing/2014/main" id="{41BC3EEE-A04C-4151-B8D3-4E325B4EC022}"/>
              </a:ext>
            </a:extLst>
          </p:cNvPr>
          <p:cNvSpPr txBox="1"/>
          <p:nvPr/>
        </p:nvSpPr>
        <p:spPr>
          <a:xfrm>
            <a:off x="5260347" y="3305363"/>
            <a:ext cx="2492591" cy="369332"/>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TW" altLang="en-US" b="1">
                <a:latin typeface="微軟正黑體"/>
                <a:ea typeface="微軟正黑體"/>
              </a:rPr>
              <a:t>RAID 重建，資料保護</a:t>
            </a:r>
          </a:p>
        </p:txBody>
      </p:sp>
      <p:pic>
        <p:nvPicPr>
          <p:cNvPr id="17" name="圖片 16">
            <a:extLst>
              <a:ext uri="{FF2B5EF4-FFF2-40B4-BE49-F238E27FC236}">
                <a16:creationId xmlns:a16="http://schemas.microsoft.com/office/drawing/2014/main" id="{9CF84145-265C-42D4-A39C-7DB90A8F3A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164" y="48766"/>
            <a:ext cx="776577" cy="765020"/>
          </a:xfrm>
          <a:prstGeom prst="roundRect">
            <a:avLst>
              <a:gd name="adj" fmla="val 20200"/>
            </a:avLst>
          </a:prstGeom>
        </p:spPr>
      </p:pic>
      <p:pic>
        <p:nvPicPr>
          <p:cNvPr id="18" name="圖片 17" descr="一張含有 監視器, 天空 的圖片&#10;&#10;描述是以非常高的可信度產生">
            <a:extLst>
              <a:ext uri="{FF2B5EF4-FFF2-40B4-BE49-F238E27FC236}">
                <a16:creationId xmlns:a16="http://schemas.microsoft.com/office/drawing/2014/main" id="{48A2DA3A-2113-4081-A2A5-40A96DD45E8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47135" y="3249497"/>
            <a:ext cx="630013" cy="646870"/>
          </a:xfrm>
          <a:prstGeom prst="rect">
            <a:avLst/>
          </a:prstGeom>
        </p:spPr>
      </p:pic>
      <p:pic>
        <p:nvPicPr>
          <p:cNvPr id="19" name="圖片 18">
            <a:extLst>
              <a:ext uri="{FF2B5EF4-FFF2-40B4-BE49-F238E27FC236}">
                <a16:creationId xmlns:a16="http://schemas.microsoft.com/office/drawing/2014/main" id="{A9620C5E-83B7-42A3-B553-67A106B97B1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43096" y="3272681"/>
            <a:ext cx="606479" cy="594189"/>
          </a:xfrm>
          <a:prstGeom prst="rect">
            <a:avLst/>
          </a:prstGeom>
        </p:spPr>
      </p:pic>
      <p:sp>
        <p:nvSpPr>
          <p:cNvPr id="20" name="文字方塊 18">
            <a:extLst>
              <a:ext uri="{FF2B5EF4-FFF2-40B4-BE49-F238E27FC236}">
                <a16:creationId xmlns:a16="http://schemas.microsoft.com/office/drawing/2014/main" id="{547CB8EA-B412-4031-905E-82D9A7815CCB}"/>
              </a:ext>
            </a:extLst>
          </p:cNvPr>
          <p:cNvSpPr txBox="1"/>
          <p:nvPr/>
        </p:nvSpPr>
        <p:spPr>
          <a:xfrm>
            <a:off x="5150354" y="2706764"/>
            <a:ext cx="2244972" cy="338554"/>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RPr/>
            </a:defPPr>
            <a:lvl1pPr marL="285750" indent="-285750" defTabSz="914400" eaLnBrk="1" latinLnBrk="0" hangingPunct="1">
              <a:buClr>
                <a:schemeClr val="bg1"/>
              </a:buClr>
              <a:buChar char="•"/>
              <a:defRPr sz="1600" b="1" kern="1200">
                <a:solidFill>
                  <a:schemeClr val="bg1"/>
                </a:solidFill>
                <a:latin typeface="微軟正黑體"/>
                <a:ea typeface="微軟正黑體"/>
                <a:cs typeface="+mn-cs"/>
              </a:defRPr>
            </a:lvl1pPr>
            <a:lvl2pPr marL="457200" defTabSz="914400" eaLnBrk="1" latinLnBrk="0" hangingPunct="1">
              <a:defRPr sz="1800" kern="1200">
                <a:solidFill>
                  <a:schemeClr val="tx1"/>
                </a:solidFill>
                <a:latin typeface="+mn-lt"/>
                <a:ea typeface="+mn-ea"/>
                <a:cs typeface="+mn-cs"/>
              </a:defRPr>
            </a:lvl2pPr>
            <a:lvl3pPr marL="914400" defTabSz="914400" eaLnBrk="1" latinLnBrk="0" hangingPunct="1">
              <a:defRPr sz="1800" kern="1200">
                <a:solidFill>
                  <a:schemeClr val="tx1"/>
                </a:solidFill>
                <a:latin typeface="+mn-lt"/>
                <a:ea typeface="+mn-ea"/>
                <a:cs typeface="+mn-cs"/>
              </a:defRPr>
            </a:lvl3pPr>
            <a:lvl4pPr marL="1371600" defTabSz="914400" eaLnBrk="1" latinLnBrk="0" hangingPunct="1">
              <a:defRPr sz="1800" kern="1200">
                <a:solidFill>
                  <a:schemeClr val="tx1"/>
                </a:solidFill>
                <a:latin typeface="+mn-lt"/>
                <a:ea typeface="+mn-ea"/>
                <a:cs typeface="+mn-cs"/>
              </a:defRPr>
            </a:lvl4pPr>
            <a:lvl5pPr marL="1828800" defTabSz="914400" eaLnBrk="1" latinLnBrk="0" hangingPunct="1">
              <a:defRPr sz="1800" kern="1200">
                <a:solidFill>
                  <a:schemeClr val="tx1"/>
                </a:solidFill>
                <a:latin typeface="+mn-lt"/>
                <a:ea typeface="+mn-ea"/>
                <a:cs typeface="+mn-cs"/>
              </a:defRPr>
            </a:lvl5pPr>
            <a:lvl6pPr marL="2286000" defTabSz="914400" eaLnBrk="1" latinLnBrk="0" hangingPunct="1">
              <a:defRPr sz="1800" kern="1200">
                <a:solidFill>
                  <a:schemeClr val="tx1"/>
                </a:solidFill>
                <a:latin typeface="+mn-lt"/>
                <a:ea typeface="+mn-ea"/>
                <a:cs typeface="+mn-cs"/>
              </a:defRPr>
            </a:lvl6pPr>
            <a:lvl7pPr marL="2743200" defTabSz="914400" eaLnBrk="1" latinLnBrk="0" hangingPunct="1">
              <a:defRPr sz="1800" kern="1200">
                <a:solidFill>
                  <a:schemeClr val="tx1"/>
                </a:solidFill>
                <a:latin typeface="+mn-lt"/>
                <a:ea typeface="+mn-ea"/>
                <a:cs typeface="+mn-cs"/>
              </a:defRPr>
            </a:lvl7pPr>
            <a:lvl8pPr marL="3200400" defTabSz="914400" eaLnBrk="1" latinLnBrk="0" hangingPunct="1">
              <a:defRPr sz="1800" kern="1200">
                <a:solidFill>
                  <a:schemeClr val="tx1"/>
                </a:solidFill>
                <a:latin typeface="+mn-lt"/>
                <a:ea typeface="+mn-ea"/>
                <a:cs typeface="+mn-cs"/>
              </a:defRPr>
            </a:lvl8pPr>
            <a:lvl9pPr marL="3657600" defTabSz="914400" eaLnBrk="1" latinLnBrk="0" hangingPunct="1">
              <a:defRPr sz="1800" kern="1200">
                <a:solidFill>
                  <a:schemeClr val="tx1"/>
                </a:solidFill>
                <a:latin typeface="+mn-lt"/>
                <a:ea typeface="+mn-ea"/>
                <a:cs typeface="+mn-cs"/>
              </a:defRPr>
            </a:lvl9pPr>
          </a:lstStyle>
          <a:p>
            <a:r>
              <a:rPr lang="zh-TW" altLang="en-US"/>
              <a:t>匯出成.csv檔案</a:t>
            </a:r>
          </a:p>
        </p:txBody>
      </p:sp>
      <p:sp>
        <p:nvSpPr>
          <p:cNvPr id="21" name="文字方塊 19">
            <a:extLst>
              <a:ext uri="{FF2B5EF4-FFF2-40B4-BE49-F238E27FC236}">
                <a16:creationId xmlns:a16="http://schemas.microsoft.com/office/drawing/2014/main" id="{7BA9EE15-F267-414A-B9ED-C4EF30EC717F}"/>
              </a:ext>
            </a:extLst>
          </p:cNvPr>
          <p:cNvSpPr txBox="1"/>
          <p:nvPr/>
        </p:nvSpPr>
        <p:spPr>
          <a:xfrm>
            <a:off x="5150354" y="4361079"/>
            <a:ext cx="2797793" cy="338554"/>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RPr/>
            </a:defPPr>
            <a:lvl1pPr marL="285750" indent="-285750" defTabSz="914400" eaLnBrk="1" latinLnBrk="0" hangingPunct="1">
              <a:buClr>
                <a:schemeClr val="bg1"/>
              </a:buClr>
              <a:buChar char="•"/>
              <a:defRPr sz="1600" b="1" kern="1200">
                <a:solidFill>
                  <a:schemeClr val="bg1"/>
                </a:solidFill>
                <a:latin typeface="微軟正黑體"/>
                <a:ea typeface="微軟正黑體"/>
                <a:cs typeface="+mn-cs"/>
              </a:defRPr>
            </a:lvl1pPr>
            <a:lvl2pPr marL="457200" defTabSz="914400" eaLnBrk="1" latinLnBrk="0" hangingPunct="1">
              <a:defRPr sz="1800" kern="1200">
                <a:solidFill>
                  <a:schemeClr val="tx1"/>
                </a:solidFill>
                <a:latin typeface="+mn-lt"/>
                <a:ea typeface="+mn-ea"/>
                <a:cs typeface="+mn-cs"/>
              </a:defRPr>
            </a:lvl2pPr>
            <a:lvl3pPr marL="914400" defTabSz="914400" eaLnBrk="1" latinLnBrk="0" hangingPunct="1">
              <a:defRPr sz="1800" kern="1200">
                <a:solidFill>
                  <a:schemeClr val="tx1"/>
                </a:solidFill>
                <a:latin typeface="+mn-lt"/>
                <a:ea typeface="+mn-ea"/>
                <a:cs typeface="+mn-cs"/>
              </a:defRPr>
            </a:lvl3pPr>
            <a:lvl4pPr marL="1371600" defTabSz="914400" eaLnBrk="1" latinLnBrk="0" hangingPunct="1">
              <a:defRPr sz="1800" kern="1200">
                <a:solidFill>
                  <a:schemeClr val="tx1"/>
                </a:solidFill>
                <a:latin typeface="+mn-lt"/>
                <a:ea typeface="+mn-ea"/>
                <a:cs typeface="+mn-cs"/>
              </a:defRPr>
            </a:lvl4pPr>
            <a:lvl5pPr marL="1828800" defTabSz="914400" eaLnBrk="1" latinLnBrk="0" hangingPunct="1">
              <a:defRPr sz="1800" kern="1200">
                <a:solidFill>
                  <a:schemeClr val="tx1"/>
                </a:solidFill>
                <a:latin typeface="+mn-lt"/>
                <a:ea typeface="+mn-ea"/>
                <a:cs typeface="+mn-cs"/>
              </a:defRPr>
            </a:lvl5pPr>
            <a:lvl6pPr marL="2286000" defTabSz="914400" eaLnBrk="1" latinLnBrk="0" hangingPunct="1">
              <a:defRPr sz="1800" kern="1200">
                <a:solidFill>
                  <a:schemeClr val="tx1"/>
                </a:solidFill>
                <a:latin typeface="+mn-lt"/>
                <a:ea typeface="+mn-ea"/>
                <a:cs typeface="+mn-cs"/>
              </a:defRPr>
            </a:lvl6pPr>
            <a:lvl7pPr marL="2743200" defTabSz="914400" eaLnBrk="1" latinLnBrk="0" hangingPunct="1">
              <a:defRPr sz="1800" kern="1200">
                <a:solidFill>
                  <a:schemeClr val="tx1"/>
                </a:solidFill>
                <a:latin typeface="+mn-lt"/>
                <a:ea typeface="+mn-ea"/>
                <a:cs typeface="+mn-cs"/>
              </a:defRPr>
            </a:lvl7pPr>
            <a:lvl8pPr marL="3200400" defTabSz="914400" eaLnBrk="1" latinLnBrk="0" hangingPunct="1">
              <a:defRPr sz="1800" kern="1200">
                <a:solidFill>
                  <a:schemeClr val="tx1"/>
                </a:solidFill>
                <a:latin typeface="+mn-lt"/>
                <a:ea typeface="+mn-ea"/>
                <a:cs typeface="+mn-cs"/>
              </a:defRPr>
            </a:lvl8pPr>
            <a:lvl9pPr marL="3657600" defTabSz="914400" eaLnBrk="1" latinLnBrk="0" hangingPunct="1">
              <a:defRPr sz="1800" kern="1200">
                <a:solidFill>
                  <a:schemeClr val="tx1"/>
                </a:solidFill>
                <a:latin typeface="+mn-lt"/>
                <a:ea typeface="+mn-ea"/>
                <a:cs typeface="+mn-cs"/>
              </a:defRPr>
            </a:lvl9pPr>
          </a:lstStyle>
          <a:p>
            <a:r>
              <a:rPr lang="zh-TW" altLang="en-US"/>
              <a:t>顯示當前重建進度百分比</a:t>
            </a:r>
          </a:p>
        </p:txBody>
      </p:sp>
    </p:spTree>
    <p:extLst>
      <p:ext uri="{BB962C8B-B14F-4D97-AF65-F5344CB8AC3E}">
        <p14:creationId xmlns:p14="http://schemas.microsoft.com/office/powerpoint/2010/main" val="232537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4585E-F321-BB4D-8653-2DD575B55854}"/>
              </a:ext>
            </a:extLst>
          </p:cNvPr>
          <p:cNvSpPr>
            <a:spLocks noGrp="1"/>
          </p:cNvSpPr>
          <p:nvPr>
            <p:ph type="ctrTitle"/>
          </p:nvPr>
        </p:nvSpPr>
        <p:spPr>
          <a:xfrm>
            <a:off x="0" y="0"/>
            <a:ext cx="9144000" cy="862013"/>
          </a:xfrm>
        </p:spPr>
        <p:txBody>
          <a:bodyPr/>
          <a:lstStyle/>
          <a:p>
            <a:r>
              <a:rPr lang="zh-TW" altLang="en-US"/>
              <a:t>資料量爆炸的時代造成選擇障礙</a:t>
            </a:r>
            <a:r>
              <a:rPr lang="en-US" altLang="zh-TW"/>
              <a:t>?</a:t>
            </a:r>
            <a:endParaRPr lang="en-US"/>
          </a:p>
        </p:txBody>
      </p:sp>
      <p:sp>
        <p:nvSpPr>
          <p:cNvPr id="3" name="內容版面配置區 1">
            <a:extLst>
              <a:ext uri="{FF2B5EF4-FFF2-40B4-BE49-F238E27FC236}">
                <a16:creationId xmlns:a16="http://schemas.microsoft.com/office/drawing/2014/main" id="{823F017C-0024-4DD7-8F2E-C97D07D5A6E6}"/>
              </a:ext>
            </a:extLst>
          </p:cNvPr>
          <p:cNvSpPr txBox="1">
            <a:spLocks/>
          </p:cNvSpPr>
          <p:nvPr/>
        </p:nvSpPr>
        <p:spPr>
          <a:xfrm>
            <a:off x="2374568" y="1367783"/>
            <a:ext cx="4224042" cy="1465065"/>
          </a:xfrm>
          <a:prstGeom prst="rect">
            <a:avLst/>
          </a:prstGeom>
        </p:spPr>
        <p:txBody>
          <a:bodyPr vert="horz" lIns="91440" tIns="45720" rIns="91440" bIns="45720" rtlCol="0" anchor="t">
            <a:normAutofit/>
          </a:bodyPr>
          <a:lstStyle/>
          <a:p>
            <a:pPr marL="285750" indent="-285750">
              <a:buClr>
                <a:schemeClr val="bg1"/>
              </a:buClr>
              <a:buFont typeface="Arial" panose="020B0604020202020204" pitchFamily="34" charset="0"/>
              <a:buChar char="•"/>
              <a:defRPr/>
            </a:pPr>
            <a:r>
              <a:rPr lang="zh-CN" altLang="en-US" sz="1800" b="1">
                <a:solidFill>
                  <a:schemeClr val="bg1"/>
                </a:solidFill>
                <a:latin typeface="微軟正黑體" pitchFamily="34" charset="-120"/>
                <a:ea typeface="微軟正黑體" pitchFamily="34" charset="-120"/>
              </a:rPr>
              <a:t>搭載</a:t>
            </a:r>
            <a:r>
              <a:rPr lang="en-US" altLang="zh-CN" sz="1800" b="1">
                <a:solidFill>
                  <a:schemeClr val="bg1"/>
                </a:solidFill>
                <a:latin typeface="微軟正黑體" pitchFamily="34" charset="-120"/>
                <a:ea typeface="微軟正黑體" pitchFamily="34" charset="-120"/>
              </a:rPr>
              <a:t> SSD 的</a:t>
            </a:r>
            <a:r>
              <a:rPr lang="zh-CN" altLang="en-US" sz="1800" b="1">
                <a:solidFill>
                  <a:schemeClr val="bg1"/>
                </a:solidFill>
                <a:latin typeface="微軟正黑體" pitchFamily="34" charset="-120"/>
                <a:ea typeface="微軟正黑體" pitchFamily="34" charset="-120"/>
              </a:rPr>
              <a:t>筆電容量快滿，</a:t>
            </a:r>
            <a:r>
              <a:rPr lang="zh-TW" altLang="en-US" sz="1800" b="1" i="0" u="none" strike="noStrike" kern="0" cap="none" spc="0" baseline="0" noProof="0">
                <a:solidFill>
                  <a:schemeClr val="bg1"/>
                </a:solidFill>
                <a:latin typeface="微軟正黑體" pitchFamily="34" charset="-120"/>
                <a:ea typeface="微軟正黑體" pitchFamily="34" charset="-120"/>
              </a:rPr>
              <a:t>資料量在電腦及 </a:t>
            </a:r>
            <a:r>
              <a:rPr lang="en-US" altLang="zh-TW" sz="1800" b="1" i="0" u="none" strike="noStrike" kern="0" cap="none" spc="0" baseline="0" noProof="0">
                <a:solidFill>
                  <a:schemeClr val="bg1"/>
                </a:solidFill>
                <a:latin typeface="微軟正黑體" pitchFamily="34" charset="-120"/>
                <a:ea typeface="微軟正黑體" pitchFamily="34" charset="-120"/>
              </a:rPr>
              <a:t>NAS</a:t>
            </a:r>
            <a:r>
              <a:rPr lang="zh-TW" altLang="en-US" sz="1800" b="1" i="0" u="none" strike="noStrike" kern="0" cap="none" spc="0" baseline="0" noProof="0">
                <a:solidFill>
                  <a:schemeClr val="bg1"/>
                </a:solidFill>
                <a:latin typeface="微軟正黑體" pitchFamily="34" charset="-120"/>
                <a:ea typeface="微軟正黑體" pitchFamily="34" charset="-120"/>
              </a:rPr>
              <a:t> 均持續成長，單純升級一邊無法</a:t>
            </a:r>
            <a:r>
              <a:rPr lang="zh-TW" altLang="en-US" sz="1800" b="1">
                <a:solidFill>
                  <a:schemeClr val="bg1"/>
                </a:solidFill>
                <a:latin typeface="微軟正黑體" pitchFamily="34" charset="-120"/>
                <a:ea typeface="微軟正黑體" pitchFamily="34" charset="-120"/>
              </a:rPr>
              <a:t>滿足</a:t>
            </a:r>
            <a:r>
              <a:rPr lang="zh-TW" altLang="en-US" sz="1800" b="1" i="0" u="none" strike="noStrike" kern="0" cap="none" spc="0" baseline="0" noProof="0">
                <a:solidFill>
                  <a:schemeClr val="bg1"/>
                </a:solidFill>
                <a:latin typeface="微軟正黑體" pitchFamily="34" charset="-120"/>
                <a:ea typeface="微軟正黑體" pitchFamily="34" charset="-120"/>
              </a:rPr>
              <a:t>另一邊</a:t>
            </a:r>
            <a:r>
              <a:rPr lang="zh-TW" altLang="en-US" sz="1800" b="1">
                <a:solidFill>
                  <a:schemeClr val="bg1"/>
                </a:solidFill>
                <a:latin typeface="微軟正黑體" pitchFamily="34" charset="-120"/>
                <a:ea typeface="微軟正黑體" pitchFamily="34" charset="-120"/>
              </a:rPr>
              <a:t>．希望新購的</a:t>
            </a:r>
            <a:r>
              <a:rPr lang="zh-TW" altLang="en-US" sz="1800" b="1" i="0" u="none" strike="noStrike" kern="0" cap="none" spc="0" baseline="0" noProof="0">
                <a:solidFill>
                  <a:schemeClr val="bg1"/>
                </a:solidFill>
                <a:latin typeface="微軟正黑體" pitchFamily="34" charset="-120"/>
                <a:ea typeface="微軟正黑體" pitchFamily="34" charset="-120"/>
              </a:rPr>
              <a:t>外接儲存裝置</a:t>
            </a:r>
            <a:r>
              <a:rPr lang="zh-TW" altLang="en-US" sz="1800" b="1">
                <a:solidFill>
                  <a:schemeClr val="bg1"/>
                </a:solidFill>
                <a:latin typeface="微軟正黑體" pitchFamily="34" charset="-120"/>
                <a:ea typeface="微軟正黑體" pitchFamily="34" charset="-120"/>
              </a:rPr>
              <a:t>可做為兩端均可用的儲存空間，且允許</a:t>
            </a:r>
            <a:r>
              <a:rPr lang="zh-TW" altLang="en-US" sz="1800" b="1" i="0" u="none" strike="noStrike" kern="0" cap="none" spc="0" baseline="0" noProof="0">
                <a:solidFill>
                  <a:schemeClr val="bg1"/>
                </a:solidFill>
                <a:latin typeface="微軟正黑體" pitchFamily="34" charset="-120"/>
                <a:ea typeface="微軟正黑體" pitchFamily="34" charset="-120"/>
              </a:rPr>
              <a:t>轉換資料</a:t>
            </a:r>
            <a:endParaRPr lang="en-US" altLang="zh-TW" sz="1800" b="1" i="0" u="none" strike="noStrike" kern="0" cap="none" spc="0" baseline="0" noProof="0">
              <a:solidFill>
                <a:schemeClr val="bg1"/>
              </a:solidFill>
              <a:latin typeface="微軟正黑體" pitchFamily="34" charset="-120"/>
              <a:ea typeface="微軟正黑體" pitchFamily="34" charset="-120"/>
            </a:endParaRPr>
          </a:p>
          <a:p>
            <a:pPr marL="285750" marR="0" lvl="0" indent="-285750" algn="l" defTabSz="9144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endParaRPr lang="en-US" altLang="zh-TW" sz="1800" b="1" i="0" u="none" strike="noStrike" kern="0" cap="none" spc="0" baseline="0" noProof="0">
              <a:solidFill>
                <a:schemeClr val="bg1"/>
              </a:solidFill>
              <a:latin typeface="微軟正黑體" pitchFamily="34" charset="-120"/>
              <a:ea typeface="微軟正黑體" pitchFamily="34" charset="-120"/>
            </a:endParaRPr>
          </a:p>
          <a:p>
            <a:pPr marL="285750" marR="0" lvl="0" indent="-285750" algn="l" defTabSz="914400" rtl="0" eaLnBrk="1" fontAlgn="auto" latinLnBrk="0" hangingPunct="1">
              <a:lnSpc>
                <a:spcPct val="100000"/>
              </a:lnSpc>
              <a:spcBef>
                <a:spcPts val="0"/>
              </a:spcBef>
              <a:spcAft>
                <a:spcPts val="0"/>
              </a:spcAft>
              <a:buClr>
                <a:schemeClr val="bg1"/>
              </a:buClr>
              <a:buSzTx/>
              <a:buFont typeface="Arial" panose="020B0604020202020204" pitchFamily="34" charset="0"/>
              <a:buChar char="•"/>
              <a:tabLst/>
              <a:defRPr/>
            </a:pPr>
            <a:endParaRPr lang="en-US" altLang="zh-TW" sz="1800" b="1" i="0" u="none" strike="noStrike" kern="0" cap="none" spc="0" baseline="0" noProof="0">
              <a:solidFill>
                <a:schemeClr val="bg1"/>
              </a:solidFill>
              <a:latin typeface="微軟正黑體" pitchFamily="34" charset="-120"/>
              <a:ea typeface="微軟正黑體" pitchFamily="34" charset="-120"/>
            </a:endParaRPr>
          </a:p>
        </p:txBody>
      </p:sp>
      <p:sp>
        <p:nvSpPr>
          <p:cNvPr id="31" name="矩形 30">
            <a:extLst>
              <a:ext uri="{FF2B5EF4-FFF2-40B4-BE49-F238E27FC236}">
                <a16:creationId xmlns:a16="http://schemas.microsoft.com/office/drawing/2014/main" id="{E3B28B87-372A-4357-BF32-7E33EC64CB5A}"/>
              </a:ext>
            </a:extLst>
          </p:cNvPr>
          <p:cNvSpPr/>
          <p:nvPr/>
        </p:nvSpPr>
        <p:spPr>
          <a:xfrm>
            <a:off x="371913" y="1822514"/>
            <a:ext cx="184731" cy="369332"/>
          </a:xfrm>
          <a:prstGeom prst="rect">
            <a:avLst/>
          </a:prstGeom>
        </p:spPr>
        <p:txBody>
          <a:bodyPr wrap="none" anchor="t">
            <a:spAutoFit/>
          </a:bodyPr>
          <a:lstStyle/>
          <a:p>
            <a:pPr lvl="0">
              <a:buClr>
                <a:schemeClr val="bg1"/>
              </a:buClr>
              <a:defRPr/>
            </a:pPr>
            <a:endParaRPr lang="zh-TW" altLang="en-US" sz="1800" b="1">
              <a:solidFill>
                <a:schemeClr val="bg1"/>
              </a:solidFill>
              <a:latin typeface="微軟正黑體" pitchFamily="34" charset="-120"/>
              <a:ea typeface="微軟正黑體" pitchFamily="34" charset="-120"/>
            </a:endParaRPr>
          </a:p>
        </p:txBody>
      </p:sp>
      <p:sp>
        <p:nvSpPr>
          <p:cNvPr id="11" name="內容版面配置區 1">
            <a:extLst>
              <a:ext uri="{FF2B5EF4-FFF2-40B4-BE49-F238E27FC236}">
                <a16:creationId xmlns:a16="http://schemas.microsoft.com/office/drawing/2014/main" id="{3CE5D15F-22A1-654B-B8C3-73D4A1D3BC97}"/>
              </a:ext>
            </a:extLst>
          </p:cNvPr>
          <p:cNvSpPr txBox="1">
            <a:spLocks/>
          </p:cNvSpPr>
          <p:nvPr/>
        </p:nvSpPr>
        <p:spPr>
          <a:xfrm>
            <a:off x="2374568" y="3326111"/>
            <a:ext cx="4224042" cy="953504"/>
          </a:xfrm>
          <a:prstGeom prst="rect">
            <a:avLst/>
          </a:prstGeom>
        </p:spPr>
        <p:txBody>
          <a:bodyPr vert="horz" lIns="91440" tIns="45720" rIns="91440" bIns="45720" rtlCol="0" anchor="t">
            <a:normAutofit/>
          </a:bodyPr>
          <a:lstStyle/>
          <a:p>
            <a:pPr marL="285750" indent="-285750">
              <a:buClr>
                <a:schemeClr val="bg1"/>
              </a:buClr>
              <a:buFont typeface="Arial" panose="020B0604020202020204" pitchFamily="34" charset="0"/>
              <a:buChar char="•"/>
              <a:defRPr/>
            </a:pPr>
            <a:r>
              <a:rPr lang="zh-CN" altLang="en-US" sz="1800" b="1" i="0" u="none" strike="noStrike" kern="0" cap="none" spc="0" baseline="0" noProof="0">
                <a:solidFill>
                  <a:schemeClr val="bg1"/>
                </a:solidFill>
                <a:latin typeface="微軟正黑體" pitchFamily="34" charset="-120"/>
                <a:ea typeface="微軟正黑體" pitchFamily="34" charset="-120"/>
              </a:rPr>
              <a:t>既有</a:t>
            </a:r>
            <a:r>
              <a:rPr lang="en-US" altLang="zh-CN" sz="1800" b="1" i="0" u="none" strike="noStrike" kern="0" cap="none" spc="0" baseline="0" noProof="0">
                <a:solidFill>
                  <a:schemeClr val="bg1"/>
                </a:solidFill>
                <a:latin typeface="微軟正黑體" pitchFamily="34" charset="-120"/>
                <a:ea typeface="微軟正黑體" pitchFamily="34" charset="-120"/>
              </a:rPr>
              <a:t> NAS</a:t>
            </a:r>
            <a:r>
              <a:rPr lang="zh-TW" altLang="en-US" sz="1800" b="1" i="0" u="none" strike="noStrike" kern="0" cap="none" spc="0" baseline="0" noProof="0">
                <a:solidFill>
                  <a:schemeClr val="bg1"/>
                </a:solidFill>
                <a:latin typeface="微軟正黑體" pitchFamily="34" charset="-120"/>
                <a:ea typeface="微軟正黑體" pitchFamily="34" charset="-120"/>
              </a:rPr>
              <a:t> </a:t>
            </a:r>
            <a:r>
              <a:rPr lang="zh-CN" altLang="en-US" sz="1800" b="1">
                <a:solidFill>
                  <a:schemeClr val="bg1"/>
                </a:solidFill>
                <a:latin typeface="微軟正黑體" pitchFamily="34" charset="-120"/>
                <a:ea typeface="微軟正黑體" pitchFamily="34" charset="-120"/>
              </a:rPr>
              <a:t>容量快滿，需要就地擴充與延用既有設定，不想再買一台更大的</a:t>
            </a:r>
            <a:r>
              <a:rPr lang="en-US" altLang="zh-CN" sz="1800" b="1">
                <a:solidFill>
                  <a:schemeClr val="bg1"/>
                </a:solidFill>
                <a:latin typeface="微軟正黑體" pitchFamily="34" charset="-120"/>
                <a:ea typeface="微軟正黑體" pitchFamily="34" charset="-120"/>
              </a:rPr>
              <a:t> NAS </a:t>
            </a:r>
            <a:r>
              <a:rPr lang="zh-CN" altLang="en-US" sz="1800" b="1">
                <a:solidFill>
                  <a:schemeClr val="bg1"/>
                </a:solidFill>
                <a:latin typeface="微軟正黑體" pitchFamily="34" charset="-120"/>
                <a:ea typeface="微軟正黑體" pitchFamily="34" charset="-120"/>
              </a:rPr>
              <a:t>做整組硬碟轉移</a:t>
            </a:r>
            <a:r>
              <a:rPr lang="en-US" altLang="zh-CN" sz="1800" b="1">
                <a:solidFill>
                  <a:schemeClr val="bg1"/>
                </a:solidFill>
                <a:latin typeface="微軟正黑體" pitchFamily="34" charset="-120"/>
                <a:ea typeface="微軟正黑體" pitchFamily="34" charset="-120"/>
              </a:rPr>
              <a:t> (</a:t>
            </a:r>
            <a:r>
              <a:rPr lang="zh-CN" altLang="en-US" sz="1800" b="1">
                <a:solidFill>
                  <a:schemeClr val="bg1"/>
                </a:solidFill>
                <a:latin typeface="微軟正黑體" pitchFamily="34" charset="-120"/>
                <a:ea typeface="微軟正黑體" pitchFamily="34" charset="-120"/>
              </a:rPr>
              <a:t>浪費舊機器</a:t>
            </a:r>
            <a:r>
              <a:rPr lang="en-US" altLang="zh-CN" sz="1800" b="1">
                <a:solidFill>
                  <a:schemeClr val="bg1"/>
                </a:solidFill>
                <a:latin typeface="微軟正黑體" pitchFamily="34" charset="-120"/>
                <a:ea typeface="微軟正黑體" pitchFamily="34" charset="-120"/>
              </a:rPr>
              <a:t>)</a:t>
            </a:r>
            <a:endParaRPr lang="en-US" altLang="zh-TW" sz="1800" b="1" i="0" u="none" strike="noStrike" kern="0" cap="none" spc="0" baseline="0" noProof="0">
              <a:solidFill>
                <a:schemeClr val="bg1"/>
              </a:solidFill>
              <a:latin typeface="微軟正黑體" pitchFamily="34" charset="-120"/>
              <a:ea typeface="微軟正黑體" pitchFamily="34" charset="-120"/>
            </a:endParaRPr>
          </a:p>
        </p:txBody>
      </p:sp>
    </p:spTree>
    <p:extLst>
      <p:ext uri="{BB962C8B-B14F-4D97-AF65-F5344CB8AC3E}">
        <p14:creationId xmlns:p14="http://schemas.microsoft.com/office/powerpoint/2010/main" val="35808490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8" name="矩形 7">
            <a:extLst>
              <a:ext uri="{FF2B5EF4-FFF2-40B4-BE49-F238E27FC236}">
                <a16:creationId xmlns:a16="http://schemas.microsoft.com/office/drawing/2014/main" id="{BE22B6C1-38B9-44E4-8068-3DA75FB13373}"/>
              </a:ext>
            </a:extLst>
          </p:cNvPr>
          <p:cNvSpPr/>
          <p:nvPr/>
        </p:nvSpPr>
        <p:spPr>
          <a:xfrm>
            <a:off x="0" y="978387"/>
            <a:ext cx="5496791" cy="2232248"/>
          </a:xfrm>
          <a:prstGeom prst="rect">
            <a:avLst/>
          </a:prstGeom>
          <a:gradFill flip="none" rotWithShape="0">
            <a:gsLst>
              <a:gs pos="0">
                <a:schemeClr val="accent5">
                  <a:lumMod val="50000"/>
                </a:schemeClr>
              </a:gs>
              <a:gs pos="100000">
                <a:schemeClr val="accent5">
                  <a:alpha val="0"/>
                  <a:lumMod val="100000"/>
                </a:schemeClr>
              </a:gs>
              <a:gs pos="82000">
                <a:schemeClr val="accent5">
                  <a:lumMod val="73000"/>
                  <a:lumOff val="27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Shape 301">
            <a:extLst>
              <a:ext uri="{FF2B5EF4-FFF2-40B4-BE49-F238E27FC236}">
                <a16:creationId xmlns:a16="http://schemas.microsoft.com/office/drawing/2014/main" id="{E17B4AC0-4BCC-4F28-83C3-C7AF9ED6EA88}"/>
              </a:ext>
            </a:extLst>
          </p:cNvPr>
          <p:cNvSpPr txBox="1">
            <a:spLocks/>
          </p:cNvSpPr>
          <p:nvPr/>
        </p:nvSpPr>
        <p:spPr>
          <a:xfrm>
            <a:off x="213885" y="1644073"/>
            <a:ext cx="5990128" cy="106716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buSzPts val="4400"/>
            </a:pPr>
            <a:r>
              <a:rPr lang="en-US" altLang="zh-TW" sz="4400">
                <a:solidFill>
                  <a:schemeClr val="bg1"/>
                </a:solidFill>
                <a:latin typeface="Microsoft JhengHei" panose="020B0604030504040204" pitchFamily="34" charset="-120"/>
                <a:ea typeface="Microsoft JhengHei" panose="020B0604030504040204" pitchFamily="34" charset="-120"/>
              </a:rPr>
              <a:t>在 QNAP NAS 上 </a:t>
            </a:r>
            <a:br>
              <a:rPr lang="en-US" altLang="zh-TW" sz="4400">
                <a:solidFill>
                  <a:schemeClr val="bg1"/>
                </a:solidFill>
                <a:latin typeface="Microsoft JhengHei" panose="020B0604030504040204" pitchFamily="34" charset="-120"/>
                <a:ea typeface="Microsoft JhengHei" panose="020B0604030504040204" pitchFamily="34" charset="-120"/>
              </a:rPr>
            </a:br>
            <a:r>
              <a:rPr lang="en-US" altLang="zh-TW" sz="4400" err="1">
                <a:solidFill>
                  <a:schemeClr val="bg1"/>
                </a:solidFill>
                <a:latin typeface="Microsoft JhengHei" panose="020B0604030504040204" pitchFamily="34" charset="-120"/>
                <a:ea typeface="Microsoft JhengHei" panose="020B0604030504040204" pitchFamily="34" charset="-120"/>
              </a:rPr>
              <a:t>使用</a:t>
            </a:r>
            <a:r>
              <a:rPr lang="en-US" altLang="zh-TW" sz="4400">
                <a:solidFill>
                  <a:schemeClr val="bg1"/>
                </a:solidFill>
                <a:latin typeface="Microsoft JhengHei" panose="020B0604030504040204" pitchFamily="34" charset="-120"/>
                <a:ea typeface="Microsoft JhengHei" panose="020B0604030504040204" pitchFamily="34" charset="-120"/>
              </a:rPr>
              <a:t> TR-004 </a:t>
            </a:r>
          </a:p>
        </p:txBody>
      </p:sp>
    </p:spTree>
    <p:extLst>
      <p:ext uri="{BB962C8B-B14F-4D97-AF65-F5344CB8AC3E}">
        <p14:creationId xmlns:p14="http://schemas.microsoft.com/office/powerpoint/2010/main" val="1362511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4585E-F321-BB4D-8653-2DD575B55854}"/>
              </a:ext>
            </a:extLst>
          </p:cNvPr>
          <p:cNvSpPr>
            <a:spLocks noGrp="1"/>
          </p:cNvSpPr>
          <p:nvPr>
            <p:ph type="ctrTitle"/>
          </p:nvPr>
        </p:nvSpPr>
        <p:spPr>
          <a:xfrm>
            <a:off x="408549" y="0"/>
            <a:ext cx="8046720" cy="862553"/>
          </a:xfrm>
        </p:spPr>
        <p:txBody>
          <a:bodyPr/>
          <a:lstStyle/>
          <a:p>
            <a:r>
              <a:rPr lang="zh-TW" altLang="en-US"/>
              <a:t>用 </a:t>
            </a:r>
            <a:r>
              <a:rPr lang="zh-CN" altLang="en-US"/>
              <a:t>TR-004 </a:t>
            </a:r>
            <a:r>
              <a:rPr lang="zh-TW" altLang="en-US"/>
              <a:t>取代 </a:t>
            </a:r>
            <a:r>
              <a:rPr lang="en-US" altLang="zh-TW"/>
              <a:t>UX-500P</a:t>
            </a:r>
            <a:endParaRPr lang="zh-CN" altLang="en-US"/>
          </a:p>
        </p:txBody>
      </p:sp>
      <p:graphicFrame>
        <p:nvGraphicFramePr>
          <p:cNvPr id="4" name="表格 4">
            <a:extLst>
              <a:ext uri="{FF2B5EF4-FFF2-40B4-BE49-F238E27FC236}">
                <a16:creationId xmlns:a16="http://schemas.microsoft.com/office/drawing/2014/main" id="{D730117D-96F4-4DF6-AD89-5E18BBDF979F}"/>
              </a:ext>
            </a:extLst>
          </p:cNvPr>
          <p:cNvGraphicFramePr>
            <a:graphicFrameLocks noGrp="1"/>
          </p:cNvGraphicFramePr>
          <p:nvPr>
            <p:extLst>
              <p:ext uri="{D42A27DB-BD31-4B8C-83A1-F6EECF244321}">
                <p14:modId xmlns:p14="http://schemas.microsoft.com/office/powerpoint/2010/main" val="1751093525"/>
              </p:ext>
            </p:extLst>
          </p:nvPr>
        </p:nvGraphicFramePr>
        <p:xfrm>
          <a:off x="212480" y="1065195"/>
          <a:ext cx="8567617" cy="3248447"/>
        </p:xfrm>
        <a:graphic>
          <a:graphicData uri="http://schemas.openxmlformats.org/drawingml/2006/table">
            <a:tbl>
              <a:tblPr firstRow="1" bandRow="1">
                <a:tableStyleId>{7DF18680-E054-41AD-8BC1-D1AEF772440D}</a:tableStyleId>
              </a:tblPr>
              <a:tblGrid>
                <a:gridCol w="2224454">
                  <a:extLst>
                    <a:ext uri="{9D8B030D-6E8A-4147-A177-3AD203B41FA5}">
                      <a16:colId xmlns:a16="http://schemas.microsoft.com/office/drawing/2014/main" val="3186109705"/>
                    </a:ext>
                  </a:extLst>
                </a:gridCol>
                <a:gridCol w="2099548">
                  <a:extLst>
                    <a:ext uri="{9D8B030D-6E8A-4147-A177-3AD203B41FA5}">
                      <a16:colId xmlns:a16="http://schemas.microsoft.com/office/drawing/2014/main" val="4260918335"/>
                    </a:ext>
                  </a:extLst>
                </a:gridCol>
                <a:gridCol w="1992850">
                  <a:extLst>
                    <a:ext uri="{9D8B030D-6E8A-4147-A177-3AD203B41FA5}">
                      <a16:colId xmlns:a16="http://schemas.microsoft.com/office/drawing/2014/main" val="3635907836"/>
                    </a:ext>
                  </a:extLst>
                </a:gridCol>
                <a:gridCol w="2250765">
                  <a:extLst>
                    <a:ext uri="{9D8B030D-6E8A-4147-A177-3AD203B41FA5}">
                      <a16:colId xmlns:a16="http://schemas.microsoft.com/office/drawing/2014/main" val="2801535869"/>
                    </a:ext>
                  </a:extLst>
                </a:gridCol>
              </a:tblGrid>
              <a:tr h="379438">
                <a:tc>
                  <a:txBody>
                    <a:bodyPr/>
                    <a:lstStyle/>
                    <a:p>
                      <a:pPr algn="ctr">
                        <a:buNone/>
                      </a:pPr>
                      <a:r>
                        <a:rPr lang="zh-TW" altLang="en-US">
                          <a:latin typeface="Microsoft JhengHei"/>
                          <a:ea typeface="Microsoft JhengHei"/>
                        </a:rPr>
                        <a:t>功能</a:t>
                      </a:r>
                      <a:endParaRPr lang="zh-TW">
                        <a:latin typeface="Microsoft JhengHei"/>
                        <a:ea typeface="Microsoft JhengHei"/>
                      </a:endParaRPr>
                    </a:p>
                  </a:txBody>
                  <a:tcPr anchor="ctr"/>
                </a:tc>
                <a:tc>
                  <a:txBody>
                    <a:bodyPr/>
                    <a:lstStyle/>
                    <a:p>
                      <a:pPr algn="ctr">
                        <a:buNone/>
                      </a:pPr>
                      <a:r>
                        <a:rPr lang="zh-TW" altLang="en-US">
                          <a:latin typeface="Microsoft JhengHei"/>
                          <a:ea typeface="Microsoft JhengHei"/>
                        </a:rPr>
                        <a:t>QNAP TR-004</a:t>
                      </a:r>
                      <a:endParaRPr lang="zh-TW">
                        <a:latin typeface="Microsoft JhengHei"/>
                        <a:ea typeface="Microsoft JhengHei"/>
                      </a:endParaRPr>
                    </a:p>
                  </a:txBody>
                  <a:tcPr anchor="ctr"/>
                </a:tc>
                <a:tc>
                  <a:txBody>
                    <a:bodyPr/>
                    <a:lstStyle/>
                    <a:p>
                      <a:pPr lvl="0" algn="ctr">
                        <a:buNone/>
                      </a:pPr>
                      <a:r>
                        <a:rPr lang="zh-TW" altLang="en-US">
                          <a:latin typeface="Microsoft JhengHei"/>
                          <a:ea typeface="Microsoft JhengHei"/>
                        </a:rPr>
                        <a:t>UX-500P</a:t>
                      </a:r>
                      <a:endParaRPr lang="zh-TW">
                        <a:latin typeface="Microsoft JhengHei"/>
                        <a:ea typeface="Microsoft JhengHei"/>
                      </a:endParaRPr>
                    </a:p>
                  </a:txBody>
                  <a:tcPr anchor="ctr"/>
                </a:tc>
                <a:tc>
                  <a:txBody>
                    <a:bodyPr/>
                    <a:lstStyle/>
                    <a:p>
                      <a:pPr algn="ctr">
                        <a:buNone/>
                      </a:pPr>
                      <a:r>
                        <a:rPr lang="zh-TW" altLang="en-US">
                          <a:latin typeface="Microsoft JhengHei"/>
                          <a:ea typeface="Microsoft JhengHei"/>
                        </a:rPr>
                        <a:t>其他外接RAID裝置</a:t>
                      </a:r>
                    </a:p>
                  </a:txBody>
                  <a:tcPr anchor="ctr"/>
                </a:tc>
                <a:extLst>
                  <a:ext uri="{0D108BD9-81ED-4DB2-BD59-A6C34878D82A}">
                    <a16:rowId xmlns:a16="http://schemas.microsoft.com/office/drawing/2014/main" val="2875336872"/>
                  </a:ext>
                </a:extLst>
              </a:tr>
              <a:tr h="379438">
                <a:tc>
                  <a:txBody>
                    <a:bodyPr/>
                    <a:lstStyle/>
                    <a:p>
                      <a:pPr lvl="0" algn="ctr">
                        <a:buNone/>
                      </a:pPr>
                      <a:r>
                        <a:rPr lang="zh-TW" altLang="en-US" b="1">
                          <a:latin typeface="Microsoft JhengHei"/>
                          <a:ea typeface="Microsoft JhengHei"/>
                        </a:rPr>
                        <a:t>連線類型</a:t>
                      </a:r>
                      <a:endParaRPr lang="zh-TW" b="1">
                        <a:latin typeface="Microsoft JhengHei"/>
                        <a:ea typeface="Microsoft JhengHei"/>
                      </a:endParaRPr>
                    </a:p>
                  </a:txBody>
                  <a:tcPr anchor="ctr"/>
                </a:tc>
                <a:tc>
                  <a:txBody>
                    <a:bodyPr/>
                    <a:lstStyle/>
                    <a:p>
                      <a:pPr lvl="0" algn="ctr">
                        <a:buNone/>
                      </a:pPr>
                      <a:r>
                        <a:rPr lang="zh-TW" altLang="en-US" b="1">
                          <a:latin typeface="Microsoft JhengHei"/>
                          <a:ea typeface="Microsoft JhengHei"/>
                        </a:rPr>
                        <a:t>USB 3.0</a:t>
                      </a:r>
                    </a:p>
                  </a:txBody>
                  <a:tcPr anchor="ctr"/>
                </a:tc>
                <a:tc>
                  <a:txBody>
                    <a:bodyPr/>
                    <a:lstStyle/>
                    <a:p>
                      <a:pPr lvl="0" algn="ctr">
                        <a:buNone/>
                      </a:pPr>
                      <a:r>
                        <a:rPr lang="zh-TW" altLang="en-US" b="1">
                          <a:latin typeface="Microsoft JhengHei"/>
                          <a:ea typeface="Microsoft JhengHei"/>
                        </a:rPr>
                        <a:t>USB 3.0</a:t>
                      </a:r>
                      <a:endParaRPr lang="zh-TW" b="1">
                        <a:latin typeface="Microsoft JhengHei"/>
                        <a:ea typeface="Microsoft JhengHei"/>
                      </a:endParaRPr>
                    </a:p>
                  </a:txBody>
                  <a:tcPr anchor="ctr"/>
                </a:tc>
                <a:tc>
                  <a:txBody>
                    <a:bodyPr/>
                    <a:lstStyle/>
                    <a:p>
                      <a:pPr lvl="0" algn="ctr">
                        <a:buNone/>
                      </a:pPr>
                      <a:r>
                        <a:rPr lang="zh-TW" sz="1400" b="1" u="none" strike="noStrike" noProof="0">
                          <a:solidFill>
                            <a:srgbClr val="000000"/>
                          </a:solidFill>
                          <a:latin typeface="Microsoft JhengHei"/>
                          <a:ea typeface="Microsoft JhengHei"/>
                        </a:rPr>
                        <a:t>照不同裝置而定</a:t>
                      </a:r>
                      <a:endParaRPr lang="zh-TW" b="1">
                        <a:solidFill>
                          <a:srgbClr val="000000"/>
                        </a:solidFill>
                        <a:latin typeface="Microsoft JhengHei"/>
                        <a:ea typeface="Microsoft JhengHei"/>
                      </a:endParaRPr>
                    </a:p>
                  </a:txBody>
                  <a:tcPr anchor="ctr"/>
                </a:tc>
                <a:extLst>
                  <a:ext uri="{0D108BD9-81ED-4DB2-BD59-A6C34878D82A}">
                    <a16:rowId xmlns:a16="http://schemas.microsoft.com/office/drawing/2014/main" val="1626577705"/>
                  </a:ext>
                </a:extLst>
              </a:tr>
              <a:tr h="379438">
                <a:tc>
                  <a:txBody>
                    <a:bodyPr/>
                    <a:lstStyle/>
                    <a:p>
                      <a:pPr lvl="0" algn="ctr">
                        <a:buNone/>
                      </a:pPr>
                      <a:r>
                        <a:rPr lang="zh-TW" altLang="en-US" b="1">
                          <a:latin typeface="Microsoft JhengHei"/>
                          <a:ea typeface="Microsoft JhengHei"/>
                        </a:rPr>
                        <a:t>槽位數</a:t>
                      </a:r>
                    </a:p>
                  </a:txBody>
                  <a:tcPr anchor="ctr"/>
                </a:tc>
                <a:tc>
                  <a:txBody>
                    <a:bodyPr/>
                    <a:lstStyle/>
                    <a:p>
                      <a:pPr lvl="0" algn="ctr">
                        <a:buNone/>
                      </a:pPr>
                      <a:r>
                        <a:rPr lang="zh-TW" altLang="en-US" b="1">
                          <a:latin typeface="Microsoft JhengHei"/>
                          <a:ea typeface="Microsoft JhengHei"/>
                        </a:rPr>
                        <a:t>4</a:t>
                      </a:r>
                    </a:p>
                  </a:txBody>
                  <a:tcPr anchor="ctr"/>
                </a:tc>
                <a:tc>
                  <a:txBody>
                    <a:bodyPr/>
                    <a:lstStyle/>
                    <a:p>
                      <a:pPr lvl="0" algn="ctr">
                        <a:buNone/>
                      </a:pPr>
                      <a:r>
                        <a:rPr lang="zh-TW" altLang="en-US" b="1">
                          <a:latin typeface="Microsoft JhengHei"/>
                          <a:ea typeface="Microsoft JhengHei"/>
                        </a:rPr>
                        <a:t>5</a:t>
                      </a:r>
                    </a:p>
                  </a:txBody>
                  <a:tcPr anchor="ctr"/>
                </a:tc>
                <a:tc>
                  <a:txBody>
                    <a:bodyPr/>
                    <a:lstStyle/>
                    <a:p>
                      <a:pPr lvl="0" algn="ctr">
                        <a:buNone/>
                      </a:pPr>
                      <a:r>
                        <a:rPr lang="zh-TW" altLang="en-US" b="1">
                          <a:latin typeface="Microsoft JhengHei"/>
                          <a:ea typeface="Microsoft JhengHei"/>
                        </a:rPr>
                        <a:t>照不同裝置而定</a:t>
                      </a:r>
                    </a:p>
                  </a:txBody>
                  <a:tcPr anchor="ctr"/>
                </a:tc>
                <a:extLst>
                  <a:ext uri="{0D108BD9-81ED-4DB2-BD59-A6C34878D82A}">
                    <a16:rowId xmlns:a16="http://schemas.microsoft.com/office/drawing/2014/main" val="2975003058"/>
                  </a:ext>
                </a:extLst>
              </a:tr>
              <a:tr h="592381">
                <a:tc>
                  <a:txBody>
                    <a:bodyPr/>
                    <a:lstStyle/>
                    <a:p>
                      <a:pPr lvl="0" algn="ctr">
                        <a:buNone/>
                      </a:pPr>
                      <a:r>
                        <a:rPr lang="zh-TW" sz="1400" b="1" u="none" strike="noStrike" noProof="0">
                          <a:solidFill>
                            <a:srgbClr val="000000"/>
                          </a:solidFill>
                          <a:latin typeface="Microsoft JhengHei"/>
                          <a:ea typeface="Microsoft JhengHei"/>
                        </a:rPr>
                        <a:t>分割</a:t>
                      </a:r>
                      <a:r>
                        <a:rPr lang="zh-TW" altLang="en-US" sz="1400" b="1" u="none" strike="noStrike" noProof="0">
                          <a:solidFill>
                            <a:srgbClr val="000000"/>
                          </a:solidFill>
                          <a:latin typeface="Microsoft JhengHei"/>
                          <a:ea typeface="Microsoft JhengHei"/>
                        </a:rPr>
                        <a:t>區</a:t>
                      </a:r>
                      <a:r>
                        <a:rPr lang="zh-TW" sz="1400" b="1" u="none" strike="noStrike" noProof="0">
                          <a:solidFill>
                            <a:srgbClr val="000000"/>
                          </a:solidFill>
                          <a:latin typeface="Microsoft JhengHei"/>
                          <a:ea typeface="Microsoft JhengHei"/>
                        </a:rPr>
                        <a:t>可使用系統</a:t>
                      </a:r>
                      <a:endParaRPr lang="zh-TW" b="1">
                        <a:solidFill>
                          <a:srgbClr val="000000"/>
                        </a:solidFill>
                        <a:latin typeface="Microsoft JhengHei"/>
                        <a:ea typeface="Microsoft JhengHei"/>
                      </a:endParaRPr>
                    </a:p>
                  </a:txBody>
                  <a:tcPr anchor="ctr"/>
                </a:tc>
                <a:tc>
                  <a:txBody>
                    <a:bodyPr/>
                    <a:lstStyle/>
                    <a:p>
                      <a:pPr lvl="0" algn="ctr">
                        <a:buNone/>
                      </a:pPr>
                      <a:r>
                        <a:rPr lang="zh-TW" altLang="en-US" b="1">
                          <a:latin typeface="Microsoft JhengHei"/>
                          <a:ea typeface="Microsoft JhengHei"/>
                        </a:rPr>
                        <a:t>QNAP QTS, Windows, Mac, Linux etc...</a:t>
                      </a:r>
                      <a:endParaRPr lang="zh-TW" b="1">
                        <a:latin typeface="Microsoft JhengHei"/>
                        <a:ea typeface="Microsoft JhengHei"/>
                      </a:endParaRPr>
                    </a:p>
                  </a:txBody>
                  <a:tcPr anchor="ctr"/>
                </a:tc>
                <a:tc>
                  <a:txBody>
                    <a:bodyPr/>
                    <a:lstStyle/>
                    <a:p>
                      <a:pPr lvl="0" algn="ctr">
                        <a:buNone/>
                      </a:pPr>
                      <a:r>
                        <a:rPr lang="zh-TW" altLang="en-US" b="1">
                          <a:latin typeface="Microsoft JhengHei"/>
                          <a:ea typeface="Microsoft JhengHei"/>
                        </a:rPr>
                        <a:t>QNAP QTS</a:t>
                      </a:r>
                      <a:endParaRPr lang="zh-TW" b="1">
                        <a:latin typeface="Microsoft JhengHei"/>
                        <a:ea typeface="Microsoft JhengHei"/>
                      </a:endParaRPr>
                    </a:p>
                  </a:txBody>
                  <a:tcPr anchor="ctr"/>
                </a:tc>
                <a:tc>
                  <a:txBody>
                    <a:bodyPr/>
                    <a:lstStyle/>
                    <a:p>
                      <a:pPr lvl="0" algn="ctr">
                        <a:buNone/>
                      </a:pPr>
                      <a:r>
                        <a:rPr lang="en-US" altLang="zh-TW" sz="1400" b="1" u="none" strike="noStrike" noProof="0">
                          <a:solidFill>
                            <a:srgbClr val="000000"/>
                          </a:solidFill>
                          <a:latin typeface="Microsoft JhengHei"/>
                        </a:rPr>
                        <a:t>QNAP QTS, Windows, Mac, Linux </a:t>
                      </a:r>
                      <a:r>
                        <a:rPr lang="zh-TW" sz="1400" b="1" u="none" strike="noStrike" noProof="0">
                          <a:solidFill>
                            <a:srgbClr val="000000"/>
                          </a:solidFill>
                          <a:latin typeface="Microsoft JhengHei"/>
                          <a:ea typeface="Microsoft JhengHei"/>
                        </a:rPr>
                        <a:t>etc...</a:t>
                      </a:r>
                    </a:p>
                  </a:txBody>
                  <a:tcPr anchor="ctr"/>
                </a:tc>
                <a:extLst>
                  <a:ext uri="{0D108BD9-81ED-4DB2-BD59-A6C34878D82A}">
                    <a16:rowId xmlns:a16="http://schemas.microsoft.com/office/drawing/2014/main" val="4106159093"/>
                  </a:ext>
                </a:extLst>
              </a:tr>
              <a:tr h="379438">
                <a:tc>
                  <a:txBody>
                    <a:bodyPr/>
                    <a:lstStyle/>
                    <a:p>
                      <a:pPr lvl="0" algn="ctr">
                        <a:buNone/>
                      </a:pPr>
                      <a:r>
                        <a:rPr lang="zh-TW" altLang="en-US" b="1">
                          <a:latin typeface="Microsoft JhengHei"/>
                          <a:ea typeface="Microsoft JhengHei"/>
                        </a:rPr>
                        <a:t>QTS 磁碟健康偵測</a:t>
                      </a:r>
                      <a:endParaRPr lang="zh-TW" b="1">
                        <a:latin typeface="Microsoft JhengHei"/>
                        <a:ea typeface="Microsoft JhengHei"/>
                      </a:endParaRPr>
                    </a:p>
                  </a:txBody>
                  <a:tcPr anchor="ctr"/>
                </a:tc>
                <a:tc>
                  <a:txBody>
                    <a:bodyPr/>
                    <a:lstStyle/>
                    <a:p>
                      <a:pPr lvl="0" algn="ctr">
                        <a:buNone/>
                      </a:pPr>
                      <a:r>
                        <a:rPr lang="zh-TW" altLang="en-US" b="1">
                          <a:solidFill>
                            <a:schemeClr val="tx1"/>
                          </a:solidFill>
                          <a:latin typeface="Microsoft JhengHei"/>
                          <a:ea typeface="Microsoft JhengHei"/>
                        </a:rPr>
                        <a:t>支援</a:t>
                      </a:r>
                      <a:endParaRPr lang="zh-TW" b="1">
                        <a:solidFill>
                          <a:schemeClr val="tx1"/>
                        </a:solidFill>
                        <a:latin typeface="Microsoft JhengHei"/>
                        <a:ea typeface="Microsoft JhengHei"/>
                      </a:endParaRPr>
                    </a:p>
                  </a:txBody>
                  <a:tcPr anchor="ctr"/>
                </a:tc>
                <a:tc>
                  <a:txBody>
                    <a:bodyPr/>
                    <a:lstStyle/>
                    <a:p>
                      <a:pPr lvl="0" algn="ctr">
                        <a:buNone/>
                      </a:pPr>
                      <a:r>
                        <a:rPr lang="zh-TW" altLang="en-US" b="1">
                          <a:solidFill>
                            <a:schemeClr val="tx1"/>
                          </a:solidFill>
                          <a:latin typeface="Microsoft JhengHei"/>
                          <a:ea typeface="Microsoft JhengHei"/>
                        </a:rPr>
                        <a:t>支援</a:t>
                      </a:r>
                      <a:endParaRPr lang="zh-TW" b="1">
                        <a:solidFill>
                          <a:schemeClr val="tx1"/>
                        </a:solidFill>
                        <a:latin typeface="Microsoft JhengHei"/>
                        <a:ea typeface="Microsoft JhengHei"/>
                      </a:endParaRPr>
                    </a:p>
                  </a:txBody>
                  <a:tcPr anchor="ctr"/>
                </a:tc>
                <a:tc>
                  <a:txBody>
                    <a:bodyPr/>
                    <a:lstStyle/>
                    <a:p>
                      <a:pPr lvl="0" algn="ctr">
                        <a:buNone/>
                      </a:pPr>
                      <a:r>
                        <a:rPr lang="zh-TW" sz="1400" b="1" u="none" strike="noStrike" noProof="0">
                          <a:solidFill>
                            <a:srgbClr val="000000"/>
                          </a:solidFill>
                          <a:latin typeface="Microsoft JhengHei"/>
                          <a:ea typeface="Microsoft JhengHei"/>
                        </a:rPr>
                        <a:t>不支援</a:t>
                      </a:r>
                      <a:endParaRPr lang="zh-TW" b="1">
                        <a:solidFill>
                          <a:srgbClr val="000000"/>
                        </a:solidFill>
                        <a:latin typeface="Microsoft JhengHei"/>
                        <a:ea typeface="Microsoft JhengHei"/>
                      </a:endParaRPr>
                    </a:p>
                  </a:txBody>
                  <a:tcPr anchor="ctr"/>
                </a:tc>
                <a:extLst>
                  <a:ext uri="{0D108BD9-81ED-4DB2-BD59-A6C34878D82A}">
                    <a16:rowId xmlns:a16="http://schemas.microsoft.com/office/drawing/2014/main" val="1330498142"/>
                  </a:ext>
                </a:extLst>
              </a:tr>
              <a:tr h="379438">
                <a:tc>
                  <a:txBody>
                    <a:bodyPr/>
                    <a:lstStyle/>
                    <a:p>
                      <a:pPr algn="ctr">
                        <a:buNone/>
                      </a:pPr>
                      <a:r>
                        <a:rPr lang="zh-TW" altLang="en-US" b="1">
                          <a:latin typeface="Microsoft JhengHei"/>
                          <a:ea typeface="Microsoft JhengHei"/>
                        </a:rPr>
                        <a:t>外接 RAID 保護</a:t>
                      </a:r>
                      <a:endParaRPr lang="zh-TW" b="1">
                        <a:latin typeface="Microsoft JhengHei"/>
                        <a:ea typeface="Microsoft JhengHei"/>
                      </a:endParaRPr>
                    </a:p>
                  </a:txBody>
                  <a:tcPr anchor="ctr"/>
                </a:tc>
                <a:tc>
                  <a:txBody>
                    <a:bodyPr/>
                    <a:lstStyle/>
                    <a:p>
                      <a:pPr algn="ctr">
                        <a:buNone/>
                      </a:pPr>
                      <a:r>
                        <a:rPr lang="zh-TW" altLang="en-US" b="1">
                          <a:latin typeface="Microsoft JhengHei"/>
                          <a:ea typeface="Microsoft JhengHei"/>
                        </a:rPr>
                        <a:t>支援</a:t>
                      </a:r>
                    </a:p>
                  </a:txBody>
                  <a:tcPr anchor="ctr"/>
                </a:tc>
                <a:tc>
                  <a:txBody>
                    <a:bodyPr/>
                    <a:lstStyle/>
                    <a:p>
                      <a:pPr lvl="0" algn="ctr">
                        <a:buNone/>
                      </a:pPr>
                      <a:r>
                        <a:rPr lang="zh-TW" altLang="en-US" b="1">
                          <a:solidFill>
                            <a:srgbClr val="FF0000"/>
                          </a:solidFill>
                          <a:latin typeface="Microsoft JhengHei"/>
                          <a:ea typeface="Microsoft JhengHei"/>
                        </a:rPr>
                        <a:t>不支援</a:t>
                      </a:r>
                    </a:p>
                  </a:txBody>
                  <a:tcPr anchor="ctr"/>
                </a:tc>
                <a:tc>
                  <a:txBody>
                    <a:bodyPr/>
                    <a:lstStyle/>
                    <a:p>
                      <a:pPr algn="ctr">
                        <a:buNone/>
                      </a:pPr>
                      <a:r>
                        <a:rPr lang="zh-TW" altLang="en-US" b="1">
                          <a:latin typeface="Microsoft JhengHei"/>
                          <a:ea typeface="Microsoft JhengHei"/>
                        </a:rPr>
                        <a:t>支援</a:t>
                      </a:r>
                    </a:p>
                  </a:txBody>
                  <a:tcPr anchor="ctr"/>
                </a:tc>
                <a:extLst>
                  <a:ext uri="{0D108BD9-81ED-4DB2-BD59-A6C34878D82A}">
                    <a16:rowId xmlns:a16="http://schemas.microsoft.com/office/drawing/2014/main" val="248474673"/>
                  </a:ext>
                </a:extLst>
              </a:tr>
              <a:tr h="379438">
                <a:tc>
                  <a:txBody>
                    <a:bodyPr/>
                    <a:lstStyle/>
                    <a:p>
                      <a:pPr lvl="0" algn="ctr">
                        <a:buNone/>
                      </a:pPr>
                      <a:r>
                        <a:rPr lang="zh-TW" altLang="en-US" b="1">
                          <a:latin typeface="Microsoft JhengHei"/>
                          <a:ea typeface="Microsoft JhengHei"/>
                        </a:rPr>
                        <a:t>建立、擴充 QTS 儲存池</a:t>
                      </a:r>
                    </a:p>
                  </a:txBody>
                  <a:tcPr anchor="ctr"/>
                </a:tc>
                <a:tc>
                  <a:txBody>
                    <a:bodyPr/>
                    <a:lstStyle/>
                    <a:p>
                      <a:pPr lvl="0" algn="ctr">
                        <a:buNone/>
                      </a:pPr>
                      <a:r>
                        <a:rPr lang="zh-TW" altLang="en-US" b="1">
                          <a:latin typeface="Microsoft JhengHei"/>
                          <a:ea typeface="Microsoft JhengHei"/>
                        </a:rPr>
                        <a:t>支援</a:t>
                      </a:r>
                      <a:endParaRPr lang="zh-TW" b="1">
                        <a:latin typeface="Microsoft JhengHei"/>
                        <a:ea typeface="Microsoft JhengHei"/>
                      </a:endParaRPr>
                    </a:p>
                  </a:txBody>
                  <a:tcPr anchor="ctr"/>
                </a:tc>
                <a:tc>
                  <a:txBody>
                    <a:bodyPr/>
                    <a:lstStyle/>
                    <a:p>
                      <a:pPr lvl="0" algn="ctr">
                        <a:buNone/>
                      </a:pPr>
                      <a:r>
                        <a:rPr lang="zh-TW" altLang="en-US" b="1">
                          <a:latin typeface="Microsoft JhengHei"/>
                          <a:ea typeface="Microsoft JhengHei"/>
                        </a:rPr>
                        <a:t>支援</a:t>
                      </a:r>
                      <a:endParaRPr lang="zh-TW" b="1">
                        <a:latin typeface="Microsoft JhengHei"/>
                        <a:ea typeface="Microsoft JhengHei"/>
                      </a:endParaRPr>
                    </a:p>
                  </a:txBody>
                  <a:tcPr anchor="ctr"/>
                </a:tc>
                <a:tc>
                  <a:txBody>
                    <a:bodyPr/>
                    <a:lstStyle/>
                    <a:p>
                      <a:pPr lvl="0" algn="ctr">
                        <a:buNone/>
                      </a:pPr>
                      <a:r>
                        <a:rPr lang="zh-TW" altLang="en-US" b="1">
                          <a:latin typeface="Microsoft JhengHei"/>
                          <a:ea typeface="Microsoft JhengHei"/>
                        </a:rPr>
                        <a:t>不支援</a:t>
                      </a:r>
                      <a:endParaRPr lang="zh-TW" b="1">
                        <a:latin typeface="Microsoft JhengHei"/>
                        <a:ea typeface="Microsoft JhengHei"/>
                      </a:endParaRPr>
                    </a:p>
                  </a:txBody>
                  <a:tcPr anchor="ctr"/>
                </a:tc>
                <a:extLst>
                  <a:ext uri="{0D108BD9-81ED-4DB2-BD59-A6C34878D82A}">
                    <a16:rowId xmlns:a16="http://schemas.microsoft.com/office/drawing/2014/main" val="850840688"/>
                  </a:ext>
                </a:extLst>
              </a:tr>
              <a:tr h="379438">
                <a:tc>
                  <a:txBody>
                    <a:bodyPr/>
                    <a:lstStyle/>
                    <a:p>
                      <a:pPr lvl="0" algn="ctr">
                        <a:buNone/>
                      </a:pPr>
                      <a:r>
                        <a:rPr lang="zh-TW" altLang="en-US" b="1">
                          <a:latin typeface="Microsoft JhengHei"/>
                          <a:ea typeface="Microsoft JhengHei"/>
                        </a:rPr>
                        <a:t>RAID 遷移、替換磁碟</a:t>
                      </a:r>
                      <a:endParaRPr lang="zh-TW" b="1">
                        <a:latin typeface="Microsoft JhengHei"/>
                        <a:ea typeface="Microsoft JhengHei"/>
                      </a:endParaRPr>
                    </a:p>
                  </a:txBody>
                  <a:tcPr anchor="ctr"/>
                </a:tc>
                <a:tc>
                  <a:txBody>
                    <a:bodyPr/>
                    <a:lstStyle/>
                    <a:p>
                      <a:pPr lvl="0" algn="ctr">
                        <a:buNone/>
                      </a:pPr>
                      <a:r>
                        <a:rPr lang="zh-TW" altLang="en-US" b="1">
                          <a:solidFill>
                            <a:srgbClr val="FF0000"/>
                          </a:solidFill>
                          <a:latin typeface="Microsoft JhengHei"/>
                          <a:ea typeface="Microsoft JhengHei"/>
                        </a:rPr>
                        <a:t>不支援</a:t>
                      </a:r>
                    </a:p>
                  </a:txBody>
                  <a:tcPr anchor="ctr"/>
                </a:tc>
                <a:tc>
                  <a:txBody>
                    <a:bodyPr/>
                    <a:lstStyle/>
                    <a:p>
                      <a:pPr lvl="0" algn="ctr">
                        <a:buNone/>
                      </a:pPr>
                      <a:r>
                        <a:rPr lang="zh-TW" altLang="en-US" b="1">
                          <a:latin typeface="Microsoft JhengHei"/>
                          <a:ea typeface="Microsoft JhengHei"/>
                        </a:rPr>
                        <a:t>支援</a:t>
                      </a:r>
                      <a:endParaRPr lang="zh-TW" b="1">
                        <a:latin typeface="Microsoft JhengHei"/>
                        <a:ea typeface="Microsoft JhengHei"/>
                      </a:endParaRPr>
                    </a:p>
                  </a:txBody>
                  <a:tcPr anchor="ctr"/>
                </a:tc>
                <a:tc>
                  <a:txBody>
                    <a:bodyPr/>
                    <a:lstStyle/>
                    <a:p>
                      <a:pPr lvl="0" algn="ctr">
                        <a:buNone/>
                      </a:pPr>
                      <a:r>
                        <a:rPr lang="zh-TW" altLang="en-US" b="1">
                          <a:latin typeface="Microsoft JhengHei"/>
                          <a:ea typeface="Microsoft JhengHei"/>
                        </a:rPr>
                        <a:t>不支援</a:t>
                      </a:r>
                      <a:endParaRPr lang="zh-TW" b="1">
                        <a:latin typeface="Microsoft JhengHei"/>
                        <a:ea typeface="Microsoft JhengHei"/>
                      </a:endParaRPr>
                    </a:p>
                  </a:txBody>
                  <a:tcPr anchor="ctr"/>
                </a:tc>
                <a:extLst>
                  <a:ext uri="{0D108BD9-81ED-4DB2-BD59-A6C34878D82A}">
                    <a16:rowId xmlns:a16="http://schemas.microsoft.com/office/drawing/2014/main" val="651518660"/>
                  </a:ext>
                </a:extLst>
              </a:tr>
            </a:tbl>
          </a:graphicData>
        </a:graphic>
      </p:graphicFrame>
      <p:pic>
        <p:nvPicPr>
          <p:cNvPr id="11" name="圖片 10">
            <a:extLst>
              <a:ext uri="{FF2B5EF4-FFF2-40B4-BE49-F238E27FC236}">
                <a16:creationId xmlns:a16="http://schemas.microsoft.com/office/drawing/2014/main" id="{1A506390-DE65-4429-842C-6B610DA1FA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08090" y="862553"/>
            <a:ext cx="927820" cy="564778"/>
          </a:xfrm>
          <a:prstGeom prst="rect">
            <a:avLst/>
          </a:prstGeom>
        </p:spPr>
      </p:pic>
      <p:pic>
        <p:nvPicPr>
          <p:cNvPr id="12" name="圖片 11">
            <a:extLst>
              <a:ext uri="{FF2B5EF4-FFF2-40B4-BE49-F238E27FC236}">
                <a16:creationId xmlns:a16="http://schemas.microsoft.com/office/drawing/2014/main" id="{F43D7D69-AA39-4F83-A01E-0CDF0154692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74531" y="1025001"/>
            <a:ext cx="374842" cy="362136"/>
          </a:xfrm>
          <a:prstGeom prst="rect">
            <a:avLst/>
          </a:prstGeom>
        </p:spPr>
      </p:pic>
    </p:spTree>
    <p:extLst>
      <p:ext uri="{BB962C8B-B14F-4D97-AF65-F5344CB8AC3E}">
        <p14:creationId xmlns:p14="http://schemas.microsoft.com/office/powerpoint/2010/main" val="40314743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圖片 109">
            <a:extLst>
              <a:ext uri="{FF2B5EF4-FFF2-40B4-BE49-F238E27FC236}">
                <a16:creationId xmlns:a16="http://schemas.microsoft.com/office/drawing/2014/main" id="{3FAE6638-CBAA-46CF-A22D-4DE3C7E9424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993464" y="0"/>
            <a:ext cx="1150536" cy="862553"/>
          </a:xfrm>
          <a:prstGeom prst="rect">
            <a:avLst/>
          </a:prstGeom>
        </p:spPr>
      </p:pic>
      <p:sp>
        <p:nvSpPr>
          <p:cNvPr id="2" name="Title 1">
            <a:extLst>
              <a:ext uri="{FF2B5EF4-FFF2-40B4-BE49-F238E27FC236}">
                <a16:creationId xmlns:a16="http://schemas.microsoft.com/office/drawing/2014/main" id="{6DC931B7-5FEE-8749-A480-C4D8C6AEF0F8}"/>
              </a:ext>
            </a:extLst>
          </p:cNvPr>
          <p:cNvSpPr>
            <a:spLocks noGrp="1"/>
          </p:cNvSpPr>
          <p:nvPr>
            <p:ph type="ctrTitle"/>
          </p:nvPr>
        </p:nvSpPr>
        <p:spPr/>
        <p:txBody>
          <a:bodyPr/>
          <a:lstStyle/>
          <a:p>
            <a:r>
              <a:rPr lang="zh-TW" altLang="en-US"/>
              <a:t>TR-004 與 UX-500P</a:t>
            </a:r>
          </a:p>
        </p:txBody>
      </p:sp>
      <p:sp>
        <p:nvSpPr>
          <p:cNvPr id="3" name="內容版面配置區 1">
            <a:extLst>
              <a:ext uri="{FF2B5EF4-FFF2-40B4-BE49-F238E27FC236}">
                <a16:creationId xmlns:a16="http://schemas.microsoft.com/office/drawing/2014/main" id="{639F3413-B4E1-475C-8B55-BFA41D2A03BF}"/>
              </a:ext>
            </a:extLst>
          </p:cNvPr>
          <p:cNvSpPr txBox="1">
            <a:spLocks/>
          </p:cNvSpPr>
          <p:nvPr/>
        </p:nvSpPr>
        <p:spPr>
          <a:xfrm>
            <a:off x="342306" y="1023619"/>
            <a:ext cx="3866612" cy="1402088"/>
          </a:xfrm>
          <a:prstGeom prst="rect">
            <a:avLst/>
          </a:prstGeom>
        </p:spPr>
        <p:txBody>
          <a:bodyPr vert="horz" lIns="91440" tIns="45720" rIns="91440" bIns="45720" rtlCol="0" anchor="t">
            <a:normAutofit/>
          </a:bodyPr>
          <a:lstStyle/>
          <a:p>
            <a:pPr marL="285750" indent="-285750">
              <a:buClr>
                <a:schemeClr val="bg1"/>
              </a:buClr>
              <a:buFont typeface="Arial" panose="020B0604020202020204" pitchFamily="34" charset="0"/>
              <a:buChar char="•"/>
              <a:defRPr/>
            </a:pPr>
            <a:r>
              <a:rPr lang="zh-TW" altLang="en-US" sz="1500" b="1" dirty="0">
                <a:solidFill>
                  <a:schemeClr val="bg1"/>
                </a:solidFill>
                <a:latin typeface="微軟正黑體" pitchFamily="34" charset="-120"/>
                <a:ea typeface="微軟正黑體" pitchFamily="34" charset="-120"/>
              </a:rPr>
              <a:t>在 QNAP 實驗室中，以 TR-004 與 </a:t>
            </a:r>
            <a:endParaRPr lang="en-US" altLang="zh-TW" sz="1500" b="1" dirty="0">
              <a:solidFill>
                <a:schemeClr val="bg1"/>
              </a:solidFill>
              <a:latin typeface="微軟正黑體" pitchFamily="34" charset="-120"/>
              <a:ea typeface="微軟正黑體" pitchFamily="34" charset="-120"/>
            </a:endParaRPr>
          </a:p>
          <a:p>
            <a:pPr>
              <a:buClr>
                <a:schemeClr val="bg1"/>
              </a:buClr>
              <a:defRPr/>
            </a:pPr>
            <a:r>
              <a:rPr lang="zh-TW" altLang="en-US" sz="1500" b="1" dirty="0">
                <a:solidFill>
                  <a:schemeClr val="bg1"/>
                </a:solidFill>
                <a:latin typeface="微軟正黑體" pitchFamily="34" charset="-120"/>
                <a:ea typeface="微軟正黑體" pitchFamily="34" charset="-120"/>
              </a:rPr>
              <a:t>       UX-500P 四顆磁碟  RAID 5，擴充     </a:t>
            </a:r>
            <a:endParaRPr lang="en-US" altLang="zh-TW" sz="1500" b="1" dirty="0">
              <a:solidFill>
                <a:schemeClr val="bg1"/>
              </a:solidFill>
              <a:latin typeface="微軟正黑體" pitchFamily="34" charset="-120"/>
              <a:ea typeface="微軟正黑體" pitchFamily="34" charset="-120"/>
            </a:endParaRPr>
          </a:p>
          <a:p>
            <a:pPr>
              <a:buClr>
                <a:schemeClr val="bg1"/>
              </a:buClr>
              <a:defRPr/>
            </a:pPr>
            <a:r>
              <a:rPr lang="zh-TW" altLang="en-US" sz="1500" b="1" dirty="0">
                <a:solidFill>
                  <a:schemeClr val="bg1"/>
                </a:solidFill>
                <a:latin typeface="微軟正黑體" pitchFamily="34" charset="-120"/>
                <a:ea typeface="微軟正黑體" pitchFamily="34" charset="-120"/>
              </a:rPr>
              <a:t>       </a:t>
            </a:r>
            <a:r>
              <a:rPr lang="zh-TW" sz="1500" b="1" dirty="0">
                <a:solidFill>
                  <a:schemeClr val="bg1"/>
                </a:solidFill>
                <a:latin typeface="微軟正黑體" pitchFamily="34" charset="-120"/>
                <a:ea typeface="微軟正黑體" pitchFamily="34" charset="-120"/>
              </a:rPr>
              <a:t>TVS-882 並</a:t>
            </a:r>
            <a:r>
              <a:rPr lang="zh-TW" altLang="en-US" sz="1500" b="1" dirty="0">
                <a:solidFill>
                  <a:schemeClr val="bg1"/>
                </a:solidFill>
                <a:latin typeface="微軟正黑體" pitchFamily="34" charset="-120"/>
                <a:ea typeface="微軟正黑體" pitchFamily="34" charset="-120"/>
              </a:rPr>
              <a:t>進行連續讀寫效能比較。</a:t>
            </a:r>
            <a:endParaRPr lang="zh-TW" altLang="en-US" sz="1500" b="1" dirty="0">
              <a:solidFill>
                <a:schemeClr val="bg1"/>
              </a:solidFill>
              <a:latin typeface="微軟正黑體"/>
              <a:ea typeface="微軟正黑體"/>
            </a:endParaRPr>
          </a:p>
          <a:p>
            <a:pPr marL="285750" indent="-285750">
              <a:buClr>
                <a:schemeClr val="bg1"/>
              </a:buClr>
              <a:buFont typeface="Arial" panose="020B0604020202020204" pitchFamily="34" charset="0"/>
              <a:buChar char="•"/>
              <a:defRPr/>
            </a:pPr>
            <a:endParaRPr lang="zh-TW" altLang="en-US" sz="1500" b="1" i="0" u="none" strike="noStrike" kern="0" cap="none" spc="0" baseline="0" noProof="0" dirty="0">
              <a:solidFill>
                <a:schemeClr val="bg1"/>
              </a:solidFill>
              <a:latin typeface="微軟正黑體" pitchFamily="34" charset="-120"/>
              <a:ea typeface="微軟正黑體" pitchFamily="34" charset="-120"/>
            </a:endParaRPr>
          </a:p>
        </p:txBody>
      </p:sp>
      <p:sp>
        <p:nvSpPr>
          <p:cNvPr id="4" name="內容版面配置區 1">
            <a:extLst>
              <a:ext uri="{FF2B5EF4-FFF2-40B4-BE49-F238E27FC236}">
                <a16:creationId xmlns:a16="http://schemas.microsoft.com/office/drawing/2014/main" id="{1E8EA8A6-CD00-4940-9EB5-09BC4345C242}"/>
              </a:ext>
            </a:extLst>
          </p:cNvPr>
          <p:cNvSpPr txBox="1">
            <a:spLocks/>
          </p:cNvSpPr>
          <p:nvPr/>
        </p:nvSpPr>
        <p:spPr>
          <a:xfrm>
            <a:off x="737583" y="4462044"/>
            <a:ext cx="7351340" cy="526963"/>
          </a:xfrm>
          <a:prstGeom prst="rect">
            <a:avLst/>
          </a:prstGeom>
        </p:spPr>
        <p:txBody>
          <a:bodyPr vert="horz" lIns="91440" tIns="45720" rIns="91440" bIns="45720" rtlCol="0" anchor="t">
            <a:noAutofit/>
          </a:bodyPr>
          <a:lstStyle/>
          <a:p>
            <a:pPr>
              <a:defRPr/>
            </a:pPr>
            <a:r>
              <a:rPr lang="zh-TW" altLang="en-US" sz="800" b="1">
                <a:solidFill>
                  <a:schemeClr val="bg1"/>
                </a:solidFill>
                <a:latin typeface="微軟正黑體" pitchFamily="34" charset="-120"/>
                <a:ea typeface="微軟正黑體" pitchFamily="34" charset="-120"/>
              </a:rPr>
              <a:t>測試標準：</a:t>
            </a:r>
            <a:br>
              <a:rPr lang="en-US" altLang="zh-TW" sz="800">
                <a:solidFill>
                  <a:schemeClr val="bg1"/>
                </a:solidFill>
              </a:rPr>
            </a:br>
            <a:r>
              <a:rPr lang="en-US" altLang="zh-TW" sz="800" err="1">
                <a:solidFill>
                  <a:schemeClr val="bg1"/>
                </a:solidFill>
              </a:rPr>
              <a:t>fio</a:t>
            </a:r>
            <a:r>
              <a:rPr lang="en-US" altLang="zh-TW" sz="800">
                <a:solidFill>
                  <a:schemeClr val="bg1"/>
                </a:solidFill>
              </a:rPr>
              <a:t> --direct=1 --</a:t>
            </a:r>
            <a:r>
              <a:rPr lang="en-US" altLang="zh-TW" sz="800" err="1">
                <a:solidFill>
                  <a:schemeClr val="bg1"/>
                </a:solidFill>
              </a:rPr>
              <a:t>rw</a:t>
            </a:r>
            <a:r>
              <a:rPr lang="en-US" altLang="zh-TW" sz="800">
                <a:solidFill>
                  <a:schemeClr val="bg1"/>
                </a:solidFill>
              </a:rPr>
              <a:t>=write --</a:t>
            </a:r>
            <a:r>
              <a:rPr lang="en-US" altLang="zh-TW" sz="800" err="1">
                <a:solidFill>
                  <a:schemeClr val="bg1"/>
                </a:solidFill>
              </a:rPr>
              <a:t>bs</a:t>
            </a:r>
            <a:r>
              <a:rPr lang="en-US" altLang="zh-TW" sz="800">
                <a:solidFill>
                  <a:schemeClr val="bg1"/>
                </a:solidFill>
              </a:rPr>
              <a:t>=1M --runtime=180 --size=32G --name=test-write --</a:t>
            </a:r>
            <a:r>
              <a:rPr lang="en-US" altLang="zh-TW" sz="800" err="1">
                <a:solidFill>
                  <a:schemeClr val="bg1"/>
                </a:solidFill>
              </a:rPr>
              <a:t>ioengine</a:t>
            </a:r>
            <a:r>
              <a:rPr lang="en-US" altLang="zh-TW" sz="800">
                <a:solidFill>
                  <a:schemeClr val="bg1"/>
                </a:solidFill>
              </a:rPr>
              <a:t>=</a:t>
            </a:r>
            <a:r>
              <a:rPr lang="en-US" altLang="zh-TW" sz="800" err="1">
                <a:solidFill>
                  <a:schemeClr val="bg1"/>
                </a:solidFill>
              </a:rPr>
              <a:t>libaio</a:t>
            </a:r>
            <a:r>
              <a:rPr lang="en-US" altLang="zh-TW" sz="800">
                <a:solidFill>
                  <a:schemeClr val="bg1"/>
                </a:solidFill>
              </a:rPr>
              <a:t> --</a:t>
            </a:r>
            <a:r>
              <a:rPr lang="en-US" altLang="zh-TW" sz="800" err="1">
                <a:solidFill>
                  <a:schemeClr val="bg1"/>
                </a:solidFill>
              </a:rPr>
              <a:t>iodepth</a:t>
            </a:r>
            <a:r>
              <a:rPr lang="en-US" altLang="zh-TW" sz="800">
                <a:solidFill>
                  <a:schemeClr val="bg1"/>
                </a:solidFill>
              </a:rPr>
              <a:t>=1</a:t>
            </a:r>
            <a:br>
              <a:rPr lang="en-US" altLang="zh-TW" sz="800">
                <a:solidFill>
                  <a:schemeClr val="bg1"/>
                </a:solidFill>
              </a:rPr>
            </a:br>
            <a:r>
              <a:rPr lang="en-US" altLang="zh-TW" sz="800" err="1">
                <a:solidFill>
                  <a:schemeClr val="bg1"/>
                </a:solidFill>
              </a:rPr>
              <a:t>fio</a:t>
            </a:r>
            <a:r>
              <a:rPr lang="en-US" altLang="zh-TW" sz="800">
                <a:solidFill>
                  <a:schemeClr val="bg1"/>
                </a:solidFill>
              </a:rPr>
              <a:t> --direct=0 --</a:t>
            </a:r>
            <a:r>
              <a:rPr lang="en-US" altLang="zh-TW" sz="800" err="1">
                <a:solidFill>
                  <a:schemeClr val="bg1"/>
                </a:solidFill>
              </a:rPr>
              <a:t>rw</a:t>
            </a:r>
            <a:r>
              <a:rPr lang="en-US" altLang="zh-TW" sz="800">
                <a:solidFill>
                  <a:schemeClr val="bg1"/>
                </a:solidFill>
              </a:rPr>
              <a:t>=</a:t>
            </a:r>
            <a:r>
              <a:rPr lang="en-US" altLang="zh-TW" sz="800" err="1">
                <a:solidFill>
                  <a:schemeClr val="bg1"/>
                </a:solidFill>
              </a:rPr>
              <a:t>randwrite</a:t>
            </a:r>
            <a:r>
              <a:rPr lang="en-US" altLang="zh-TW" sz="800">
                <a:solidFill>
                  <a:schemeClr val="bg1"/>
                </a:solidFill>
              </a:rPr>
              <a:t> --</a:t>
            </a:r>
            <a:r>
              <a:rPr lang="en-US" altLang="zh-TW" sz="800" err="1">
                <a:solidFill>
                  <a:schemeClr val="bg1"/>
                </a:solidFill>
              </a:rPr>
              <a:t>bs</a:t>
            </a:r>
            <a:r>
              <a:rPr lang="en-US" altLang="zh-TW" sz="800">
                <a:solidFill>
                  <a:schemeClr val="bg1"/>
                </a:solidFill>
              </a:rPr>
              <a:t>=4K --runtime=180 --size=32G --name=test-write --</a:t>
            </a:r>
            <a:r>
              <a:rPr lang="en-US" altLang="zh-TW" sz="800" err="1">
                <a:solidFill>
                  <a:schemeClr val="bg1"/>
                </a:solidFill>
              </a:rPr>
              <a:t>ioengine</a:t>
            </a:r>
            <a:r>
              <a:rPr lang="en-US" altLang="zh-TW" sz="800">
                <a:solidFill>
                  <a:schemeClr val="bg1"/>
                </a:solidFill>
              </a:rPr>
              <a:t>=</a:t>
            </a:r>
            <a:r>
              <a:rPr lang="en-US" altLang="zh-TW" sz="800" err="1">
                <a:solidFill>
                  <a:schemeClr val="bg1"/>
                </a:solidFill>
              </a:rPr>
              <a:t>libaio</a:t>
            </a:r>
            <a:r>
              <a:rPr lang="en-US" altLang="zh-TW" sz="800">
                <a:solidFill>
                  <a:schemeClr val="bg1"/>
                </a:solidFill>
              </a:rPr>
              <a:t> --</a:t>
            </a:r>
            <a:r>
              <a:rPr lang="en-US" altLang="zh-TW" sz="800" err="1">
                <a:solidFill>
                  <a:schemeClr val="bg1"/>
                </a:solidFill>
              </a:rPr>
              <a:t>numjobs</a:t>
            </a:r>
            <a:r>
              <a:rPr lang="en-US" altLang="zh-TW" sz="800">
                <a:solidFill>
                  <a:schemeClr val="bg1"/>
                </a:solidFill>
              </a:rPr>
              <a:t>=1 --</a:t>
            </a:r>
            <a:r>
              <a:rPr lang="en-US" altLang="zh-TW" sz="800" err="1">
                <a:solidFill>
                  <a:schemeClr val="bg1"/>
                </a:solidFill>
              </a:rPr>
              <a:t>iodepth</a:t>
            </a:r>
            <a:r>
              <a:rPr lang="en-US" altLang="zh-TW" sz="800">
                <a:solidFill>
                  <a:schemeClr val="bg1"/>
                </a:solidFill>
              </a:rPr>
              <a:t>=1 --</a:t>
            </a:r>
            <a:r>
              <a:rPr lang="en-US" altLang="zh-TW" sz="800" err="1">
                <a:solidFill>
                  <a:schemeClr val="bg1"/>
                </a:solidFill>
              </a:rPr>
              <a:t>refill_buffers</a:t>
            </a:r>
            <a:r>
              <a:rPr lang="en-US" altLang="zh-TW" sz="800">
                <a:solidFill>
                  <a:schemeClr val="bg1"/>
                </a:solidFill>
              </a:rPr>
              <a:t> --</a:t>
            </a:r>
            <a:r>
              <a:rPr lang="en-US" altLang="zh-TW" sz="800" err="1">
                <a:solidFill>
                  <a:schemeClr val="bg1"/>
                </a:solidFill>
              </a:rPr>
              <a:t>group_reporting</a:t>
            </a:r>
            <a:endParaRPr lang="zh-TW" altLang="en-US" sz="800" b="1">
              <a:solidFill>
                <a:schemeClr val="bg1"/>
              </a:solidFill>
              <a:latin typeface="微軟正黑體" pitchFamily="34" charset="-120"/>
              <a:ea typeface="微軟正黑體" pitchFamily="34" charset="-120"/>
            </a:endParaRPr>
          </a:p>
          <a:p>
            <a:pPr>
              <a:defRPr/>
            </a:pPr>
            <a:endParaRPr lang="zh-TW" altLang="en-US" sz="800" b="1">
              <a:solidFill>
                <a:schemeClr val="bg1"/>
              </a:solidFill>
              <a:latin typeface="微軟正黑體" pitchFamily="34" charset="-120"/>
              <a:ea typeface="微軟正黑體" pitchFamily="34" charset="-120"/>
            </a:endParaRPr>
          </a:p>
        </p:txBody>
      </p:sp>
      <p:grpSp>
        <p:nvGrpSpPr>
          <p:cNvPr id="46" name="群組 45">
            <a:extLst>
              <a:ext uri="{FF2B5EF4-FFF2-40B4-BE49-F238E27FC236}">
                <a16:creationId xmlns:a16="http://schemas.microsoft.com/office/drawing/2014/main" id="{5BC9C304-A0A2-4FA5-9C8B-172C6F22BF90}"/>
              </a:ext>
            </a:extLst>
          </p:cNvPr>
          <p:cNvGrpSpPr/>
          <p:nvPr/>
        </p:nvGrpSpPr>
        <p:grpSpPr>
          <a:xfrm>
            <a:off x="790334" y="1957125"/>
            <a:ext cx="2816849" cy="2492123"/>
            <a:chOff x="3676323" y="1952645"/>
            <a:chExt cx="2816849" cy="2492123"/>
          </a:xfrm>
        </p:grpSpPr>
        <p:sp>
          <p:nvSpPr>
            <p:cNvPr id="10" name="圓角矩形 108">
              <a:extLst>
                <a:ext uri="{FF2B5EF4-FFF2-40B4-BE49-F238E27FC236}">
                  <a16:creationId xmlns:a16="http://schemas.microsoft.com/office/drawing/2014/main" id="{D966AB99-17A7-4F97-AABB-7DC8EA239889}"/>
                </a:ext>
              </a:extLst>
            </p:cNvPr>
            <p:cNvSpPr/>
            <p:nvPr/>
          </p:nvSpPr>
          <p:spPr>
            <a:xfrm rot="5400000">
              <a:off x="5250728" y="2685969"/>
              <a:ext cx="91549" cy="2376264"/>
            </a:xfrm>
            <a:prstGeom prst="roundRect">
              <a:avLst>
                <a:gd name="adj" fmla="val 0"/>
              </a:avLst>
            </a:prstGeom>
            <a:gradFill flip="none" rotWithShape="1">
              <a:gsLst>
                <a:gs pos="0">
                  <a:schemeClr val="bg1">
                    <a:lumMod val="50000"/>
                    <a:alpha val="32000"/>
                  </a:schemeClr>
                </a:gs>
                <a:gs pos="80000">
                  <a:schemeClr val="bg1">
                    <a:alpha val="32000"/>
                  </a:schemeClr>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solidFill>
                  <a:schemeClr val="bg1"/>
                </a:solidFill>
              </a:endParaRPr>
            </a:p>
          </p:txBody>
        </p:sp>
        <p:grpSp>
          <p:nvGrpSpPr>
            <p:cNvPr id="11" name="群組 10">
              <a:extLst>
                <a:ext uri="{FF2B5EF4-FFF2-40B4-BE49-F238E27FC236}">
                  <a16:creationId xmlns:a16="http://schemas.microsoft.com/office/drawing/2014/main" id="{1FDF7B3F-DDAE-4734-83EC-CD277BE54351}"/>
                </a:ext>
              </a:extLst>
            </p:cNvPr>
            <p:cNvGrpSpPr/>
            <p:nvPr/>
          </p:nvGrpSpPr>
          <p:grpSpPr>
            <a:xfrm>
              <a:off x="4108371" y="2077516"/>
              <a:ext cx="2384801" cy="1842360"/>
              <a:chOff x="1016031" y="1901060"/>
              <a:chExt cx="1899785" cy="1842360"/>
            </a:xfrm>
          </p:grpSpPr>
          <p:cxnSp>
            <p:nvCxnSpPr>
              <p:cNvPr id="12" name="Shape 317">
                <a:extLst>
                  <a:ext uri="{FF2B5EF4-FFF2-40B4-BE49-F238E27FC236}">
                    <a16:creationId xmlns:a16="http://schemas.microsoft.com/office/drawing/2014/main" id="{DCEAD7D6-D3D0-45F8-8185-F0450EF61108}"/>
                  </a:ext>
                </a:extLst>
              </p:cNvPr>
              <p:cNvCxnSpPr/>
              <p:nvPr/>
            </p:nvCxnSpPr>
            <p:spPr>
              <a:xfrm>
                <a:off x="1016031" y="3281434"/>
                <a:ext cx="1899783" cy="1862"/>
              </a:xfrm>
              <a:prstGeom prst="straightConnector1">
                <a:avLst/>
              </a:prstGeom>
              <a:noFill/>
              <a:ln w="9525" cap="flat" cmpd="sng">
                <a:solidFill>
                  <a:schemeClr val="bg1"/>
                </a:solidFill>
                <a:prstDash val="solid"/>
                <a:round/>
                <a:headEnd type="none" w="med" len="med"/>
                <a:tailEnd type="none" w="med" len="med"/>
              </a:ln>
            </p:spPr>
          </p:cxnSp>
          <p:cxnSp>
            <p:nvCxnSpPr>
              <p:cNvPr id="13" name="Shape 310">
                <a:extLst>
                  <a:ext uri="{FF2B5EF4-FFF2-40B4-BE49-F238E27FC236}">
                    <a16:creationId xmlns:a16="http://schemas.microsoft.com/office/drawing/2014/main" id="{EFB04D7B-831B-41AF-A823-FFF401988291}"/>
                  </a:ext>
                </a:extLst>
              </p:cNvPr>
              <p:cNvCxnSpPr/>
              <p:nvPr/>
            </p:nvCxnSpPr>
            <p:spPr>
              <a:xfrm>
                <a:off x="1016032" y="2361185"/>
                <a:ext cx="1899784" cy="1862"/>
              </a:xfrm>
              <a:prstGeom prst="straightConnector1">
                <a:avLst/>
              </a:prstGeom>
              <a:noFill/>
              <a:ln w="9525" cap="flat" cmpd="sng">
                <a:solidFill>
                  <a:schemeClr val="bg1"/>
                </a:solidFill>
                <a:prstDash val="solid"/>
                <a:round/>
                <a:headEnd type="none" w="med" len="med"/>
                <a:tailEnd type="none" w="med" len="med"/>
              </a:ln>
            </p:spPr>
          </p:cxnSp>
          <p:cxnSp>
            <p:nvCxnSpPr>
              <p:cNvPr id="14" name="Shape 313">
                <a:extLst>
                  <a:ext uri="{FF2B5EF4-FFF2-40B4-BE49-F238E27FC236}">
                    <a16:creationId xmlns:a16="http://schemas.microsoft.com/office/drawing/2014/main" id="{13528582-56AC-4192-8973-F69ED6C41119}"/>
                  </a:ext>
                </a:extLst>
              </p:cNvPr>
              <p:cNvCxnSpPr/>
              <p:nvPr/>
            </p:nvCxnSpPr>
            <p:spPr>
              <a:xfrm>
                <a:off x="1016032" y="2821310"/>
                <a:ext cx="1899784" cy="1862"/>
              </a:xfrm>
              <a:prstGeom prst="straightConnector1">
                <a:avLst/>
              </a:prstGeom>
              <a:noFill/>
              <a:ln w="9525" cap="flat" cmpd="sng">
                <a:solidFill>
                  <a:schemeClr val="bg1"/>
                </a:solidFill>
                <a:prstDash val="solid"/>
                <a:round/>
                <a:headEnd type="none" w="med" len="med"/>
                <a:tailEnd type="none" w="med" len="med"/>
              </a:ln>
            </p:spPr>
          </p:cxnSp>
          <p:cxnSp>
            <p:nvCxnSpPr>
              <p:cNvPr id="15" name="Shape 310">
                <a:extLst>
                  <a:ext uri="{FF2B5EF4-FFF2-40B4-BE49-F238E27FC236}">
                    <a16:creationId xmlns:a16="http://schemas.microsoft.com/office/drawing/2014/main" id="{5F0CFD49-1DFA-4CEC-93C4-7C3972D1E42B}"/>
                  </a:ext>
                </a:extLst>
              </p:cNvPr>
              <p:cNvCxnSpPr/>
              <p:nvPr/>
            </p:nvCxnSpPr>
            <p:spPr>
              <a:xfrm>
                <a:off x="1016032" y="1901060"/>
                <a:ext cx="1899784" cy="1862"/>
              </a:xfrm>
              <a:prstGeom prst="straightConnector1">
                <a:avLst/>
              </a:prstGeom>
              <a:noFill/>
              <a:ln w="9525" cap="flat" cmpd="sng">
                <a:solidFill>
                  <a:schemeClr val="bg1"/>
                </a:solidFill>
                <a:prstDash val="solid"/>
                <a:round/>
                <a:headEnd type="none" w="med" len="med"/>
                <a:tailEnd type="none" w="med" len="med"/>
              </a:ln>
            </p:spPr>
          </p:cxnSp>
          <p:cxnSp>
            <p:nvCxnSpPr>
              <p:cNvPr id="16" name="Shape 317">
                <a:extLst>
                  <a:ext uri="{FF2B5EF4-FFF2-40B4-BE49-F238E27FC236}">
                    <a16:creationId xmlns:a16="http://schemas.microsoft.com/office/drawing/2014/main" id="{257C378A-835C-461E-8BAE-9EF13412E82F}"/>
                  </a:ext>
                </a:extLst>
              </p:cNvPr>
              <p:cNvCxnSpPr/>
              <p:nvPr/>
            </p:nvCxnSpPr>
            <p:spPr>
              <a:xfrm>
                <a:off x="1016031" y="3741558"/>
                <a:ext cx="1899783" cy="1862"/>
              </a:xfrm>
              <a:prstGeom prst="straightConnector1">
                <a:avLst/>
              </a:prstGeom>
              <a:noFill/>
              <a:ln w="9525" cap="flat" cmpd="sng">
                <a:solidFill>
                  <a:schemeClr val="bg1"/>
                </a:solidFill>
                <a:prstDash val="solid"/>
                <a:round/>
                <a:headEnd type="none" w="med" len="med"/>
                <a:tailEnd type="none" w="med" len="med"/>
              </a:ln>
            </p:spPr>
          </p:cxnSp>
        </p:grpSp>
        <p:sp>
          <p:nvSpPr>
            <p:cNvPr id="17" name="Shape 309">
              <a:extLst>
                <a:ext uri="{FF2B5EF4-FFF2-40B4-BE49-F238E27FC236}">
                  <a16:creationId xmlns:a16="http://schemas.microsoft.com/office/drawing/2014/main" id="{C20DFC01-0878-47FF-A568-E89AAE790339}"/>
                </a:ext>
              </a:extLst>
            </p:cNvPr>
            <p:cNvSpPr txBox="1"/>
            <p:nvPr/>
          </p:nvSpPr>
          <p:spPr>
            <a:xfrm>
              <a:off x="3676323" y="2857322"/>
              <a:ext cx="563863" cy="3723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9F5900"/>
                </a:buClr>
                <a:buSzPct val="25000"/>
                <a:buFont typeface="Arial"/>
                <a:buNone/>
              </a:pPr>
              <a:r>
                <a:rPr lang="en-US" altLang="zh-TW" sz="1050">
                  <a:solidFill>
                    <a:schemeClr val="bg1"/>
                  </a:solidFill>
                </a:rPr>
                <a:t>200</a:t>
              </a:r>
              <a:endParaRPr lang="zh-TW" sz="1050" b="0" i="0" u="none" strike="noStrike" cap="none">
                <a:solidFill>
                  <a:schemeClr val="bg1"/>
                </a:solidFill>
                <a:latin typeface="Arial"/>
                <a:ea typeface="Arial"/>
                <a:cs typeface="Arial"/>
                <a:sym typeface="Arial"/>
              </a:endParaRPr>
            </a:p>
          </p:txBody>
        </p:sp>
        <p:sp>
          <p:nvSpPr>
            <p:cNvPr id="18" name="Shape 312">
              <a:extLst>
                <a:ext uri="{FF2B5EF4-FFF2-40B4-BE49-F238E27FC236}">
                  <a16:creationId xmlns:a16="http://schemas.microsoft.com/office/drawing/2014/main" id="{6ECFCDFE-AED0-491F-A95C-93773462B09F}"/>
                </a:ext>
              </a:extLst>
            </p:cNvPr>
            <p:cNvSpPr txBox="1"/>
            <p:nvPr/>
          </p:nvSpPr>
          <p:spPr>
            <a:xfrm>
              <a:off x="3676323" y="3324270"/>
              <a:ext cx="504056" cy="250156"/>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9F5900"/>
                </a:buClr>
                <a:buSzPct val="25000"/>
                <a:buFont typeface="Arial"/>
                <a:buNone/>
              </a:pPr>
              <a:r>
                <a:rPr lang="en-US" altLang="zh-TW" sz="1050" b="0" i="0" u="none" strike="noStrike" cap="none">
                  <a:solidFill>
                    <a:schemeClr val="bg1"/>
                  </a:solidFill>
                  <a:latin typeface="Arial"/>
                  <a:ea typeface="Arial"/>
                  <a:cs typeface="Arial"/>
                  <a:sym typeface="Arial"/>
                </a:rPr>
                <a:t>100</a:t>
              </a:r>
              <a:endParaRPr lang="zh-TW" sz="1050" b="0" i="0" u="none" strike="noStrike" cap="none">
                <a:solidFill>
                  <a:schemeClr val="bg1"/>
                </a:solidFill>
                <a:latin typeface="Arial"/>
                <a:ea typeface="Arial"/>
                <a:cs typeface="Arial"/>
                <a:sym typeface="Arial"/>
              </a:endParaRPr>
            </a:p>
          </p:txBody>
        </p:sp>
        <p:grpSp>
          <p:nvGrpSpPr>
            <p:cNvPr id="19" name="群組 18">
              <a:extLst>
                <a:ext uri="{FF2B5EF4-FFF2-40B4-BE49-F238E27FC236}">
                  <a16:creationId xmlns:a16="http://schemas.microsoft.com/office/drawing/2014/main" id="{7B44D001-9B02-4610-AEB8-D4CE4A8750A6}"/>
                </a:ext>
              </a:extLst>
            </p:cNvPr>
            <p:cNvGrpSpPr/>
            <p:nvPr/>
          </p:nvGrpSpPr>
          <p:grpSpPr>
            <a:xfrm>
              <a:off x="4180379" y="2397299"/>
              <a:ext cx="504056" cy="1516406"/>
              <a:chOff x="971600" y="2220843"/>
              <a:chExt cx="504056" cy="1516406"/>
            </a:xfrm>
          </p:grpSpPr>
          <p:sp>
            <p:nvSpPr>
              <p:cNvPr id="20" name="Shape 318">
                <a:extLst>
                  <a:ext uri="{FF2B5EF4-FFF2-40B4-BE49-F238E27FC236}">
                    <a16:creationId xmlns:a16="http://schemas.microsoft.com/office/drawing/2014/main" id="{E74AFEC2-9E76-44C6-A204-BEFB9B18AC5E}"/>
                  </a:ext>
                </a:extLst>
              </p:cNvPr>
              <p:cNvSpPr/>
              <p:nvPr/>
            </p:nvSpPr>
            <p:spPr>
              <a:xfrm>
                <a:off x="1075904" y="2220843"/>
                <a:ext cx="325793" cy="1516406"/>
              </a:xfrm>
              <a:prstGeom prst="rect">
                <a:avLst/>
              </a:prstGeom>
              <a:solidFill>
                <a:srgbClr val="C42C6A"/>
              </a:solidFill>
              <a:ln>
                <a:noFill/>
              </a:ln>
              <a:scene3d>
                <a:camera prst="orthographicFront"/>
                <a:lightRig rig="threePt" dir="t"/>
              </a:scene3d>
              <a:sp3d>
                <a:bevelT/>
              </a:sp3d>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1" name="Shape 322">
                <a:extLst>
                  <a:ext uri="{FF2B5EF4-FFF2-40B4-BE49-F238E27FC236}">
                    <a16:creationId xmlns:a16="http://schemas.microsoft.com/office/drawing/2014/main" id="{546D6498-093F-400A-8F67-98ED081ADB28}"/>
                  </a:ext>
                </a:extLst>
              </p:cNvPr>
              <p:cNvSpPr txBox="1"/>
              <p:nvPr/>
            </p:nvSpPr>
            <p:spPr>
              <a:xfrm>
                <a:off x="971600" y="2231384"/>
                <a:ext cx="504056" cy="276899"/>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en-US" altLang="zh-TW" sz="1000" b="1" i="0" u="none" strike="noStrike" cap="none">
                    <a:solidFill>
                      <a:schemeClr val="lt1"/>
                    </a:solidFill>
                    <a:latin typeface="Arial"/>
                    <a:ea typeface="Arial"/>
                    <a:cs typeface="Arial"/>
                    <a:sym typeface="Arial"/>
                  </a:rPr>
                  <a:t>306</a:t>
                </a:r>
                <a:endParaRPr lang="zh-TW" sz="1000" b="1" i="0" u="none" strike="noStrike" cap="none">
                  <a:solidFill>
                    <a:schemeClr val="lt1"/>
                  </a:solidFill>
                  <a:latin typeface="Arial"/>
                  <a:ea typeface="Arial"/>
                  <a:cs typeface="Arial"/>
                  <a:sym typeface="Arial"/>
                </a:endParaRPr>
              </a:p>
            </p:txBody>
          </p:sp>
        </p:grpSp>
        <p:grpSp>
          <p:nvGrpSpPr>
            <p:cNvPr id="22" name="群組 21">
              <a:extLst>
                <a:ext uri="{FF2B5EF4-FFF2-40B4-BE49-F238E27FC236}">
                  <a16:creationId xmlns:a16="http://schemas.microsoft.com/office/drawing/2014/main" id="{5F00D7E5-3102-4EC4-B613-DAA3254E74BF}"/>
                </a:ext>
              </a:extLst>
            </p:cNvPr>
            <p:cNvGrpSpPr/>
            <p:nvPr/>
          </p:nvGrpSpPr>
          <p:grpSpPr>
            <a:xfrm>
              <a:off x="4602790" y="2856832"/>
              <a:ext cx="432048" cy="1056832"/>
              <a:chOff x="1394011" y="2680376"/>
              <a:chExt cx="432048" cy="1056832"/>
            </a:xfrm>
          </p:grpSpPr>
          <p:sp>
            <p:nvSpPr>
              <p:cNvPr id="23" name="Shape 319">
                <a:extLst>
                  <a:ext uri="{FF2B5EF4-FFF2-40B4-BE49-F238E27FC236}">
                    <a16:creationId xmlns:a16="http://schemas.microsoft.com/office/drawing/2014/main" id="{5EA2C235-B826-49AB-A641-87C3CC4225EE}"/>
                  </a:ext>
                </a:extLst>
              </p:cNvPr>
              <p:cNvSpPr/>
              <p:nvPr/>
            </p:nvSpPr>
            <p:spPr>
              <a:xfrm>
                <a:off x="1463446" y="2680376"/>
                <a:ext cx="312453" cy="1056832"/>
              </a:xfrm>
              <a:prstGeom prst="rect">
                <a:avLst/>
              </a:prstGeom>
              <a:solidFill>
                <a:srgbClr val="C42C6A"/>
              </a:solidFill>
              <a:ln>
                <a:noFill/>
              </a:ln>
              <a:scene3d>
                <a:camera prst="orthographicFront"/>
                <a:lightRig rig="threePt" dir="t"/>
              </a:scene3d>
              <a:sp3d>
                <a:bevelT/>
              </a:sp3d>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4" name="Shape 323">
                <a:extLst>
                  <a:ext uri="{FF2B5EF4-FFF2-40B4-BE49-F238E27FC236}">
                    <a16:creationId xmlns:a16="http://schemas.microsoft.com/office/drawing/2014/main" id="{DAA5AB55-5E41-4738-AF2A-D6A9E723DF59}"/>
                  </a:ext>
                </a:extLst>
              </p:cNvPr>
              <p:cNvSpPr txBox="1"/>
              <p:nvPr/>
            </p:nvSpPr>
            <p:spPr>
              <a:xfrm>
                <a:off x="1394011" y="2680866"/>
                <a:ext cx="432048" cy="2340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en-US" altLang="zh-TW" sz="1000" b="1" i="0" u="none" strike="noStrike" cap="none">
                    <a:solidFill>
                      <a:schemeClr val="lt1"/>
                    </a:solidFill>
                    <a:latin typeface="Arial"/>
                    <a:ea typeface="Arial"/>
                    <a:cs typeface="Arial"/>
                    <a:sym typeface="Arial"/>
                  </a:rPr>
                  <a:t>211</a:t>
                </a:r>
                <a:endParaRPr lang="zh-TW" sz="1000" b="1" i="0" u="none" strike="noStrike" cap="none">
                  <a:solidFill>
                    <a:schemeClr val="lt1"/>
                  </a:solidFill>
                  <a:latin typeface="Arial"/>
                  <a:ea typeface="Arial"/>
                  <a:cs typeface="Arial"/>
                  <a:sym typeface="Arial"/>
                </a:endParaRPr>
              </a:p>
            </p:txBody>
          </p:sp>
        </p:grpSp>
        <p:sp>
          <p:nvSpPr>
            <p:cNvPr id="25" name="Shape 324">
              <a:extLst>
                <a:ext uri="{FF2B5EF4-FFF2-40B4-BE49-F238E27FC236}">
                  <a16:creationId xmlns:a16="http://schemas.microsoft.com/office/drawing/2014/main" id="{4D44A510-B420-4EB3-9C45-19C95E7B07D8}"/>
                </a:ext>
              </a:extLst>
            </p:cNvPr>
            <p:cNvSpPr txBox="1"/>
            <p:nvPr/>
          </p:nvSpPr>
          <p:spPr>
            <a:xfrm>
              <a:off x="3676323" y="2388166"/>
              <a:ext cx="432048" cy="3000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9F5900"/>
                </a:buClr>
                <a:buSzPct val="25000"/>
                <a:buFont typeface="Arial"/>
                <a:buNone/>
              </a:pPr>
              <a:r>
                <a:rPr lang="en-US" altLang="zh-TW" sz="1050">
                  <a:solidFill>
                    <a:schemeClr val="bg1"/>
                  </a:solidFill>
                </a:rPr>
                <a:t>300</a:t>
              </a:r>
              <a:endParaRPr lang="zh-TW" sz="1050" b="0" i="0" u="none" strike="noStrike" cap="none">
                <a:solidFill>
                  <a:schemeClr val="bg1"/>
                </a:solidFill>
                <a:latin typeface="Arial"/>
                <a:ea typeface="Arial"/>
                <a:cs typeface="Arial"/>
                <a:sym typeface="Arial"/>
              </a:endParaRPr>
            </a:p>
          </p:txBody>
        </p:sp>
        <p:sp>
          <p:nvSpPr>
            <p:cNvPr id="26" name="Shape 341">
              <a:extLst>
                <a:ext uri="{FF2B5EF4-FFF2-40B4-BE49-F238E27FC236}">
                  <a16:creationId xmlns:a16="http://schemas.microsoft.com/office/drawing/2014/main" id="{12C09BFF-D2A1-4913-9751-83CDFF53D306}"/>
                </a:ext>
              </a:extLst>
            </p:cNvPr>
            <p:cNvSpPr/>
            <p:nvPr/>
          </p:nvSpPr>
          <p:spPr>
            <a:xfrm>
              <a:off x="5836563" y="2989278"/>
              <a:ext cx="307235" cy="936827"/>
            </a:xfrm>
            <a:prstGeom prst="rect">
              <a:avLst/>
            </a:prstGeom>
            <a:solidFill>
              <a:srgbClr val="5B8DF1"/>
            </a:solidFill>
            <a:ln>
              <a:noFill/>
            </a:ln>
            <a:scene3d>
              <a:camera prst="orthographicFront"/>
              <a:lightRig rig="threePt" dir="t"/>
            </a:scene3d>
            <a:sp3d>
              <a:bevelT/>
            </a:sp3d>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grpSp>
          <p:nvGrpSpPr>
            <p:cNvPr id="27" name="群組 26">
              <a:extLst>
                <a:ext uri="{FF2B5EF4-FFF2-40B4-BE49-F238E27FC236}">
                  <a16:creationId xmlns:a16="http://schemas.microsoft.com/office/drawing/2014/main" id="{12448A78-A205-4B27-9C92-E42DA505F940}"/>
                </a:ext>
              </a:extLst>
            </p:cNvPr>
            <p:cNvGrpSpPr/>
            <p:nvPr/>
          </p:nvGrpSpPr>
          <p:grpSpPr>
            <a:xfrm>
              <a:off x="5340222" y="2244150"/>
              <a:ext cx="504056" cy="1681996"/>
              <a:chOff x="1843411" y="1946296"/>
              <a:chExt cx="504056" cy="1681996"/>
            </a:xfrm>
          </p:grpSpPr>
          <p:sp>
            <p:nvSpPr>
              <p:cNvPr id="28" name="Shape 340">
                <a:extLst>
                  <a:ext uri="{FF2B5EF4-FFF2-40B4-BE49-F238E27FC236}">
                    <a16:creationId xmlns:a16="http://schemas.microsoft.com/office/drawing/2014/main" id="{1842F37C-9A3F-4489-A00B-51D026494999}"/>
                  </a:ext>
                </a:extLst>
              </p:cNvPr>
              <p:cNvSpPr/>
              <p:nvPr/>
            </p:nvSpPr>
            <p:spPr>
              <a:xfrm>
                <a:off x="1935441" y="1946296"/>
                <a:ext cx="319779" cy="1681996"/>
              </a:xfrm>
              <a:prstGeom prst="rect">
                <a:avLst/>
              </a:prstGeom>
              <a:solidFill>
                <a:srgbClr val="5B8DF1"/>
              </a:solidFill>
              <a:ln>
                <a:noFill/>
              </a:ln>
              <a:scene3d>
                <a:camera prst="orthographicFront"/>
                <a:lightRig rig="threePt" dir="t"/>
              </a:scene3d>
              <a:sp3d>
                <a:bevelT/>
              </a:sp3d>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9" name="Shape 342">
                <a:extLst>
                  <a:ext uri="{FF2B5EF4-FFF2-40B4-BE49-F238E27FC236}">
                    <a16:creationId xmlns:a16="http://schemas.microsoft.com/office/drawing/2014/main" id="{CCBF9E72-23C7-44B1-84CF-D2F7D59FA680}"/>
                  </a:ext>
                </a:extLst>
              </p:cNvPr>
              <p:cNvSpPr txBox="1"/>
              <p:nvPr/>
            </p:nvSpPr>
            <p:spPr>
              <a:xfrm>
                <a:off x="1843411" y="1955023"/>
                <a:ext cx="504056" cy="276899"/>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en-US" altLang="zh-TW" sz="1000" b="1" i="0" u="none" strike="noStrike" cap="none">
                    <a:solidFill>
                      <a:schemeClr val="lt1"/>
                    </a:solidFill>
                    <a:latin typeface="Arial"/>
                    <a:ea typeface="Arial"/>
                    <a:cs typeface="Arial"/>
                    <a:sym typeface="Arial"/>
                  </a:rPr>
                  <a:t>353</a:t>
                </a:r>
                <a:endParaRPr lang="zh-TW" sz="1000" b="1" i="0" u="none" strike="noStrike" cap="none">
                  <a:solidFill>
                    <a:schemeClr val="lt1"/>
                  </a:solidFill>
                  <a:latin typeface="Arial"/>
                  <a:ea typeface="Arial"/>
                  <a:cs typeface="Arial"/>
                  <a:sym typeface="Arial"/>
                </a:endParaRPr>
              </a:p>
            </p:txBody>
          </p:sp>
        </p:grpSp>
        <p:sp>
          <p:nvSpPr>
            <p:cNvPr id="30" name="Shape 343">
              <a:extLst>
                <a:ext uri="{FF2B5EF4-FFF2-40B4-BE49-F238E27FC236}">
                  <a16:creationId xmlns:a16="http://schemas.microsoft.com/office/drawing/2014/main" id="{965F4B84-2613-443B-8611-204D78CC6AF2}"/>
                </a:ext>
              </a:extLst>
            </p:cNvPr>
            <p:cNvSpPr txBox="1"/>
            <p:nvPr/>
          </p:nvSpPr>
          <p:spPr>
            <a:xfrm>
              <a:off x="5775931" y="2992766"/>
              <a:ext cx="432048" cy="234000"/>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en-US" altLang="zh-TW" sz="1000" b="1" i="0" u="none" strike="noStrike" cap="none">
                  <a:solidFill>
                    <a:schemeClr val="bg1"/>
                  </a:solidFill>
                  <a:latin typeface="Arial"/>
                  <a:ea typeface="Arial"/>
                  <a:cs typeface="Arial"/>
                  <a:sym typeface="Arial"/>
                </a:rPr>
                <a:t>204</a:t>
              </a:r>
              <a:endParaRPr lang="zh-TW" sz="1000" b="1" i="0" u="none" strike="noStrike" cap="none">
                <a:solidFill>
                  <a:schemeClr val="bg1"/>
                </a:solidFill>
                <a:latin typeface="Arial"/>
                <a:ea typeface="Arial"/>
                <a:cs typeface="Arial"/>
                <a:sym typeface="Arial"/>
              </a:endParaRPr>
            </a:p>
          </p:txBody>
        </p:sp>
        <p:sp>
          <p:nvSpPr>
            <p:cNvPr id="31" name="Shape 348">
              <a:extLst>
                <a:ext uri="{FF2B5EF4-FFF2-40B4-BE49-F238E27FC236}">
                  <a16:creationId xmlns:a16="http://schemas.microsoft.com/office/drawing/2014/main" id="{D212F81C-DBD1-4036-8491-CAC6D3B395D4}"/>
                </a:ext>
              </a:extLst>
            </p:cNvPr>
            <p:cNvSpPr txBox="1"/>
            <p:nvPr/>
          </p:nvSpPr>
          <p:spPr>
            <a:xfrm>
              <a:off x="5451744" y="4116358"/>
              <a:ext cx="648374" cy="30777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zh-TW" sz="1200" b="1" i="0" u="none" strike="noStrike" cap="none">
                  <a:solidFill>
                    <a:srgbClr val="5B8DF1"/>
                  </a:solidFill>
                  <a:latin typeface="Arial"/>
                  <a:ea typeface="Arial"/>
                  <a:cs typeface="Arial"/>
                  <a:sym typeface="Arial"/>
                </a:rPr>
                <a:t>T</a:t>
              </a:r>
              <a:r>
                <a:rPr lang="en-US" altLang="zh-TW" sz="1200" b="1" i="0" u="none" strike="noStrike" cap="none">
                  <a:solidFill>
                    <a:srgbClr val="5B8DF1"/>
                  </a:solidFill>
                  <a:latin typeface="Arial"/>
                  <a:ea typeface="Arial"/>
                  <a:cs typeface="Arial"/>
                  <a:sym typeface="Arial"/>
                </a:rPr>
                <a:t>R004</a:t>
              </a:r>
              <a:endParaRPr lang="zh-TW" sz="1200" b="1" i="0" u="none" strike="noStrike" cap="none">
                <a:solidFill>
                  <a:srgbClr val="5B8DF1"/>
                </a:solidFill>
                <a:latin typeface="Arial"/>
                <a:ea typeface="Arial"/>
                <a:cs typeface="Arial"/>
                <a:sym typeface="Arial"/>
              </a:endParaRPr>
            </a:p>
          </p:txBody>
        </p:sp>
        <p:sp>
          <p:nvSpPr>
            <p:cNvPr id="32" name="Shape 349">
              <a:extLst>
                <a:ext uri="{FF2B5EF4-FFF2-40B4-BE49-F238E27FC236}">
                  <a16:creationId xmlns:a16="http://schemas.microsoft.com/office/drawing/2014/main" id="{348A28E8-6911-4176-8FE8-B921FCBFBF35}"/>
                </a:ext>
              </a:extLst>
            </p:cNvPr>
            <p:cNvSpPr txBox="1"/>
            <p:nvPr/>
          </p:nvSpPr>
          <p:spPr>
            <a:xfrm>
              <a:off x="4239407" y="4136968"/>
              <a:ext cx="862826" cy="307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altLang="zh-TW" sz="1100" b="1" i="0" u="none" strike="noStrike" cap="none">
                  <a:solidFill>
                    <a:srgbClr val="C42C6A"/>
                  </a:solidFill>
                  <a:latin typeface="Arial"/>
                  <a:ea typeface="Arial"/>
                  <a:cs typeface="Arial"/>
                  <a:sym typeface="Arial"/>
                </a:rPr>
                <a:t>UX-500P</a:t>
              </a:r>
              <a:endParaRPr lang="zh-TW" sz="1100" b="1" i="0" u="none" strike="noStrike" cap="none">
                <a:solidFill>
                  <a:srgbClr val="C42C6A"/>
                </a:solidFill>
                <a:latin typeface="Arial"/>
                <a:ea typeface="Arial"/>
                <a:cs typeface="Arial"/>
                <a:sym typeface="Arial"/>
              </a:endParaRPr>
            </a:p>
          </p:txBody>
        </p:sp>
        <p:sp>
          <p:nvSpPr>
            <p:cNvPr id="33" name="Shape 81">
              <a:extLst>
                <a:ext uri="{FF2B5EF4-FFF2-40B4-BE49-F238E27FC236}">
                  <a16:creationId xmlns:a16="http://schemas.microsoft.com/office/drawing/2014/main" id="{22F29FF1-0A08-4BDC-B76F-C403121B6F4D}"/>
                </a:ext>
              </a:extLst>
            </p:cNvPr>
            <p:cNvSpPr txBox="1"/>
            <p:nvPr/>
          </p:nvSpPr>
          <p:spPr>
            <a:xfrm>
              <a:off x="4108371" y="3919449"/>
              <a:ext cx="500066" cy="246299"/>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9F5900"/>
                </a:buClr>
                <a:buSzPct val="25000"/>
                <a:buFont typeface="Arial"/>
                <a:buNone/>
              </a:pPr>
              <a:r>
                <a:rPr lang="zh-TW" altLang="en-US" sz="1000" b="1">
                  <a:solidFill>
                    <a:schemeClr val="bg1"/>
                  </a:solidFill>
                  <a:latin typeface="微軟正黑體" pitchFamily="34" charset="-120"/>
                  <a:ea typeface="微軟正黑體" pitchFamily="34" charset="-120"/>
                </a:rPr>
                <a:t>讀取</a:t>
              </a:r>
              <a:endParaRPr lang="en-US" altLang="zh-TW" sz="1000" b="1" i="0" u="none" strike="noStrike" cap="none">
                <a:solidFill>
                  <a:schemeClr val="bg1"/>
                </a:solidFill>
                <a:latin typeface="微軟正黑體" pitchFamily="34" charset="-120"/>
                <a:ea typeface="微軟正黑體" pitchFamily="34" charset="-120"/>
                <a:sym typeface="Arial"/>
              </a:endParaRPr>
            </a:p>
          </p:txBody>
        </p:sp>
        <p:sp>
          <p:nvSpPr>
            <p:cNvPr id="34" name="Shape 82">
              <a:extLst>
                <a:ext uri="{FF2B5EF4-FFF2-40B4-BE49-F238E27FC236}">
                  <a16:creationId xmlns:a16="http://schemas.microsoft.com/office/drawing/2014/main" id="{D2D2845F-FD0B-4408-A8AB-2AAAA74507F4}"/>
                </a:ext>
              </a:extLst>
            </p:cNvPr>
            <p:cNvSpPr txBox="1"/>
            <p:nvPr/>
          </p:nvSpPr>
          <p:spPr>
            <a:xfrm>
              <a:off x="4540419" y="3919449"/>
              <a:ext cx="500066" cy="246299"/>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9F5900"/>
                </a:buClr>
                <a:buSzPct val="25000"/>
                <a:buFont typeface="Arial"/>
                <a:buNone/>
              </a:pPr>
              <a:r>
                <a:rPr lang="zh-TW" altLang="en-US" sz="1000" b="1">
                  <a:solidFill>
                    <a:schemeClr val="bg1"/>
                  </a:solidFill>
                  <a:latin typeface="微軟正黑體" pitchFamily="34" charset="-120"/>
                  <a:ea typeface="微軟正黑體" pitchFamily="34" charset="-120"/>
                </a:rPr>
                <a:t>寫入</a:t>
              </a:r>
              <a:endParaRPr lang="zh-TW" sz="1000" b="1" i="0" u="none" strike="noStrike" cap="none">
                <a:solidFill>
                  <a:schemeClr val="bg1"/>
                </a:solidFill>
                <a:latin typeface="微軟正黑體" pitchFamily="34" charset="-120"/>
                <a:ea typeface="微軟正黑體" pitchFamily="34" charset="-120"/>
                <a:sym typeface="Arial"/>
              </a:endParaRPr>
            </a:p>
          </p:txBody>
        </p:sp>
        <p:sp>
          <p:nvSpPr>
            <p:cNvPr id="35" name="Shape 324">
              <a:extLst>
                <a:ext uri="{FF2B5EF4-FFF2-40B4-BE49-F238E27FC236}">
                  <a16:creationId xmlns:a16="http://schemas.microsoft.com/office/drawing/2014/main" id="{A42C8931-97A2-4BBC-93A6-F4737C6369B5}"/>
                </a:ext>
              </a:extLst>
            </p:cNvPr>
            <p:cNvSpPr txBox="1"/>
            <p:nvPr/>
          </p:nvSpPr>
          <p:spPr>
            <a:xfrm>
              <a:off x="3676323" y="1952645"/>
              <a:ext cx="504056" cy="3000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9F5900"/>
                </a:buClr>
                <a:buSzPct val="25000"/>
                <a:buFont typeface="Arial"/>
                <a:buNone/>
              </a:pPr>
              <a:r>
                <a:rPr lang="en-US" altLang="zh-TW" sz="1050" b="0" i="0" u="none" strike="noStrike" cap="none">
                  <a:solidFill>
                    <a:schemeClr val="bg1"/>
                  </a:solidFill>
                  <a:latin typeface="Arial"/>
                  <a:ea typeface="Arial"/>
                  <a:cs typeface="Arial"/>
                  <a:sym typeface="Arial"/>
                </a:rPr>
                <a:t>400</a:t>
              </a:r>
              <a:endParaRPr lang="zh-TW" sz="1050" b="0" i="0" u="none" strike="noStrike" cap="none">
                <a:solidFill>
                  <a:schemeClr val="bg1"/>
                </a:solidFill>
                <a:latin typeface="Arial"/>
                <a:ea typeface="Arial"/>
                <a:cs typeface="Arial"/>
                <a:sym typeface="Arial"/>
              </a:endParaRPr>
            </a:p>
          </p:txBody>
        </p:sp>
        <p:sp>
          <p:nvSpPr>
            <p:cNvPr id="36" name="Shape 81">
              <a:extLst>
                <a:ext uri="{FF2B5EF4-FFF2-40B4-BE49-F238E27FC236}">
                  <a16:creationId xmlns:a16="http://schemas.microsoft.com/office/drawing/2014/main" id="{967464F3-0898-4B98-A0C2-C36E2B701DA1}"/>
                </a:ext>
              </a:extLst>
            </p:cNvPr>
            <p:cNvSpPr txBox="1"/>
            <p:nvPr/>
          </p:nvSpPr>
          <p:spPr>
            <a:xfrm>
              <a:off x="5332507" y="3919449"/>
              <a:ext cx="500066" cy="246299"/>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9F5900"/>
                </a:buClr>
                <a:buSzPct val="25000"/>
                <a:buFont typeface="Arial"/>
                <a:buNone/>
              </a:pPr>
              <a:r>
                <a:rPr lang="zh-TW" altLang="en-US" sz="1000" b="1">
                  <a:solidFill>
                    <a:schemeClr val="bg1"/>
                  </a:solidFill>
                  <a:latin typeface="微軟正黑體" pitchFamily="34" charset="-120"/>
                  <a:ea typeface="微軟正黑體" pitchFamily="34" charset="-120"/>
                </a:rPr>
                <a:t>讀取</a:t>
              </a:r>
              <a:endParaRPr lang="zh-TW" sz="1000" b="1" i="0" u="none" strike="noStrike" cap="none">
                <a:solidFill>
                  <a:schemeClr val="bg1"/>
                </a:solidFill>
                <a:latin typeface="微軟正黑體" pitchFamily="34" charset="-120"/>
                <a:ea typeface="微軟正黑體" pitchFamily="34" charset="-120"/>
                <a:sym typeface="Arial"/>
              </a:endParaRPr>
            </a:p>
          </p:txBody>
        </p:sp>
        <p:sp>
          <p:nvSpPr>
            <p:cNvPr id="37" name="Shape 82">
              <a:extLst>
                <a:ext uri="{FF2B5EF4-FFF2-40B4-BE49-F238E27FC236}">
                  <a16:creationId xmlns:a16="http://schemas.microsoft.com/office/drawing/2014/main" id="{97C9F4D9-8C70-4DA2-9890-5F98C847E918}"/>
                </a:ext>
              </a:extLst>
            </p:cNvPr>
            <p:cNvSpPr txBox="1"/>
            <p:nvPr/>
          </p:nvSpPr>
          <p:spPr>
            <a:xfrm>
              <a:off x="5692547" y="3919449"/>
              <a:ext cx="500066" cy="246299"/>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9F5900"/>
                </a:buClr>
                <a:buSzPct val="25000"/>
                <a:buFont typeface="Arial"/>
                <a:buNone/>
              </a:pPr>
              <a:r>
                <a:rPr lang="zh-TW" altLang="en-US" sz="1000" b="1">
                  <a:solidFill>
                    <a:schemeClr val="bg1"/>
                  </a:solidFill>
                  <a:latin typeface="微軟正黑體" pitchFamily="34" charset="-120"/>
                  <a:ea typeface="微軟正黑體" pitchFamily="34" charset="-120"/>
                </a:rPr>
                <a:t>寫入</a:t>
              </a:r>
              <a:endParaRPr lang="zh-TW" sz="1000" b="1" i="0" u="none" strike="noStrike" cap="none">
                <a:solidFill>
                  <a:schemeClr val="bg1"/>
                </a:solidFill>
                <a:latin typeface="微軟正黑體" pitchFamily="34" charset="-120"/>
                <a:ea typeface="微軟正黑體" pitchFamily="34" charset="-120"/>
                <a:sym typeface="Arial"/>
              </a:endParaRPr>
            </a:p>
          </p:txBody>
        </p:sp>
        <p:sp>
          <p:nvSpPr>
            <p:cNvPr id="38" name="Shape 312">
              <a:extLst>
                <a:ext uri="{FF2B5EF4-FFF2-40B4-BE49-F238E27FC236}">
                  <a16:creationId xmlns:a16="http://schemas.microsoft.com/office/drawing/2014/main" id="{67618D13-A492-45C2-AEF9-A70F8F9223D1}"/>
                </a:ext>
              </a:extLst>
            </p:cNvPr>
            <p:cNvSpPr txBox="1"/>
            <p:nvPr/>
          </p:nvSpPr>
          <p:spPr>
            <a:xfrm>
              <a:off x="3820339" y="3756318"/>
              <a:ext cx="288032" cy="250156"/>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9F5900"/>
                </a:buClr>
                <a:buSzPct val="25000"/>
                <a:buFont typeface="Arial"/>
                <a:buNone/>
              </a:pPr>
              <a:r>
                <a:rPr lang="zh-TW" sz="1050" b="0" i="0" u="none" strike="noStrike" cap="none">
                  <a:solidFill>
                    <a:schemeClr val="bg1"/>
                  </a:solidFill>
                  <a:latin typeface="Arial"/>
                  <a:ea typeface="Arial"/>
                  <a:cs typeface="Arial"/>
                  <a:sym typeface="Arial"/>
                </a:rPr>
                <a:t>0</a:t>
              </a:r>
            </a:p>
          </p:txBody>
        </p:sp>
        <p:sp>
          <p:nvSpPr>
            <p:cNvPr id="39" name="Shape 89">
              <a:extLst>
                <a:ext uri="{FF2B5EF4-FFF2-40B4-BE49-F238E27FC236}">
                  <a16:creationId xmlns:a16="http://schemas.microsoft.com/office/drawing/2014/main" id="{6216A2EB-D4B1-47A5-B650-163F3B9BDAF9}"/>
                </a:ext>
              </a:extLst>
            </p:cNvPr>
            <p:cNvSpPr txBox="1"/>
            <p:nvPr/>
          </p:nvSpPr>
          <p:spPr>
            <a:xfrm>
              <a:off x="3708243" y="3819776"/>
              <a:ext cx="500066" cy="214314"/>
            </a:xfrm>
            <a:prstGeom prst="rect">
              <a:avLst/>
            </a:prstGeom>
            <a:noFill/>
            <a:ln>
              <a:noFill/>
            </a:ln>
          </p:spPr>
          <p:txBody>
            <a:bodyPr wrap="square" lIns="91425" tIns="45700" rIns="91425" bIns="45700" anchor="t" anchorCtr="0">
              <a:noAutofit/>
            </a:bodyPr>
            <a:lstStyle/>
            <a:p>
              <a:pPr lvl="0">
                <a:buClr>
                  <a:srgbClr val="9F5900"/>
                </a:buClr>
                <a:buSzPct val="25000"/>
              </a:pPr>
              <a:r>
                <a:rPr lang="en-US" sz="800">
                  <a:solidFill>
                    <a:schemeClr val="bg1"/>
                  </a:solidFill>
                </a:rPr>
                <a:t>  </a:t>
              </a:r>
              <a:r>
                <a:rPr lang="en-US" altLang="zh-TW" sz="800">
                  <a:solidFill>
                    <a:schemeClr val="bg1"/>
                  </a:solidFill>
                </a:rPr>
                <a:t>(</a:t>
              </a:r>
              <a:r>
                <a:rPr lang="en-US" sz="800">
                  <a:solidFill>
                    <a:schemeClr val="bg1"/>
                  </a:solidFill>
                </a:rPr>
                <a:t>MB/s)</a:t>
              </a:r>
              <a:endParaRPr lang="en-US" sz="800" b="0" i="0" u="none" strike="noStrike" cap="none">
                <a:solidFill>
                  <a:schemeClr val="bg1"/>
                </a:solidFill>
                <a:sym typeface="Arial"/>
              </a:endParaRPr>
            </a:p>
          </p:txBody>
        </p:sp>
      </p:grpSp>
      <p:sp>
        <p:nvSpPr>
          <p:cNvPr id="41" name="矩形 40">
            <a:extLst>
              <a:ext uri="{FF2B5EF4-FFF2-40B4-BE49-F238E27FC236}">
                <a16:creationId xmlns:a16="http://schemas.microsoft.com/office/drawing/2014/main" id="{0AE3BD8A-6314-40B1-A64D-4D2CBC3CD309}"/>
              </a:ext>
            </a:extLst>
          </p:cNvPr>
          <p:cNvSpPr/>
          <p:nvPr/>
        </p:nvSpPr>
        <p:spPr>
          <a:xfrm>
            <a:off x="381372" y="339333"/>
            <a:ext cx="1620957" cy="523220"/>
          </a:xfrm>
          <a:prstGeom prst="rect">
            <a:avLst/>
          </a:prstGeom>
        </p:spPr>
        <p:txBody>
          <a:bodyPr wrap="none">
            <a:spAutoFit/>
          </a:bodyPr>
          <a:lstStyle/>
          <a:p>
            <a:r>
              <a:rPr lang="zh-CN" altLang="en-US" sz="2800" b="1">
                <a:solidFill>
                  <a:schemeClr val="accent5">
                    <a:lumMod val="50000"/>
                  </a:schemeClr>
                </a:solidFill>
                <a:latin typeface="微軟正黑體" panose="020B0604030504040204" pitchFamily="34" charset="-120"/>
                <a:ea typeface="微軟正黑體" panose="020B0604030504040204" pitchFamily="34" charset="-120"/>
              </a:rPr>
              <a:t>效能比較</a:t>
            </a:r>
            <a:endParaRPr lang="zh-TW" altLang="en-US" sz="1200">
              <a:solidFill>
                <a:schemeClr val="accent5">
                  <a:lumMod val="50000"/>
                </a:schemeClr>
              </a:solidFill>
            </a:endParaRPr>
          </a:p>
        </p:txBody>
      </p:sp>
      <p:sp>
        <p:nvSpPr>
          <p:cNvPr id="45" name="矩形 44">
            <a:extLst>
              <a:ext uri="{FF2B5EF4-FFF2-40B4-BE49-F238E27FC236}">
                <a16:creationId xmlns:a16="http://schemas.microsoft.com/office/drawing/2014/main" id="{A77A0DED-EA9C-4043-B8CF-AFBC512016A0}"/>
              </a:ext>
            </a:extLst>
          </p:cNvPr>
          <p:cNvSpPr/>
          <p:nvPr/>
        </p:nvSpPr>
        <p:spPr>
          <a:xfrm>
            <a:off x="4140059" y="1032204"/>
            <a:ext cx="3050508" cy="862553"/>
          </a:xfrm>
          <a:prstGeom prst="rect">
            <a:avLst/>
          </a:prstGeom>
        </p:spPr>
        <p:txBody>
          <a:bodyPr vert="horz" lIns="91440" tIns="45720" rIns="91440" bIns="45720" rtlCol="0" anchor="t">
            <a:normAutofit fontScale="92500"/>
          </a:bodyPr>
          <a:lstStyle/>
          <a:p>
            <a:pPr marL="285750" indent="-285750">
              <a:buClr>
                <a:schemeClr val="bg1"/>
              </a:buClr>
              <a:buFont typeface="Arial" panose="020B0604020202020204" pitchFamily="34" charset="0"/>
              <a:buChar char="•"/>
            </a:pPr>
            <a:r>
              <a:rPr lang="zh-TW" altLang="en-US" sz="1600" b="1">
                <a:solidFill>
                  <a:schemeClr val="bg1"/>
                </a:solidFill>
                <a:latin typeface="微軟正黑體" pitchFamily="34" charset="-120"/>
                <a:ea typeface="微軟正黑體" pitchFamily="34" charset="-120"/>
              </a:rPr>
              <a:t>在效能相近下，比較 TR-004 外接 RAID 與 UX-500P 在</a:t>
            </a:r>
            <a:br>
              <a:rPr lang="en-US" altLang="zh-TW" sz="1600" b="1">
                <a:solidFill>
                  <a:schemeClr val="bg1"/>
                </a:solidFill>
                <a:latin typeface="微軟正黑體" pitchFamily="34" charset="-120"/>
                <a:ea typeface="微軟正黑體" pitchFamily="34" charset="-120"/>
              </a:rPr>
            </a:br>
            <a:r>
              <a:rPr lang="zh-TW" altLang="en-US" sz="1600" b="1">
                <a:solidFill>
                  <a:schemeClr val="bg1"/>
                </a:solidFill>
                <a:latin typeface="微軟正黑體" pitchFamily="34" charset="-120"/>
                <a:ea typeface="微軟正黑體" pitchFamily="34" charset="-120"/>
              </a:rPr>
              <a:t>隨機讀寫上的CPU用量差異：</a:t>
            </a:r>
          </a:p>
        </p:txBody>
      </p:sp>
      <p:grpSp>
        <p:nvGrpSpPr>
          <p:cNvPr id="79" name="群組 78">
            <a:extLst>
              <a:ext uri="{FF2B5EF4-FFF2-40B4-BE49-F238E27FC236}">
                <a16:creationId xmlns:a16="http://schemas.microsoft.com/office/drawing/2014/main" id="{2D560798-6292-4719-8C9E-4692DB169198}"/>
              </a:ext>
            </a:extLst>
          </p:cNvPr>
          <p:cNvGrpSpPr/>
          <p:nvPr/>
        </p:nvGrpSpPr>
        <p:grpSpPr>
          <a:xfrm>
            <a:off x="3926405" y="1988435"/>
            <a:ext cx="2833772" cy="2485622"/>
            <a:chOff x="3659400" y="1959146"/>
            <a:chExt cx="2833772" cy="2485622"/>
          </a:xfrm>
        </p:grpSpPr>
        <p:sp>
          <p:nvSpPr>
            <p:cNvPr id="80" name="圓角矩形 108">
              <a:extLst>
                <a:ext uri="{FF2B5EF4-FFF2-40B4-BE49-F238E27FC236}">
                  <a16:creationId xmlns:a16="http://schemas.microsoft.com/office/drawing/2014/main" id="{8DD12B63-A3FC-49AA-87A3-4EC6045D8286}"/>
                </a:ext>
              </a:extLst>
            </p:cNvPr>
            <p:cNvSpPr/>
            <p:nvPr/>
          </p:nvSpPr>
          <p:spPr>
            <a:xfrm rot="5400000">
              <a:off x="5250728" y="2685969"/>
              <a:ext cx="91549" cy="2376264"/>
            </a:xfrm>
            <a:prstGeom prst="roundRect">
              <a:avLst>
                <a:gd name="adj" fmla="val 0"/>
              </a:avLst>
            </a:prstGeom>
            <a:gradFill flip="none" rotWithShape="1">
              <a:gsLst>
                <a:gs pos="0">
                  <a:schemeClr val="bg1">
                    <a:lumMod val="50000"/>
                    <a:alpha val="32000"/>
                  </a:schemeClr>
                </a:gs>
                <a:gs pos="80000">
                  <a:schemeClr val="bg1">
                    <a:alpha val="32000"/>
                  </a:schemeClr>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solidFill>
                  <a:schemeClr val="bg1"/>
                </a:solidFill>
              </a:endParaRPr>
            </a:p>
          </p:txBody>
        </p:sp>
        <p:grpSp>
          <p:nvGrpSpPr>
            <p:cNvPr id="81" name="群組 80">
              <a:extLst>
                <a:ext uri="{FF2B5EF4-FFF2-40B4-BE49-F238E27FC236}">
                  <a16:creationId xmlns:a16="http://schemas.microsoft.com/office/drawing/2014/main" id="{812030EB-AD60-4DD7-B492-1671B87BF29F}"/>
                </a:ext>
              </a:extLst>
            </p:cNvPr>
            <p:cNvGrpSpPr/>
            <p:nvPr/>
          </p:nvGrpSpPr>
          <p:grpSpPr>
            <a:xfrm>
              <a:off x="4108371" y="2077516"/>
              <a:ext cx="2384801" cy="1842360"/>
              <a:chOff x="1016031" y="1901060"/>
              <a:chExt cx="1899785" cy="1842360"/>
            </a:xfrm>
          </p:grpSpPr>
          <p:cxnSp>
            <p:nvCxnSpPr>
              <p:cNvPr id="105" name="Shape 317">
                <a:extLst>
                  <a:ext uri="{FF2B5EF4-FFF2-40B4-BE49-F238E27FC236}">
                    <a16:creationId xmlns:a16="http://schemas.microsoft.com/office/drawing/2014/main" id="{4D6FFB36-EFBE-4001-A2B4-D47A01AFAD1E}"/>
                  </a:ext>
                </a:extLst>
              </p:cNvPr>
              <p:cNvCxnSpPr/>
              <p:nvPr/>
            </p:nvCxnSpPr>
            <p:spPr>
              <a:xfrm>
                <a:off x="1016031" y="3281434"/>
                <a:ext cx="1899783" cy="1862"/>
              </a:xfrm>
              <a:prstGeom prst="straightConnector1">
                <a:avLst/>
              </a:prstGeom>
              <a:noFill/>
              <a:ln w="9525" cap="flat" cmpd="sng">
                <a:solidFill>
                  <a:schemeClr val="bg1"/>
                </a:solidFill>
                <a:prstDash val="solid"/>
                <a:round/>
                <a:headEnd type="none" w="med" len="med"/>
                <a:tailEnd type="none" w="med" len="med"/>
              </a:ln>
            </p:spPr>
          </p:cxnSp>
          <p:cxnSp>
            <p:nvCxnSpPr>
              <p:cNvPr id="106" name="Shape 310">
                <a:extLst>
                  <a:ext uri="{FF2B5EF4-FFF2-40B4-BE49-F238E27FC236}">
                    <a16:creationId xmlns:a16="http://schemas.microsoft.com/office/drawing/2014/main" id="{D5DE8F81-3838-40FD-98B2-FEA2F72808F3}"/>
                  </a:ext>
                </a:extLst>
              </p:cNvPr>
              <p:cNvCxnSpPr/>
              <p:nvPr/>
            </p:nvCxnSpPr>
            <p:spPr>
              <a:xfrm>
                <a:off x="1016032" y="2361185"/>
                <a:ext cx="1899784" cy="1862"/>
              </a:xfrm>
              <a:prstGeom prst="straightConnector1">
                <a:avLst/>
              </a:prstGeom>
              <a:noFill/>
              <a:ln w="9525" cap="flat" cmpd="sng">
                <a:solidFill>
                  <a:schemeClr val="bg1"/>
                </a:solidFill>
                <a:prstDash val="solid"/>
                <a:round/>
                <a:headEnd type="none" w="med" len="med"/>
                <a:tailEnd type="none" w="med" len="med"/>
              </a:ln>
            </p:spPr>
          </p:cxnSp>
          <p:cxnSp>
            <p:nvCxnSpPr>
              <p:cNvPr id="107" name="Shape 313">
                <a:extLst>
                  <a:ext uri="{FF2B5EF4-FFF2-40B4-BE49-F238E27FC236}">
                    <a16:creationId xmlns:a16="http://schemas.microsoft.com/office/drawing/2014/main" id="{2AADDEDF-FA69-4C24-8CBE-52070577F00A}"/>
                  </a:ext>
                </a:extLst>
              </p:cNvPr>
              <p:cNvCxnSpPr/>
              <p:nvPr/>
            </p:nvCxnSpPr>
            <p:spPr>
              <a:xfrm>
                <a:off x="1016032" y="2821310"/>
                <a:ext cx="1899784" cy="1862"/>
              </a:xfrm>
              <a:prstGeom prst="straightConnector1">
                <a:avLst/>
              </a:prstGeom>
              <a:noFill/>
              <a:ln w="9525" cap="flat" cmpd="sng">
                <a:solidFill>
                  <a:schemeClr val="bg1"/>
                </a:solidFill>
                <a:prstDash val="solid"/>
                <a:round/>
                <a:headEnd type="none" w="med" len="med"/>
                <a:tailEnd type="none" w="med" len="med"/>
              </a:ln>
            </p:spPr>
          </p:cxnSp>
          <p:cxnSp>
            <p:nvCxnSpPr>
              <p:cNvPr id="108" name="Shape 310">
                <a:extLst>
                  <a:ext uri="{FF2B5EF4-FFF2-40B4-BE49-F238E27FC236}">
                    <a16:creationId xmlns:a16="http://schemas.microsoft.com/office/drawing/2014/main" id="{E93B577F-5661-4D5B-8D92-FCAD22EB10BF}"/>
                  </a:ext>
                </a:extLst>
              </p:cNvPr>
              <p:cNvCxnSpPr/>
              <p:nvPr/>
            </p:nvCxnSpPr>
            <p:spPr>
              <a:xfrm>
                <a:off x="1016032" y="1901060"/>
                <a:ext cx="1899784" cy="1862"/>
              </a:xfrm>
              <a:prstGeom prst="straightConnector1">
                <a:avLst/>
              </a:prstGeom>
              <a:noFill/>
              <a:ln w="9525" cap="flat" cmpd="sng">
                <a:solidFill>
                  <a:schemeClr val="bg1"/>
                </a:solidFill>
                <a:prstDash val="solid"/>
                <a:round/>
                <a:headEnd type="none" w="med" len="med"/>
                <a:tailEnd type="none" w="med" len="med"/>
              </a:ln>
            </p:spPr>
          </p:cxnSp>
          <p:cxnSp>
            <p:nvCxnSpPr>
              <p:cNvPr id="109" name="Shape 317">
                <a:extLst>
                  <a:ext uri="{FF2B5EF4-FFF2-40B4-BE49-F238E27FC236}">
                    <a16:creationId xmlns:a16="http://schemas.microsoft.com/office/drawing/2014/main" id="{596E01AF-05ED-4868-A38F-A8443D16FBF0}"/>
                  </a:ext>
                </a:extLst>
              </p:cNvPr>
              <p:cNvCxnSpPr/>
              <p:nvPr/>
            </p:nvCxnSpPr>
            <p:spPr>
              <a:xfrm>
                <a:off x="1016031" y="3741558"/>
                <a:ext cx="1899783" cy="1862"/>
              </a:xfrm>
              <a:prstGeom prst="straightConnector1">
                <a:avLst/>
              </a:prstGeom>
              <a:noFill/>
              <a:ln w="9525" cap="flat" cmpd="sng">
                <a:solidFill>
                  <a:schemeClr val="bg1"/>
                </a:solidFill>
                <a:prstDash val="solid"/>
                <a:round/>
                <a:headEnd type="none" w="med" len="med"/>
                <a:tailEnd type="none" w="med" len="med"/>
              </a:ln>
            </p:spPr>
          </p:cxnSp>
        </p:grpSp>
        <p:sp>
          <p:nvSpPr>
            <p:cNvPr id="82" name="Shape 309">
              <a:extLst>
                <a:ext uri="{FF2B5EF4-FFF2-40B4-BE49-F238E27FC236}">
                  <a16:creationId xmlns:a16="http://schemas.microsoft.com/office/drawing/2014/main" id="{42865010-20AD-4DA4-8537-D37E02C40E10}"/>
                </a:ext>
              </a:extLst>
            </p:cNvPr>
            <p:cNvSpPr txBox="1"/>
            <p:nvPr/>
          </p:nvSpPr>
          <p:spPr>
            <a:xfrm>
              <a:off x="3676323" y="2857322"/>
              <a:ext cx="563863" cy="37232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9F5900"/>
                </a:buClr>
                <a:buSzPct val="25000"/>
                <a:buFont typeface="Arial"/>
                <a:buNone/>
              </a:pPr>
              <a:r>
                <a:rPr lang="en-US" altLang="zh-TW" sz="1050">
                  <a:solidFill>
                    <a:schemeClr val="bg1"/>
                  </a:solidFill>
                </a:rPr>
                <a:t>20%</a:t>
              </a:r>
              <a:endParaRPr lang="zh-TW" sz="1050" b="0" i="0" u="none" strike="noStrike" cap="none">
                <a:solidFill>
                  <a:schemeClr val="bg1"/>
                </a:solidFill>
                <a:latin typeface="Arial"/>
                <a:ea typeface="Arial"/>
                <a:cs typeface="Arial"/>
                <a:sym typeface="Arial"/>
              </a:endParaRPr>
            </a:p>
          </p:txBody>
        </p:sp>
        <p:sp>
          <p:nvSpPr>
            <p:cNvPr id="83" name="Shape 312">
              <a:extLst>
                <a:ext uri="{FF2B5EF4-FFF2-40B4-BE49-F238E27FC236}">
                  <a16:creationId xmlns:a16="http://schemas.microsoft.com/office/drawing/2014/main" id="{2E676945-786A-45AE-A911-1DAE625403BE}"/>
                </a:ext>
              </a:extLst>
            </p:cNvPr>
            <p:cNvSpPr txBox="1"/>
            <p:nvPr/>
          </p:nvSpPr>
          <p:spPr>
            <a:xfrm>
              <a:off x="3676323" y="3324270"/>
              <a:ext cx="504056" cy="250156"/>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9F5900"/>
                </a:buClr>
                <a:buSzPct val="25000"/>
                <a:buFont typeface="Arial"/>
                <a:buNone/>
              </a:pPr>
              <a:r>
                <a:rPr lang="en-US" altLang="zh-TW" sz="1050" b="0" i="0" u="none" strike="noStrike" cap="none">
                  <a:solidFill>
                    <a:schemeClr val="bg1"/>
                  </a:solidFill>
                  <a:latin typeface="Arial"/>
                  <a:ea typeface="Arial"/>
                  <a:cs typeface="Arial"/>
                  <a:sym typeface="Arial"/>
                </a:rPr>
                <a:t>10%</a:t>
              </a:r>
              <a:endParaRPr lang="zh-TW" sz="1050" b="0" i="0" u="none" strike="noStrike" cap="none">
                <a:solidFill>
                  <a:schemeClr val="bg1"/>
                </a:solidFill>
                <a:latin typeface="Arial"/>
                <a:ea typeface="Arial"/>
                <a:cs typeface="Arial"/>
                <a:sym typeface="Arial"/>
              </a:endParaRPr>
            </a:p>
          </p:txBody>
        </p:sp>
        <p:grpSp>
          <p:nvGrpSpPr>
            <p:cNvPr id="84" name="群組 83">
              <a:extLst>
                <a:ext uri="{FF2B5EF4-FFF2-40B4-BE49-F238E27FC236}">
                  <a16:creationId xmlns:a16="http://schemas.microsoft.com/office/drawing/2014/main" id="{AD9E2951-7488-447A-B26F-94B69E24D332}"/>
                </a:ext>
              </a:extLst>
            </p:cNvPr>
            <p:cNvGrpSpPr/>
            <p:nvPr/>
          </p:nvGrpSpPr>
          <p:grpSpPr>
            <a:xfrm>
              <a:off x="4174891" y="2814540"/>
              <a:ext cx="504056" cy="1099165"/>
              <a:chOff x="966112" y="2638084"/>
              <a:chExt cx="504056" cy="1099165"/>
            </a:xfrm>
          </p:grpSpPr>
          <p:sp>
            <p:nvSpPr>
              <p:cNvPr id="103" name="Shape 318">
                <a:extLst>
                  <a:ext uri="{FF2B5EF4-FFF2-40B4-BE49-F238E27FC236}">
                    <a16:creationId xmlns:a16="http://schemas.microsoft.com/office/drawing/2014/main" id="{2D242510-073E-4817-A93D-A936F9E84D5A}"/>
                  </a:ext>
                </a:extLst>
              </p:cNvPr>
              <p:cNvSpPr/>
              <p:nvPr/>
            </p:nvSpPr>
            <p:spPr>
              <a:xfrm>
                <a:off x="1075904" y="2638084"/>
                <a:ext cx="325793" cy="1099165"/>
              </a:xfrm>
              <a:prstGeom prst="rect">
                <a:avLst/>
              </a:prstGeom>
              <a:solidFill>
                <a:srgbClr val="C42C6A"/>
              </a:solidFill>
              <a:ln>
                <a:noFill/>
              </a:ln>
              <a:scene3d>
                <a:camera prst="orthographicFront"/>
                <a:lightRig rig="threePt" dir="t"/>
              </a:scene3d>
              <a:sp3d>
                <a:bevelT/>
              </a:sp3d>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04" name="Shape 322">
                <a:extLst>
                  <a:ext uri="{FF2B5EF4-FFF2-40B4-BE49-F238E27FC236}">
                    <a16:creationId xmlns:a16="http://schemas.microsoft.com/office/drawing/2014/main" id="{6F6CD244-C4A5-496D-B7AA-072B049AFB6A}"/>
                  </a:ext>
                </a:extLst>
              </p:cNvPr>
              <p:cNvSpPr txBox="1"/>
              <p:nvPr/>
            </p:nvSpPr>
            <p:spPr>
              <a:xfrm>
                <a:off x="966112" y="2643106"/>
                <a:ext cx="504056" cy="276899"/>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en-US" altLang="zh-TW" sz="1000" b="1" i="0" u="none" strike="noStrike" cap="none">
                    <a:solidFill>
                      <a:schemeClr val="lt1"/>
                    </a:solidFill>
                    <a:latin typeface="Arial"/>
                    <a:ea typeface="Arial"/>
                    <a:cs typeface="Arial"/>
                    <a:sym typeface="Arial"/>
                  </a:rPr>
                  <a:t>23%</a:t>
                </a:r>
                <a:endParaRPr lang="zh-TW" sz="1000" b="1" i="0" u="none" strike="noStrike" cap="none">
                  <a:solidFill>
                    <a:schemeClr val="lt1"/>
                  </a:solidFill>
                  <a:latin typeface="Arial"/>
                  <a:ea typeface="Arial"/>
                  <a:cs typeface="Arial"/>
                  <a:sym typeface="Arial"/>
                </a:endParaRPr>
              </a:p>
            </p:txBody>
          </p:sp>
        </p:grpSp>
        <p:grpSp>
          <p:nvGrpSpPr>
            <p:cNvPr id="85" name="群組 84">
              <a:extLst>
                <a:ext uri="{FF2B5EF4-FFF2-40B4-BE49-F238E27FC236}">
                  <a16:creationId xmlns:a16="http://schemas.microsoft.com/office/drawing/2014/main" id="{57DE7F72-898F-4A3E-8AAB-61C7AEC08653}"/>
                </a:ext>
              </a:extLst>
            </p:cNvPr>
            <p:cNvGrpSpPr/>
            <p:nvPr/>
          </p:nvGrpSpPr>
          <p:grpSpPr>
            <a:xfrm>
              <a:off x="4610096" y="2564558"/>
              <a:ext cx="456089" cy="1349106"/>
              <a:chOff x="1401317" y="2388102"/>
              <a:chExt cx="456089" cy="1349106"/>
            </a:xfrm>
          </p:grpSpPr>
          <p:sp>
            <p:nvSpPr>
              <p:cNvPr id="101" name="Shape 319">
                <a:extLst>
                  <a:ext uri="{FF2B5EF4-FFF2-40B4-BE49-F238E27FC236}">
                    <a16:creationId xmlns:a16="http://schemas.microsoft.com/office/drawing/2014/main" id="{24810AA5-7A27-492A-97DD-639A20883BCC}"/>
                  </a:ext>
                </a:extLst>
              </p:cNvPr>
              <p:cNvSpPr/>
              <p:nvPr/>
            </p:nvSpPr>
            <p:spPr>
              <a:xfrm>
                <a:off x="1463446" y="2399063"/>
                <a:ext cx="312453" cy="1338145"/>
              </a:xfrm>
              <a:prstGeom prst="rect">
                <a:avLst/>
              </a:prstGeom>
              <a:solidFill>
                <a:srgbClr val="C42C6A"/>
              </a:solidFill>
              <a:ln>
                <a:noFill/>
              </a:ln>
              <a:scene3d>
                <a:camera prst="orthographicFront"/>
                <a:lightRig rig="threePt" dir="t"/>
              </a:scene3d>
              <a:sp3d>
                <a:bevelT/>
              </a:sp3d>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02" name="Shape 323">
                <a:extLst>
                  <a:ext uri="{FF2B5EF4-FFF2-40B4-BE49-F238E27FC236}">
                    <a16:creationId xmlns:a16="http://schemas.microsoft.com/office/drawing/2014/main" id="{5A65335B-800D-4360-89A4-55E93EFFA82C}"/>
                  </a:ext>
                </a:extLst>
              </p:cNvPr>
              <p:cNvSpPr txBox="1"/>
              <p:nvPr/>
            </p:nvSpPr>
            <p:spPr>
              <a:xfrm>
                <a:off x="1401317" y="2388102"/>
                <a:ext cx="456089" cy="220174"/>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en-US" altLang="zh-TW" sz="1000" b="1" i="0" u="none" strike="noStrike" cap="none">
                    <a:solidFill>
                      <a:schemeClr val="lt1"/>
                    </a:solidFill>
                    <a:latin typeface="Arial"/>
                    <a:ea typeface="Arial"/>
                    <a:cs typeface="Arial"/>
                    <a:sym typeface="Arial"/>
                  </a:rPr>
                  <a:t>28%</a:t>
                </a:r>
                <a:endParaRPr lang="zh-TW" sz="1000" b="1" i="0" u="none" strike="noStrike" cap="none">
                  <a:solidFill>
                    <a:schemeClr val="lt1"/>
                  </a:solidFill>
                  <a:latin typeface="Arial"/>
                  <a:ea typeface="Arial"/>
                  <a:cs typeface="Arial"/>
                  <a:sym typeface="Arial"/>
                </a:endParaRPr>
              </a:p>
            </p:txBody>
          </p:sp>
        </p:grpSp>
        <p:sp>
          <p:nvSpPr>
            <p:cNvPr id="86" name="Shape 324">
              <a:extLst>
                <a:ext uri="{FF2B5EF4-FFF2-40B4-BE49-F238E27FC236}">
                  <a16:creationId xmlns:a16="http://schemas.microsoft.com/office/drawing/2014/main" id="{35D8DC70-C8CE-43DA-A49E-642BB3801A61}"/>
                </a:ext>
              </a:extLst>
            </p:cNvPr>
            <p:cNvSpPr txBox="1"/>
            <p:nvPr/>
          </p:nvSpPr>
          <p:spPr>
            <a:xfrm>
              <a:off x="3676323" y="2388166"/>
              <a:ext cx="563084" cy="363728"/>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9F5900"/>
                </a:buClr>
                <a:buSzPct val="25000"/>
                <a:buFont typeface="Arial"/>
                <a:buNone/>
              </a:pPr>
              <a:r>
                <a:rPr lang="en-US" altLang="zh-TW" sz="1050">
                  <a:solidFill>
                    <a:schemeClr val="bg1"/>
                  </a:solidFill>
                </a:rPr>
                <a:t>30%</a:t>
              </a:r>
              <a:endParaRPr lang="zh-TW" sz="1050" b="0" i="0" u="none" strike="noStrike" cap="none">
                <a:solidFill>
                  <a:schemeClr val="bg1"/>
                </a:solidFill>
                <a:latin typeface="Arial"/>
                <a:ea typeface="Arial"/>
                <a:cs typeface="Arial"/>
                <a:sym typeface="Arial"/>
              </a:endParaRPr>
            </a:p>
          </p:txBody>
        </p:sp>
        <p:sp>
          <p:nvSpPr>
            <p:cNvPr id="87" name="Shape 341">
              <a:extLst>
                <a:ext uri="{FF2B5EF4-FFF2-40B4-BE49-F238E27FC236}">
                  <a16:creationId xmlns:a16="http://schemas.microsoft.com/office/drawing/2014/main" id="{BB50B879-A75E-46F7-8AE8-F0F898F861A8}"/>
                </a:ext>
              </a:extLst>
            </p:cNvPr>
            <p:cNvSpPr/>
            <p:nvPr/>
          </p:nvSpPr>
          <p:spPr>
            <a:xfrm>
              <a:off x="5836564" y="2814540"/>
              <a:ext cx="307234" cy="1111565"/>
            </a:xfrm>
            <a:prstGeom prst="rect">
              <a:avLst/>
            </a:prstGeom>
            <a:solidFill>
              <a:srgbClr val="5B8DF1"/>
            </a:solidFill>
            <a:ln>
              <a:noFill/>
            </a:ln>
            <a:scene3d>
              <a:camera prst="orthographicFront"/>
              <a:lightRig rig="threePt" dir="t"/>
            </a:scene3d>
            <a:sp3d>
              <a:bevelT/>
            </a:sp3d>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grpSp>
          <p:nvGrpSpPr>
            <p:cNvPr id="88" name="群組 87">
              <a:extLst>
                <a:ext uri="{FF2B5EF4-FFF2-40B4-BE49-F238E27FC236}">
                  <a16:creationId xmlns:a16="http://schemas.microsoft.com/office/drawing/2014/main" id="{52C02D9A-0689-41A1-862B-DAA52115F1AD}"/>
                </a:ext>
              </a:extLst>
            </p:cNvPr>
            <p:cNvGrpSpPr/>
            <p:nvPr/>
          </p:nvGrpSpPr>
          <p:grpSpPr>
            <a:xfrm>
              <a:off x="5338378" y="3018064"/>
              <a:ext cx="504056" cy="908082"/>
              <a:chOff x="1841567" y="2720210"/>
              <a:chExt cx="504056" cy="908082"/>
            </a:xfrm>
          </p:grpSpPr>
          <p:sp>
            <p:nvSpPr>
              <p:cNvPr id="99" name="Shape 340">
                <a:extLst>
                  <a:ext uri="{FF2B5EF4-FFF2-40B4-BE49-F238E27FC236}">
                    <a16:creationId xmlns:a16="http://schemas.microsoft.com/office/drawing/2014/main" id="{7EEDA842-D139-4D51-B060-D89826786CA9}"/>
                  </a:ext>
                </a:extLst>
              </p:cNvPr>
              <p:cNvSpPr/>
              <p:nvPr/>
            </p:nvSpPr>
            <p:spPr>
              <a:xfrm>
                <a:off x="1935441" y="2740728"/>
                <a:ext cx="319779" cy="887564"/>
              </a:xfrm>
              <a:prstGeom prst="rect">
                <a:avLst/>
              </a:prstGeom>
              <a:solidFill>
                <a:srgbClr val="5B8DF1"/>
              </a:solidFill>
              <a:ln>
                <a:noFill/>
              </a:ln>
              <a:scene3d>
                <a:camera prst="orthographicFront"/>
                <a:lightRig rig="threePt" dir="t"/>
              </a:scene3d>
              <a:sp3d>
                <a:bevelT/>
              </a:sp3d>
            </p:spPr>
            <p:txBody>
              <a:bodyPr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100" name="Shape 342">
                <a:extLst>
                  <a:ext uri="{FF2B5EF4-FFF2-40B4-BE49-F238E27FC236}">
                    <a16:creationId xmlns:a16="http://schemas.microsoft.com/office/drawing/2014/main" id="{64DE329D-D4E2-40FD-A879-454528A44B34}"/>
                  </a:ext>
                </a:extLst>
              </p:cNvPr>
              <p:cNvSpPr txBox="1"/>
              <p:nvPr/>
            </p:nvSpPr>
            <p:spPr>
              <a:xfrm>
                <a:off x="1841567" y="2720210"/>
                <a:ext cx="504056" cy="276899"/>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en-US" altLang="zh-TW" sz="1000" b="1" i="0" u="none" strike="noStrike" cap="none">
                    <a:solidFill>
                      <a:schemeClr val="lt1"/>
                    </a:solidFill>
                    <a:latin typeface="Arial"/>
                    <a:ea typeface="Arial"/>
                    <a:cs typeface="Arial"/>
                    <a:sym typeface="Arial"/>
                  </a:rPr>
                  <a:t>19%</a:t>
                </a:r>
                <a:endParaRPr lang="zh-TW" sz="1000" b="1" i="0" u="none" strike="noStrike" cap="none">
                  <a:solidFill>
                    <a:schemeClr val="lt1"/>
                  </a:solidFill>
                  <a:latin typeface="Arial"/>
                  <a:ea typeface="Arial"/>
                  <a:cs typeface="Arial"/>
                  <a:sym typeface="Arial"/>
                </a:endParaRPr>
              </a:p>
            </p:txBody>
          </p:sp>
        </p:grpSp>
        <p:sp>
          <p:nvSpPr>
            <p:cNvPr id="89" name="Shape 343">
              <a:extLst>
                <a:ext uri="{FF2B5EF4-FFF2-40B4-BE49-F238E27FC236}">
                  <a16:creationId xmlns:a16="http://schemas.microsoft.com/office/drawing/2014/main" id="{2594B385-805E-4C49-8BE0-FE8EFE01976B}"/>
                </a:ext>
              </a:extLst>
            </p:cNvPr>
            <p:cNvSpPr txBox="1"/>
            <p:nvPr/>
          </p:nvSpPr>
          <p:spPr>
            <a:xfrm>
              <a:off x="5741689" y="2798980"/>
              <a:ext cx="504056" cy="275564"/>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en-US" altLang="zh-TW" sz="1000" b="1" i="0" u="none" strike="noStrike" cap="none">
                  <a:solidFill>
                    <a:schemeClr val="bg1"/>
                  </a:solidFill>
                  <a:latin typeface="Arial"/>
                  <a:ea typeface="Arial"/>
                  <a:cs typeface="Arial"/>
                  <a:sym typeface="Arial"/>
                </a:rPr>
                <a:t>24%</a:t>
              </a:r>
              <a:endParaRPr lang="zh-TW" sz="1000" b="1" i="0" u="none" strike="noStrike" cap="none">
                <a:solidFill>
                  <a:schemeClr val="bg1"/>
                </a:solidFill>
                <a:latin typeface="Arial"/>
                <a:ea typeface="Arial"/>
                <a:cs typeface="Arial"/>
                <a:sym typeface="Arial"/>
              </a:endParaRPr>
            </a:p>
          </p:txBody>
        </p:sp>
        <p:sp>
          <p:nvSpPr>
            <p:cNvPr id="90" name="Shape 348">
              <a:extLst>
                <a:ext uri="{FF2B5EF4-FFF2-40B4-BE49-F238E27FC236}">
                  <a16:creationId xmlns:a16="http://schemas.microsoft.com/office/drawing/2014/main" id="{7A286238-3746-420B-915E-2D1655C4D3F9}"/>
                </a:ext>
              </a:extLst>
            </p:cNvPr>
            <p:cNvSpPr txBox="1"/>
            <p:nvPr/>
          </p:nvSpPr>
          <p:spPr>
            <a:xfrm>
              <a:off x="5451744" y="4116358"/>
              <a:ext cx="648374" cy="30777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zh-TW" sz="1200" b="1" i="0" u="none" strike="noStrike" cap="none">
                  <a:solidFill>
                    <a:srgbClr val="5B8DF1"/>
                  </a:solidFill>
                  <a:latin typeface="Arial"/>
                  <a:ea typeface="Arial"/>
                  <a:cs typeface="Arial"/>
                  <a:sym typeface="Arial"/>
                </a:rPr>
                <a:t>T</a:t>
              </a:r>
              <a:r>
                <a:rPr lang="en-US" altLang="zh-TW" sz="1200" b="1" i="0" u="none" strike="noStrike" cap="none">
                  <a:solidFill>
                    <a:srgbClr val="5B8DF1"/>
                  </a:solidFill>
                  <a:latin typeface="Arial"/>
                  <a:ea typeface="Arial"/>
                  <a:cs typeface="Arial"/>
                  <a:sym typeface="Arial"/>
                </a:rPr>
                <a:t>R004</a:t>
              </a:r>
              <a:endParaRPr lang="zh-TW" sz="1200" b="1" i="0" u="none" strike="noStrike" cap="none">
                <a:solidFill>
                  <a:srgbClr val="5B8DF1"/>
                </a:solidFill>
                <a:latin typeface="Arial"/>
                <a:ea typeface="Arial"/>
                <a:cs typeface="Arial"/>
                <a:sym typeface="Arial"/>
              </a:endParaRPr>
            </a:p>
          </p:txBody>
        </p:sp>
        <p:sp>
          <p:nvSpPr>
            <p:cNvPr id="91" name="Shape 349">
              <a:extLst>
                <a:ext uri="{FF2B5EF4-FFF2-40B4-BE49-F238E27FC236}">
                  <a16:creationId xmlns:a16="http://schemas.microsoft.com/office/drawing/2014/main" id="{382C9019-86EE-4CD5-803A-770AED1F5DE9}"/>
                </a:ext>
              </a:extLst>
            </p:cNvPr>
            <p:cNvSpPr txBox="1"/>
            <p:nvPr/>
          </p:nvSpPr>
          <p:spPr>
            <a:xfrm>
              <a:off x="4239407" y="4136968"/>
              <a:ext cx="862826" cy="307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altLang="zh-TW" sz="1100" b="1" i="0" u="none" strike="noStrike" cap="none">
                  <a:solidFill>
                    <a:srgbClr val="C42C6A"/>
                  </a:solidFill>
                  <a:latin typeface="Arial"/>
                  <a:ea typeface="Arial"/>
                  <a:cs typeface="Arial"/>
                  <a:sym typeface="Arial"/>
                </a:rPr>
                <a:t>UX-500P</a:t>
              </a:r>
              <a:endParaRPr lang="zh-TW" sz="1100" b="1" i="0" u="none" strike="noStrike" cap="none">
                <a:solidFill>
                  <a:srgbClr val="C42C6A"/>
                </a:solidFill>
                <a:latin typeface="Arial"/>
                <a:ea typeface="Arial"/>
                <a:cs typeface="Arial"/>
                <a:sym typeface="Arial"/>
              </a:endParaRPr>
            </a:p>
          </p:txBody>
        </p:sp>
        <p:sp>
          <p:nvSpPr>
            <p:cNvPr id="92" name="Shape 81">
              <a:extLst>
                <a:ext uri="{FF2B5EF4-FFF2-40B4-BE49-F238E27FC236}">
                  <a16:creationId xmlns:a16="http://schemas.microsoft.com/office/drawing/2014/main" id="{A7C494CA-339E-48DF-A68D-F3A6CAF39B0B}"/>
                </a:ext>
              </a:extLst>
            </p:cNvPr>
            <p:cNvSpPr txBox="1"/>
            <p:nvPr/>
          </p:nvSpPr>
          <p:spPr>
            <a:xfrm>
              <a:off x="4108371" y="3919449"/>
              <a:ext cx="500066" cy="246299"/>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9F5900"/>
                </a:buClr>
                <a:buSzPct val="25000"/>
                <a:buFont typeface="Arial"/>
                <a:buNone/>
              </a:pPr>
              <a:r>
                <a:rPr lang="zh-TW" altLang="en-US" sz="1000" b="1">
                  <a:solidFill>
                    <a:schemeClr val="bg1"/>
                  </a:solidFill>
                  <a:latin typeface="微軟正黑體" pitchFamily="34" charset="-120"/>
                  <a:ea typeface="微軟正黑體" pitchFamily="34" charset="-120"/>
                </a:rPr>
                <a:t>讀取</a:t>
              </a:r>
              <a:endParaRPr lang="en-US" altLang="zh-TW" sz="1000" b="1" i="0" u="none" strike="noStrike" cap="none">
                <a:solidFill>
                  <a:schemeClr val="bg1"/>
                </a:solidFill>
                <a:latin typeface="微軟正黑體" pitchFamily="34" charset="-120"/>
                <a:ea typeface="微軟正黑體" pitchFamily="34" charset="-120"/>
                <a:sym typeface="Arial"/>
              </a:endParaRPr>
            </a:p>
          </p:txBody>
        </p:sp>
        <p:sp>
          <p:nvSpPr>
            <p:cNvPr id="93" name="Shape 82">
              <a:extLst>
                <a:ext uri="{FF2B5EF4-FFF2-40B4-BE49-F238E27FC236}">
                  <a16:creationId xmlns:a16="http://schemas.microsoft.com/office/drawing/2014/main" id="{8BAA5964-3216-4E3E-9C46-101DBCA7C554}"/>
                </a:ext>
              </a:extLst>
            </p:cNvPr>
            <p:cNvSpPr txBox="1"/>
            <p:nvPr/>
          </p:nvSpPr>
          <p:spPr>
            <a:xfrm>
              <a:off x="4540419" y="3919449"/>
              <a:ext cx="500066" cy="246299"/>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9F5900"/>
                </a:buClr>
                <a:buSzPct val="25000"/>
                <a:buFont typeface="Arial"/>
                <a:buNone/>
              </a:pPr>
              <a:r>
                <a:rPr lang="zh-TW" altLang="en-US" sz="1000" b="1">
                  <a:solidFill>
                    <a:schemeClr val="bg1"/>
                  </a:solidFill>
                  <a:latin typeface="微軟正黑體" pitchFamily="34" charset="-120"/>
                  <a:ea typeface="微軟正黑體" pitchFamily="34" charset="-120"/>
                </a:rPr>
                <a:t>寫入</a:t>
              </a:r>
              <a:endParaRPr lang="zh-TW" sz="1000" b="1" i="0" u="none" strike="noStrike" cap="none">
                <a:solidFill>
                  <a:schemeClr val="bg1"/>
                </a:solidFill>
                <a:latin typeface="微軟正黑體" pitchFamily="34" charset="-120"/>
                <a:ea typeface="微軟正黑體" pitchFamily="34" charset="-120"/>
                <a:sym typeface="Arial"/>
              </a:endParaRPr>
            </a:p>
          </p:txBody>
        </p:sp>
        <p:sp>
          <p:nvSpPr>
            <p:cNvPr id="94" name="Shape 324">
              <a:extLst>
                <a:ext uri="{FF2B5EF4-FFF2-40B4-BE49-F238E27FC236}">
                  <a16:creationId xmlns:a16="http://schemas.microsoft.com/office/drawing/2014/main" id="{9C9A07DF-C5D0-4F69-85FE-000DE7799931}"/>
                </a:ext>
              </a:extLst>
            </p:cNvPr>
            <p:cNvSpPr txBox="1"/>
            <p:nvPr/>
          </p:nvSpPr>
          <p:spPr>
            <a:xfrm>
              <a:off x="3659400" y="1959146"/>
              <a:ext cx="504056" cy="3000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9F5900"/>
                </a:buClr>
                <a:buSzPct val="25000"/>
                <a:buFont typeface="Arial"/>
                <a:buNone/>
              </a:pPr>
              <a:r>
                <a:rPr lang="en-US" altLang="zh-TW" sz="1050">
                  <a:solidFill>
                    <a:schemeClr val="bg1"/>
                  </a:solidFill>
                </a:rPr>
                <a:t>40%</a:t>
              </a:r>
              <a:endParaRPr lang="zh-TW" sz="1050" b="0" i="0" u="none" strike="noStrike" cap="none">
                <a:solidFill>
                  <a:schemeClr val="bg1"/>
                </a:solidFill>
                <a:latin typeface="Arial"/>
                <a:ea typeface="Arial"/>
                <a:cs typeface="Arial"/>
                <a:sym typeface="Arial"/>
              </a:endParaRPr>
            </a:p>
          </p:txBody>
        </p:sp>
        <p:sp>
          <p:nvSpPr>
            <p:cNvPr id="95" name="Shape 81">
              <a:extLst>
                <a:ext uri="{FF2B5EF4-FFF2-40B4-BE49-F238E27FC236}">
                  <a16:creationId xmlns:a16="http://schemas.microsoft.com/office/drawing/2014/main" id="{9D20024E-73B5-44D4-B7EB-3EC8594A257E}"/>
                </a:ext>
              </a:extLst>
            </p:cNvPr>
            <p:cNvSpPr txBox="1"/>
            <p:nvPr/>
          </p:nvSpPr>
          <p:spPr>
            <a:xfrm>
              <a:off x="5332507" y="3919449"/>
              <a:ext cx="500066" cy="246299"/>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9F5900"/>
                </a:buClr>
                <a:buSzPct val="25000"/>
                <a:buFont typeface="Arial"/>
                <a:buNone/>
              </a:pPr>
              <a:r>
                <a:rPr lang="zh-TW" altLang="en-US" sz="1000" b="1">
                  <a:solidFill>
                    <a:schemeClr val="bg1"/>
                  </a:solidFill>
                  <a:latin typeface="微軟正黑體" pitchFamily="34" charset="-120"/>
                  <a:ea typeface="微軟正黑體" pitchFamily="34" charset="-120"/>
                </a:rPr>
                <a:t>讀取</a:t>
              </a:r>
              <a:endParaRPr lang="zh-TW" sz="1000" b="1" i="0" u="none" strike="noStrike" cap="none">
                <a:solidFill>
                  <a:schemeClr val="bg1"/>
                </a:solidFill>
                <a:latin typeface="微軟正黑體" pitchFamily="34" charset="-120"/>
                <a:ea typeface="微軟正黑體" pitchFamily="34" charset="-120"/>
                <a:sym typeface="Arial"/>
              </a:endParaRPr>
            </a:p>
          </p:txBody>
        </p:sp>
        <p:sp>
          <p:nvSpPr>
            <p:cNvPr id="96" name="Shape 82">
              <a:extLst>
                <a:ext uri="{FF2B5EF4-FFF2-40B4-BE49-F238E27FC236}">
                  <a16:creationId xmlns:a16="http://schemas.microsoft.com/office/drawing/2014/main" id="{30DB11ED-9615-47E6-BE35-96D0801DFD11}"/>
                </a:ext>
              </a:extLst>
            </p:cNvPr>
            <p:cNvSpPr txBox="1"/>
            <p:nvPr/>
          </p:nvSpPr>
          <p:spPr>
            <a:xfrm>
              <a:off x="5692547" y="3919449"/>
              <a:ext cx="500066" cy="246299"/>
            </a:xfrm>
            <a:prstGeom prst="rect">
              <a:avLst/>
            </a:prstGeom>
            <a:no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rgbClr val="9F5900"/>
                </a:buClr>
                <a:buSzPct val="25000"/>
                <a:buFont typeface="Arial"/>
                <a:buNone/>
              </a:pPr>
              <a:r>
                <a:rPr lang="zh-TW" altLang="en-US" sz="1000" b="1">
                  <a:solidFill>
                    <a:schemeClr val="bg1"/>
                  </a:solidFill>
                  <a:latin typeface="微軟正黑體" pitchFamily="34" charset="-120"/>
                  <a:ea typeface="微軟正黑體" pitchFamily="34" charset="-120"/>
                </a:rPr>
                <a:t>寫入</a:t>
              </a:r>
              <a:endParaRPr lang="zh-TW" sz="1000" b="1" i="0" u="none" strike="noStrike" cap="none">
                <a:solidFill>
                  <a:schemeClr val="bg1"/>
                </a:solidFill>
                <a:latin typeface="微軟正黑體" pitchFamily="34" charset="-120"/>
                <a:ea typeface="微軟正黑體" pitchFamily="34" charset="-120"/>
                <a:sym typeface="Arial"/>
              </a:endParaRPr>
            </a:p>
          </p:txBody>
        </p:sp>
        <p:sp>
          <p:nvSpPr>
            <p:cNvPr id="97" name="Shape 312">
              <a:extLst>
                <a:ext uri="{FF2B5EF4-FFF2-40B4-BE49-F238E27FC236}">
                  <a16:creationId xmlns:a16="http://schemas.microsoft.com/office/drawing/2014/main" id="{EBA257C8-8002-4D76-94A6-AC3EB9FA5798}"/>
                </a:ext>
              </a:extLst>
            </p:cNvPr>
            <p:cNvSpPr txBox="1"/>
            <p:nvPr/>
          </p:nvSpPr>
          <p:spPr>
            <a:xfrm>
              <a:off x="3820339" y="3756318"/>
              <a:ext cx="288032" cy="250156"/>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9F5900"/>
                </a:buClr>
                <a:buSzPct val="25000"/>
                <a:buFont typeface="Arial"/>
                <a:buNone/>
              </a:pPr>
              <a:r>
                <a:rPr lang="zh-TW" sz="1050" b="0" i="0" u="none" strike="noStrike" cap="none">
                  <a:solidFill>
                    <a:schemeClr val="bg1"/>
                  </a:solidFill>
                  <a:latin typeface="Arial"/>
                  <a:ea typeface="Arial"/>
                  <a:cs typeface="Arial"/>
                  <a:sym typeface="Arial"/>
                </a:rPr>
                <a:t>0</a:t>
              </a:r>
            </a:p>
          </p:txBody>
        </p:sp>
        <p:sp>
          <p:nvSpPr>
            <p:cNvPr id="98" name="Shape 89">
              <a:extLst>
                <a:ext uri="{FF2B5EF4-FFF2-40B4-BE49-F238E27FC236}">
                  <a16:creationId xmlns:a16="http://schemas.microsoft.com/office/drawing/2014/main" id="{22632B1E-02DA-40A6-8CD0-E12B21D815F3}"/>
                </a:ext>
              </a:extLst>
            </p:cNvPr>
            <p:cNvSpPr txBox="1"/>
            <p:nvPr/>
          </p:nvSpPr>
          <p:spPr>
            <a:xfrm>
              <a:off x="3708243" y="4025516"/>
              <a:ext cx="500066" cy="214314"/>
            </a:xfrm>
            <a:prstGeom prst="rect">
              <a:avLst/>
            </a:prstGeom>
            <a:noFill/>
            <a:ln>
              <a:noFill/>
            </a:ln>
          </p:spPr>
          <p:txBody>
            <a:bodyPr wrap="square" lIns="91425" tIns="45700" rIns="91425" bIns="45700" anchor="t" anchorCtr="0">
              <a:noAutofit/>
            </a:bodyPr>
            <a:lstStyle/>
            <a:p>
              <a:pPr lvl="0">
                <a:buClr>
                  <a:srgbClr val="9F5900"/>
                </a:buClr>
                <a:buSzPct val="25000"/>
              </a:pPr>
              <a:r>
                <a:rPr lang="en-US" sz="800">
                  <a:solidFill>
                    <a:schemeClr val="bg1"/>
                  </a:solidFill>
                </a:rPr>
                <a:t>  </a:t>
              </a:r>
              <a:r>
                <a:rPr lang="en-US" altLang="zh-TW" sz="800">
                  <a:solidFill>
                    <a:schemeClr val="bg1"/>
                  </a:solidFill>
                </a:rPr>
                <a:t>(</a:t>
              </a:r>
              <a:r>
                <a:rPr lang="en-US" sz="800">
                  <a:solidFill>
                    <a:schemeClr val="bg1"/>
                  </a:solidFill>
                </a:rPr>
                <a:t>%)</a:t>
              </a:r>
              <a:endParaRPr lang="en-US" sz="800" b="0" i="0" u="none" strike="noStrike" cap="none">
                <a:solidFill>
                  <a:schemeClr val="bg1"/>
                </a:solidFill>
                <a:sym typeface="Arial"/>
              </a:endParaRPr>
            </a:p>
          </p:txBody>
        </p:sp>
      </p:grpSp>
      <p:pic>
        <p:nvPicPr>
          <p:cNvPr id="71" name="圖片 70">
            <a:extLst>
              <a:ext uri="{FF2B5EF4-FFF2-40B4-BE49-F238E27FC236}">
                <a16:creationId xmlns:a16="http://schemas.microsoft.com/office/drawing/2014/main" id="{B34DF828-BA18-4F1D-A114-4DA9BF4FEB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6403802" y="1841973"/>
            <a:ext cx="2644738" cy="1042776"/>
          </a:xfrm>
          <a:prstGeom prst="rect">
            <a:avLst/>
          </a:prstGeom>
        </p:spPr>
      </p:pic>
      <p:sp>
        <p:nvSpPr>
          <p:cNvPr id="43" name="矩形 42">
            <a:extLst>
              <a:ext uri="{FF2B5EF4-FFF2-40B4-BE49-F238E27FC236}">
                <a16:creationId xmlns:a16="http://schemas.microsoft.com/office/drawing/2014/main" id="{2B5B64CB-CEFE-4142-807E-F41885F17694}"/>
              </a:ext>
            </a:extLst>
          </p:cNvPr>
          <p:cNvSpPr/>
          <p:nvPr/>
        </p:nvSpPr>
        <p:spPr>
          <a:xfrm>
            <a:off x="6625347" y="1977147"/>
            <a:ext cx="2233618" cy="830997"/>
          </a:xfrm>
          <a:prstGeom prst="rect">
            <a:avLst/>
          </a:prstGeom>
        </p:spPr>
        <p:txBody>
          <a:bodyPr wrap="square">
            <a:spAutoFit/>
          </a:bodyPr>
          <a:lstStyle/>
          <a:p>
            <a:pPr lvl="0">
              <a:buClr>
                <a:srgbClr val="FFFFFF"/>
              </a:buClr>
              <a:defRPr/>
            </a:pPr>
            <a:r>
              <a:rPr lang="zh-TW" altLang="en-US" sz="1600" b="1">
                <a:solidFill>
                  <a:schemeClr val="tx1"/>
                </a:solidFill>
                <a:latin typeface="微軟正黑體" pitchFamily="34" charset="-120"/>
                <a:ea typeface="微軟正黑體" pitchFamily="34" charset="-120"/>
              </a:rPr>
              <a:t>特別適用 ARM 機種</a:t>
            </a:r>
            <a:endParaRPr lang="en-US" altLang="zh-TW" sz="1600" b="1">
              <a:solidFill>
                <a:schemeClr val="tx1"/>
              </a:solidFill>
              <a:latin typeface="微軟正黑體" pitchFamily="34" charset="-120"/>
              <a:ea typeface="微軟正黑體" pitchFamily="34" charset="-120"/>
            </a:endParaRPr>
          </a:p>
          <a:p>
            <a:pPr lvl="0">
              <a:buClr>
                <a:srgbClr val="FFFFFF"/>
              </a:buClr>
              <a:defRPr/>
            </a:pPr>
            <a:r>
              <a:rPr lang="zh-TW" altLang="en-US" sz="1600" b="1">
                <a:solidFill>
                  <a:schemeClr val="tx1"/>
                </a:solidFill>
                <a:latin typeface="微軟正黑體" pitchFamily="34" charset="-120"/>
                <a:ea typeface="微軟正黑體" pitchFamily="34" charset="-120"/>
              </a:rPr>
              <a:t>將 NAS 運算資源分配</a:t>
            </a:r>
            <a:br>
              <a:rPr lang="en-US" altLang="zh-TW" sz="1600" b="1">
                <a:solidFill>
                  <a:schemeClr val="tx1"/>
                </a:solidFill>
                <a:latin typeface="微軟正黑體" pitchFamily="34" charset="-120"/>
                <a:ea typeface="微軟正黑體" pitchFamily="34" charset="-120"/>
              </a:rPr>
            </a:br>
            <a:r>
              <a:rPr lang="zh-TW" altLang="en-US" sz="1600" b="1">
                <a:solidFill>
                  <a:schemeClr val="tx1"/>
                </a:solidFill>
                <a:latin typeface="微軟正黑體" pitchFamily="34" charset="-120"/>
                <a:ea typeface="微軟正黑體" pitchFamily="34" charset="-120"/>
              </a:rPr>
              <a:t>給更重要的應用程式！</a:t>
            </a:r>
          </a:p>
        </p:txBody>
      </p:sp>
    </p:spTree>
    <p:extLst>
      <p:ext uri="{BB962C8B-B14F-4D97-AF65-F5344CB8AC3E}">
        <p14:creationId xmlns:p14="http://schemas.microsoft.com/office/powerpoint/2010/main" val="191042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5" descr="一張含有 螢幕擷取畫面 的圖片&#10;&#10;描述是以非常高的可信度產生">
            <a:extLst>
              <a:ext uri="{FF2B5EF4-FFF2-40B4-BE49-F238E27FC236}">
                <a16:creationId xmlns:a16="http://schemas.microsoft.com/office/drawing/2014/main" id="{81A364E3-BC6F-4512-892E-1D0F93319E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65670" y="1919145"/>
            <a:ext cx="5657506" cy="2719057"/>
          </a:xfrm>
          <a:prstGeom prst="rect">
            <a:avLst/>
          </a:prstGeom>
        </p:spPr>
      </p:pic>
      <p:sp>
        <p:nvSpPr>
          <p:cNvPr id="9" name="內容版面配置區 1">
            <a:extLst>
              <a:ext uri="{FF2B5EF4-FFF2-40B4-BE49-F238E27FC236}">
                <a16:creationId xmlns:a16="http://schemas.microsoft.com/office/drawing/2014/main" id="{9B1E05BC-1F31-4A8C-BB15-04D3777309DF}"/>
              </a:ext>
            </a:extLst>
          </p:cNvPr>
          <p:cNvSpPr txBox="1">
            <a:spLocks/>
          </p:cNvSpPr>
          <p:nvPr/>
        </p:nvSpPr>
        <p:spPr>
          <a:xfrm>
            <a:off x="116957" y="951196"/>
            <a:ext cx="8430383" cy="2446933"/>
          </a:xfrm>
          <a:prstGeom prst="rect">
            <a:avLst/>
          </a:prstGeom>
        </p:spPr>
        <p:txBody>
          <a:bodyPr vert="horz" lIns="91440" tIns="45720" rIns="91440" bIns="45720" rtlCol="0" anchor="t">
            <a:normAutofit/>
          </a:bodyPr>
          <a:lstStyle/>
          <a:p>
            <a:pPr marL="285750" indent="-285750">
              <a:buFont typeface="Arial" panose="020B0604020202020204" pitchFamily="34" charset="0"/>
              <a:buChar char="•"/>
              <a:defRPr/>
            </a:pPr>
            <a:r>
              <a:rPr lang="zh-TW" altLang="en-US" sz="1800" b="1" dirty="0">
                <a:solidFill>
                  <a:schemeClr val="accent5">
                    <a:lumMod val="50000"/>
                  </a:schemeClr>
                </a:solidFill>
                <a:latin typeface="微軟正黑體" pitchFamily="34" charset="-120"/>
                <a:ea typeface="微軟正黑體" pitchFamily="34" charset="-120"/>
              </a:rPr>
              <a:t>當使用一般外接 RAID 裝置作為 NAS 擴充空間，無法監控磁碟建康狀態。</a:t>
            </a:r>
            <a:br>
              <a:rPr lang="en-US" altLang="zh-TW" sz="1800" b="1" dirty="0">
                <a:solidFill>
                  <a:schemeClr val="accent5">
                    <a:lumMod val="50000"/>
                  </a:schemeClr>
                </a:solidFill>
                <a:latin typeface="微軟正黑體" pitchFamily="34" charset="-120"/>
                <a:ea typeface="微軟正黑體" pitchFamily="34" charset="-120"/>
              </a:rPr>
            </a:br>
            <a:endParaRPr lang="zh-TW" altLang="en-US" sz="1800" b="1" dirty="0">
              <a:solidFill>
                <a:schemeClr val="accent5">
                  <a:lumMod val="50000"/>
                </a:schemeClr>
              </a:solidFill>
              <a:latin typeface="微軟正黑體" pitchFamily="34" charset="-120"/>
              <a:ea typeface="微軟正黑體" pitchFamily="34" charset="-120"/>
            </a:endParaRPr>
          </a:p>
          <a:p>
            <a:pPr marL="285750" indent="-285750">
              <a:buFont typeface="Arial" panose="020B0604020202020204" pitchFamily="34" charset="0"/>
              <a:buChar char="•"/>
              <a:defRPr/>
            </a:pPr>
            <a:r>
              <a:rPr lang="zh-TW" altLang="en-US" sz="1800" b="1" dirty="0">
                <a:solidFill>
                  <a:schemeClr val="accent5">
                    <a:lumMod val="50000"/>
                  </a:schemeClr>
                </a:solidFill>
                <a:latin typeface="微軟正黑體" pitchFamily="34" charset="-120"/>
                <a:ea typeface="微軟正黑體" pitchFamily="34" charset="-120"/>
              </a:rPr>
              <a:t>QNAP 官方外接 R</a:t>
            </a:r>
            <a:r>
              <a:rPr lang="en-US" altLang="zh-TW" sz="1800" b="1" dirty="0">
                <a:solidFill>
                  <a:schemeClr val="accent5">
                    <a:lumMod val="50000"/>
                  </a:schemeClr>
                </a:solidFill>
                <a:latin typeface="微軟正黑體" pitchFamily="34" charset="-120"/>
                <a:ea typeface="微軟正黑體" pitchFamily="34" charset="-120"/>
              </a:rPr>
              <a:t>AI</a:t>
            </a:r>
            <a:r>
              <a:rPr lang="zh-TW" altLang="en-US" sz="1800" b="1" dirty="0">
                <a:solidFill>
                  <a:schemeClr val="accent5">
                    <a:lumMod val="50000"/>
                  </a:schemeClr>
                </a:solidFill>
                <a:latin typeface="微軟正黑體" pitchFamily="34" charset="-120"/>
                <a:ea typeface="微軟正黑體" pitchFamily="34" charset="-120"/>
              </a:rPr>
              <a:t>D 裝置 TR-004 搭配 QTS，獲得 QTS 全面磁碟保護！</a:t>
            </a:r>
            <a:br>
              <a:rPr lang="en-US" altLang="zh-TW" sz="1800" b="1" dirty="0">
                <a:solidFill>
                  <a:schemeClr val="accent5">
                    <a:lumMod val="50000"/>
                  </a:schemeClr>
                </a:solidFill>
                <a:latin typeface="微軟正黑體" pitchFamily="34" charset="-120"/>
                <a:ea typeface="微軟正黑體" pitchFamily="34" charset="-120"/>
              </a:rPr>
            </a:br>
            <a:r>
              <a:rPr lang="en-US" altLang="zh-TW" sz="1800" b="1" dirty="0">
                <a:solidFill>
                  <a:schemeClr val="accent5">
                    <a:lumMod val="50000"/>
                  </a:schemeClr>
                </a:solidFill>
                <a:latin typeface="微軟正黑體" pitchFamily="34" charset="-120"/>
                <a:ea typeface="微軟正黑體" pitchFamily="34" charset="-120"/>
              </a:rPr>
              <a:t>-</a:t>
            </a:r>
            <a:r>
              <a:rPr lang="zh-TW" altLang="en-US" sz="1800" b="1" dirty="0">
                <a:solidFill>
                  <a:schemeClr val="accent5">
                    <a:lumMod val="50000"/>
                  </a:schemeClr>
                </a:solidFill>
                <a:latin typeface="微軟正黑體" pitchFamily="34" charset="-120"/>
                <a:ea typeface="微軟正黑體" pitchFamily="34" charset="-120"/>
              </a:rPr>
              <a:t> QTS 磁碟監控</a:t>
            </a:r>
          </a:p>
          <a:p>
            <a:pPr>
              <a:defRPr/>
            </a:pPr>
            <a:r>
              <a:rPr lang="zh-TW" altLang="en-US" sz="1800" b="1" dirty="0">
                <a:solidFill>
                  <a:schemeClr val="accent5">
                    <a:lumMod val="50000"/>
                  </a:schemeClr>
                </a:solidFill>
                <a:latin typeface="微軟正黑體" pitchFamily="34" charset="-120"/>
                <a:ea typeface="微軟正黑體" pitchFamily="34" charset="-120"/>
              </a:rPr>
              <a:t>     </a:t>
            </a:r>
            <a:r>
              <a:rPr lang="en-US" altLang="zh-TW" sz="1800" b="1" dirty="0">
                <a:solidFill>
                  <a:schemeClr val="accent5">
                    <a:lumMod val="50000"/>
                  </a:schemeClr>
                </a:solidFill>
                <a:latin typeface="微軟正黑體" pitchFamily="34" charset="-120"/>
                <a:ea typeface="微軟正黑體" pitchFamily="34" charset="-120"/>
              </a:rPr>
              <a:t>-</a:t>
            </a:r>
            <a:r>
              <a:rPr lang="zh-TW" altLang="en-US" sz="1800" b="1" dirty="0">
                <a:solidFill>
                  <a:schemeClr val="accent5">
                    <a:lumMod val="50000"/>
                  </a:schemeClr>
                </a:solidFill>
                <a:latin typeface="微軟正黑體" pitchFamily="34" charset="-120"/>
                <a:ea typeface="微軟正黑體" pitchFamily="34" charset="-120"/>
              </a:rPr>
              <a:t> </a:t>
            </a:r>
            <a:r>
              <a:rPr lang="zh-TW" sz="1800" b="1" dirty="0">
                <a:solidFill>
                  <a:schemeClr val="accent5">
                    <a:lumMod val="50000"/>
                  </a:schemeClr>
                </a:solidFill>
                <a:latin typeface="微軟正黑體" pitchFamily="34" charset="-120"/>
                <a:ea typeface="微軟正黑體" pitchFamily="34" charset="-120"/>
              </a:rPr>
              <a:t>外接 RAID 裝置磁碟監控</a:t>
            </a:r>
            <a:endParaRPr lang="zh-TW" sz="1800" dirty="0"/>
          </a:p>
          <a:p>
            <a:pPr>
              <a:defRPr/>
            </a:pPr>
            <a:r>
              <a:rPr lang="zh-TW" altLang="en-US" sz="1800" b="1" dirty="0">
                <a:solidFill>
                  <a:schemeClr val="accent5">
                    <a:lumMod val="50000"/>
                  </a:schemeClr>
                </a:solidFill>
                <a:latin typeface="微軟正黑體" pitchFamily="34" charset="-120"/>
                <a:ea typeface="微軟正黑體" pitchFamily="34" charset="-120"/>
              </a:rPr>
              <a:t>     </a:t>
            </a:r>
            <a:r>
              <a:rPr lang="en-US" altLang="zh-TW" sz="1800" b="1" dirty="0">
                <a:solidFill>
                  <a:schemeClr val="accent5">
                    <a:lumMod val="50000"/>
                  </a:schemeClr>
                </a:solidFill>
                <a:latin typeface="微軟正黑體" pitchFamily="34" charset="-120"/>
                <a:ea typeface="微軟正黑體" pitchFamily="34" charset="-120"/>
              </a:rPr>
              <a:t>-</a:t>
            </a:r>
            <a:r>
              <a:rPr lang="zh-TW" altLang="en-US" sz="1800" b="1" dirty="0">
                <a:solidFill>
                  <a:schemeClr val="accent5">
                    <a:lumMod val="50000"/>
                  </a:schemeClr>
                </a:solidFill>
                <a:latin typeface="微軟正黑體" pitchFamily="34" charset="-120"/>
                <a:ea typeface="微軟正黑體" pitchFamily="34" charset="-120"/>
              </a:rPr>
              <a:t> 磁碟 S.M.A.R.T. 監控</a:t>
            </a:r>
          </a:p>
          <a:p>
            <a:pPr>
              <a:defRPr/>
            </a:pPr>
            <a:r>
              <a:rPr lang="zh-TW" altLang="en-US" sz="1800" b="1" dirty="0">
                <a:solidFill>
                  <a:schemeClr val="accent5">
                    <a:lumMod val="50000"/>
                  </a:schemeClr>
                </a:solidFill>
                <a:latin typeface="微軟正黑體" pitchFamily="34" charset="-120"/>
                <a:ea typeface="微軟正黑體" pitchFamily="34" charset="-120"/>
              </a:rPr>
              <a:t>     </a:t>
            </a:r>
            <a:r>
              <a:rPr lang="en-US" altLang="zh-TW" sz="1800" b="1" dirty="0">
                <a:solidFill>
                  <a:schemeClr val="accent5">
                    <a:lumMod val="50000"/>
                  </a:schemeClr>
                </a:solidFill>
                <a:latin typeface="微軟正黑體" pitchFamily="34" charset="-120"/>
                <a:ea typeface="微軟正黑體" pitchFamily="34" charset="-120"/>
              </a:rPr>
              <a:t>-</a:t>
            </a:r>
            <a:r>
              <a:rPr lang="zh-TW" altLang="en-US" sz="1800" b="1" dirty="0">
                <a:solidFill>
                  <a:schemeClr val="accent5">
                    <a:lumMod val="50000"/>
                  </a:schemeClr>
                </a:solidFill>
                <a:latin typeface="微軟正黑體" pitchFamily="34" charset="-120"/>
                <a:ea typeface="微軟正黑體" pitchFamily="34" charset="-120"/>
              </a:rPr>
              <a:t> 磁碟客製溫度報警</a:t>
            </a:r>
          </a:p>
          <a:p>
            <a:pPr>
              <a:defRPr/>
            </a:pPr>
            <a:r>
              <a:rPr lang="zh-TW" altLang="en-US" sz="1800" b="1" dirty="0">
                <a:solidFill>
                  <a:schemeClr val="accent5">
                    <a:lumMod val="50000"/>
                  </a:schemeClr>
                </a:solidFill>
                <a:latin typeface="微軟正黑體" pitchFamily="34" charset="-120"/>
                <a:ea typeface="微軟正黑體" pitchFamily="34" charset="-120"/>
              </a:rPr>
              <a:t>     </a:t>
            </a:r>
            <a:r>
              <a:rPr lang="en-US" altLang="zh-TW" sz="1800" b="1" dirty="0">
                <a:solidFill>
                  <a:schemeClr val="accent5">
                    <a:lumMod val="50000"/>
                  </a:schemeClr>
                </a:solidFill>
                <a:latin typeface="微軟正黑體" pitchFamily="34" charset="-120"/>
                <a:ea typeface="微軟正黑體" pitchFamily="34" charset="-120"/>
              </a:rPr>
              <a:t>-</a:t>
            </a:r>
            <a:r>
              <a:rPr lang="zh-TW" altLang="en-US" sz="1800" b="1" dirty="0">
                <a:solidFill>
                  <a:schemeClr val="accent5">
                    <a:lumMod val="50000"/>
                  </a:schemeClr>
                </a:solidFill>
                <a:latin typeface="微軟正黑體" pitchFamily="34" charset="-120"/>
                <a:ea typeface="微軟正黑體" pitchFamily="34" charset="-120"/>
              </a:rPr>
              <a:t> 搭配通知中心及時推播</a:t>
            </a:r>
            <a:endParaRPr lang="zh-TW" sz="1800" b="1" dirty="0">
              <a:solidFill>
                <a:schemeClr val="accent5">
                  <a:lumMod val="50000"/>
                </a:schemeClr>
              </a:solidFill>
              <a:latin typeface="微軟正黑體" pitchFamily="34" charset="-120"/>
              <a:ea typeface="微軟正黑體" pitchFamily="34" charset="-120"/>
            </a:endParaRPr>
          </a:p>
          <a:p>
            <a:pPr>
              <a:defRPr/>
            </a:pPr>
            <a:endParaRPr lang="zh-TW" altLang="en-US" sz="1800" b="1" dirty="0">
              <a:solidFill>
                <a:schemeClr val="accent5">
                  <a:lumMod val="50000"/>
                </a:schemeClr>
              </a:solidFill>
              <a:latin typeface="微軟正黑體" pitchFamily="34" charset="-120"/>
              <a:ea typeface="微軟正黑體" pitchFamily="34" charset="-120"/>
            </a:endParaRPr>
          </a:p>
          <a:p>
            <a:pPr>
              <a:defRPr/>
            </a:pPr>
            <a:endParaRPr lang="zh-TW" altLang="en-US" sz="1800" b="1" dirty="0">
              <a:solidFill>
                <a:schemeClr val="accent5">
                  <a:lumMod val="50000"/>
                </a:schemeClr>
              </a:solidFill>
              <a:latin typeface="微軟正黑體" pitchFamily="34" charset="-120"/>
              <a:ea typeface="微軟正黑體" pitchFamily="34" charset="-120"/>
            </a:endParaRPr>
          </a:p>
        </p:txBody>
      </p:sp>
      <p:sp>
        <p:nvSpPr>
          <p:cNvPr id="2" name="Title 1">
            <a:extLst>
              <a:ext uri="{FF2B5EF4-FFF2-40B4-BE49-F238E27FC236}">
                <a16:creationId xmlns:a16="http://schemas.microsoft.com/office/drawing/2014/main" id="{81D4585E-F321-BB4D-8653-2DD575B55854}"/>
              </a:ext>
            </a:extLst>
          </p:cNvPr>
          <p:cNvSpPr>
            <a:spLocks noGrp="1"/>
          </p:cNvSpPr>
          <p:nvPr>
            <p:ph type="ctrTitle"/>
          </p:nvPr>
        </p:nvSpPr>
        <p:spPr>
          <a:xfrm>
            <a:off x="408549" y="0"/>
            <a:ext cx="8046720" cy="862553"/>
          </a:xfrm>
        </p:spPr>
        <p:txBody>
          <a:bodyPr/>
          <a:lstStyle/>
          <a:p>
            <a:r>
              <a:rPr lang="zh-CN" altLang="en-US" sz="3200"/>
              <a:t>採用官方外接 RAID 裝置，保護更上層樓 </a:t>
            </a:r>
          </a:p>
        </p:txBody>
      </p:sp>
      <p:sp>
        <p:nvSpPr>
          <p:cNvPr id="7" name="橢圓 6">
            <a:extLst>
              <a:ext uri="{FF2B5EF4-FFF2-40B4-BE49-F238E27FC236}">
                <a16:creationId xmlns:a16="http://schemas.microsoft.com/office/drawing/2014/main" id="{B22C88AA-AF51-44CD-83DB-3E01C54A2E62}"/>
              </a:ext>
            </a:extLst>
          </p:cNvPr>
          <p:cNvSpPr/>
          <p:nvPr/>
        </p:nvSpPr>
        <p:spPr>
          <a:xfrm>
            <a:off x="5962239" y="3376891"/>
            <a:ext cx="1166196" cy="1166196"/>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 name="圖片 10">
            <a:extLst>
              <a:ext uri="{FF2B5EF4-FFF2-40B4-BE49-F238E27FC236}">
                <a16:creationId xmlns:a16="http://schemas.microsoft.com/office/drawing/2014/main" id="{7C95CA63-71AB-4A10-A29F-D59AD29750D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3821" y="3551247"/>
            <a:ext cx="1007452" cy="857251"/>
          </a:xfrm>
          <a:prstGeom prst="rect">
            <a:avLst/>
          </a:prstGeom>
        </p:spPr>
      </p:pic>
      <p:pic>
        <p:nvPicPr>
          <p:cNvPr id="12" name="圖片 12">
            <a:extLst>
              <a:ext uri="{FF2B5EF4-FFF2-40B4-BE49-F238E27FC236}">
                <a16:creationId xmlns:a16="http://schemas.microsoft.com/office/drawing/2014/main" id="{338C6EF4-368F-404F-8475-D176A7F4260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24937" y="3536593"/>
            <a:ext cx="1036760" cy="901211"/>
          </a:xfrm>
          <a:prstGeom prst="rect">
            <a:avLst/>
          </a:prstGeom>
        </p:spPr>
      </p:pic>
      <p:pic>
        <p:nvPicPr>
          <p:cNvPr id="16" name="圖片 16">
            <a:extLst>
              <a:ext uri="{FF2B5EF4-FFF2-40B4-BE49-F238E27FC236}">
                <a16:creationId xmlns:a16="http://schemas.microsoft.com/office/drawing/2014/main" id="{B85BC167-AD7C-4FFF-A2F4-26577943D55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65359" y="3529266"/>
            <a:ext cx="1036760" cy="886558"/>
          </a:xfrm>
          <a:prstGeom prst="rect">
            <a:avLst/>
          </a:prstGeom>
        </p:spPr>
      </p:pic>
      <p:pic>
        <p:nvPicPr>
          <p:cNvPr id="18" name="圖片 18" descr="一張含有 物件 的圖片&#10;&#10;描述是以高可信度產生">
            <a:extLst>
              <a:ext uri="{FF2B5EF4-FFF2-40B4-BE49-F238E27FC236}">
                <a16:creationId xmlns:a16="http://schemas.microsoft.com/office/drawing/2014/main" id="{29222EDD-2135-414B-BF86-745DD24318F0}"/>
              </a:ext>
            </a:extLst>
          </p:cNvPr>
          <p:cNvPicPr>
            <a:picLocks noChangeAspect="1"/>
          </p:cNvPicPr>
          <p:nvPr/>
        </p:nvPicPr>
        <p:blipFill>
          <a:blip r:embed="rId7"/>
          <a:stretch>
            <a:fillRect/>
          </a:stretch>
        </p:blipFill>
        <p:spPr>
          <a:xfrm>
            <a:off x="3305783" y="3536592"/>
            <a:ext cx="1073396" cy="901214"/>
          </a:xfrm>
          <a:prstGeom prst="rect">
            <a:avLst/>
          </a:prstGeom>
        </p:spPr>
      </p:pic>
      <p:cxnSp>
        <p:nvCxnSpPr>
          <p:cNvPr id="17" name="直線接點 16">
            <a:extLst>
              <a:ext uri="{FF2B5EF4-FFF2-40B4-BE49-F238E27FC236}">
                <a16:creationId xmlns:a16="http://schemas.microsoft.com/office/drawing/2014/main" id="{D2F8D234-50DE-47E7-92A0-9B43580B5C70}"/>
              </a:ext>
            </a:extLst>
          </p:cNvPr>
          <p:cNvCxnSpPr>
            <a:cxnSpLocks/>
          </p:cNvCxnSpPr>
          <p:nvPr/>
        </p:nvCxnSpPr>
        <p:spPr>
          <a:xfrm>
            <a:off x="5406729" y="4061467"/>
            <a:ext cx="851527" cy="4141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線接點 22">
            <a:extLst>
              <a:ext uri="{FF2B5EF4-FFF2-40B4-BE49-F238E27FC236}">
                <a16:creationId xmlns:a16="http://schemas.microsoft.com/office/drawing/2014/main" id="{BDF7BBAC-0284-42FB-9ED6-1902DB93C7E6}"/>
              </a:ext>
            </a:extLst>
          </p:cNvPr>
          <p:cNvCxnSpPr>
            <a:cxnSpLocks/>
          </p:cNvCxnSpPr>
          <p:nvPr/>
        </p:nvCxnSpPr>
        <p:spPr>
          <a:xfrm>
            <a:off x="6642134" y="2924130"/>
            <a:ext cx="419049" cy="77609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4" name="群組 3">
            <a:extLst>
              <a:ext uri="{FF2B5EF4-FFF2-40B4-BE49-F238E27FC236}">
                <a16:creationId xmlns:a16="http://schemas.microsoft.com/office/drawing/2014/main" id="{8CDA187D-572A-4496-9738-9BCA85DEB677}"/>
              </a:ext>
            </a:extLst>
          </p:cNvPr>
          <p:cNvGrpSpPr/>
          <p:nvPr/>
        </p:nvGrpSpPr>
        <p:grpSpPr>
          <a:xfrm>
            <a:off x="4599711" y="2027453"/>
            <a:ext cx="2144326" cy="2144326"/>
            <a:chOff x="3027162" y="1809525"/>
            <a:chExt cx="1907719" cy="1907719"/>
          </a:xfrm>
        </p:grpSpPr>
        <p:sp>
          <p:nvSpPr>
            <p:cNvPr id="3" name="橢圓 2">
              <a:extLst>
                <a:ext uri="{FF2B5EF4-FFF2-40B4-BE49-F238E27FC236}">
                  <a16:creationId xmlns:a16="http://schemas.microsoft.com/office/drawing/2014/main" id="{B1F91768-DB61-44A3-9F20-0C2DD81D92DF}"/>
                </a:ext>
              </a:extLst>
            </p:cNvPr>
            <p:cNvSpPr/>
            <p:nvPr/>
          </p:nvSpPr>
          <p:spPr>
            <a:xfrm>
              <a:off x="3027162" y="1809525"/>
              <a:ext cx="1907719" cy="1907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3" name="圖片 5" descr="一張含有 螢幕擷取畫面 的圖片&#10;&#10;描述是以非常高的可信度產生">
              <a:extLst>
                <a:ext uri="{FF2B5EF4-FFF2-40B4-BE49-F238E27FC236}">
                  <a16:creationId xmlns:a16="http://schemas.microsoft.com/office/drawing/2014/main" id="{BA7EE844-D27E-40FE-8D1D-C9BED7E9F90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b="-13902"/>
            <a:stretch/>
          </p:blipFill>
          <p:spPr>
            <a:xfrm>
              <a:off x="3040090" y="1822453"/>
              <a:ext cx="1881862" cy="1881862"/>
            </a:xfrm>
            <a:prstGeom prst="ellipse">
              <a:avLst/>
            </a:prstGeom>
            <a:ln w="28575">
              <a:solidFill>
                <a:schemeClr val="bg2">
                  <a:lumMod val="75000"/>
                  <a:lumOff val="25000"/>
                </a:schemeClr>
              </a:solidFill>
            </a:ln>
          </p:spPr>
        </p:pic>
      </p:grpSp>
    </p:spTree>
    <p:extLst>
      <p:ext uri="{BB962C8B-B14F-4D97-AF65-F5344CB8AC3E}">
        <p14:creationId xmlns:p14="http://schemas.microsoft.com/office/powerpoint/2010/main" val="36132569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3" descr="一張含有 螢幕擷取畫面 的圖片&#10;&#10;描述是以非常高的可信度產生">
            <a:extLst>
              <a:ext uri="{FF2B5EF4-FFF2-40B4-BE49-F238E27FC236}">
                <a16:creationId xmlns:a16="http://schemas.microsoft.com/office/drawing/2014/main" id="{57B36A85-31FA-491F-8637-7D1890FA15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53"/>
          <a:stretch/>
        </p:blipFill>
        <p:spPr>
          <a:xfrm>
            <a:off x="3574468" y="1413506"/>
            <a:ext cx="5509932" cy="3026234"/>
          </a:xfrm>
          <a:prstGeom prst="rect">
            <a:avLst/>
          </a:prstGeom>
        </p:spPr>
      </p:pic>
      <p:pic>
        <p:nvPicPr>
          <p:cNvPr id="34" name="圖片 33">
            <a:extLst>
              <a:ext uri="{FF2B5EF4-FFF2-40B4-BE49-F238E27FC236}">
                <a16:creationId xmlns:a16="http://schemas.microsoft.com/office/drawing/2014/main" id="{001F5A29-3344-4091-A36A-39038DC845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2952" y="3511776"/>
            <a:ext cx="3650760" cy="682876"/>
          </a:xfrm>
          <a:prstGeom prst="rect">
            <a:avLst/>
          </a:prstGeom>
        </p:spPr>
      </p:pic>
      <p:pic>
        <p:nvPicPr>
          <p:cNvPr id="33" name="圖片 32">
            <a:extLst>
              <a:ext uri="{FF2B5EF4-FFF2-40B4-BE49-F238E27FC236}">
                <a16:creationId xmlns:a16="http://schemas.microsoft.com/office/drawing/2014/main" id="{B97AA85D-AEC2-4E66-8E1A-029BE3A695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2952" y="2655731"/>
            <a:ext cx="3650760" cy="682876"/>
          </a:xfrm>
          <a:prstGeom prst="rect">
            <a:avLst/>
          </a:prstGeom>
        </p:spPr>
      </p:pic>
      <p:sp>
        <p:nvSpPr>
          <p:cNvPr id="9" name="內容版面配置區 1">
            <a:extLst>
              <a:ext uri="{FF2B5EF4-FFF2-40B4-BE49-F238E27FC236}">
                <a16:creationId xmlns:a16="http://schemas.microsoft.com/office/drawing/2014/main" id="{9B1E05BC-1F31-4A8C-BB15-04D3777309DF}"/>
              </a:ext>
            </a:extLst>
          </p:cNvPr>
          <p:cNvSpPr txBox="1">
            <a:spLocks/>
          </p:cNvSpPr>
          <p:nvPr/>
        </p:nvSpPr>
        <p:spPr>
          <a:xfrm>
            <a:off x="177186" y="1008439"/>
            <a:ext cx="8430383" cy="1033411"/>
          </a:xfrm>
          <a:prstGeom prst="rect">
            <a:avLst/>
          </a:prstGeom>
        </p:spPr>
        <p:txBody>
          <a:bodyPr vert="horz" lIns="91440" tIns="45720" rIns="91440" bIns="45720" rtlCol="0" anchor="t">
            <a:normAutofit/>
          </a:bodyPr>
          <a:lstStyle/>
          <a:p>
            <a:pPr marL="342900" indent="-342900">
              <a:buClr>
                <a:schemeClr val="bg1"/>
              </a:buClr>
              <a:buFont typeface="Arial" panose="020B0604020202020204" pitchFamily="34" charset="0"/>
              <a:buChar char="•"/>
              <a:defRPr/>
            </a:pPr>
            <a:r>
              <a:rPr lang="zh-TW" altLang="en-US" sz="1800" b="1">
                <a:solidFill>
                  <a:schemeClr val="bg1"/>
                </a:solidFill>
                <a:latin typeface="微軟正黑體" pitchFamily="34" charset="-120"/>
                <a:ea typeface="微軟正黑體" pitchFamily="34" charset="-120"/>
              </a:rPr>
              <a:t>當外接 RAID 裝置插入時，將作為外接儲存裝置顯示，透過三步驟將其變更為 NAS 擴充儲存空間</a:t>
            </a:r>
          </a:p>
          <a:p>
            <a:pPr marL="342900" indent="-342900">
              <a:buClr>
                <a:schemeClr val="bg1"/>
              </a:buClr>
              <a:buFont typeface="Arial" panose="020B0604020202020204" pitchFamily="34" charset="0"/>
              <a:buChar char="•"/>
              <a:defRPr/>
            </a:pPr>
            <a:endParaRPr lang="zh-TW" altLang="en-US" sz="1800" b="1">
              <a:solidFill>
                <a:schemeClr val="bg1"/>
              </a:solidFill>
              <a:latin typeface="微軟正黑體" pitchFamily="34" charset="-120"/>
              <a:ea typeface="微軟正黑體" pitchFamily="34" charset="-120"/>
            </a:endParaRPr>
          </a:p>
          <a:p>
            <a:pPr marL="342900" indent="-342900">
              <a:buClr>
                <a:schemeClr val="bg1"/>
              </a:buClr>
              <a:buFont typeface="Arial" panose="020B0604020202020204" pitchFamily="34" charset="0"/>
              <a:buChar char="•"/>
              <a:defRPr/>
            </a:pPr>
            <a:endParaRPr lang="zh-TW" altLang="en-US" sz="1800" b="1">
              <a:solidFill>
                <a:schemeClr val="bg1"/>
              </a:solidFill>
              <a:latin typeface="微軟正黑體" pitchFamily="34" charset="-120"/>
              <a:ea typeface="微軟正黑體" pitchFamily="34" charset="-120"/>
            </a:endParaRPr>
          </a:p>
          <a:p>
            <a:pPr marL="342900" indent="-342900">
              <a:buClr>
                <a:schemeClr val="bg1"/>
              </a:buClr>
              <a:buFont typeface="Arial" panose="020B0604020202020204" pitchFamily="34" charset="0"/>
              <a:buChar char="•"/>
              <a:defRPr/>
            </a:pPr>
            <a:endParaRPr lang="zh-TW" altLang="en-US" sz="1800" b="1">
              <a:solidFill>
                <a:schemeClr val="bg1"/>
              </a:solidFill>
              <a:latin typeface="微軟正黑體" pitchFamily="34" charset="-120"/>
              <a:ea typeface="微軟正黑體" pitchFamily="34" charset="-120"/>
            </a:endParaRPr>
          </a:p>
        </p:txBody>
      </p:sp>
      <p:sp>
        <p:nvSpPr>
          <p:cNvPr id="2" name="Title 1">
            <a:extLst>
              <a:ext uri="{FF2B5EF4-FFF2-40B4-BE49-F238E27FC236}">
                <a16:creationId xmlns:a16="http://schemas.microsoft.com/office/drawing/2014/main" id="{81D4585E-F321-BB4D-8653-2DD575B55854}"/>
              </a:ext>
            </a:extLst>
          </p:cNvPr>
          <p:cNvSpPr>
            <a:spLocks noGrp="1"/>
          </p:cNvSpPr>
          <p:nvPr>
            <p:ph type="ctrTitle"/>
          </p:nvPr>
        </p:nvSpPr>
        <p:spPr/>
        <p:txBody>
          <a:bodyPr/>
          <a:lstStyle/>
          <a:p>
            <a:r>
              <a:rPr lang="zh-CN" altLang="en-US" sz="3200"/>
              <a:t>輕鬆在 QTS 建立儲存空間</a:t>
            </a:r>
          </a:p>
        </p:txBody>
      </p:sp>
      <p:sp>
        <p:nvSpPr>
          <p:cNvPr id="805" name="內容版面配置區 1">
            <a:extLst>
              <a:ext uri="{FF2B5EF4-FFF2-40B4-BE49-F238E27FC236}">
                <a16:creationId xmlns:a16="http://schemas.microsoft.com/office/drawing/2014/main" id="{8A0C69A8-31AF-4D0F-923C-3DBCEE060333}"/>
              </a:ext>
            </a:extLst>
          </p:cNvPr>
          <p:cNvSpPr txBox="1">
            <a:spLocks/>
          </p:cNvSpPr>
          <p:nvPr/>
        </p:nvSpPr>
        <p:spPr>
          <a:xfrm>
            <a:off x="493709" y="4521545"/>
            <a:ext cx="5540326" cy="327033"/>
          </a:xfrm>
          <a:prstGeom prst="rect">
            <a:avLst/>
          </a:prstGeom>
        </p:spPr>
        <p:txBody>
          <a:bodyPr vert="horz" lIns="91440" tIns="45720" rIns="91440" bIns="45720" rtlCol="0" anchor="t">
            <a:normAutofit/>
          </a:bodyPr>
          <a:lstStyle/>
          <a:p>
            <a:pPr>
              <a:defRPr/>
            </a:pPr>
            <a:r>
              <a:rPr lang="zh-TW" altLang="en-US" sz="1000" b="1">
                <a:solidFill>
                  <a:schemeClr val="bg1"/>
                </a:solidFill>
                <a:latin typeface="微軟正黑體" pitchFamily="34" charset="-120"/>
                <a:ea typeface="微軟正黑體" pitchFamily="34" charset="-120"/>
              </a:rPr>
              <a:t>在進行 RAID 設定時，需要先將 TR-004 背後開關切換為 "軟體控制" 以避免誤操作及資料遺失！</a:t>
            </a:r>
          </a:p>
          <a:p>
            <a:pPr>
              <a:defRPr/>
            </a:pPr>
            <a:endParaRPr lang="zh-TW" altLang="en-US" sz="1000" b="1">
              <a:solidFill>
                <a:schemeClr val="bg1"/>
              </a:solidFill>
              <a:latin typeface="微軟正黑體" pitchFamily="34" charset="-120"/>
              <a:ea typeface="微軟正黑體" pitchFamily="34" charset="-120"/>
            </a:endParaRPr>
          </a:p>
        </p:txBody>
      </p:sp>
      <p:sp>
        <p:nvSpPr>
          <p:cNvPr id="11" name="矩形 10">
            <a:extLst>
              <a:ext uri="{FF2B5EF4-FFF2-40B4-BE49-F238E27FC236}">
                <a16:creationId xmlns:a16="http://schemas.microsoft.com/office/drawing/2014/main" id="{DA18DFD0-06FD-420F-874D-4D78469C642D}"/>
              </a:ext>
            </a:extLst>
          </p:cNvPr>
          <p:cNvSpPr/>
          <p:nvPr/>
        </p:nvSpPr>
        <p:spPr>
          <a:xfrm>
            <a:off x="598400" y="342546"/>
            <a:ext cx="1261884" cy="523220"/>
          </a:xfrm>
          <a:prstGeom prst="rect">
            <a:avLst/>
          </a:prstGeom>
        </p:spPr>
        <p:txBody>
          <a:bodyPr wrap="none">
            <a:spAutoFit/>
          </a:bodyPr>
          <a:lstStyle/>
          <a:p>
            <a:r>
              <a:rPr lang="zh-CN" altLang="en-US" sz="2800" b="1">
                <a:solidFill>
                  <a:schemeClr val="accent5">
                    <a:lumMod val="50000"/>
                  </a:schemeClr>
                </a:solidFill>
                <a:latin typeface="微軟正黑體" panose="020B0604030504040204" pitchFamily="34" charset="-120"/>
                <a:ea typeface="微軟正黑體" panose="020B0604030504040204" pitchFamily="34" charset="-120"/>
              </a:rPr>
              <a:t>三步驟</a:t>
            </a:r>
            <a:endParaRPr lang="zh-TW" altLang="en-US" sz="1200">
              <a:solidFill>
                <a:schemeClr val="accent5">
                  <a:lumMod val="50000"/>
                </a:schemeClr>
              </a:solidFill>
            </a:endParaRPr>
          </a:p>
        </p:txBody>
      </p:sp>
      <p:pic>
        <p:nvPicPr>
          <p:cNvPr id="14" name="圖片 13">
            <a:extLst>
              <a:ext uri="{FF2B5EF4-FFF2-40B4-BE49-F238E27FC236}">
                <a16:creationId xmlns:a16="http://schemas.microsoft.com/office/drawing/2014/main" id="{13EA09E6-F21D-4932-AF90-DF094AC28D1A}"/>
              </a:ext>
            </a:extLst>
          </p:cNvPr>
          <p:cNvPicPr>
            <a:picLocks noChangeAspect="1"/>
          </p:cNvPicPr>
          <p:nvPr/>
        </p:nvPicPr>
        <p:blipFill>
          <a:blip r:embed="rId5"/>
          <a:stretch>
            <a:fillRect/>
          </a:stretch>
        </p:blipFill>
        <p:spPr>
          <a:xfrm>
            <a:off x="292952" y="4521545"/>
            <a:ext cx="244561" cy="214600"/>
          </a:xfrm>
          <a:prstGeom prst="rect">
            <a:avLst/>
          </a:prstGeom>
        </p:spPr>
      </p:pic>
      <p:pic>
        <p:nvPicPr>
          <p:cNvPr id="17" name="圖片 16">
            <a:extLst>
              <a:ext uri="{FF2B5EF4-FFF2-40B4-BE49-F238E27FC236}">
                <a16:creationId xmlns:a16="http://schemas.microsoft.com/office/drawing/2014/main" id="{A0EB4B1E-FB0D-4BF2-8590-4BBDE326F9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2952" y="1821638"/>
            <a:ext cx="3650760" cy="682876"/>
          </a:xfrm>
          <a:prstGeom prst="rect">
            <a:avLst/>
          </a:prstGeom>
        </p:spPr>
      </p:pic>
      <p:sp>
        <p:nvSpPr>
          <p:cNvPr id="18" name="文字方塊 17">
            <a:extLst>
              <a:ext uri="{FF2B5EF4-FFF2-40B4-BE49-F238E27FC236}">
                <a16:creationId xmlns:a16="http://schemas.microsoft.com/office/drawing/2014/main" id="{B53F2847-4B2F-4950-A667-2EFEAE57578B}"/>
              </a:ext>
            </a:extLst>
          </p:cNvPr>
          <p:cNvSpPr txBox="1"/>
          <p:nvPr/>
        </p:nvSpPr>
        <p:spPr>
          <a:xfrm>
            <a:off x="383094" y="1873183"/>
            <a:ext cx="794318" cy="523010"/>
          </a:xfrm>
          <a:prstGeom prst="rect">
            <a:avLst/>
          </a:prstGeom>
          <a:noFill/>
        </p:spPr>
        <p:txBody>
          <a:bodyPr wrap="square" rtlCol="0">
            <a:spAutoFit/>
          </a:bodyPr>
          <a:lstStyle/>
          <a:p>
            <a:r>
              <a:rPr lang="en-US" altLang="zh-TW" sz="3200" b="1">
                <a:solidFill>
                  <a:schemeClr val="bg1"/>
                </a:solidFill>
              </a:rPr>
              <a:t>01</a:t>
            </a:r>
            <a:endParaRPr lang="zh-TW" altLang="en-US" sz="3200" b="1">
              <a:solidFill>
                <a:schemeClr val="bg1"/>
              </a:solidFill>
            </a:endParaRPr>
          </a:p>
        </p:txBody>
      </p:sp>
      <p:sp>
        <p:nvSpPr>
          <p:cNvPr id="20" name="矩形 19">
            <a:extLst>
              <a:ext uri="{FF2B5EF4-FFF2-40B4-BE49-F238E27FC236}">
                <a16:creationId xmlns:a16="http://schemas.microsoft.com/office/drawing/2014/main" id="{C0209DF6-3E5F-4F3F-A505-B97BC096AFD0}"/>
              </a:ext>
            </a:extLst>
          </p:cNvPr>
          <p:cNvSpPr/>
          <p:nvPr/>
        </p:nvSpPr>
        <p:spPr>
          <a:xfrm>
            <a:off x="1003270" y="1911451"/>
            <a:ext cx="2204450" cy="523220"/>
          </a:xfrm>
          <a:prstGeom prst="rect">
            <a:avLst/>
          </a:prstGeom>
        </p:spPr>
        <p:txBody>
          <a:bodyPr wrap="none">
            <a:spAutoFit/>
          </a:bodyPr>
          <a:lstStyle/>
          <a:p>
            <a:pPr lvl="0"/>
            <a:r>
              <a:rPr lang="zh-TW" altLang="en-US" b="1">
                <a:latin typeface="Microsoft JhengHei"/>
                <a:ea typeface="Microsoft JhengHei"/>
              </a:rPr>
              <a:t>選定磁碟管理 </a:t>
            </a:r>
            <a:r>
              <a:rPr lang="en-US" altLang="en-US" b="1">
                <a:latin typeface="Microsoft JhengHei"/>
                <a:ea typeface="Microsoft JhengHei"/>
              </a:rPr>
              <a:t>&gt;</a:t>
            </a:r>
            <a:r>
              <a:rPr lang="zh-TW" altLang="en-US" b="1">
                <a:latin typeface="Microsoft JhengHei"/>
                <a:ea typeface="Microsoft JhengHei"/>
              </a:rPr>
              <a:t> 進入軟體</a:t>
            </a:r>
            <a:endParaRPr lang="en-US" altLang="zh-TW" b="1">
              <a:latin typeface="Microsoft JhengHei"/>
              <a:ea typeface="Microsoft JhengHei"/>
            </a:endParaRPr>
          </a:p>
          <a:p>
            <a:pPr lvl="0"/>
            <a:r>
              <a:rPr lang="zh-TW" altLang="en-US" b="1">
                <a:latin typeface="Microsoft JhengHei"/>
                <a:ea typeface="Microsoft JhengHei"/>
              </a:rPr>
              <a:t>控制精靈</a:t>
            </a:r>
            <a:endParaRPr lang="zh-TW" altLang="en-US"/>
          </a:p>
        </p:txBody>
      </p:sp>
      <p:sp>
        <p:nvSpPr>
          <p:cNvPr id="27" name="文字方塊 26">
            <a:extLst>
              <a:ext uri="{FF2B5EF4-FFF2-40B4-BE49-F238E27FC236}">
                <a16:creationId xmlns:a16="http://schemas.microsoft.com/office/drawing/2014/main" id="{4A34CA58-5D8F-418A-92DF-1DC910ED023E}"/>
              </a:ext>
            </a:extLst>
          </p:cNvPr>
          <p:cNvSpPr txBox="1"/>
          <p:nvPr/>
        </p:nvSpPr>
        <p:spPr>
          <a:xfrm>
            <a:off x="383094" y="2717953"/>
            <a:ext cx="794318" cy="584775"/>
          </a:xfrm>
          <a:prstGeom prst="rect">
            <a:avLst/>
          </a:prstGeom>
          <a:noFill/>
        </p:spPr>
        <p:txBody>
          <a:bodyPr wrap="square" rtlCol="0">
            <a:spAutoFit/>
          </a:bodyPr>
          <a:lstStyle/>
          <a:p>
            <a:r>
              <a:rPr lang="en-US" altLang="zh-TW" sz="3200" b="1">
                <a:solidFill>
                  <a:schemeClr val="bg1"/>
                </a:solidFill>
              </a:rPr>
              <a:t>02</a:t>
            </a:r>
            <a:endParaRPr lang="zh-TW" altLang="en-US" sz="3200" b="1">
              <a:solidFill>
                <a:schemeClr val="bg1"/>
              </a:solidFill>
            </a:endParaRPr>
          </a:p>
        </p:txBody>
      </p:sp>
      <p:sp>
        <p:nvSpPr>
          <p:cNvPr id="25" name="矩形 24">
            <a:extLst>
              <a:ext uri="{FF2B5EF4-FFF2-40B4-BE49-F238E27FC236}">
                <a16:creationId xmlns:a16="http://schemas.microsoft.com/office/drawing/2014/main" id="{8AA244F6-F252-40DA-9B41-31869A8478CD}"/>
              </a:ext>
            </a:extLst>
          </p:cNvPr>
          <p:cNvSpPr/>
          <p:nvPr/>
        </p:nvSpPr>
        <p:spPr>
          <a:xfrm>
            <a:off x="976093" y="2757651"/>
            <a:ext cx="2332690" cy="523220"/>
          </a:xfrm>
          <a:prstGeom prst="rect">
            <a:avLst/>
          </a:prstGeom>
        </p:spPr>
        <p:txBody>
          <a:bodyPr wrap="none">
            <a:spAutoFit/>
          </a:bodyPr>
          <a:lstStyle/>
          <a:p>
            <a:pPr lvl="0"/>
            <a:r>
              <a:rPr lang="zh-TW" altLang="en-US" b="1">
                <a:latin typeface="Microsoft JhengHei"/>
                <a:ea typeface="Microsoft JhengHei"/>
              </a:rPr>
              <a:t>調整需要的外接 </a:t>
            </a:r>
            <a:r>
              <a:rPr lang="af-ZA" altLang="en-US" b="1">
                <a:latin typeface="Microsoft JhengHei"/>
                <a:ea typeface="Microsoft JhengHei"/>
              </a:rPr>
              <a:t>RAID</a:t>
            </a:r>
            <a:r>
              <a:rPr lang="zh-TW" altLang="en-US" b="1">
                <a:latin typeface="Microsoft JhengHei"/>
                <a:ea typeface="Microsoft JhengHei"/>
              </a:rPr>
              <a:t> 類型</a:t>
            </a:r>
            <a:endParaRPr lang="en-US" altLang="zh-TW" b="1">
              <a:latin typeface="Microsoft JhengHei"/>
              <a:ea typeface="Microsoft JhengHei"/>
            </a:endParaRPr>
          </a:p>
          <a:p>
            <a:pPr lvl="0"/>
            <a:r>
              <a:rPr lang="zh-TW" altLang="en-US" b="1">
                <a:latin typeface="Microsoft JhengHei"/>
                <a:ea typeface="Microsoft JhengHei"/>
              </a:rPr>
              <a:t>與磁碟成員</a:t>
            </a:r>
          </a:p>
        </p:txBody>
      </p:sp>
      <p:sp>
        <p:nvSpPr>
          <p:cNvPr id="32" name="文字方塊 31">
            <a:extLst>
              <a:ext uri="{FF2B5EF4-FFF2-40B4-BE49-F238E27FC236}">
                <a16:creationId xmlns:a16="http://schemas.microsoft.com/office/drawing/2014/main" id="{CC32A45C-426F-458B-AEFD-5162C0CF372D}"/>
              </a:ext>
            </a:extLst>
          </p:cNvPr>
          <p:cNvSpPr txBox="1"/>
          <p:nvPr/>
        </p:nvSpPr>
        <p:spPr>
          <a:xfrm>
            <a:off x="383094" y="3566058"/>
            <a:ext cx="794318" cy="584775"/>
          </a:xfrm>
          <a:prstGeom prst="rect">
            <a:avLst/>
          </a:prstGeom>
          <a:noFill/>
        </p:spPr>
        <p:txBody>
          <a:bodyPr wrap="square" rtlCol="0">
            <a:spAutoFit/>
          </a:bodyPr>
          <a:lstStyle/>
          <a:p>
            <a:r>
              <a:rPr lang="en-US" altLang="zh-TW" sz="3200" b="1">
                <a:solidFill>
                  <a:schemeClr val="bg1"/>
                </a:solidFill>
              </a:rPr>
              <a:t>03</a:t>
            </a:r>
            <a:endParaRPr lang="zh-TW" altLang="en-US" sz="3200" b="1">
              <a:solidFill>
                <a:schemeClr val="bg1"/>
              </a:solidFill>
            </a:endParaRPr>
          </a:p>
        </p:txBody>
      </p:sp>
      <p:sp>
        <p:nvSpPr>
          <p:cNvPr id="30" name="矩形 29">
            <a:extLst>
              <a:ext uri="{FF2B5EF4-FFF2-40B4-BE49-F238E27FC236}">
                <a16:creationId xmlns:a16="http://schemas.microsoft.com/office/drawing/2014/main" id="{EAD42045-77DB-4BAF-AC05-238C65696C9A}"/>
              </a:ext>
            </a:extLst>
          </p:cNvPr>
          <p:cNvSpPr/>
          <p:nvPr/>
        </p:nvSpPr>
        <p:spPr>
          <a:xfrm>
            <a:off x="976093" y="3611841"/>
            <a:ext cx="2518638" cy="523220"/>
          </a:xfrm>
          <a:prstGeom prst="rect">
            <a:avLst/>
          </a:prstGeom>
        </p:spPr>
        <p:txBody>
          <a:bodyPr wrap="none">
            <a:spAutoFit/>
          </a:bodyPr>
          <a:lstStyle/>
          <a:p>
            <a:pPr lvl="0"/>
            <a:r>
              <a:rPr lang="zh-TW" altLang="en-US" b="1">
                <a:latin typeface="Microsoft JhengHei"/>
                <a:ea typeface="Microsoft JhengHei"/>
              </a:rPr>
              <a:t>進入儲存與快照管理，選定新</a:t>
            </a:r>
            <a:endParaRPr lang="en-US" altLang="zh-TW" b="1">
              <a:latin typeface="Microsoft JhengHei"/>
              <a:ea typeface="Microsoft JhengHei"/>
            </a:endParaRPr>
          </a:p>
          <a:p>
            <a:pPr lvl="0"/>
            <a:r>
              <a:rPr lang="zh-TW" altLang="en-US" b="1">
                <a:latin typeface="Microsoft JhengHei"/>
                <a:ea typeface="Microsoft JhengHei"/>
              </a:rPr>
              <a:t>建立的外接 </a:t>
            </a:r>
            <a:r>
              <a:rPr lang="af-ZA" altLang="en-US" b="1">
                <a:latin typeface="Microsoft JhengHei"/>
                <a:ea typeface="Microsoft JhengHei"/>
              </a:rPr>
              <a:t>RAID</a:t>
            </a:r>
            <a:r>
              <a:rPr lang="zh-TW" altLang="en-US" b="1">
                <a:latin typeface="Microsoft JhengHei"/>
                <a:ea typeface="Microsoft JhengHei"/>
              </a:rPr>
              <a:t> 建立儲存池</a:t>
            </a:r>
            <a:endParaRPr lang="zh-TW" altLang="en-US"/>
          </a:p>
        </p:txBody>
      </p:sp>
      <p:grpSp>
        <p:nvGrpSpPr>
          <p:cNvPr id="4" name="群組 3">
            <a:extLst>
              <a:ext uri="{FF2B5EF4-FFF2-40B4-BE49-F238E27FC236}">
                <a16:creationId xmlns:a16="http://schemas.microsoft.com/office/drawing/2014/main" id="{CD01C830-9359-42D1-B9F0-92D91C22BF79}"/>
              </a:ext>
            </a:extLst>
          </p:cNvPr>
          <p:cNvGrpSpPr/>
          <p:nvPr/>
        </p:nvGrpSpPr>
        <p:grpSpPr>
          <a:xfrm rot="9575904">
            <a:off x="5173183" y="2070953"/>
            <a:ext cx="1721706" cy="1618957"/>
            <a:chOff x="4654030" y="1704308"/>
            <a:chExt cx="1721706" cy="1618957"/>
          </a:xfrm>
        </p:grpSpPr>
        <p:sp>
          <p:nvSpPr>
            <p:cNvPr id="19" name="橢圓 18">
              <a:extLst>
                <a:ext uri="{FF2B5EF4-FFF2-40B4-BE49-F238E27FC236}">
                  <a16:creationId xmlns:a16="http://schemas.microsoft.com/office/drawing/2014/main" id="{C02C0FE1-57B6-4E17-B531-2AFD13416957}"/>
                </a:ext>
              </a:extLst>
            </p:cNvPr>
            <p:cNvSpPr/>
            <p:nvPr/>
          </p:nvSpPr>
          <p:spPr>
            <a:xfrm>
              <a:off x="5209540" y="2157069"/>
              <a:ext cx="1166196" cy="1166196"/>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1" name="直線接點 20">
              <a:extLst>
                <a:ext uri="{FF2B5EF4-FFF2-40B4-BE49-F238E27FC236}">
                  <a16:creationId xmlns:a16="http://schemas.microsoft.com/office/drawing/2014/main" id="{2B30CD7D-3709-407F-88C5-72B35F17D455}"/>
                </a:ext>
              </a:extLst>
            </p:cNvPr>
            <p:cNvCxnSpPr>
              <a:cxnSpLocks/>
            </p:cNvCxnSpPr>
            <p:nvPr/>
          </p:nvCxnSpPr>
          <p:spPr>
            <a:xfrm>
              <a:off x="4654030" y="2841645"/>
              <a:ext cx="851527" cy="41414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線接點 21">
              <a:extLst>
                <a:ext uri="{FF2B5EF4-FFF2-40B4-BE49-F238E27FC236}">
                  <a16:creationId xmlns:a16="http://schemas.microsoft.com/office/drawing/2014/main" id="{62FDA806-5B23-4FE6-AEDA-870098AB861D}"/>
                </a:ext>
              </a:extLst>
            </p:cNvPr>
            <p:cNvCxnSpPr>
              <a:cxnSpLocks/>
            </p:cNvCxnSpPr>
            <p:nvPr/>
          </p:nvCxnSpPr>
          <p:spPr>
            <a:xfrm>
              <a:off x="5889435" y="1704308"/>
              <a:ext cx="419049" cy="77609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23" name="圖片 3" descr="一張含有 螢幕擷取畫面 的圖片&#10;&#10;描述是以非常高的可信度產生">
            <a:extLst>
              <a:ext uri="{FF2B5EF4-FFF2-40B4-BE49-F238E27FC236}">
                <a16:creationId xmlns:a16="http://schemas.microsoft.com/office/drawing/2014/main" id="{97636250-D27E-421F-9C03-4D752C410E6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694788" y="2227822"/>
            <a:ext cx="2066474" cy="2066474"/>
          </a:xfrm>
          <a:prstGeom prst="ellipse">
            <a:avLst/>
          </a:prstGeom>
          <a:ln w="28575">
            <a:solidFill>
              <a:schemeClr val="bg1">
                <a:lumMod val="50000"/>
              </a:schemeClr>
            </a:solidFill>
          </a:ln>
        </p:spPr>
      </p:pic>
    </p:spTree>
    <p:extLst>
      <p:ext uri="{BB962C8B-B14F-4D97-AF65-F5344CB8AC3E}">
        <p14:creationId xmlns:p14="http://schemas.microsoft.com/office/powerpoint/2010/main" val="28933545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圖片 14" descr="一張含有 螢幕擷取畫面 的圖片&#10;&#10;描述是以非常高的可信度產生">
            <a:extLst>
              <a:ext uri="{FF2B5EF4-FFF2-40B4-BE49-F238E27FC236}">
                <a16:creationId xmlns:a16="http://schemas.microsoft.com/office/drawing/2014/main" id="{DFC1619B-EFA4-4B03-89FF-052DDC9167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74478" y="1978283"/>
            <a:ext cx="4933949" cy="2696279"/>
          </a:xfrm>
          <a:prstGeom prst="rect">
            <a:avLst/>
          </a:prstGeom>
        </p:spPr>
      </p:pic>
      <p:pic>
        <p:nvPicPr>
          <p:cNvPr id="19" name="圖片 19" descr="一張含有 螢幕擷取畫面 的圖片&#10;&#10;描述是以非常高的可信度產生">
            <a:extLst>
              <a:ext uri="{FF2B5EF4-FFF2-40B4-BE49-F238E27FC236}">
                <a16:creationId xmlns:a16="http://schemas.microsoft.com/office/drawing/2014/main" id="{EB9685DE-9A13-43A7-8672-B01B787667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14497" y="1399420"/>
            <a:ext cx="4193931" cy="578872"/>
          </a:xfrm>
          <a:prstGeom prst="rect">
            <a:avLst/>
          </a:prstGeom>
        </p:spPr>
      </p:pic>
      <p:pic>
        <p:nvPicPr>
          <p:cNvPr id="26" name="圖片 14" descr="一張含有 螢幕擷取畫面 的圖片&#10;&#10;描述是以非常高的可信度產生">
            <a:extLst>
              <a:ext uri="{FF2B5EF4-FFF2-40B4-BE49-F238E27FC236}">
                <a16:creationId xmlns:a16="http://schemas.microsoft.com/office/drawing/2014/main" id="{A281C96D-A283-4961-8D7A-AA6F95E7877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863949" y="2302437"/>
            <a:ext cx="1658463" cy="1333719"/>
          </a:xfrm>
          <a:prstGeom prst="rect">
            <a:avLst/>
          </a:prstGeom>
        </p:spPr>
      </p:pic>
      <p:sp>
        <p:nvSpPr>
          <p:cNvPr id="2" name="Title 1">
            <a:extLst>
              <a:ext uri="{FF2B5EF4-FFF2-40B4-BE49-F238E27FC236}">
                <a16:creationId xmlns:a16="http://schemas.microsoft.com/office/drawing/2014/main" id="{81D4585E-F321-BB4D-8653-2DD575B55854}"/>
              </a:ext>
            </a:extLst>
          </p:cNvPr>
          <p:cNvSpPr>
            <a:spLocks noGrp="1"/>
          </p:cNvSpPr>
          <p:nvPr>
            <p:ph type="ctrTitle"/>
          </p:nvPr>
        </p:nvSpPr>
        <p:spPr>
          <a:xfrm>
            <a:off x="408549" y="0"/>
            <a:ext cx="8046720" cy="862553"/>
          </a:xfrm>
        </p:spPr>
        <p:txBody>
          <a:bodyPr/>
          <a:lstStyle/>
          <a:p>
            <a:r>
              <a:rPr lang="zh-CN" altLang="en-US"/>
              <a:t>輕鬆管理外接 RAID 群組</a:t>
            </a:r>
          </a:p>
        </p:txBody>
      </p:sp>
      <p:sp>
        <p:nvSpPr>
          <p:cNvPr id="17" name="內容版面配置區 1">
            <a:extLst>
              <a:ext uri="{FF2B5EF4-FFF2-40B4-BE49-F238E27FC236}">
                <a16:creationId xmlns:a16="http://schemas.microsoft.com/office/drawing/2014/main" id="{BDE3AA99-4E03-42AE-8055-93DB0F587125}"/>
              </a:ext>
            </a:extLst>
          </p:cNvPr>
          <p:cNvSpPr txBox="1">
            <a:spLocks/>
          </p:cNvSpPr>
          <p:nvPr/>
        </p:nvSpPr>
        <p:spPr>
          <a:xfrm>
            <a:off x="104662" y="955523"/>
            <a:ext cx="8371768" cy="2312630"/>
          </a:xfrm>
          <a:prstGeom prst="rect">
            <a:avLst/>
          </a:prstGeom>
        </p:spPr>
        <p:txBody>
          <a:bodyPr vert="horz" lIns="91440" tIns="45720" rIns="91440" bIns="45720" rtlCol="0" anchor="t">
            <a:normAutofit/>
          </a:bodyPr>
          <a:lstStyle/>
          <a:p>
            <a:pPr marL="285750" indent="-285750">
              <a:buFont typeface="Arial" panose="020B0604020202020204" pitchFamily="34" charset="0"/>
              <a:buChar char="•"/>
              <a:defRPr/>
            </a:pPr>
            <a:r>
              <a:rPr lang="zh-TW" altLang="en-US" sz="1800" b="1" dirty="0">
                <a:solidFill>
                  <a:schemeClr val="accent5">
                    <a:lumMod val="50000"/>
                  </a:schemeClr>
                </a:solidFill>
                <a:latin typeface="微軟正黑體" pitchFamily="34" charset="-120"/>
                <a:ea typeface="微軟正黑體" pitchFamily="34" charset="-120"/>
              </a:rPr>
              <a:t>透過 QTS 完整整合，外接 RAID 裝置可透過獨立的 RAID 管理介面設定：</a:t>
            </a:r>
          </a:p>
          <a:p>
            <a:pPr>
              <a:defRPr/>
            </a:pPr>
            <a:r>
              <a:rPr lang="zh-TW" altLang="en-US" sz="1800" b="1" dirty="0">
                <a:solidFill>
                  <a:schemeClr val="accent5">
                    <a:lumMod val="50000"/>
                  </a:schemeClr>
                </a:solidFill>
                <a:latin typeface="微軟正黑體" pitchFamily="34" charset="-120"/>
                <a:ea typeface="微軟正黑體" pitchFamily="34" charset="-120"/>
              </a:rPr>
              <a:t>     </a:t>
            </a:r>
            <a:r>
              <a:rPr lang="en-US" altLang="zh-TW" sz="1800" b="1" dirty="0">
                <a:solidFill>
                  <a:schemeClr val="accent5">
                    <a:lumMod val="50000"/>
                  </a:schemeClr>
                </a:solidFill>
                <a:latin typeface="微軟正黑體" pitchFamily="34" charset="-120"/>
                <a:ea typeface="微軟正黑體" pitchFamily="34" charset="-120"/>
              </a:rPr>
              <a:t>-</a:t>
            </a:r>
            <a:r>
              <a:rPr lang="zh-TW" altLang="en-US" sz="1800" b="1" dirty="0">
                <a:solidFill>
                  <a:schemeClr val="accent5">
                    <a:lumMod val="50000"/>
                  </a:schemeClr>
                </a:solidFill>
                <a:latin typeface="微軟正黑體" pitchFamily="34" charset="-120"/>
                <a:ea typeface="微軟正黑體" pitchFamily="34" charset="-120"/>
              </a:rPr>
              <a:t> 監控外接 RAID 群組狀態 </a:t>
            </a:r>
          </a:p>
          <a:p>
            <a:pPr>
              <a:defRPr/>
            </a:pPr>
            <a:r>
              <a:rPr lang="zh-TW" altLang="en-US" sz="1800" b="1" dirty="0">
                <a:solidFill>
                  <a:schemeClr val="accent5">
                    <a:lumMod val="50000"/>
                  </a:schemeClr>
                </a:solidFill>
                <a:latin typeface="微軟正黑體" pitchFamily="34" charset="-120"/>
                <a:ea typeface="微軟正黑體" pitchFamily="34" charset="-120"/>
              </a:rPr>
              <a:t>     </a:t>
            </a:r>
            <a:r>
              <a:rPr lang="en-US" altLang="zh-TW" sz="1800" b="1" dirty="0">
                <a:solidFill>
                  <a:schemeClr val="accent5">
                    <a:lumMod val="50000"/>
                  </a:schemeClr>
                </a:solidFill>
                <a:latin typeface="微軟正黑體" pitchFamily="34" charset="-120"/>
                <a:ea typeface="微軟正黑體" pitchFamily="34" charset="-120"/>
              </a:rPr>
              <a:t>-</a:t>
            </a:r>
            <a:r>
              <a:rPr lang="zh-TW" altLang="en-US" sz="1800" b="1" dirty="0">
                <a:solidFill>
                  <a:schemeClr val="accent5">
                    <a:lumMod val="50000"/>
                  </a:schemeClr>
                </a:solidFill>
                <a:latin typeface="微軟正黑體" pitchFamily="34" charset="-120"/>
                <a:ea typeface="微軟正黑體" pitchFamily="34" charset="-120"/>
              </a:rPr>
              <a:t> 設定 備援指定磁碟</a:t>
            </a:r>
          </a:p>
          <a:p>
            <a:pPr>
              <a:defRPr/>
            </a:pPr>
            <a:r>
              <a:rPr lang="zh-TW" altLang="en-US" sz="1800" b="1">
                <a:solidFill>
                  <a:schemeClr val="accent5">
                    <a:lumMod val="50000"/>
                  </a:schemeClr>
                </a:solidFill>
                <a:latin typeface="微軟正黑體" pitchFamily="34" charset="-120"/>
                <a:ea typeface="微軟正黑體" pitchFamily="34" charset="-120"/>
              </a:rPr>
              <a:t> </a:t>
            </a:r>
            <a:r>
              <a:rPr lang="zh-TW" altLang="en-US" sz="1800" b="1" dirty="0">
                <a:solidFill>
                  <a:schemeClr val="accent5">
                    <a:lumMod val="50000"/>
                  </a:schemeClr>
                </a:solidFill>
                <a:latin typeface="微軟正黑體" pitchFamily="34" charset="-120"/>
                <a:ea typeface="微軟正黑體" pitchFamily="34" charset="-120"/>
              </a:rPr>
              <a:t>    </a:t>
            </a:r>
            <a:r>
              <a:rPr lang="en-US" altLang="zh-TW" sz="1800" b="1" dirty="0">
                <a:solidFill>
                  <a:schemeClr val="accent5">
                    <a:lumMod val="50000"/>
                  </a:schemeClr>
                </a:solidFill>
                <a:latin typeface="微軟正黑體" pitchFamily="34" charset="-120"/>
                <a:ea typeface="微軟正黑體" pitchFamily="34" charset="-120"/>
              </a:rPr>
              <a:t>-</a:t>
            </a:r>
            <a:r>
              <a:rPr lang="zh-TW" altLang="en-US" sz="1800" b="1" dirty="0">
                <a:solidFill>
                  <a:schemeClr val="accent5">
                    <a:lumMod val="50000"/>
                  </a:schemeClr>
                </a:solidFill>
                <a:latin typeface="微軟正黑體" pitchFamily="34" charset="-120"/>
                <a:ea typeface="微軟正黑體" pitchFamily="34" charset="-120"/>
              </a:rPr>
              <a:t> 設定 RAID 群組的同步優先權</a:t>
            </a:r>
          </a:p>
          <a:p>
            <a:pPr>
              <a:defRPr/>
            </a:pPr>
            <a:r>
              <a:rPr lang="zh-TW" altLang="en-US" sz="1800" b="1">
                <a:solidFill>
                  <a:schemeClr val="accent5">
                    <a:lumMod val="50000"/>
                  </a:schemeClr>
                </a:solidFill>
                <a:latin typeface="微軟正黑體" pitchFamily="34" charset="-120"/>
                <a:ea typeface="微軟正黑體" pitchFamily="34" charset="-120"/>
              </a:rPr>
              <a:t> </a:t>
            </a:r>
            <a:r>
              <a:rPr lang="zh-TW" altLang="en-US" sz="1800" b="1" dirty="0">
                <a:solidFill>
                  <a:schemeClr val="accent5">
                    <a:lumMod val="50000"/>
                  </a:schemeClr>
                </a:solidFill>
                <a:latin typeface="微軟正黑體" pitchFamily="34" charset="-120"/>
                <a:ea typeface="微軟正黑體" pitchFamily="34" charset="-120"/>
              </a:rPr>
              <a:t>    </a:t>
            </a:r>
            <a:r>
              <a:rPr lang="en-US" altLang="zh-TW" sz="1800" b="1" dirty="0">
                <a:solidFill>
                  <a:schemeClr val="accent5">
                    <a:lumMod val="50000"/>
                  </a:schemeClr>
                </a:solidFill>
                <a:latin typeface="微軟正黑體" pitchFamily="34" charset="-120"/>
                <a:ea typeface="微軟正黑體" pitchFamily="34" charset="-120"/>
              </a:rPr>
              <a:t>-</a:t>
            </a:r>
            <a:r>
              <a:rPr lang="zh-TW" altLang="en-US" sz="1800" b="1" dirty="0">
                <a:solidFill>
                  <a:schemeClr val="accent5">
                    <a:lumMod val="50000"/>
                  </a:schemeClr>
                </a:solidFill>
                <a:latin typeface="微軟正黑體" pitchFamily="34" charset="-120"/>
                <a:ea typeface="微軟正黑體" pitchFamily="34" charset="-120"/>
              </a:rPr>
              <a:t> 變更外接 RAID 群組狀態</a:t>
            </a:r>
          </a:p>
          <a:p>
            <a:pPr>
              <a:defRPr/>
            </a:pPr>
            <a:r>
              <a:rPr lang="zh-TW" altLang="en-US" sz="1800" b="1">
                <a:solidFill>
                  <a:schemeClr val="accent5">
                    <a:lumMod val="50000"/>
                  </a:schemeClr>
                </a:solidFill>
                <a:latin typeface="微軟正黑體" pitchFamily="34" charset="-120"/>
                <a:ea typeface="微軟正黑體" pitchFamily="34" charset="-120"/>
              </a:rPr>
              <a:t> </a:t>
            </a:r>
            <a:r>
              <a:rPr lang="zh-TW" altLang="en-US" sz="1800" b="1" dirty="0">
                <a:solidFill>
                  <a:schemeClr val="accent5">
                    <a:lumMod val="50000"/>
                  </a:schemeClr>
                </a:solidFill>
                <a:latin typeface="微軟正黑體" pitchFamily="34" charset="-120"/>
                <a:ea typeface="微軟正黑體" pitchFamily="34" charset="-120"/>
              </a:rPr>
              <a:t>    </a:t>
            </a:r>
            <a:r>
              <a:rPr lang="en-US" altLang="zh-TW" sz="1800" b="1" dirty="0">
                <a:solidFill>
                  <a:schemeClr val="accent5">
                    <a:lumMod val="50000"/>
                  </a:schemeClr>
                </a:solidFill>
                <a:latin typeface="微軟正黑體" pitchFamily="34" charset="-120"/>
                <a:ea typeface="微軟正黑體" pitchFamily="34" charset="-120"/>
              </a:rPr>
              <a:t>-</a:t>
            </a:r>
            <a:r>
              <a:rPr lang="zh-TW" altLang="en-US" sz="1800" b="1" dirty="0">
                <a:solidFill>
                  <a:schemeClr val="accent5">
                    <a:lumMod val="50000"/>
                  </a:schemeClr>
                </a:solidFill>
                <a:latin typeface="微軟正黑體" pitchFamily="34" charset="-120"/>
                <a:ea typeface="微軟正黑體" pitchFamily="34" charset="-120"/>
              </a:rPr>
              <a:t> 刪除外接 RAID 群組</a:t>
            </a:r>
          </a:p>
          <a:p>
            <a:pPr>
              <a:defRPr/>
            </a:pPr>
            <a:r>
              <a:rPr lang="zh-TW" altLang="en-US" sz="1800" b="1">
                <a:solidFill>
                  <a:schemeClr val="accent5">
                    <a:lumMod val="50000"/>
                  </a:schemeClr>
                </a:solidFill>
                <a:latin typeface="微軟正黑體" pitchFamily="34" charset="-120"/>
                <a:ea typeface="微軟正黑體" pitchFamily="34" charset="-120"/>
              </a:rPr>
              <a:t> </a:t>
            </a:r>
            <a:r>
              <a:rPr lang="zh-TW" altLang="en-US" sz="1800" b="1" dirty="0">
                <a:solidFill>
                  <a:schemeClr val="accent5">
                    <a:lumMod val="50000"/>
                  </a:schemeClr>
                </a:solidFill>
                <a:latin typeface="微軟正黑體" pitchFamily="34" charset="-120"/>
                <a:ea typeface="微軟正黑體" pitchFamily="34" charset="-120"/>
              </a:rPr>
              <a:t>    </a:t>
            </a:r>
            <a:r>
              <a:rPr lang="en-US" altLang="zh-TW" sz="1800" b="1" dirty="0">
                <a:solidFill>
                  <a:schemeClr val="accent5">
                    <a:lumMod val="50000"/>
                  </a:schemeClr>
                </a:solidFill>
                <a:latin typeface="微軟正黑體" pitchFamily="34" charset="-120"/>
                <a:ea typeface="微軟正黑體" pitchFamily="34" charset="-120"/>
              </a:rPr>
              <a:t>-</a:t>
            </a:r>
            <a:r>
              <a:rPr lang="zh-TW" altLang="en-US" sz="1800" b="1" dirty="0">
                <a:solidFill>
                  <a:schemeClr val="accent5">
                    <a:lumMod val="50000"/>
                  </a:schemeClr>
                </a:solidFill>
                <a:latin typeface="微軟正黑體" pitchFamily="34" charset="-120"/>
                <a:ea typeface="微軟正黑體" pitchFamily="34" charset="-120"/>
              </a:rPr>
              <a:t> 更新外接 RAID 裝置韌體等</a:t>
            </a:r>
          </a:p>
          <a:p>
            <a:pPr>
              <a:defRPr/>
            </a:pPr>
            <a:r>
              <a:rPr lang="zh-TW" altLang="en-US" sz="1800" b="1" dirty="0">
                <a:solidFill>
                  <a:schemeClr val="accent5">
                    <a:lumMod val="50000"/>
                  </a:schemeClr>
                </a:solidFill>
                <a:latin typeface="微軟正黑體" pitchFamily="34" charset="-120"/>
                <a:ea typeface="微軟正黑體" pitchFamily="34" charset="-120"/>
              </a:rPr>
              <a:t>  </a:t>
            </a:r>
          </a:p>
        </p:txBody>
      </p:sp>
      <p:sp>
        <p:nvSpPr>
          <p:cNvPr id="18" name="內容版面配置區 1">
            <a:extLst>
              <a:ext uri="{FF2B5EF4-FFF2-40B4-BE49-F238E27FC236}">
                <a16:creationId xmlns:a16="http://schemas.microsoft.com/office/drawing/2014/main" id="{F09E8172-9E10-428B-8B1A-7CD123D524AA}"/>
              </a:ext>
            </a:extLst>
          </p:cNvPr>
          <p:cNvSpPr txBox="1">
            <a:spLocks/>
          </p:cNvSpPr>
          <p:nvPr/>
        </p:nvSpPr>
        <p:spPr>
          <a:xfrm>
            <a:off x="191840" y="4262965"/>
            <a:ext cx="8877325" cy="400302"/>
          </a:xfrm>
          <a:prstGeom prst="rect">
            <a:avLst/>
          </a:prstGeom>
        </p:spPr>
        <p:txBody>
          <a:bodyPr vert="horz" lIns="91440" tIns="45720" rIns="91440" bIns="45720" rtlCol="0" anchor="t">
            <a:normAutofit lnSpcReduction="10000"/>
          </a:bodyPr>
          <a:lstStyle/>
          <a:p>
            <a:pPr>
              <a:defRPr/>
            </a:pPr>
            <a:r>
              <a:rPr lang="zh-TW" altLang="en-US" sz="1100" b="1">
                <a:solidFill>
                  <a:schemeClr val="accent5">
                    <a:lumMod val="50000"/>
                  </a:schemeClr>
                </a:solidFill>
                <a:latin typeface="微軟正黑體" pitchFamily="34" charset="-120"/>
                <a:ea typeface="微軟正黑體" pitchFamily="34" charset="-120"/>
              </a:rPr>
              <a:t>一個外接RAID群組僅有在其上不具備儲存池或靜態磁碟</a:t>
            </a:r>
          </a:p>
          <a:p>
            <a:pPr>
              <a:defRPr/>
            </a:pPr>
            <a:r>
              <a:rPr lang="zh-TW" altLang="en-US" sz="1100" b="1">
                <a:solidFill>
                  <a:schemeClr val="accent5">
                    <a:lumMod val="50000"/>
                  </a:schemeClr>
                </a:solidFill>
                <a:latin typeface="微軟正黑體" pitchFamily="34" charset="-120"/>
                <a:ea typeface="微軟正黑體" pitchFamily="34" charset="-120"/>
              </a:rPr>
              <a:t>區時才可被刪除。</a:t>
            </a:r>
          </a:p>
          <a:p>
            <a:pPr>
              <a:defRPr/>
            </a:pPr>
            <a:endParaRPr lang="zh-TW" altLang="en-US" sz="1100" b="1">
              <a:solidFill>
                <a:schemeClr val="accent5">
                  <a:lumMod val="50000"/>
                </a:schemeClr>
              </a:solidFill>
              <a:latin typeface="微軟正黑體" pitchFamily="34" charset="-120"/>
              <a:ea typeface="微軟正黑體" pitchFamily="34" charset="-120"/>
            </a:endParaRPr>
          </a:p>
        </p:txBody>
      </p:sp>
      <p:grpSp>
        <p:nvGrpSpPr>
          <p:cNvPr id="12" name="群組 11">
            <a:extLst>
              <a:ext uri="{FF2B5EF4-FFF2-40B4-BE49-F238E27FC236}">
                <a16:creationId xmlns:a16="http://schemas.microsoft.com/office/drawing/2014/main" id="{4310CCE5-4368-4A35-9BE2-C4DDF850BD41}"/>
              </a:ext>
            </a:extLst>
          </p:cNvPr>
          <p:cNvGrpSpPr/>
          <p:nvPr/>
        </p:nvGrpSpPr>
        <p:grpSpPr>
          <a:xfrm rot="17660176">
            <a:off x="5293175" y="557978"/>
            <a:ext cx="1497205" cy="2379830"/>
            <a:chOff x="4531277" y="402038"/>
            <a:chExt cx="1927526" cy="3063834"/>
          </a:xfrm>
        </p:grpSpPr>
        <p:sp>
          <p:nvSpPr>
            <p:cNvPr id="13" name="橢圓 12">
              <a:extLst>
                <a:ext uri="{FF2B5EF4-FFF2-40B4-BE49-F238E27FC236}">
                  <a16:creationId xmlns:a16="http://schemas.microsoft.com/office/drawing/2014/main" id="{CA7CE730-D835-4D48-816A-881C8AB52756}"/>
                </a:ext>
              </a:extLst>
            </p:cNvPr>
            <p:cNvSpPr/>
            <p:nvPr/>
          </p:nvSpPr>
          <p:spPr>
            <a:xfrm>
              <a:off x="5292607" y="2224408"/>
              <a:ext cx="1166196" cy="1166197"/>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5" name="直線接點 14">
              <a:extLst>
                <a:ext uri="{FF2B5EF4-FFF2-40B4-BE49-F238E27FC236}">
                  <a16:creationId xmlns:a16="http://schemas.microsoft.com/office/drawing/2014/main" id="{2BEFD243-C902-4F1C-845D-2214373AA3B2}"/>
                </a:ext>
              </a:extLst>
            </p:cNvPr>
            <p:cNvCxnSpPr>
              <a:cxnSpLocks/>
            </p:cNvCxnSpPr>
            <p:nvPr/>
          </p:nvCxnSpPr>
          <p:spPr>
            <a:xfrm rot="3939824" flipV="1">
              <a:off x="4000232" y="2284493"/>
              <a:ext cx="1712424" cy="65033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線接點 15">
              <a:extLst>
                <a:ext uri="{FF2B5EF4-FFF2-40B4-BE49-F238E27FC236}">
                  <a16:creationId xmlns:a16="http://schemas.microsoft.com/office/drawing/2014/main" id="{0DE40DB5-B398-4796-A32A-2B100BB49DF9}"/>
                </a:ext>
              </a:extLst>
            </p:cNvPr>
            <p:cNvCxnSpPr>
              <a:cxnSpLocks/>
            </p:cNvCxnSpPr>
            <p:nvPr/>
          </p:nvCxnSpPr>
          <p:spPr>
            <a:xfrm rot="3939824" flipV="1">
              <a:off x="4787415" y="1457446"/>
              <a:ext cx="2174579" cy="6376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4" name="圖片 3">
            <a:extLst>
              <a:ext uri="{FF2B5EF4-FFF2-40B4-BE49-F238E27FC236}">
                <a16:creationId xmlns:a16="http://schemas.microsoft.com/office/drawing/2014/main" id="{A661581D-327A-4A6F-AD8E-A48CCE18C3D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003145" flipV="1">
            <a:off x="5870846" y="2852071"/>
            <a:ext cx="559099" cy="926409"/>
          </a:xfrm>
          <a:prstGeom prst="rect">
            <a:avLst/>
          </a:prstGeom>
        </p:spPr>
      </p:pic>
      <p:pic>
        <p:nvPicPr>
          <p:cNvPr id="11" name="圖片 19" descr="一張含有 螢幕擷取畫面 的圖片&#10;&#10;描述是以非常高的可信度產生">
            <a:extLst>
              <a:ext uri="{FF2B5EF4-FFF2-40B4-BE49-F238E27FC236}">
                <a16:creationId xmlns:a16="http://schemas.microsoft.com/office/drawing/2014/main" id="{CD4A4619-7A40-4C89-8DA6-D3535045A02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728766" y="1388256"/>
            <a:ext cx="2247900" cy="2247900"/>
          </a:xfrm>
          <a:prstGeom prst="ellipse">
            <a:avLst/>
          </a:prstGeom>
          <a:ln w="38100">
            <a:solidFill>
              <a:schemeClr val="bg1">
                <a:lumMod val="50000"/>
              </a:schemeClr>
            </a:solidFill>
          </a:ln>
        </p:spPr>
      </p:pic>
    </p:spTree>
    <p:extLst>
      <p:ext uri="{BB962C8B-B14F-4D97-AF65-F5344CB8AC3E}">
        <p14:creationId xmlns:p14="http://schemas.microsoft.com/office/powerpoint/2010/main" val="1670889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40D07-8EA7-8346-B2C5-696E9E2D59DA}"/>
              </a:ext>
            </a:extLst>
          </p:cNvPr>
          <p:cNvSpPr>
            <a:spLocks noGrp="1"/>
          </p:cNvSpPr>
          <p:nvPr>
            <p:ph type="ctrTitle" idx="4294967295"/>
          </p:nvPr>
        </p:nvSpPr>
        <p:spPr>
          <a:xfrm>
            <a:off x="236236" y="4048392"/>
            <a:ext cx="6137709" cy="862012"/>
          </a:xfrm>
        </p:spPr>
        <p:txBody>
          <a:bodyPr/>
          <a:lstStyle/>
          <a:p>
            <a:pPr algn="l"/>
            <a:r>
              <a:rPr lang="zh-TW" altLang="en-US">
                <a:solidFill>
                  <a:srgbClr val="002060"/>
                </a:solidFill>
                <a:latin typeface="Microsoft JhengHei" panose="020B0604030504040204" pitchFamily="34" charset="-120"/>
                <a:ea typeface="Microsoft JhengHei" panose="020B0604030504040204" pitchFamily="34" charset="-120"/>
              </a:rPr>
              <a:t>將輸入 TR-004 的大型影像檔上傳 NAS，再建立儲存池作為擴充空間</a:t>
            </a:r>
          </a:p>
        </p:txBody>
      </p:sp>
    </p:spTree>
    <p:extLst>
      <p:ext uri="{BB962C8B-B14F-4D97-AF65-F5344CB8AC3E}">
        <p14:creationId xmlns:p14="http://schemas.microsoft.com/office/powerpoint/2010/main" val="36517224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4585E-F321-BB4D-8653-2DD575B55854}"/>
              </a:ext>
            </a:extLst>
          </p:cNvPr>
          <p:cNvSpPr>
            <a:spLocks noGrp="1"/>
          </p:cNvSpPr>
          <p:nvPr>
            <p:ph type="ctrTitle"/>
          </p:nvPr>
        </p:nvSpPr>
        <p:spPr/>
        <p:txBody>
          <a:bodyPr/>
          <a:lstStyle/>
          <a:p>
            <a:r>
              <a:rPr lang="zh-CN" sz="3200"/>
              <a:t>彈性擴充 NAS 儲存備用空間</a:t>
            </a:r>
            <a:endParaRPr lang="zh-CN" altLang="en-US" sz="3200"/>
          </a:p>
        </p:txBody>
      </p:sp>
      <p:sp>
        <p:nvSpPr>
          <p:cNvPr id="17" name="內容版面配置區 1">
            <a:extLst>
              <a:ext uri="{FF2B5EF4-FFF2-40B4-BE49-F238E27FC236}">
                <a16:creationId xmlns:a16="http://schemas.microsoft.com/office/drawing/2014/main" id="{BDE3AA99-4E03-42AE-8055-93DB0F587125}"/>
              </a:ext>
            </a:extLst>
          </p:cNvPr>
          <p:cNvSpPr txBox="1">
            <a:spLocks/>
          </p:cNvSpPr>
          <p:nvPr/>
        </p:nvSpPr>
        <p:spPr>
          <a:xfrm>
            <a:off x="191840" y="1031792"/>
            <a:ext cx="8313153" cy="2818187"/>
          </a:xfrm>
          <a:prstGeom prst="rect">
            <a:avLst/>
          </a:prstGeom>
        </p:spPr>
        <p:txBody>
          <a:bodyPr vert="horz" lIns="91440" tIns="45720" rIns="91440" bIns="45720" rtlCol="0" anchor="t">
            <a:normAutofit/>
          </a:bodyPr>
          <a:lstStyle/>
          <a:p>
            <a:pPr marL="285750" indent="-285750">
              <a:buClr>
                <a:schemeClr val="bg1"/>
              </a:buClr>
              <a:buFont typeface="Arial" panose="020B0604020202020204" pitchFamily="34" charset="0"/>
              <a:buChar char="•"/>
              <a:defRPr/>
            </a:pPr>
            <a:r>
              <a:rPr lang="zh-TW" sz="1800" b="1">
                <a:solidFill>
                  <a:schemeClr val="bg1"/>
                </a:solidFill>
                <a:latin typeface="微軟正黑體" pitchFamily="34" charset="-120"/>
                <a:ea typeface="微軟正黑體" pitchFamily="34" charset="-120"/>
              </a:rPr>
              <a:t>當不具傳輸大檔需求時，TR-004 可有效作為 QNAP</a:t>
            </a:r>
            <a:r>
              <a:rPr lang="zh-TW" altLang="en-US" sz="1800" b="1">
                <a:solidFill>
                  <a:schemeClr val="bg1"/>
                </a:solidFill>
                <a:latin typeface="微軟正黑體" pitchFamily="34" charset="-120"/>
                <a:ea typeface="微軟正黑體" pitchFamily="34" charset="-120"/>
              </a:rPr>
              <a:t> </a:t>
            </a:r>
            <a:r>
              <a:rPr lang="en-US" altLang="zh-TW" sz="1800" b="1">
                <a:solidFill>
                  <a:schemeClr val="bg1"/>
                </a:solidFill>
                <a:latin typeface="微軟正黑體" pitchFamily="34" charset="-120"/>
                <a:ea typeface="微軟正黑體" pitchFamily="34" charset="-120"/>
              </a:rPr>
              <a:t>NAS</a:t>
            </a:r>
            <a:r>
              <a:rPr lang="zh-TW" altLang="en-US" sz="1800" b="1">
                <a:solidFill>
                  <a:schemeClr val="bg1"/>
                </a:solidFill>
                <a:latin typeface="微軟正黑體" pitchFamily="34" charset="-120"/>
                <a:ea typeface="微軟正黑體" pitchFamily="34" charset="-120"/>
              </a:rPr>
              <a:t> 擴充空間。</a:t>
            </a:r>
            <a:endParaRPr lang="en-US" altLang="zh-TW" sz="1800">
              <a:solidFill>
                <a:schemeClr val="bg1"/>
              </a:solidFill>
              <a:latin typeface="微軟正黑體" pitchFamily="34" charset="-120"/>
              <a:ea typeface="微軟正黑體" pitchFamily="34" charset="-120"/>
            </a:endParaRPr>
          </a:p>
          <a:p>
            <a:pPr marL="285750" indent="-285750">
              <a:buClr>
                <a:schemeClr val="bg1"/>
              </a:buClr>
              <a:buFont typeface="Arial" panose="020B0604020202020204" pitchFamily="34" charset="0"/>
              <a:buChar char="•"/>
              <a:defRPr/>
            </a:pPr>
            <a:r>
              <a:rPr lang="zh-TW" altLang="en-US" sz="1800" b="1">
                <a:solidFill>
                  <a:schemeClr val="bg1"/>
                </a:solidFill>
                <a:latin typeface="微軟正黑體" pitchFamily="34" charset="-120"/>
                <a:ea typeface="微軟正黑體" pitchFamily="34" charset="-120"/>
              </a:rPr>
              <a:t>支援所</a:t>
            </a:r>
            <a:r>
              <a:rPr lang="zh-TW" sz="1800" b="1">
                <a:solidFill>
                  <a:schemeClr val="bg1"/>
                </a:solidFill>
                <a:latin typeface="微軟正黑體" pitchFamily="34" charset="-120"/>
                <a:ea typeface="微軟正黑體" pitchFamily="34" charset="-120"/>
              </a:rPr>
              <a:t>有一般儲存池可做的操作，例如</a:t>
            </a:r>
            <a:r>
              <a:rPr lang="zh-TW" altLang="en-US" sz="1800" b="1">
                <a:solidFill>
                  <a:schemeClr val="bg1"/>
                </a:solidFill>
                <a:latin typeface="微軟正黑體" pitchFamily="34" charset="-120"/>
                <a:ea typeface="微軟正黑體" pitchFamily="34" charset="-120"/>
              </a:rPr>
              <a:t>建立磁碟區並且使用 Qfiling 進行檔案分類，或是建立</a:t>
            </a:r>
            <a:r>
              <a:rPr lang="zh-TW" sz="1800" b="1">
                <a:solidFill>
                  <a:schemeClr val="bg1"/>
                </a:solidFill>
                <a:latin typeface="微軟正黑體" pitchFamily="34" charset="-120"/>
                <a:ea typeface="微軟正黑體" pitchFamily="34" charset="-120"/>
              </a:rPr>
              <a:t>快照備份任務將快照備份到 </a:t>
            </a:r>
            <a:r>
              <a:rPr lang="en-US" altLang="zh-TW" sz="1800" b="1">
                <a:solidFill>
                  <a:schemeClr val="bg1"/>
                </a:solidFill>
                <a:latin typeface="微軟正黑體" pitchFamily="34" charset="-120"/>
                <a:ea typeface="微軟正黑體" pitchFamily="34" charset="-120"/>
              </a:rPr>
              <a:t>TR</a:t>
            </a:r>
            <a:r>
              <a:rPr lang="zh-TW" sz="1800" b="1">
                <a:solidFill>
                  <a:schemeClr val="bg1"/>
                </a:solidFill>
                <a:latin typeface="微軟正黑體" pitchFamily="34" charset="-120"/>
                <a:ea typeface="微軟正黑體" pitchFamily="34" charset="-120"/>
              </a:rPr>
              <a:t>-004。</a:t>
            </a:r>
          </a:p>
        </p:txBody>
      </p:sp>
      <p:pic>
        <p:nvPicPr>
          <p:cNvPr id="15" name="圖片 15">
            <a:extLst>
              <a:ext uri="{FF2B5EF4-FFF2-40B4-BE49-F238E27FC236}">
                <a16:creationId xmlns:a16="http://schemas.microsoft.com/office/drawing/2014/main" id="{3F8D87ED-1C49-4D7B-8450-A3305887A7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44354" y="2960939"/>
            <a:ext cx="1254074" cy="1342118"/>
          </a:xfrm>
          <a:prstGeom prst="rect">
            <a:avLst/>
          </a:prstGeom>
        </p:spPr>
      </p:pic>
      <p:sp>
        <p:nvSpPr>
          <p:cNvPr id="16" name="圓角矩形 28">
            <a:extLst>
              <a:ext uri="{FF2B5EF4-FFF2-40B4-BE49-F238E27FC236}">
                <a16:creationId xmlns:a16="http://schemas.microsoft.com/office/drawing/2014/main" id="{F5248310-C582-493F-BFCF-2E3D15D55BA1}"/>
              </a:ext>
            </a:extLst>
          </p:cNvPr>
          <p:cNvSpPr/>
          <p:nvPr/>
        </p:nvSpPr>
        <p:spPr>
          <a:xfrm>
            <a:off x="243244" y="2478180"/>
            <a:ext cx="4123267" cy="2136436"/>
          </a:xfrm>
          <a:prstGeom prst="roundRect">
            <a:avLst/>
          </a:prstGeom>
          <a:noFill/>
          <a:ln w="31750" cmpd="sng">
            <a:gradFill flip="none" rotWithShape="1">
              <a:gsLst>
                <a:gs pos="7000">
                  <a:schemeClr val="accent1">
                    <a:lumMod val="5000"/>
                    <a:lumOff val="95000"/>
                    <a:alpha val="0"/>
                  </a:schemeClr>
                </a:gs>
                <a:gs pos="52000">
                  <a:srgbClr val="2EAAD0">
                    <a:alpha val="64000"/>
                  </a:srgbClr>
                </a:gs>
                <a:gs pos="67000">
                  <a:srgbClr val="2EAAD0"/>
                </a:gs>
                <a:gs pos="100000">
                  <a:srgbClr val="0070C0"/>
                </a:gs>
              </a:gsLst>
              <a:lin ang="162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kumimoji="1" lang="zh-TW" altLang="en-US"/>
          </a:p>
        </p:txBody>
      </p:sp>
      <p:sp>
        <p:nvSpPr>
          <p:cNvPr id="19" name="圓角矩形 28">
            <a:extLst>
              <a:ext uri="{FF2B5EF4-FFF2-40B4-BE49-F238E27FC236}">
                <a16:creationId xmlns:a16="http://schemas.microsoft.com/office/drawing/2014/main" id="{0917E44F-7D1D-43A1-B7DC-556260230DD8}"/>
              </a:ext>
            </a:extLst>
          </p:cNvPr>
          <p:cNvSpPr/>
          <p:nvPr/>
        </p:nvSpPr>
        <p:spPr>
          <a:xfrm>
            <a:off x="4540924" y="2492832"/>
            <a:ext cx="4365054" cy="1799399"/>
          </a:xfrm>
          <a:prstGeom prst="roundRect">
            <a:avLst/>
          </a:prstGeom>
          <a:noFill/>
          <a:ln w="31750" cmpd="sng">
            <a:gradFill flip="none" rotWithShape="1">
              <a:gsLst>
                <a:gs pos="7000">
                  <a:schemeClr val="accent1">
                    <a:lumMod val="5000"/>
                    <a:lumOff val="95000"/>
                    <a:alpha val="0"/>
                  </a:schemeClr>
                </a:gs>
                <a:gs pos="52000">
                  <a:srgbClr val="4E8F00"/>
                </a:gs>
                <a:gs pos="67000">
                  <a:srgbClr val="4E8F00"/>
                </a:gs>
                <a:gs pos="100000">
                  <a:srgbClr val="3C6E10"/>
                </a:gs>
              </a:gsLst>
              <a:lin ang="16200000" scaled="1"/>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kumimoji="1" lang="zh-TW" altLang="en-US"/>
          </a:p>
        </p:txBody>
      </p:sp>
      <p:sp>
        <p:nvSpPr>
          <p:cNvPr id="20" name="Shape 465">
            <a:extLst>
              <a:ext uri="{FF2B5EF4-FFF2-40B4-BE49-F238E27FC236}">
                <a16:creationId xmlns:a16="http://schemas.microsoft.com/office/drawing/2014/main" id="{D85570AE-9080-427D-8F9C-4A47BC56803E}"/>
              </a:ext>
            </a:extLst>
          </p:cNvPr>
          <p:cNvSpPr txBox="1"/>
          <p:nvPr/>
        </p:nvSpPr>
        <p:spPr>
          <a:xfrm>
            <a:off x="676532" y="2492411"/>
            <a:ext cx="3237910" cy="340296"/>
          </a:xfrm>
          <a:prstGeom prst="rect">
            <a:avLst/>
          </a:prstGeom>
          <a:solidFill>
            <a:srgbClr val="0070C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zh-TW" b="1">
                <a:solidFill>
                  <a:schemeClr val="bg1"/>
                </a:solidFill>
                <a:latin typeface="Microsoft JhengHei"/>
                <a:ea typeface="Microsoft JhengHei"/>
                <a:cs typeface="Microsoft JhengHei"/>
                <a:sym typeface="Microsoft JhengHei"/>
              </a:rPr>
              <a:t>作為</a:t>
            </a:r>
            <a:r>
              <a:rPr lang="zh-TW" b="1">
                <a:solidFill>
                  <a:schemeClr val="bg1"/>
                </a:solidFill>
                <a:latin typeface="Microsoft JhengHei"/>
                <a:ea typeface="Microsoft JhengHei"/>
                <a:cs typeface="Microsoft JhengHei"/>
              </a:rPr>
              <a:t> </a:t>
            </a:r>
            <a:r>
              <a:rPr lang="en-US" altLang="zh-TW" b="1">
                <a:solidFill>
                  <a:schemeClr val="bg1"/>
                </a:solidFill>
                <a:latin typeface="Microsoft JhengHei"/>
                <a:ea typeface="Microsoft JhengHei"/>
                <a:cs typeface="Microsoft JhengHei"/>
              </a:rPr>
              <a:t>NAS</a:t>
            </a:r>
            <a:r>
              <a:rPr lang="zh-TW" b="1">
                <a:solidFill>
                  <a:schemeClr val="bg1"/>
                </a:solidFill>
                <a:latin typeface="Microsoft JhengHei"/>
                <a:ea typeface="Microsoft JhengHei"/>
                <a:cs typeface="Microsoft JhengHei"/>
              </a:rPr>
              <a:t> 擴充</a:t>
            </a:r>
            <a:r>
              <a:rPr lang="zh-TW" altLang="en-US" b="1">
                <a:solidFill>
                  <a:schemeClr val="bg1"/>
                </a:solidFill>
                <a:latin typeface="Microsoft JhengHei"/>
                <a:ea typeface="Microsoft JhengHei"/>
                <a:cs typeface="Microsoft JhengHei"/>
              </a:rPr>
              <a:t>儲存空間存放檔案</a:t>
            </a:r>
            <a:endParaRPr lang="zh-TW" sz="1400" b="1" i="0" u="none" strike="noStrike" cap="none">
              <a:solidFill>
                <a:schemeClr val="bg1"/>
              </a:solidFill>
              <a:latin typeface="Microsoft JhengHei"/>
              <a:ea typeface="Microsoft JhengHei"/>
              <a:cs typeface="Microsoft JhengHei"/>
            </a:endParaRPr>
          </a:p>
        </p:txBody>
      </p:sp>
      <p:sp>
        <p:nvSpPr>
          <p:cNvPr id="21" name="Shape 466">
            <a:extLst>
              <a:ext uri="{FF2B5EF4-FFF2-40B4-BE49-F238E27FC236}">
                <a16:creationId xmlns:a16="http://schemas.microsoft.com/office/drawing/2014/main" id="{04445FB4-2A7B-46DD-A2A6-2CEF883D2862}"/>
              </a:ext>
            </a:extLst>
          </p:cNvPr>
          <p:cNvSpPr txBox="1"/>
          <p:nvPr/>
        </p:nvSpPr>
        <p:spPr>
          <a:xfrm>
            <a:off x="5097434" y="2476871"/>
            <a:ext cx="3142220" cy="327491"/>
          </a:xfrm>
          <a:prstGeom prst="rect">
            <a:avLst/>
          </a:prstGeom>
          <a:solidFill>
            <a:srgbClr val="00660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r>
              <a:rPr lang="zh-TW" b="1">
                <a:solidFill>
                  <a:schemeClr val="bg1"/>
                </a:solidFill>
                <a:latin typeface="Microsoft JhengHei"/>
                <a:ea typeface="Microsoft JhengHei"/>
                <a:cs typeface="Microsoft JhengHei"/>
              </a:rPr>
              <a:t>作為快照保</a:t>
            </a:r>
            <a:r>
              <a:rPr lang="zh-TW" altLang="en-US" b="1">
                <a:solidFill>
                  <a:schemeClr val="bg1"/>
                </a:solidFill>
                <a:latin typeface="Microsoft JhengHei"/>
                <a:ea typeface="Microsoft JhengHei"/>
                <a:cs typeface="Microsoft JhengHei"/>
              </a:rPr>
              <a:t>險庫備份本機快照</a:t>
            </a:r>
            <a:endParaRPr lang="zh-TW" sz="1400" b="1" i="0" u="none" strike="noStrike" cap="none">
              <a:solidFill>
                <a:schemeClr val="bg1"/>
              </a:solidFill>
              <a:latin typeface="Microsoft JhengHei"/>
              <a:ea typeface="Microsoft JhengHei"/>
              <a:cs typeface="Microsoft JhengHei"/>
            </a:endParaRPr>
          </a:p>
        </p:txBody>
      </p:sp>
      <p:pic>
        <p:nvPicPr>
          <p:cNvPr id="22" name="Shape 747" descr="https://www.qnap.com/i/_attach_file/product/photo/800_500/237_1480300406_TS-831X-Right-angle-of-elevation_V2.png">
            <a:extLst>
              <a:ext uri="{FF2B5EF4-FFF2-40B4-BE49-F238E27FC236}">
                <a16:creationId xmlns:a16="http://schemas.microsoft.com/office/drawing/2014/main" id="{9AF0DE98-7C3D-4F2A-9F42-33C345FB7B7A}"/>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567210" y="3120796"/>
            <a:ext cx="1891617" cy="1182261"/>
          </a:xfrm>
          <a:prstGeom prst="rect">
            <a:avLst/>
          </a:prstGeom>
          <a:noFill/>
          <a:ln>
            <a:noFill/>
          </a:ln>
        </p:spPr>
      </p:pic>
      <p:pic>
        <p:nvPicPr>
          <p:cNvPr id="29" name="Shape 758" descr="ãSnapshot Iconãçåçæå°çµæ">
            <a:extLst>
              <a:ext uri="{FF2B5EF4-FFF2-40B4-BE49-F238E27FC236}">
                <a16:creationId xmlns:a16="http://schemas.microsoft.com/office/drawing/2014/main" id="{31C65B26-9723-40FB-B7B5-E0708AFBFABD}"/>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996777" y="3749558"/>
            <a:ext cx="734965" cy="660797"/>
          </a:xfrm>
          <a:prstGeom prst="rect">
            <a:avLst/>
          </a:prstGeom>
          <a:noFill/>
          <a:ln>
            <a:noFill/>
          </a:ln>
        </p:spPr>
      </p:pic>
      <p:pic>
        <p:nvPicPr>
          <p:cNvPr id="30" name="圖片 15">
            <a:extLst>
              <a:ext uri="{FF2B5EF4-FFF2-40B4-BE49-F238E27FC236}">
                <a16:creationId xmlns:a16="http://schemas.microsoft.com/office/drawing/2014/main" id="{D15C8702-77BB-4402-B588-178A4F46A6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88611" y="2963396"/>
            <a:ext cx="1255181" cy="1343303"/>
          </a:xfrm>
          <a:prstGeom prst="rect">
            <a:avLst/>
          </a:prstGeom>
        </p:spPr>
      </p:pic>
      <p:pic>
        <p:nvPicPr>
          <p:cNvPr id="24" name="Shape 749">
            <a:extLst>
              <a:ext uri="{FF2B5EF4-FFF2-40B4-BE49-F238E27FC236}">
                <a16:creationId xmlns:a16="http://schemas.microsoft.com/office/drawing/2014/main" id="{F66AF92A-55D4-45CB-B040-EA649B8D601F}"/>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2240821" y="3561568"/>
            <a:ext cx="1064095" cy="792319"/>
          </a:xfrm>
          <a:prstGeom prst="rect">
            <a:avLst/>
          </a:prstGeom>
          <a:noFill/>
          <a:ln>
            <a:noFill/>
          </a:ln>
        </p:spPr>
      </p:pic>
      <p:pic>
        <p:nvPicPr>
          <p:cNvPr id="4" name="圖片 9">
            <a:extLst>
              <a:ext uri="{FF2B5EF4-FFF2-40B4-BE49-F238E27FC236}">
                <a16:creationId xmlns:a16="http://schemas.microsoft.com/office/drawing/2014/main" id="{B410B6B8-438C-426C-A57B-D2694515926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91928" y="3462208"/>
            <a:ext cx="1098797" cy="1116463"/>
          </a:xfrm>
          <a:prstGeom prst="rect">
            <a:avLst/>
          </a:prstGeom>
        </p:spPr>
      </p:pic>
      <p:pic>
        <p:nvPicPr>
          <p:cNvPr id="31" name="Shape 758" descr="ãSnapshot Iconãçåçæå°çµæ">
            <a:extLst>
              <a:ext uri="{FF2B5EF4-FFF2-40B4-BE49-F238E27FC236}">
                <a16:creationId xmlns:a16="http://schemas.microsoft.com/office/drawing/2014/main" id="{95878FF6-5E87-4843-8804-A045F7F519F4}"/>
              </a:ext>
            </a:extLst>
          </p:cNvPr>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8006238" y="3168993"/>
            <a:ext cx="573773" cy="514259"/>
          </a:xfrm>
          <a:prstGeom prst="rect">
            <a:avLst/>
          </a:prstGeom>
          <a:noFill/>
          <a:ln>
            <a:noFill/>
          </a:ln>
        </p:spPr>
      </p:pic>
      <p:pic>
        <p:nvPicPr>
          <p:cNvPr id="32" name="Shape 758" descr="ãSnapshot Iconãçåçæå°çµæ">
            <a:extLst>
              <a:ext uri="{FF2B5EF4-FFF2-40B4-BE49-F238E27FC236}">
                <a16:creationId xmlns:a16="http://schemas.microsoft.com/office/drawing/2014/main" id="{7D818247-3ED4-4F42-8584-0F69D35757B8}"/>
              </a:ext>
            </a:extLst>
          </p:cNvPr>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7991584" y="3557320"/>
            <a:ext cx="573773" cy="514259"/>
          </a:xfrm>
          <a:prstGeom prst="rect">
            <a:avLst/>
          </a:prstGeom>
          <a:noFill/>
          <a:ln>
            <a:noFill/>
          </a:ln>
        </p:spPr>
      </p:pic>
      <p:pic>
        <p:nvPicPr>
          <p:cNvPr id="33" name="Shape 758" descr="ãSnapshot Iconãçåçæå°çµæ">
            <a:extLst>
              <a:ext uri="{FF2B5EF4-FFF2-40B4-BE49-F238E27FC236}">
                <a16:creationId xmlns:a16="http://schemas.microsoft.com/office/drawing/2014/main" id="{8FE79062-1F4A-43AD-AC1B-7CAEE835376F}"/>
              </a:ext>
            </a:extLst>
          </p:cNvPr>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7984256" y="3930992"/>
            <a:ext cx="573773" cy="514259"/>
          </a:xfrm>
          <a:prstGeom prst="rect">
            <a:avLst/>
          </a:prstGeom>
          <a:noFill/>
          <a:ln>
            <a:noFill/>
          </a:ln>
        </p:spPr>
      </p:pic>
      <p:grpSp>
        <p:nvGrpSpPr>
          <p:cNvPr id="3" name="群組 2">
            <a:extLst>
              <a:ext uri="{FF2B5EF4-FFF2-40B4-BE49-F238E27FC236}">
                <a16:creationId xmlns:a16="http://schemas.microsoft.com/office/drawing/2014/main" id="{0848F58E-A2C5-47A0-9D66-A791C58C2B45}"/>
              </a:ext>
            </a:extLst>
          </p:cNvPr>
          <p:cNvGrpSpPr/>
          <p:nvPr/>
        </p:nvGrpSpPr>
        <p:grpSpPr>
          <a:xfrm>
            <a:off x="559436" y="4018348"/>
            <a:ext cx="1096861" cy="532183"/>
            <a:chOff x="381471" y="4019218"/>
            <a:chExt cx="1320312" cy="640599"/>
          </a:xfrm>
        </p:grpSpPr>
        <p:pic>
          <p:nvPicPr>
            <p:cNvPr id="14" name="圖片 33">
              <a:extLst>
                <a:ext uri="{FF2B5EF4-FFF2-40B4-BE49-F238E27FC236}">
                  <a16:creationId xmlns:a16="http://schemas.microsoft.com/office/drawing/2014/main" id="{8319CCE6-4575-4B6D-9EAE-2F38FC14297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66539" y="4019218"/>
              <a:ext cx="635244" cy="635244"/>
            </a:xfrm>
            <a:prstGeom prst="rect">
              <a:avLst/>
            </a:prstGeom>
          </p:spPr>
        </p:pic>
        <p:pic>
          <p:nvPicPr>
            <p:cNvPr id="35" name="圖片 35">
              <a:extLst>
                <a:ext uri="{FF2B5EF4-FFF2-40B4-BE49-F238E27FC236}">
                  <a16:creationId xmlns:a16="http://schemas.microsoft.com/office/drawing/2014/main" id="{8D50E72A-7509-47D4-BA25-1058A1127C06}"/>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81471" y="4021189"/>
              <a:ext cx="635244" cy="638628"/>
            </a:xfrm>
            <a:prstGeom prst="rect">
              <a:avLst/>
            </a:prstGeom>
          </p:spPr>
        </p:pic>
      </p:grpSp>
      <p:sp>
        <p:nvSpPr>
          <p:cNvPr id="23" name="矩形 22">
            <a:extLst>
              <a:ext uri="{FF2B5EF4-FFF2-40B4-BE49-F238E27FC236}">
                <a16:creationId xmlns:a16="http://schemas.microsoft.com/office/drawing/2014/main" id="{A2E0CE38-0F27-462C-A986-88594B6484D4}"/>
              </a:ext>
            </a:extLst>
          </p:cNvPr>
          <p:cNvSpPr/>
          <p:nvPr/>
        </p:nvSpPr>
        <p:spPr>
          <a:xfrm>
            <a:off x="195478" y="339333"/>
            <a:ext cx="1980029" cy="523220"/>
          </a:xfrm>
          <a:prstGeom prst="rect">
            <a:avLst/>
          </a:prstGeom>
        </p:spPr>
        <p:txBody>
          <a:bodyPr wrap="none">
            <a:spAutoFit/>
          </a:bodyPr>
          <a:lstStyle/>
          <a:p>
            <a:r>
              <a:rPr lang="zh-CN" altLang="en-US" sz="2800" b="1">
                <a:solidFill>
                  <a:schemeClr val="accent5">
                    <a:lumMod val="50000"/>
                  </a:schemeClr>
                </a:solidFill>
                <a:latin typeface="微軟正黑體" panose="020B0604030504040204" pitchFamily="34" charset="-120"/>
                <a:ea typeface="微軟正黑體" panose="020B0604030504040204" pitchFamily="34" charset="-120"/>
              </a:rPr>
              <a:t>應用情境</a:t>
            </a:r>
            <a:r>
              <a:rPr lang="zh-TW" altLang="en-US" sz="2800" b="1">
                <a:solidFill>
                  <a:schemeClr val="accent5">
                    <a:lumMod val="50000"/>
                  </a:schemeClr>
                </a:solidFill>
                <a:latin typeface="微軟正黑體" panose="020B0604030504040204" pitchFamily="34" charset="-120"/>
                <a:ea typeface="微軟正黑體" panose="020B0604030504040204" pitchFamily="34" charset="-120"/>
              </a:rPr>
              <a:t>二</a:t>
            </a:r>
            <a:endParaRPr lang="zh-TW" altLang="en-US" sz="1200">
              <a:solidFill>
                <a:schemeClr val="accent5">
                  <a:lumMod val="50000"/>
                </a:schemeClr>
              </a:solidFill>
            </a:endParaRPr>
          </a:p>
        </p:txBody>
      </p:sp>
    </p:spTree>
    <p:extLst>
      <p:ext uri="{BB962C8B-B14F-4D97-AF65-F5344CB8AC3E}">
        <p14:creationId xmlns:p14="http://schemas.microsoft.com/office/powerpoint/2010/main" val="3029512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4585E-F321-BB4D-8653-2DD575B55854}"/>
              </a:ext>
            </a:extLst>
          </p:cNvPr>
          <p:cNvSpPr>
            <a:spLocks noGrp="1"/>
          </p:cNvSpPr>
          <p:nvPr>
            <p:ph type="ctrTitle"/>
          </p:nvPr>
        </p:nvSpPr>
        <p:spPr/>
        <p:txBody>
          <a:bodyPr/>
          <a:lstStyle/>
          <a:p>
            <a:r>
              <a:rPr lang="zh-CN" altLang="en-US"/>
              <a:t>傳輸快照匯出檔</a:t>
            </a:r>
          </a:p>
        </p:txBody>
      </p:sp>
      <p:sp>
        <p:nvSpPr>
          <p:cNvPr id="17" name="內容版面配置區 1">
            <a:extLst>
              <a:ext uri="{FF2B5EF4-FFF2-40B4-BE49-F238E27FC236}">
                <a16:creationId xmlns:a16="http://schemas.microsoft.com/office/drawing/2014/main" id="{BDE3AA99-4E03-42AE-8055-93DB0F587125}"/>
              </a:ext>
            </a:extLst>
          </p:cNvPr>
          <p:cNvSpPr txBox="1">
            <a:spLocks/>
          </p:cNvSpPr>
          <p:nvPr/>
        </p:nvSpPr>
        <p:spPr>
          <a:xfrm>
            <a:off x="191840" y="978746"/>
            <a:ext cx="8313153" cy="2818187"/>
          </a:xfrm>
          <a:prstGeom prst="rect">
            <a:avLst/>
          </a:prstGeom>
        </p:spPr>
        <p:txBody>
          <a:bodyPr vert="horz" lIns="91440" tIns="45720" rIns="91440" bIns="45720" rtlCol="0" anchor="t">
            <a:normAutofit/>
          </a:bodyPr>
          <a:lstStyle/>
          <a:p>
            <a:pPr marL="285750" indent="-285750">
              <a:buClr>
                <a:schemeClr val="bg1"/>
              </a:buClr>
              <a:buFont typeface="Arial" panose="020B0604020202020204" pitchFamily="34" charset="0"/>
              <a:buChar char="•"/>
              <a:defRPr/>
            </a:pPr>
            <a:r>
              <a:rPr lang="zh-TW" altLang="en-US" sz="1800" b="1">
                <a:solidFill>
                  <a:schemeClr val="bg1"/>
                </a:solidFill>
                <a:latin typeface="微軟正黑體" pitchFamily="34" charset="-120"/>
                <a:ea typeface="微軟正黑體" pitchFamily="34" charset="-120"/>
              </a:rPr>
              <a:t>使用一般外接裝置模式，外接 RAID 裝置亦可以存放快照匯出鏡像檔。</a:t>
            </a:r>
          </a:p>
          <a:p>
            <a:pPr marL="285750" indent="-285750">
              <a:buClr>
                <a:schemeClr val="bg1"/>
              </a:buClr>
              <a:buFont typeface="Arial" panose="020B0604020202020204" pitchFamily="34" charset="0"/>
              <a:buChar char="•"/>
              <a:defRPr/>
            </a:pPr>
            <a:r>
              <a:rPr lang="zh-TW" altLang="en-US" sz="1800" b="1">
                <a:solidFill>
                  <a:schemeClr val="bg1"/>
                </a:solidFill>
                <a:latin typeface="微軟正黑體" pitchFamily="34" charset="-120"/>
                <a:ea typeface="微軟正黑體" pitchFamily="34" charset="-120"/>
              </a:rPr>
              <a:t>透過</a:t>
            </a:r>
            <a:r>
              <a:rPr lang="zh-TW" sz="1800" b="1">
                <a:solidFill>
                  <a:schemeClr val="bg1"/>
                </a:solidFill>
                <a:latin typeface="微軟正黑體" pitchFamily="34" charset="-120"/>
                <a:ea typeface="微軟正黑體" pitchFamily="34" charset="-120"/>
              </a:rPr>
              <a:t>外接 RAID 裝置大幅降低</a:t>
            </a:r>
            <a:r>
              <a:rPr lang="zh-TW" altLang="en-US" sz="1800" b="1">
                <a:solidFill>
                  <a:schemeClr val="bg1"/>
                </a:solidFill>
                <a:latin typeface="微軟正黑體" pitchFamily="34" charset="-120"/>
                <a:ea typeface="微軟正黑體" pitchFamily="34" charset="-120"/>
              </a:rPr>
              <a:t>匯出或複製大容量磁碟區或 iSCSI LUN 快照</a:t>
            </a:r>
            <a:br>
              <a:rPr lang="zh-TW" altLang="en-US" sz="1800" b="1">
                <a:solidFill>
                  <a:schemeClr val="bg1"/>
                </a:solidFill>
                <a:latin typeface="微軟正黑體" pitchFamily="34" charset="-120"/>
                <a:ea typeface="微軟正黑體" pitchFamily="34" charset="-120"/>
              </a:rPr>
            </a:br>
            <a:r>
              <a:rPr lang="zh-TW" altLang="en-US" sz="1800" b="1">
                <a:solidFill>
                  <a:schemeClr val="bg1"/>
                </a:solidFill>
                <a:latin typeface="微軟正黑體" pitchFamily="34" charset="-120"/>
                <a:ea typeface="微軟正黑體" pitchFamily="34" charset="-120"/>
              </a:rPr>
              <a:t>到另一台 NAS 的所需時間。</a:t>
            </a:r>
          </a:p>
        </p:txBody>
      </p:sp>
      <p:sp>
        <p:nvSpPr>
          <p:cNvPr id="6" name="Shape 723">
            <a:extLst>
              <a:ext uri="{FF2B5EF4-FFF2-40B4-BE49-F238E27FC236}">
                <a16:creationId xmlns:a16="http://schemas.microsoft.com/office/drawing/2014/main" id="{C6E9DBB0-E68A-4F38-AE67-D636A78FA84A}"/>
              </a:ext>
            </a:extLst>
          </p:cNvPr>
          <p:cNvSpPr/>
          <p:nvPr/>
        </p:nvSpPr>
        <p:spPr>
          <a:xfrm rot="17450038">
            <a:off x="5928421" y="2030401"/>
            <a:ext cx="1161433" cy="2548254"/>
          </a:xfrm>
          <a:prstGeom prst="triangle">
            <a:avLst>
              <a:gd name="adj" fmla="val 84846"/>
            </a:avLst>
          </a:prstGeom>
          <a:gradFill>
            <a:gsLst>
              <a:gs pos="0">
                <a:srgbClr val="92CCDC"/>
              </a:gs>
              <a:gs pos="20000">
                <a:srgbClr val="92CCDC"/>
              </a:gs>
              <a:gs pos="100000">
                <a:srgbClr val="FFFFFF">
                  <a:alpha val="0"/>
                </a:srgbClr>
              </a:gs>
            </a:gsLst>
            <a:lin ang="18900000" scaled="0"/>
          </a:gra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7" name="Shape 725">
            <a:extLst>
              <a:ext uri="{FF2B5EF4-FFF2-40B4-BE49-F238E27FC236}">
                <a16:creationId xmlns:a16="http://schemas.microsoft.com/office/drawing/2014/main" id="{D1CF4D4E-8490-4303-B302-59FF29C5DDE1}"/>
              </a:ext>
            </a:extLst>
          </p:cNvPr>
          <p:cNvPicPr preferRelativeResize="0"/>
          <p:nvPr/>
        </p:nvPicPr>
        <p:blipFill>
          <a:blip r:embed="rId3" cstate="screen">
            <a:extLst>
              <a:ext uri="{28A0092B-C50C-407E-A947-70E740481C1C}">
                <a14:useLocalDpi xmlns:a14="http://schemas.microsoft.com/office/drawing/2010/main"/>
              </a:ext>
            </a:extLst>
          </a:blip>
          <a:stretch>
            <a:fillRect/>
          </a:stretch>
        </p:blipFill>
        <p:spPr>
          <a:xfrm>
            <a:off x="5662860" y="2608385"/>
            <a:ext cx="665869" cy="665869"/>
          </a:xfrm>
          <a:prstGeom prst="rect">
            <a:avLst/>
          </a:prstGeom>
          <a:noFill/>
          <a:ln>
            <a:noFill/>
          </a:ln>
        </p:spPr>
      </p:pic>
      <p:pic>
        <p:nvPicPr>
          <p:cNvPr id="8" name="Shape 726">
            <a:extLst>
              <a:ext uri="{FF2B5EF4-FFF2-40B4-BE49-F238E27FC236}">
                <a16:creationId xmlns:a16="http://schemas.microsoft.com/office/drawing/2014/main" id="{DD5856A6-5065-40BD-A91D-FCA67028491C}"/>
              </a:ext>
            </a:extLst>
          </p:cNvPr>
          <p:cNvPicPr preferRelativeResize="0"/>
          <p:nvPr/>
        </p:nvPicPr>
        <p:blipFill>
          <a:blip r:embed="rId4" cstate="screen">
            <a:extLst>
              <a:ext uri="{28A0092B-C50C-407E-A947-70E740481C1C}">
                <a14:useLocalDpi xmlns:a14="http://schemas.microsoft.com/office/drawing/2010/main"/>
              </a:ext>
            </a:extLst>
          </a:blip>
          <a:stretch>
            <a:fillRect/>
          </a:stretch>
        </p:blipFill>
        <p:spPr>
          <a:xfrm>
            <a:off x="6400243" y="2815761"/>
            <a:ext cx="575683" cy="458493"/>
          </a:xfrm>
          <a:prstGeom prst="rect">
            <a:avLst/>
          </a:prstGeom>
          <a:noFill/>
          <a:ln>
            <a:noFill/>
          </a:ln>
        </p:spPr>
      </p:pic>
      <p:pic>
        <p:nvPicPr>
          <p:cNvPr id="9" name="Shape 727" descr="Storage çæ¬åç¨åç - 36588464">
            <a:extLst>
              <a:ext uri="{FF2B5EF4-FFF2-40B4-BE49-F238E27FC236}">
                <a16:creationId xmlns:a16="http://schemas.microsoft.com/office/drawing/2014/main" id="{E8682F70-A384-4DDB-A8CD-15732BB606E0}"/>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65589" y="2647900"/>
            <a:ext cx="2686678" cy="1791119"/>
          </a:xfrm>
          <a:prstGeom prst="rect">
            <a:avLst/>
          </a:prstGeom>
          <a:noFill/>
          <a:ln>
            <a:noFill/>
          </a:ln>
        </p:spPr>
      </p:pic>
      <p:pic>
        <p:nvPicPr>
          <p:cNvPr id="11" name="圖片 10">
            <a:extLst>
              <a:ext uri="{FF2B5EF4-FFF2-40B4-BE49-F238E27FC236}">
                <a16:creationId xmlns:a16="http://schemas.microsoft.com/office/drawing/2014/main" id="{874C0AA6-917F-4646-A347-BFE9DD4849D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166659" y="2038681"/>
            <a:ext cx="4200968" cy="717446"/>
          </a:xfrm>
          <a:prstGeom prst="rect">
            <a:avLst/>
          </a:prstGeom>
        </p:spPr>
      </p:pic>
      <p:sp>
        <p:nvSpPr>
          <p:cNvPr id="12" name="矩形 11">
            <a:extLst>
              <a:ext uri="{FF2B5EF4-FFF2-40B4-BE49-F238E27FC236}">
                <a16:creationId xmlns:a16="http://schemas.microsoft.com/office/drawing/2014/main" id="{0936B439-6942-423E-9635-35F52DFC24AA}"/>
              </a:ext>
            </a:extLst>
          </p:cNvPr>
          <p:cNvSpPr/>
          <p:nvPr/>
        </p:nvSpPr>
        <p:spPr>
          <a:xfrm>
            <a:off x="682335" y="2124886"/>
            <a:ext cx="3630385" cy="523220"/>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r>
              <a:rPr lang="zh-TW" altLang="en-US" b="1">
                <a:solidFill>
                  <a:schemeClr val="lt1"/>
                </a:solidFill>
                <a:latin typeface="Microsoft JhengHei"/>
                <a:ea typeface="Microsoft JhengHei"/>
                <a:cs typeface="Microsoft JhengHei"/>
                <a:sym typeface="Microsoft JhengHei"/>
              </a:rPr>
              <a:t>當網路速度不夠或無法順利連線時，依然可使用最可靠的外接儲存裝置來還原來源端</a:t>
            </a:r>
            <a:endParaRPr lang="zh-TW" altLang="en-US">
              <a:latin typeface="Microsoft JhengHei"/>
              <a:ea typeface="Microsoft JhengHei"/>
              <a:cs typeface="Microsoft JhengHei"/>
              <a:sym typeface="Microsoft JhengHei"/>
            </a:endParaRPr>
          </a:p>
        </p:txBody>
      </p:sp>
      <p:pic>
        <p:nvPicPr>
          <p:cNvPr id="3" name="圖片 3" descr="一張含有 電子用品, 電腦, 坐 的圖片&#10;&#10;描述是以高可信度產生">
            <a:extLst>
              <a:ext uri="{FF2B5EF4-FFF2-40B4-BE49-F238E27FC236}">
                <a16:creationId xmlns:a16="http://schemas.microsoft.com/office/drawing/2014/main" id="{6865E219-CDB1-4A43-B7CD-4B47FA1648E1}"/>
              </a:ext>
            </a:extLst>
          </p:cNvPr>
          <p:cNvPicPr>
            <a:picLocks noChangeAspect="1"/>
          </p:cNvPicPr>
          <p:nvPr/>
        </p:nvPicPr>
        <p:blipFill>
          <a:blip r:embed="rId7"/>
          <a:stretch>
            <a:fillRect/>
          </a:stretch>
        </p:blipFill>
        <p:spPr>
          <a:xfrm>
            <a:off x="6774840" y="3066317"/>
            <a:ext cx="2298455" cy="2579076"/>
          </a:xfrm>
          <a:prstGeom prst="rect">
            <a:avLst/>
          </a:prstGeom>
        </p:spPr>
      </p:pic>
      <p:pic>
        <p:nvPicPr>
          <p:cNvPr id="13" name="圖片 13" descr="一張含有 室內, 牆 的圖片&#10;&#10;描述是以高可信度產生">
            <a:extLst>
              <a:ext uri="{FF2B5EF4-FFF2-40B4-BE49-F238E27FC236}">
                <a16:creationId xmlns:a16="http://schemas.microsoft.com/office/drawing/2014/main" id="{266AAC44-C737-42CC-8BDC-F51A6D567FFA}"/>
              </a:ext>
            </a:extLst>
          </p:cNvPr>
          <p:cNvPicPr>
            <a:picLocks noChangeAspect="1"/>
          </p:cNvPicPr>
          <p:nvPr/>
        </p:nvPicPr>
        <p:blipFill>
          <a:blip r:embed="rId8"/>
          <a:stretch>
            <a:fillRect/>
          </a:stretch>
        </p:blipFill>
        <p:spPr>
          <a:xfrm>
            <a:off x="2597029" y="2928938"/>
            <a:ext cx="2587137" cy="2934432"/>
          </a:xfrm>
          <a:prstGeom prst="rect">
            <a:avLst/>
          </a:prstGeom>
        </p:spPr>
      </p:pic>
      <p:pic>
        <p:nvPicPr>
          <p:cNvPr id="15" name="圖片 15">
            <a:extLst>
              <a:ext uri="{FF2B5EF4-FFF2-40B4-BE49-F238E27FC236}">
                <a16:creationId xmlns:a16="http://schemas.microsoft.com/office/drawing/2014/main" id="{3F8D87ED-1C49-4D7B-8450-A3305887A70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5142607" y="3132382"/>
            <a:ext cx="1249919" cy="1273587"/>
          </a:xfrm>
          <a:prstGeom prst="rect">
            <a:avLst/>
          </a:prstGeom>
          <a:effectLst>
            <a:reflection blurRad="12700" stA="35000" endPos="45000" dir="5400000" sy="-100000" algn="bl" rotWithShape="0"/>
          </a:effectLst>
        </p:spPr>
      </p:pic>
      <p:sp>
        <p:nvSpPr>
          <p:cNvPr id="16" name="矩形 15">
            <a:extLst>
              <a:ext uri="{FF2B5EF4-FFF2-40B4-BE49-F238E27FC236}">
                <a16:creationId xmlns:a16="http://schemas.microsoft.com/office/drawing/2014/main" id="{6237D205-9289-477C-93A7-7140A0AB9C9E}"/>
              </a:ext>
            </a:extLst>
          </p:cNvPr>
          <p:cNvSpPr/>
          <p:nvPr/>
        </p:nvSpPr>
        <p:spPr>
          <a:xfrm>
            <a:off x="195478" y="339333"/>
            <a:ext cx="1980029" cy="523220"/>
          </a:xfrm>
          <a:prstGeom prst="rect">
            <a:avLst/>
          </a:prstGeom>
        </p:spPr>
        <p:txBody>
          <a:bodyPr wrap="none">
            <a:spAutoFit/>
          </a:bodyPr>
          <a:lstStyle/>
          <a:p>
            <a:r>
              <a:rPr lang="zh-CN" altLang="en-US" sz="2800" b="1">
                <a:solidFill>
                  <a:schemeClr val="accent5">
                    <a:lumMod val="50000"/>
                  </a:schemeClr>
                </a:solidFill>
                <a:latin typeface="微軟正黑體" panose="020B0604030504040204" pitchFamily="34" charset="-120"/>
                <a:ea typeface="微軟正黑體" panose="020B0604030504040204" pitchFamily="34" charset="-120"/>
              </a:rPr>
              <a:t>應用情境</a:t>
            </a:r>
            <a:r>
              <a:rPr lang="zh-TW" altLang="en-US" sz="2800" b="1">
                <a:solidFill>
                  <a:schemeClr val="accent5">
                    <a:lumMod val="50000"/>
                  </a:schemeClr>
                </a:solidFill>
                <a:latin typeface="微軟正黑體" panose="020B0604030504040204" pitchFamily="34" charset="-120"/>
                <a:ea typeface="微軟正黑體" panose="020B0604030504040204" pitchFamily="34" charset="-120"/>
              </a:rPr>
              <a:t>三</a:t>
            </a:r>
            <a:endParaRPr lang="zh-TW" altLang="en-US" sz="1200">
              <a:solidFill>
                <a:schemeClr val="accent5">
                  <a:lumMod val="50000"/>
                </a:schemeClr>
              </a:solidFill>
            </a:endParaRPr>
          </a:p>
        </p:txBody>
      </p:sp>
      <p:pic>
        <p:nvPicPr>
          <p:cNvPr id="10" name="圖片 9">
            <a:extLst>
              <a:ext uri="{FF2B5EF4-FFF2-40B4-BE49-F238E27FC236}">
                <a16:creationId xmlns:a16="http://schemas.microsoft.com/office/drawing/2014/main" id="{FA43395E-A29D-4F30-BCD1-91D4C3161F9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3286448" flipH="1">
            <a:off x="4736201" y="2070605"/>
            <a:ext cx="630428" cy="1044598"/>
          </a:xfrm>
          <a:prstGeom prst="rect">
            <a:avLst/>
          </a:prstGeom>
        </p:spPr>
      </p:pic>
    </p:spTree>
    <p:extLst>
      <p:ext uri="{BB962C8B-B14F-4D97-AF65-F5344CB8AC3E}">
        <p14:creationId xmlns:p14="http://schemas.microsoft.com/office/powerpoint/2010/main" val="4431813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Shape 498"/>
          <p:cNvSpPr txBox="1">
            <a:spLocks noGrp="1"/>
          </p:cNvSpPr>
          <p:nvPr>
            <p:ph type="ctrTitle"/>
          </p:nvPr>
        </p:nvSpPr>
        <p:spPr>
          <a:xfrm>
            <a:off x="95250" y="-87923"/>
            <a:ext cx="9143999" cy="862553"/>
          </a:xfrm>
          <a:prstGeom prst="rect">
            <a:avLst/>
          </a:prstGeom>
        </p:spPr>
        <p:txBody>
          <a:bodyPr spcFirstLastPara="1" wrap="square" lIns="91425" tIns="91425" rIns="91425" bIns="91425" anchor="ctr" anchorCtr="0">
            <a:noAutofit/>
          </a:bodyPr>
          <a:lstStyle/>
          <a:p>
            <a:r>
              <a:rPr lang="en-US" altLang="zh-TW">
                <a:latin typeface="Microsoft JhengHei" panose="020B0604030504040204" pitchFamily="34" charset="-120"/>
                <a:ea typeface="Microsoft JhengHei" panose="020B0604030504040204" pitchFamily="34" charset="-120"/>
              </a:rPr>
              <a:t>QNAP TR-004 擴充新選擇</a:t>
            </a:r>
            <a:endParaRPr lang="en-US" altLang="zh-TW" sz="4000">
              <a:latin typeface="Microsoft JhengHei" panose="020B0604030504040204" pitchFamily="34" charset="-120"/>
              <a:ea typeface="Microsoft JhengHei" panose="020B0604030504040204" pitchFamily="34" charset="-120"/>
            </a:endParaRPr>
          </a:p>
        </p:txBody>
      </p:sp>
      <p:sp>
        <p:nvSpPr>
          <p:cNvPr id="5" name="矩形 4"/>
          <p:cNvSpPr/>
          <p:nvPr/>
        </p:nvSpPr>
        <p:spPr>
          <a:xfrm>
            <a:off x="5131787" y="1191971"/>
            <a:ext cx="3612808" cy="369332"/>
          </a:xfrm>
          <a:prstGeom prst="rect">
            <a:avLst/>
          </a:prstGeom>
        </p:spPr>
        <p:txBody>
          <a:bodyPr wrap="square" anchor="t">
            <a:spAutoFit/>
          </a:bodyPr>
          <a:lstStyle/>
          <a:p>
            <a:pPr marL="114300">
              <a:buClr>
                <a:srgbClr val="427E7B"/>
              </a:buClr>
              <a:buSzPct val="95000"/>
            </a:pPr>
            <a:r>
              <a:rPr lang="zh-TW" altLang="en-US" sz="1800" b="1">
                <a:solidFill>
                  <a:srgbClr val="FFC000"/>
                </a:solidFill>
                <a:latin typeface="微軟正黑體" pitchFamily="34" charset="-120"/>
                <a:ea typeface="微軟正黑體" pitchFamily="34" charset="-120"/>
              </a:rPr>
              <a:t>      </a:t>
            </a:r>
            <a:endParaRPr lang="zh-CN" altLang="en-US" sz="1800" b="1">
              <a:solidFill>
                <a:srgbClr val="FFC000"/>
              </a:solidFill>
              <a:latin typeface="微軟正黑體" pitchFamily="34" charset="-120"/>
              <a:ea typeface="微軟正黑體" pitchFamily="34" charset="-120"/>
            </a:endParaRPr>
          </a:p>
        </p:txBody>
      </p:sp>
      <p:pic>
        <p:nvPicPr>
          <p:cNvPr id="3" name="圖片 2">
            <a:extLst>
              <a:ext uri="{FF2B5EF4-FFF2-40B4-BE49-F238E27FC236}">
                <a16:creationId xmlns:a16="http://schemas.microsoft.com/office/drawing/2014/main" id="{E84CF35C-F1B2-441D-88CE-89F4933F71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04554" y="3011851"/>
            <a:ext cx="3255666" cy="2131648"/>
          </a:xfrm>
          <a:prstGeom prst="rect">
            <a:avLst/>
          </a:prstGeom>
          <a:effectLst>
            <a:outerShdw blurRad="50800" dist="38100" dir="8100000" algn="tr" rotWithShape="0">
              <a:prstClr val="black">
                <a:alpha val="40000"/>
              </a:prstClr>
            </a:outerShdw>
          </a:effectLst>
        </p:spPr>
      </p:pic>
      <p:sp>
        <p:nvSpPr>
          <p:cNvPr id="2" name="Shape 498">
            <a:extLst>
              <a:ext uri="{FF2B5EF4-FFF2-40B4-BE49-F238E27FC236}">
                <a16:creationId xmlns:a16="http://schemas.microsoft.com/office/drawing/2014/main" id="{E475FC42-864A-4307-A67E-DC3B9233FD45}"/>
              </a:ext>
            </a:extLst>
          </p:cNvPr>
          <p:cNvSpPr txBox="1">
            <a:spLocks/>
          </p:cNvSpPr>
          <p:nvPr/>
        </p:nvSpPr>
        <p:spPr>
          <a:xfrm>
            <a:off x="1367331" y="2985520"/>
            <a:ext cx="1878287" cy="62076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Verdana"/>
              <a:buNone/>
              <a:defRPr sz="4000" b="1" i="0" u="none" strike="noStrike" cap="none">
                <a:solidFill>
                  <a:schemeClr val="bg1"/>
                </a:solidFill>
                <a:latin typeface="微軟正黑體" panose="020B0604030504040204" pitchFamily="34" charset="-120"/>
                <a:ea typeface="微軟正黑體" panose="020B0604030504040204" pitchFamily="34" charset="-120"/>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r>
              <a:rPr lang="en-US" altLang="zh-TW" sz="1800" dirty="0" err="1">
                <a:solidFill>
                  <a:schemeClr val="accent5">
                    <a:lumMod val="50000"/>
                  </a:schemeClr>
                </a:solidFill>
                <a:latin typeface="Microsoft JhengHei" panose="020B0604030504040204" pitchFamily="34" charset="-120"/>
                <a:ea typeface="Microsoft JhengHei" panose="020B0604030504040204" pitchFamily="34" charset="-120"/>
              </a:rPr>
              <a:t>外接裝置</a:t>
            </a:r>
            <a:r>
              <a:rPr lang="en-US" altLang="zh-TW" sz="1800" dirty="0">
                <a:solidFill>
                  <a:schemeClr val="accent5">
                    <a:lumMod val="50000"/>
                  </a:schemeClr>
                </a:solidFill>
                <a:latin typeface="Microsoft JhengHei" panose="020B0604030504040204" pitchFamily="34" charset="-120"/>
                <a:ea typeface="Microsoft JhengHei" panose="020B0604030504040204" pitchFamily="34" charset="-120"/>
              </a:rPr>
              <a:t> / NAS </a:t>
            </a:r>
            <a:r>
              <a:rPr lang="en-US" altLang="zh-TW" sz="1800" dirty="0" err="1">
                <a:solidFill>
                  <a:schemeClr val="accent5">
                    <a:lumMod val="50000"/>
                  </a:schemeClr>
                </a:solidFill>
                <a:latin typeface="Microsoft JhengHei" panose="020B0604030504040204" pitchFamily="34" charset="-120"/>
                <a:ea typeface="Microsoft JhengHei" panose="020B0604030504040204" pitchFamily="34" charset="-120"/>
              </a:rPr>
              <a:t>擴充一機雙用</a:t>
            </a:r>
            <a:endParaRPr lang="en-US" altLang="zh-TW" sz="1800" dirty="0">
              <a:solidFill>
                <a:schemeClr val="accent5">
                  <a:lumMod val="50000"/>
                </a:schemeClr>
              </a:solidFill>
              <a:latin typeface="Microsoft JhengHei" panose="020B0604030504040204" pitchFamily="34" charset="-120"/>
              <a:ea typeface="Microsoft JhengHei" panose="020B0604030504040204" pitchFamily="34" charset="-120"/>
            </a:endParaRPr>
          </a:p>
        </p:txBody>
      </p:sp>
      <p:sp>
        <p:nvSpPr>
          <p:cNvPr id="16" name="Shape 498">
            <a:extLst>
              <a:ext uri="{FF2B5EF4-FFF2-40B4-BE49-F238E27FC236}">
                <a16:creationId xmlns:a16="http://schemas.microsoft.com/office/drawing/2014/main" id="{ACF9129C-65C4-46D7-8A41-DD33EE724507}"/>
              </a:ext>
            </a:extLst>
          </p:cNvPr>
          <p:cNvSpPr txBox="1">
            <a:spLocks/>
          </p:cNvSpPr>
          <p:nvPr/>
        </p:nvSpPr>
        <p:spPr>
          <a:xfrm>
            <a:off x="1367330" y="4055945"/>
            <a:ext cx="1858944" cy="62076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Verdana"/>
              <a:buNone/>
              <a:defRPr sz="4000" b="1" i="0" u="none" strike="noStrike" cap="none">
                <a:solidFill>
                  <a:schemeClr val="bg1"/>
                </a:solidFill>
                <a:latin typeface="微軟正黑體" panose="020B0604030504040204" pitchFamily="34" charset="-120"/>
                <a:ea typeface="微軟正黑體" panose="020B0604030504040204" pitchFamily="34" charset="-120"/>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r>
              <a:rPr lang="en-US" altLang="zh-TW" sz="1800" dirty="0" err="1">
                <a:solidFill>
                  <a:schemeClr val="accent5">
                    <a:lumMod val="50000"/>
                  </a:schemeClr>
                </a:solidFill>
                <a:latin typeface="Microsoft JhengHei" panose="020B0604030504040204" pitchFamily="34" charset="-120"/>
                <a:ea typeface="Microsoft JhengHei" panose="020B0604030504040204" pitchFamily="34" charset="-120"/>
              </a:rPr>
              <a:t>完整磁碟健康監控</a:t>
            </a:r>
            <a:r>
              <a:rPr lang="zh-TW" altLang="en-US" sz="1800" dirty="0">
                <a:solidFill>
                  <a:schemeClr val="accent5">
                    <a:lumMod val="50000"/>
                  </a:schemeClr>
                </a:solidFill>
                <a:latin typeface="Microsoft JhengHei" panose="020B0604030504040204" pitchFamily="34" charset="-120"/>
                <a:ea typeface="Microsoft JhengHei" panose="020B0604030504040204" pitchFamily="34" charset="-120"/>
              </a:rPr>
              <a:t>支援</a:t>
            </a:r>
            <a:endParaRPr lang="en-US" altLang="zh-TW" sz="1800" dirty="0">
              <a:solidFill>
                <a:schemeClr val="accent5">
                  <a:lumMod val="50000"/>
                </a:schemeClr>
              </a:solidFill>
              <a:latin typeface="Microsoft JhengHei" panose="020B0604030504040204" pitchFamily="34" charset="-120"/>
              <a:ea typeface="Microsoft JhengHei" panose="020B0604030504040204" pitchFamily="34" charset="-120"/>
            </a:endParaRPr>
          </a:p>
        </p:txBody>
      </p:sp>
      <p:sp>
        <p:nvSpPr>
          <p:cNvPr id="17" name="Shape 498">
            <a:extLst>
              <a:ext uri="{FF2B5EF4-FFF2-40B4-BE49-F238E27FC236}">
                <a16:creationId xmlns:a16="http://schemas.microsoft.com/office/drawing/2014/main" id="{1960D82E-EFC1-4DE0-9E69-69CC70C7DB54}"/>
              </a:ext>
            </a:extLst>
          </p:cNvPr>
          <p:cNvSpPr txBox="1">
            <a:spLocks/>
          </p:cNvSpPr>
          <p:nvPr/>
        </p:nvSpPr>
        <p:spPr>
          <a:xfrm>
            <a:off x="5212173" y="1862448"/>
            <a:ext cx="3205895" cy="62076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Verdana"/>
              <a:buNone/>
              <a:defRPr sz="4000" b="1" i="0" u="none" strike="noStrike" cap="none">
                <a:solidFill>
                  <a:schemeClr val="bg1"/>
                </a:solidFill>
                <a:latin typeface="微軟正黑體" panose="020B0604030504040204" pitchFamily="34" charset="-120"/>
                <a:ea typeface="微軟正黑體" panose="020B0604030504040204" pitchFamily="34" charset="-120"/>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r>
              <a:rPr lang="zh-TW" altLang="en-US" sz="1800" dirty="0">
                <a:solidFill>
                  <a:schemeClr val="accent5">
                    <a:lumMod val="50000"/>
                  </a:schemeClr>
                </a:solidFill>
                <a:latin typeface="Microsoft JhengHei" panose="020B0604030504040204" pitchFamily="34" charset="-120"/>
                <a:ea typeface="Microsoft JhengHei" panose="020B0604030504040204" pitchFamily="34" charset="-120"/>
              </a:rPr>
              <a:t>於 </a:t>
            </a:r>
            <a:r>
              <a:rPr lang="en-US" altLang="zh-TW" sz="1800" dirty="0">
                <a:solidFill>
                  <a:schemeClr val="accent5">
                    <a:lumMod val="50000"/>
                  </a:schemeClr>
                </a:solidFill>
                <a:latin typeface="Microsoft JhengHei" panose="020B0604030504040204" pitchFamily="34" charset="-120"/>
                <a:ea typeface="Microsoft JhengHei" panose="020B0604030504040204" pitchFamily="34" charset="-120"/>
              </a:rPr>
              <a:t>NAS</a:t>
            </a:r>
            <a:r>
              <a:rPr lang="zh-TW" altLang="en-US" sz="1800" dirty="0">
                <a:solidFill>
                  <a:schemeClr val="accent5">
                    <a:lumMod val="50000"/>
                  </a:schemeClr>
                </a:solidFill>
                <a:latin typeface="Microsoft JhengHei" panose="020B0604030504040204" pitchFamily="34" charset="-120"/>
                <a:ea typeface="Microsoft JhengHei" panose="020B0604030504040204" pitchFamily="34" charset="-120"/>
              </a:rPr>
              <a:t> 擴充模式支援所有 </a:t>
            </a:r>
            <a:r>
              <a:rPr lang="en-US" altLang="zh-TW" sz="1800" dirty="0">
                <a:solidFill>
                  <a:schemeClr val="accent5">
                    <a:lumMod val="50000"/>
                  </a:schemeClr>
                </a:solidFill>
                <a:latin typeface="Microsoft JhengHei" panose="020B0604030504040204" pitchFamily="34" charset="-120"/>
                <a:ea typeface="Microsoft JhengHei" panose="020B0604030504040204" pitchFamily="34" charset="-120"/>
              </a:rPr>
              <a:t>JBOD</a:t>
            </a:r>
            <a:r>
              <a:rPr lang="zh-TW" altLang="en-US" sz="1800" dirty="0">
                <a:solidFill>
                  <a:schemeClr val="accent5">
                    <a:lumMod val="50000"/>
                  </a:schemeClr>
                </a:solidFill>
                <a:latin typeface="Microsoft JhengHei" panose="020B0604030504040204" pitchFamily="34" charset="-120"/>
                <a:ea typeface="Microsoft JhengHei" panose="020B0604030504040204" pitchFamily="34" charset="-120"/>
              </a:rPr>
              <a:t> 功能</a:t>
            </a:r>
            <a:endParaRPr lang="en-US" altLang="zh-TW" sz="1800" dirty="0">
              <a:solidFill>
                <a:schemeClr val="accent5">
                  <a:lumMod val="50000"/>
                </a:schemeClr>
              </a:solidFill>
              <a:latin typeface="Microsoft JhengHei" panose="020B0604030504040204" pitchFamily="34" charset="-120"/>
              <a:ea typeface="Microsoft JhengHei" panose="020B0604030504040204" pitchFamily="34" charset="-120"/>
            </a:endParaRPr>
          </a:p>
        </p:txBody>
      </p:sp>
      <p:sp>
        <p:nvSpPr>
          <p:cNvPr id="18" name="Shape 498">
            <a:extLst>
              <a:ext uri="{FF2B5EF4-FFF2-40B4-BE49-F238E27FC236}">
                <a16:creationId xmlns:a16="http://schemas.microsoft.com/office/drawing/2014/main" id="{D5BE4832-5440-434C-BFB3-ED353236324D}"/>
              </a:ext>
            </a:extLst>
          </p:cNvPr>
          <p:cNvSpPr txBox="1">
            <a:spLocks/>
          </p:cNvSpPr>
          <p:nvPr/>
        </p:nvSpPr>
        <p:spPr>
          <a:xfrm>
            <a:off x="1367330" y="1906711"/>
            <a:ext cx="1797901" cy="62076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Verdana"/>
              <a:buNone/>
              <a:defRPr sz="4000" b="1" i="0" u="none" strike="noStrike" cap="none">
                <a:solidFill>
                  <a:schemeClr val="bg1"/>
                </a:solidFill>
                <a:latin typeface="微軟正黑體" panose="020B0604030504040204" pitchFamily="34" charset="-120"/>
                <a:ea typeface="微軟正黑體" panose="020B0604030504040204" pitchFamily="34" charset="-120"/>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algn="l"/>
            <a:r>
              <a:rPr lang="en-US" altLang="zh-TW" sz="1800" dirty="0" err="1">
                <a:solidFill>
                  <a:schemeClr val="accent5">
                    <a:lumMod val="50000"/>
                  </a:schemeClr>
                </a:solidFill>
                <a:latin typeface="Microsoft JhengHei" panose="020B0604030504040204" pitchFamily="34" charset="-120"/>
                <a:ea typeface="Microsoft JhengHei" panose="020B0604030504040204" pitchFamily="34" charset="-120"/>
              </a:rPr>
              <a:t>採用外接硬體</a:t>
            </a:r>
            <a:r>
              <a:rPr lang="en-US" altLang="zh-TW" sz="1800" dirty="0">
                <a:solidFill>
                  <a:schemeClr val="accent5">
                    <a:lumMod val="50000"/>
                  </a:schemeClr>
                </a:solidFill>
                <a:latin typeface="Microsoft JhengHei" panose="020B0604030504040204" pitchFamily="34" charset="-120"/>
                <a:ea typeface="Microsoft JhengHei" panose="020B0604030504040204" pitchFamily="34" charset="-120"/>
              </a:rPr>
              <a:t> RAID </a:t>
            </a:r>
            <a:r>
              <a:rPr lang="en-US" altLang="zh-TW" sz="1800" dirty="0" err="1">
                <a:solidFill>
                  <a:schemeClr val="accent5">
                    <a:lumMod val="50000"/>
                  </a:schemeClr>
                </a:solidFill>
                <a:latin typeface="Microsoft JhengHei" panose="020B0604030504040204" pitchFamily="34" charset="-120"/>
                <a:ea typeface="Microsoft JhengHei" panose="020B0604030504040204" pitchFamily="34" charset="-120"/>
              </a:rPr>
              <a:t>解決方案</a:t>
            </a:r>
            <a:endParaRPr lang="en-US" altLang="zh-TW" sz="1800" dirty="0">
              <a:solidFill>
                <a:schemeClr val="accent5">
                  <a:lumMod val="50000"/>
                </a:schemeClr>
              </a:solidFill>
              <a:latin typeface="Microsoft JhengHei" panose="020B0604030504040204" pitchFamily="34" charset="-120"/>
              <a:ea typeface="Microsoft JhengHei" panose="020B0604030504040204" pitchFamily="34" charset="-120"/>
            </a:endParaRPr>
          </a:p>
        </p:txBody>
      </p:sp>
      <p:sp>
        <p:nvSpPr>
          <p:cNvPr id="4" name="內容版面配置區 1">
            <a:extLst>
              <a:ext uri="{FF2B5EF4-FFF2-40B4-BE49-F238E27FC236}">
                <a16:creationId xmlns:a16="http://schemas.microsoft.com/office/drawing/2014/main" id="{8E2EC036-B712-4063-9C92-04AE7525794B}"/>
              </a:ext>
            </a:extLst>
          </p:cNvPr>
          <p:cNvSpPr txBox="1">
            <a:spLocks/>
          </p:cNvSpPr>
          <p:nvPr/>
        </p:nvSpPr>
        <p:spPr>
          <a:xfrm>
            <a:off x="1968068" y="986851"/>
            <a:ext cx="5110995" cy="491648"/>
          </a:xfrm>
          <a:prstGeom prst="rect">
            <a:avLst/>
          </a:prstGeom>
        </p:spPr>
        <p:txBody>
          <a:bodyPr vert="horz" lIns="91440" tIns="45720" rIns="91440" bIns="45720" rtlCol="0" anchor="t">
            <a:normAutofit/>
          </a:bodyPr>
          <a:lstStyle/>
          <a:p>
            <a:pPr>
              <a:buClr>
                <a:schemeClr val="bg1"/>
              </a:buClr>
              <a:defRPr/>
            </a:pPr>
            <a:r>
              <a:rPr lang="en-US" altLang="zh-TW" sz="1800" b="1" dirty="0">
                <a:solidFill>
                  <a:schemeClr val="bg1"/>
                </a:solidFill>
                <a:latin typeface="微軟正黑體"/>
                <a:ea typeface="微軟正黑體"/>
              </a:rPr>
              <a:t>2018 11</a:t>
            </a:r>
            <a:r>
              <a:rPr lang="zh-CN" altLang="en-US" sz="1800" b="1" dirty="0">
                <a:solidFill>
                  <a:schemeClr val="bg1"/>
                </a:solidFill>
                <a:latin typeface="微軟正黑體"/>
                <a:ea typeface="微軟正黑體"/>
              </a:rPr>
              <a:t>月</a:t>
            </a:r>
            <a:r>
              <a:rPr lang="en-US" altLang="zh-CN" sz="1800" b="1" dirty="0">
                <a:solidFill>
                  <a:schemeClr val="bg1"/>
                </a:solidFill>
                <a:latin typeface="微軟正黑體"/>
                <a:ea typeface="微軟正黑體"/>
              </a:rPr>
              <a:t> </a:t>
            </a:r>
            <a:r>
              <a:rPr lang="zh-TW" altLang="en-US" sz="1800" b="1" dirty="0">
                <a:solidFill>
                  <a:schemeClr val="bg1"/>
                </a:solidFill>
                <a:latin typeface="微軟正黑體"/>
                <a:ea typeface="微軟正黑體"/>
              </a:rPr>
              <a:t>QTS 4.3.</a:t>
            </a:r>
            <a:r>
              <a:rPr lang="zh-TW" altLang="en-US" sz="1800" b="1">
                <a:solidFill>
                  <a:schemeClr val="bg1"/>
                </a:solidFill>
                <a:latin typeface="微軟正黑體"/>
                <a:ea typeface="微軟正黑體"/>
              </a:rPr>
              <a:t>5 與 </a:t>
            </a:r>
            <a:r>
              <a:rPr lang="zh-TW" altLang="en-US" sz="1800" b="1" dirty="0">
                <a:solidFill>
                  <a:schemeClr val="bg1"/>
                </a:solidFill>
                <a:latin typeface="微軟正黑體"/>
                <a:ea typeface="微軟正黑體"/>
              </a:rPr>
              <a:t>TR-004 同步推出</a:t>
            </a:r>
          </a:p>
        </p:txBody>
      </p:sp>
      <p:sp>
        <p:nvSpPr>
          <p:cNvPr id="6" name="內容版面配置區 1">
            <a:extLst>
              <a:ext uri="{FF2B5EF4-FFF2-40B4-BE49-F238E27FC236}">
                <a16:creationId xmlns:a16="http://schemas.microsoft.com/office/drawing/2014/main" id="{4CF8FAEB-3BCD-4E61-9979-DAAAC9A338DF}"/>
              </a:ext>
            </a:extLst>
          </p:cNvPr>
          <p:cNvSpPr txBox="1">
            <a:spLocks/>
          </p:cNvSpPr>
          <p:nvPr/>
        </p:nvSpPr>
        <p:spPr>
          <a:xfrm>
            <a:off x="4947640" y="2644194"/>
            <a:ext cx="3844667" cy="400302"/>
          </a:xfrm>
          <a:prstGeom prst="rect">
            <a:avLst/>
          </a:prstGeom>
        </p:spPr>
        <p:txBody>
          <a:bodyPr vert="horz" lIns="91440" tIns="45720" rIns="91440" bIns="45720" rtlCol="0" anchor="t">
            <a:normAutofit lnSpcReduction="10000"/>
          </a:bodyPr>
          <a:lstStyle/>
          <a:p>
            <a:pPr>
              <a:defRPr/>
            </a:pPr>
            <a:r>
              <a:rPr lang="zh-TW" altLang="en-US" sz="1050" b="1" dirty="0">
                <a:solidFill>
                  <a:srgbClr val="FFFFFF"/>
                </a:solidFill>
                <a:latin typeface="微軟正黑體" pitchFamily="34" charset="-120"/>
                <a:ea typeface="微軟正黑體" pitchFamily="34" charset="-120"/>
              </a:rPr>
              <a:t>無法升級 4.3.5 的機種將無法使用 TR-004 NAS 擴充模式 </a:t>
            </a:r>
          </a:p>
          <a:p>
            <a:pPr>
              <a:defRPr/>
            </a:pPr>
            <a:r>
              <a:rPr lang="zh-TW" altLang="en-US" sz="1050" b="1" dirty="0">
                <a:solidFill>
                  <a:srgbClr val="FFFFFF"/>
                </a:solidFill>
                <a:latin typeface="微軟正黑體" pitchFamily="34" charset="-120"/>
                <a:ea typeface="微軟正黑體" pitchFamily="34" charset="-120"/>
              </a:rPr>
              <a:t>TS-128, TS-228 亦不支援 TR-004 NAS 擴充模式。</a:t>
            </a:r>
          </a:p>
          <a:p>
            <a:pPr>
              <a:defRPr/>
            </a:pPr>
            <a:endParaRPr lang="zh-TW" altLang="en-US" sz="1050" b="1" dirty="0">
              <a:solidFill>
                <a:srgbClr val="FFFFFF"/>
              </a:solidFill>
              <a:latin typeface="微軟正黑體" pitchFamily="34" charset="-120"/>
              <a:ea typeface="微軟正黑體" pitchFamily="34" charset="-12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4585E-F321-BB4D-8653-2DD575B55854}"/>
              </a:ext>
            </a:extLst>
          </p:cNvPr>
          <p:cNvSpPr>
            <a:spLocks noGrp="1"/>
          </p:cNvSpPr>
          <p:nvPr>
            <p:ph type="ctrTitle"/>
          </p:nvPr>
        </p:nvSpPr>
        <p:spPr/>
        <p:txBody>
          <a:bodyPr/>
          <a:lstStyle/>
          <a:p>
            <a:pPr algn="l"/>
            <a:r>
              <a:rPr lang="zh-CN" altLang="en-US"/>
              <a:t>玩轉</a:t>
            </a:r>
            <a:r>
              <a:rPr lang="en-US" altLang="zh-CN"/>
              <a:t> TR-004 </a:t>
            </a:r>
            <a:r>
              <a:rPr lang="zh-CN" altLang="en-US"/>
              <a:t>外接 RAID 裝置</a:t>
            </a:r>
          </a:p>
        </p:txBody>
      </p:sp>
      <p:sp>
        <p:nvSpPr>
          <p:cNvPr id="3" name="內容版面配置區 1">
            <a:extLst>
              <a:ext uri="{FF2B5EF4-FFF2-40B4-BE49-F238E27FC236}">
                <a16:creationId xmlns:a16="http://schemas.microsoft.com/office/drawing/2014/main" id="{823F017C-0024-4DD7-8F2E-C97D07D5A6E6}"/>
              </a:ext>
            </a:extLst>
          </p:cNvPr>
          <p:cNvSpPr txBox="1">
            <a:spLocks/>
          </p:cNvSpPr>
          <p:nvPr/>
        </p:nvSpPr>
        <p:spPr>
          <a:xfrm>
            <a:off x="484457" y="1006796"/>
            <a:ext cx="8430383" cy="1448139"/>
          </a:xfrm>
          <a:prstGeom prst="rect">
            <a:avLst/>
          </a:prstGeom>
        </p:spPr>
        <p:txBody>
          <a:bodyPr vert="horz" lIns="91440" tIns="45720" rIns="91440" bIns="45720" rtlCol="0" anchor="t">
            <a:normAutofit/>
          </a:bodyPr>
          <a:lstStyle/>
          <a:p>
            <a:pPr marL="285750" indent="-285750">
              <a:buClr>
                <a:schemeClr val="bg1"/>
              </a:buClr>
              <a:buFont typeface="Arial" panose="020B0604020202020204" pitchFamily="34" charset="0"/>
              <a:buChar char="•"/>
              <a:defRPr/>
            </a:pPr>
            <a:r>
              <a:rPr lang="en-US" altLang="zh-TW" sz="1800" b="1" dirty="0">
                <a:solidFill>
                  <a:schemeClr val="bg1"/>
                </a:solidFill>
                <a:latin typeface="微軟正黑體" pitchFamily="34" charset="-120"/>
                <a:ea typeface="微軟正黑體" pitchFamily="34" charset="-120"/>
              </a:rPr>
              <a:t>QNAP</a:t>
            </a:r>
            <a:r>
              <a:rPr lang="zh-TW" altLang="en-US" sz="1800" b="1" dirty="0">
                <a:solidFill>
                  <a:schemeClr val="bg1"/>
                </a:solidFill>
                <a:latin typeface="微軟正黑體" pitchFamily="34" charset="-120"/>
                <a:ea typeface="微軟正黑體" pitchFamily="34" charset="-120"/>
              </a:rPr>
              <a:t> 了解您的困難！首度從專業 </a:t>
            </a:r>
            <a:r>
              <a:rPr lang="en-US" altLang="zh-TW" sz="1800" b="1" dirty="0">
                <a:solidFill>
                  <a:schemeClr val="bg1"/>
                </a:solidFill>
                <a:latin typeface="微軟正黑體" pitchFamily="34" charset="-120"/>
                <a:ea typeface="微軟正黑體" pitchFamily="34" charset="-120"/>
              </a:rPr>
              <a:t>NAS</a:t>
            </a:r>
            <a:r>
              <a:rPr lang="zh-TW" altLang="en-US" sz="1800" b="1" dirty="0">
                <a:solidFill>
                  <a:schemeClr val="bg1"/>
                </a:solidFill>
                <a:latin typeface="微軟正黑體" pitchFamily="34" charset="-120"/>
                <a:ea typeface="微軟正黑體" pitchFamily="34" charset="-120"/>
              </a:rPr>
              <a:t> 市場跨足外接 </a:t>
            </a:r>
            <a:r>
              <a:rPr lang="en-US" altLang="zh-TW" sz="1800" b="1" dirty="0">
                <a:solidFill>
                  <a:schemeClr val="bg1"/>
                </a:solidFill>
                <a:latin typeface="微軟正黑體" pitchFamily="34" charset="-120"/>
                <a:ea typeface="微軟正黑體" pitchFamily="34" charset="-120"/>
              </a:rPr>
              <a:t>RAID</a:t>
            </a:r>
            <a:r>
              <a:rPr lang="zh-TW" altLang="en-US" sz="1800" b="1" dirty="0">
                <a:solidFill>
                  <a:schemeClr val="bg1"/>
                </a:solidFill>
                <a:latin typeface="微軟正黑體" pitchFamily="34" charset="-120"/>
                <a:ea typeface="微軟正黑體" pitchFamily="34" charset="-120"/>
              </a:rPr>
              <a:t>！</a:t>
            </a:r>
            <a:endParaRPr lang="en-US" altLang="zh-TW" sz="1800" b="1" dirty="0">
              <a:solidFill>
                <a:schemeClr val="bg1"/>
              </a:solidFill>
              <a:latin typeface="微軟正黑體" pitchFamily="34" charset="-120"/>
              <a:ea typeface="微軟正黑體" pitchFamily="34" charset="-120"/>
            </a:endParaRPr>
          </a:p>
          <a:p>
            <a:pPr marL="285750" indent="-285750">
              <a:buClr>
                <a:schemeClr val="bg1"/>
              </a:buClr>
              <a:buFont typeface="Arial" panose="020B0604020202020204" pitchFamily="34" charset="0"/>
              <a:buChar char="•"/>
              <a:defRPr/>
            </a:pPr>
            <a:r>
              <a:rPr lang="zh-TW" altLang="en-US" sz="1800" b="1" dirty="0">
                <a:solidFill>
                  <a:schemeClr val="bg1"/>
                </a:solidFill>
                <a:latin typeface="微軟正黑體" pitchFamily="34" charset="-120"/>
                <a:ea typeface="微軟正黑體" pitchFamily="34" charset="-120"/>
              </a:rPr>
              <a:t>提供 </a:t>
            </a:r>
            <a:r>
              <a:rPr lang="en-US" altLang="zh-TW" sz="1800" b="1" dirty="0">
                <a:solidFill>
                  <a:schemeClr val="bg1"/>
                </a:solidFill>
                <a:latin typeface="微軟正黑體" pitchFamily="34" charset="-120"/>
                <a:ea typeface="微軟正黑體" pitchFamily="34" charset="-120"/>
              </a:rPr>
              <a:t>TR-004</a:t>
            </a:r>
            <a:r>
              <a:rPr lang="zh-TW" altLang="en-US" sz="1800" b="1" dirty="0">
                <a:solidFill>
                  <a:schemeClr val="bg1"/>
                </a:solidFill>
                <a:latin typeface="微軟正黑體" pitchFamily="34" charset="-120"/>
                <a:ea typeface="微軟正黑體" pitchFamily="34" charset="-120"/>
              </a:rPr>
              <a:t>，分別支援 </a:t>
            </a:r>
            <a:br>
              <a:rPr lang="zh-TW" altLang="en-US" sz="1800" b="1" dirty="0">
                <a:solidFill>
                  <a:schemeClr val="bg1"/>
                </a:solidFill>
                <a:latin typeface="微軟正黑體" pitchFamily="34" charset="-120"/>
                <a:ea typeface="微軟正黑體" pitchFamily="34" charset="-120"/>
              </a:rPr>
            </a:br>
            <a:r>
              <a:rPr lang="en-US" altLang="zh-TW" sz="1800" b="1" dirty="0">
                <a:solidFill>
                  <a:schemeClr val="bg1"/>
                </a:solidFill>
                <a:latin typeface="微軟正黑體" pitchFamily="34" charset="-120"/>
                <a:ea typeface="微軟正黑體" pitchFamily="34" charset="-120"/>
              </a:rPr>
              <a:t>1. Windows/macOS/Linux  </a:t>
            </a:r>
            <a:r>
              <a:rPr lang="zh-CN" altLang="en-US" sz="1800" b="1" dirty="0">
                <a:solidFill>
                  <a:schemeClr val="bg1"/>
                </a:solidFill>
                <a:latin typeface="微軟正黑體" pitchFamily="34" charset="-120"/>
                <a:ea typeface="微軟正黑體" pitchFamily="34" charset="-120"/>
              </a:rPr>
              <a:t>跨平台</a:t>
            </a:r>
            <a:r>
              <a:rPr lang="zh-TW" altLang="en-US" sz="1800" b="1" dirty="0">
                <a:solidFill>
                  <a:schemeClr val="bg1"/>
                </a:solidFill>
                <a:latin typeface="微軟正黑體" pitchFamily="34" charset="-120"/>
                <a:ea typeface="微軟正黑體" pitchFamily="34" charset="-120"/>
              </a:rPr>
              <a:t>外接裝置模式</a:t>
            </a:r>
            <a:br>
              <a:rPr lang="zh-TW" altLang="en-US" sz="1800" b="1" dirty="0">
                <a:solidFill>
                  <a:schemeClr val="bg1"/>
                </a:solidFill>
                <a:latin typeface="微軟正黑體" pitchFamily="34" charset="-120"/>
                <a:ea typeface="微軟正黑體" pitchFamily="34" charset="-120"/>
              </a:rPr>
            </a:br>
            <a:r>
              <a:rPr lang="zh-TW" altLang="en-US" sz="1800" b="1" dirty="0">
                <a:solidFill>
                  <a:schemeClr val="bg1"/>
                </a:solidFill>
                <a:latin typeface="微軟正黑體" pitchFamily="34" charset="-120"/>
                <a:ea typeface="微軟正黑體" pitchFamily="34" charset="-120"/>
              </a:rPr>
              <a:t>2. </a:t>
            </a:r>
            <a:r>
              <a:rPr lang="zh-TW" altLang="en-US" sz="1800" b="1" dirty="0">
                <a:solidFill>
                  <a:schemeClr val="bg1"/>
                </a:solidFill>
                <a:latin typeface="微軟正黑體"/>
                <a:ea typeface="微軟正黑體"/>
              </a:rPr>
              <a:t>和 JBOD 使用方式相同的 </a:t>
            </a:r>
            <a:r>
              <a:rPr lang="zh-TW" sz="1800" b="1" dirty="0">
                <a:solidFill>
                  <a:schemeClr val="bg1"/>
                </a:solidFill>
                <a:latin typeface="微軟正黑體"/>
                <a:ea typeface="微軟正黑體"/>
              </a:rPr>
              <a:t>QNAP </a:t>
            </a:r>
            <a:r>
              <a:rPr lang="en-US" altLang="zh-TW" sz="1800" b="1" dirty="0">
                <a:solidFill>
                  <a:schemeClr val="bg1"/>
                </a:solidFill>
                <a:latin typeface="微軟正黑體"/>
                <a:ea typeface="微軟正黑體"/>
              </a:rPr>
              <a:t>NAS</a:t>
            </a:r>
            <a:r>
              <a:rPr lang="zh-TW" sz="1800" b="1" dirty="0">
                <a:solidFill>
                  <a:schemeClr val="bg1"/>
                </a:solidFill>
                <a:latin typeface="微軟正黑體"/>
                <a:ea typeface="微軟正黑體"/>
              </a:rPr>
              <a:t> </a:t>
            </a:r>
            <a:r>
              <a:rPr lang="zh-TW" altLang="en-US" sz="1800" b="1" dirty="0">
                <a:solidFill>
                  <a:schemeClr val="bg1"/>
                </a:solidFill>
                <a:latin typeface="微軟正黑體"/>
                <a:ea typeface="微軟正黑體"/>
              </a:rPr>
              <a:t>專用進階</a:t>
            </a:r>
            <a:r>
              <a:rPr lang="zh-TW" sz="1800" b="1" dirty="0">
                <a:solidFill>
                  <a:schemeClr val="bg1"/>
                </a:solidFill>
                <a:latin typeface="微軟正黑體"/>
                <a:ea typeface="微軟正黑體"/>
              </a:rPr>
              <a:t>儲存擴充模式</a:t>
            </a:r>
            <a:endParaRPr lang="zh-TW" altLang="en-US" sz="1800" b="1" dirty="0">
              <a:solidFill>
                <a:schemeClr val="bg1"/>
              </a:solidFill>
              <a:latin typeface="微軟正黑體"/>
              <a:ea typeface="微軟正黑體"/>
            </a:endParaRPr>
          </a:p>
        </p:txBody>
      </p:sp>
      <p:sp>
        <p:nvSpPr>
          <p:cNvPr id="8" name="矩形 7">
            <a:extLst>
              <a:ext uri="{FF2B5EF4-FFF2-40B4-BE49-F238E27FC236}">
                <a16:creationId xmlns:a16="http://schemas.microsoft.com/office/drawing/2014/main" id="{76E29B25-5C4B-4920-962D-F7A922B737A7}"/>
              </a:ext>
            </a:extLst>
          </p:cNvPr>
          <p:cNvSpPr/>
          <p:nvPr/>
        </p:nvSpPr>
        <p:spPr>
          <a:xfrm>
            <a:off x="484457" y="339333"/>
            <a:ext cx="1620957" cy="523220"/>
          </a:xfrm>
          <a:prstGeom prst="rect">
            <a:avLst/>
          </a:prstGeom>
        </p:spPr>
        <p:txBody>
          <a:bodyPr wrap="none">
            <a:spAutoFit/>
          </a:bodyPr>
          <a:lstStyle/>
          <a:p>
            <a:r>
              <a:rPr lang="zh-CN" altLang="en-US" sz="2800" b="1">
                <a:solidFill>
                  <a:schemeClr val="accent5">
                    <a:lumMod val="50000"/>
                  </a:schemeClr>
                </a:solidFill>
                <a:latin typeface="微軟正黑體" panose="020B0604030504040204" pitchFamily="34" charset="-120"/>
                <a:ea typeface="微軟正黑體" panose="020B0604030504040204" pitchFamily="34" charset="-120"/>
              </a:rPr>
              <a:t>一機兩用</a:t>
            </a:r>
            <a:endParaRPr lang="zh-TW" altLang="en-US" sz="1050">
              <a:solidFill>
                <a:schemeClr val="accent5">
                  <a:lumMod val="50000"/>
                </a:schemeClr>
              </a:solidFill>
            </a:endParaRPr>
          </a:p>
        </p:txBody>
      </p:sp>
      <p:cxnSp>
        <p:nvCxnSpPr>
          <p:cNvPr id="57" name="直線接點 56">
            <a:extLst>
              <a:ext uri="{FF2B5EF4-FFF2-40B4-BE49-F238E27FC236}">
                <a16:creationId xmlns:a16="http://schemas.microsoft.com/office/drawing/2014/main" id="{43907ED5-4A87-4E09-A999-79CFBFC70103}"/>
              </a:ext>
            </a:extLst>
          </p:cNvPr>
          <p:cNvCxnSpPr>
            <a:cxnSpLocks/>
          </p:cNvCxnSpPr>
          <p:nvPr/>
        </p:nvCxnSpPr>
        <p:spPr>
          <a:xfrm flipV="1">
            <a:off x="2772434" y="3511210"/>
            <a:ext cx="4076712" cy="28400"/>
          </a:xfrm>
          <a:prstGeom prst="line">
            <a:avLst/>
          </a:prstGeom>
          <a:ln w="19050">
            <a:solidFill>
              <a:srgbClr val="85D8DE"/>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文字方塊 3">
            <a:extLst>
              <a:ext uri="{FF2B5EF4-FFF2-40B4-BE49-F238E27FC236}">
                <a16:creationId xmlns:a16="http://schemas.microsoft.com/office/drawing/2014/main" id="{8D20CB60-B76D-4FDB-BB3C-627701BE7E22}"/>
              </a:ext>
            </a:extLst>
          </p:cNvPr>
          <p:cNvSpPr txBox="1"/>
          <p:nvPr/>
        </p:nvSpPr>
        <p:spPr>
          <a:xfrm>
            <a:off x="1921156" y="3724198"/>
            <a:ext cx="1080198" cy="246221"/>
          </a:xfrm>
          <a:prstGeom prst="rect">
            <a:avLst/>
          </a:prstGeom>
          <a:noFill/>
        </p:spPr>
        <p:txBody>
          <a:bodyPr wrap="square" rtlCol="0" anchor="t">
            <a:spAutoFit/>
          </a:bodyPr>
          <a:lstStyle/>
          <a:p>
            <a:pPr algn="ctr"/>
            <a:r>
              <a:rPr lang="en-US" altLang="zh-TW" sz="1000" b="1">
                <a:solidFill>
                  <a:schemeClr val="bg1"/>
                </a:solidFill>
                <a:latin typeface="Microsoft JHengHei UI"/>
                <a:ea typeface="Microsoft JHengHei UI"/>
              </a:rPr>
              <a:t>儲存池</a:t>
            </a:r>
          </a:p>
        </p:txBody>
      </p:sp>
      <p:sp>
        <p:nvSpPr>
          <p:cNvPr id="7" name="文字方塊 6">
            <a:extLst>
              <a:ext uri="{FF2B5EF4-FFF2-40B4-BE49-F238E27FC236}">
                <a16:creationId xmlns:a16="http://schemas.microsoft.com/office/drawing/2014/main" id="{CA6E27C0-3270-4579-977D-7964CC49E43C}"/>
              </a:ext>
            </a:extLst>
          </p:cNvPr>
          <p:cNvSpPr txBox="1"/>
          <p:nvPr/>
        </p:nvSpPr>
        <p:spPr>
          <a:xfrm>
            <a:off x="5817079" y="3549039"/>
            <a:ext cx="1210825" cy="246221"/>
          </a:xfrm>
          <a:prstGeom prst="rect">
            <a:avLst/>
          </a:prstGeom>
          <a:noFill/>
        </p:spPr>
        <p:txBody>
          <a:bodyPr wrap="square" rtlCol="0" anchor="t">
            <a:spAutoFit/>
          </a:bodyPr>
          <a:lstStyle/>
          <a:p>
            <a:pPr algn="ctr"/>
            <a:r>
              <a:rPr lang="en-US" altLang="zh-TW" sz="1000" b="1" err="1">
                <a:solidFill>
                  <a:schemeClr val="bg1"/>
                </a:solidFill>
                <a:latin typeface="Microsoft JHengHei UI"/>
                <a:ea typeface="Microsoft JHengHei UI"/>
              </a:rPr>
              <a:t>外接裝置</a:t>
            </a:r>
            <a:endParaRPr lang="en-US" altLang="zh-TW" sz="1000" b="1">
              <a:solidFill>
                <a:schemeClr val="bg1"/>
              </a:solidFill>
              <a:latin typeface="Microsoft JHengHei UI"/>
              <a:ea typeface="Microsoft JHengHei UI"/>
            </a:endParaRPr>
          </a:p>
        </p:txBody>
      </p:sp>
      <p:pic>
        <p:nvPicPr>
          <p:cNvPr id="9" name="圖片 8">
            <a:extLst>
              <a:ext uri="{FF2B5EF4-FFF2-40B4-BE49-F238E27FC236}">
                <a16:creationId xmlns:a16="http://schemas.microsoft.com/office/drawing/2014/main" id="{32650F7D-8C7A-4D2B-AF8C-E3C27BD331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80523" y="2657095"/>
            <a:ext cx="1698926" cy="1818201"/>
          </a:xfrm>
          <a:prstGeom prst="rect">
            <a:avLst/>
          </a:prstGeom>
          <a:effectLst>
            <a:glow rad="127000">
              <a:schemeClr val="bg1">
                <a:alpha val="20000"/>
              </a:schemeClr>
            </a:glow>
          </a:effectLst>
        </p:spPr>
      </p:pic>
      <p:pic>
        <p:nvPicPr>
          <p:cNvPr id="33" name="圖片 32">
            <a:extLst>
              <a:ext uri="{FF2B5EF4-FFF2-40B4-BE49-F238E27FC236}">
                <a16:creationId xmlns:a16="http://schemas.microsoft.com/office/drawing/2014/main" id="{A9FA58C5-629F-4211-809D-68D251FB41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41684" y="3198354"/>
            <a:ext cx="417393" cy="555999"/>
          </a:xfrm>
          <a:prstGeom prst="rect">
            <a:avLst/>
          </a:prstGeom>
        </p:spPr>
      </p:pic>
      <p:grpSp>
        <p:nvGrpSpPr>
          <p:cNvPr id="58" name="群組 57">
            <a:extLst>
              <a:ext uri="{FF2B5EF4-FFF2-40B4-BE49-F238E27FC236}">
                <a16:creationId xmlns:a16="http://schemas.microsoft.com/office/drawing/2014/main" id="{DC4FD5E8-2FD9-4670-B69A-28A87D9FBB6E}"/>
              </a:ext>
            </a:extLst>
          </p:cNvPr>
          <p:cNvGrpSpPr/>
          <p:nvPr/>
        </p:nvGrpSpPr>
        <p:grpSpPr>
          <a:xfrm>
            <a:off x="6902316" y="2470705"/>
            <a:ext cx="1014949" cy="2081010"/>
            <a:chOff x="6060535" y="2471511"/>
            <a:chExt cx="1014949" cy="2081010"/>
          </a:xfrm>
        </p:grpSpPr>
        <p:grpSp>
          <p:nvGrpSpPr>
            <p:cNvPr id="14" name="群組 13">
              <a:extLst>
                <a:ext uri="{FF2B5EF4-FFF2-40B4-BE49-F238E27FC236}">
                  <a16:creationId xmlns:a16="http://schemas.microsoft.com/office/drawing/2014/main" id="{68E98F07-25E1-4AE0-A747-18151D496725}"/>
                </a:ext>
              </a:extLst>
            </p:cNvPr>
            <p:cNvGrpSpPr/>
            <p:nvPr/>
          </p:nvGrpSpPr>
          <p:grpSpPr>
            <a:xfrm rot="5400000">
              <a:off x="6060535" y="2471511"/>
              <a:ext cx="1014949" cy="1014949"/>
              <a:chOff x="3377220" y="2581728"/>
              <a:chExt cx="1184801" cy="1184801"/>
            </a:xfrm>
          </p:grpSpPr>
          <p:sp>
            <p:nvSpPr>
              <p:cNvPr id="12" name="Shape 279">
                <a:extLst>
                  <a:ext uri="{FF2B5EF4-FFF2-40B4-BE49-F238E27FC236}">
                    <a16:creationId xmlns:a16="http://schemas.microsoft.com/office/drawing/2014/main" id="{A599668A-B472-4B6B-BE71-ACACFB571881}"/>
                  </a:ext>
                </a:extLst>
              </p:cNvPr>
              <p:cNvSpPr/>
              <p:nvPr/>
            </p:nvSpPr>
            <p:spPr>
              <a:xfrm rot="5400000">
                <a:off x="3377220" y="2581728"/>
                <a:ext cx="1184801" cy="1184801"/>
              </a:xfrm>
              <a:prstGeom prst="teardrop">
                <a:avLst>
                  <a:gd name="adj" fmla="val 100000"/>
                </a:avLst>
              </a:prstGeom>
              <a:solidFill>
                <a:srgbClr val="85D8DE"/>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13" name="Shape 280">
                <a:extLst>
                  <a:ext uri="{FF2B5EF4-FFF2-40B4-BE49-F238E27FC236}">
                    <a16:creationId xmlns:a16="http://schemas.microsoft.com/office/drawing/2014/main" id="{4D4355FA-EFCB-4B12-8B36-BCCEC770CAAD}"/>
                  </a:ext>
                </a:extLst>
              </p:cNvPr>
              <p:cNvSpPr/>
              <p:nvPr/>
            </p:nvSpPr>
            <p:spPr>
              <a:xfrm rot="2700000">
                <a:off x="3441672" y="2639134"/>
                <a:ext cx="1058759" cy="1058760"/>
              </a:xfrm>
              <a:prstGeom prst="ellipse">
                <a:avLst/>
              </a:prstGeom>
              <a:solidFill>
                <a:schemeClr val="lt1"/>
              </a:solidFill>
              <a:ln w="9525" cap="flat" cmpd="sng">
                <a:solidFill>
                  <a:schemeClr val="lt1"/>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2800">
                  <a:solidFill>
                    <a:srgbClr val="595959"/>
                  </a:solidFill>
                  <a:latin typeface="Arial"/>
                  <a:ea typeface="Arial"/>
                  <a:cs typeface="Arial"/>
                  <a:sym typeface="Arial"/>
                </a:endParaRPr>
              </a:p>
            </p:txBody>
          </p:sp>
        </p:grpSp>
        <p:grpSp>
          <p:nvGrpSpPr>
            <p:cNvPr id="15" name="群組 14">
              <a:extLst>
                <a:ext uri="{FF2B5EF4-FFF2-40B4-BE49-F238E27FC236}">
                  <a16:creationId xmlns:a16="http://schemas.microsoft.com/office/drawing/2014/main" id="{9B589888-C508-4053-A4FA-79842D83EF26}"/>
                </a:ext>
              </a:extLst>
            </p:cNvPr>
            <p:cNvGrpSpPr/>
            <p:nvPr/>
          </p:nvGrpSpPr>
          <p:grpSpPr>
            <a:xfrm rot="16200000" flipV="1">
              <a:off x="6060535" y="3537572"/>
              <a:ext cx="1014949" cy="1014949"/>
              <a:chOff x="3377220" y="2581728"/>
              <a:chExt cx="1184801" cy="1184801"/>
            </a:xfrm>
          </p:grpSpPr>
          <p:sp>
            <p:nvSpPr>
              <p:cNvPr id="16" name="Shape 279">
                <a:extLst>
                  <a:ext uri="{FF2B5EF4-FFF2-40B4-BE49-F238E27FC236}">
                    <a16:creationId xmlns:a16="http://schemas.microsoft.com/office/drawing/2014/main" id="{EFCBDE55-DE25-48C9-90C2-BEE3F22C12DA}"/>
                  </a:ext>
                </a:extLst>
              </p:cNvPr>
              <p:cNvSpPr/>
              <p:nvPr/>
            </p:nvSpPr>
            <p:spPr>
              <a:xfrm rot="5400000">
                <a:off x="3377220" y="2581728"/>
                <a:ext cx="1184801" cy="1184801"/>
              </a:xfrm>
              <a:prstGeom prst="teardrop">
                <a:avLst>
                  <a:gd name="adj" fmla="val 100000"/>
                </a:avLst>
              </a:prstGeom>
              <a:solidFill>
                <a:srgbClr val="85D8DE"/>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17" name="Shape 280">
                <a:extLst>
                  <a:ext uri="{FF2B5EF4-FFF2-40B4-BE49-F238E27FC236}">
                    <a16:creationId xmlns:a16="http://schemas.microsoft.com/office/drawing/2014/main" id="{A59064AE-3B19-404F-96C6-DE2BC5F90FC7}"/>
                  </a:ext>
                </a:extLst>
              </p:cNvPr>
              <p:cNvSpPr/>
              <p:nvPr/>
            </p:nvSpPr>
            <p:spPr>
              <a:xfrm rot="2700000">
                <a:off x="3441672" y="2639134"/>
                <a:ext cx="1058759" cy="1058760"/>
              </a:xfrm>
              <a:prstGeom prst="ellipse">
                <a:avLst/>
              </a:prstGeom>
              <a:solidFill>
                <a:schemeClr val="lt1"/>
              </a:solidFill>
              <a:ln w="9525" cap="flat" cmpd="sng">
                <a:solidFill>
                  <a:schemeClr val="lt1"/>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2800">
                  <a:solidFill>
                    <a:srgbClr val="595959"/>
                  </a:solidFill>
                  <a:latin typeface="Arial"/>
                  <a:ea typeface="Arial"/>
                  <a:cs typeface="Arial"/>
                  <a:sym typeface="Arial"/>
                </a:endParaRPr>
              </a:p>
            </p:txBody>
          </p:sp>
        </p:grpSp>
        <p:pic>
          <p:nvPicPr>
            <p:cNvPr id="18" name="Shape 628" descr="C:\Users\user\Desktop\Qfinder_PPT\電腦2.png">
              <a:extLst>
                <a:ext uri="{FF2B5EF4-FFF2-40B4-BE49-F238E27FC236}">
                  <a16:creationId xmlns:a16="http://schemas.microsoft.com/office/drawing/2014/main" id="{57EBB7F2-5378-4E53-8139-A36A18047841}"/>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252197" y="3796066"/>
              <a:ext cx="666619" cy="680036"/>
            </a:xfrm>
            <a:prstGeom prst="rect">
              <a:avLst/>
            </a:prstGeom>
            <a:noFill/>
            <a:ln>
              <a:noFill/>
            </a:ln>
          </p:spPr>
        </p:pic>
        <p:pic>
          <p:nvPicPr>
            <p:cNvPr id="19" name="圖片 18" descr="螢幕+手機.png">
              <a:extLst>
                <a:ext uri="{FF2B5EF4-FFF2-40B4-BE49-F238E27FC236}">
                  <a16:creationId xmlns:a16="http://schemas.microsoft.com/office/drawing/2014/main" id="{0BBFB9E6-2E79-4032-854F-03FA6BFE4FD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83556" y="2705382"/>
              <a:ext cx="801400" cy="712602"/>
            </a:xfrm>
            <a:prstGeom prst="rect">
              <a:avLst/>
            </a:prstGeom>
          </p:spPr>
        </p:pic>
        <p:pic>
          <p:nvPicPr>
            <p:cNvPr id="42" name="圖片 41">
              <a:extLst>
                <a:ext uri="{FF2B5EF4-FFF2-40B4-BE49-F238E27FC236}">
                  <a16:creationId xmlns:a16="http://schemas.microsoft.com/office/drawing/2014/main" id="{C9E0DCEE-9870-43E8-9783-C12EC28CAFE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12935" y="3845048"/>
              <a:ext cx="342642" cy="337489"/>
            </a:xfrm>
            <a:prstGeom prst="rect">
              <a:avLst/>
            </a:prstGeom>
          </p:spPr>
        </p:pic>
        <p:pic>
          <p:nvPicPr>
            <p:cNvPr id="46" name="圖片 45">
              <a:extLst>
                <a:ext uri="{FF2B5EF4-FFF2-40B4-BE49-F238E27FC236}">
                  <a16:creationId xmlns:a16="http://schemas.microsoft.com/office/drawing/2014/main" id="{9248186A-CCFB-4EFD-996F-65EAB71A667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404612" y="2822403"/>
              <a:ext cx="317734" cy="320830"/>
            </a:xfrm>
            <a:prstGeom prst="rect">
              <a:avLst/>
            </a:prstGeom>
          </p:spPr>
        </p:pic>
      </p:grpSp>
      <p:pic>
        <p:nvPicPr>
          <p:cNvPr id="48" name="圖片 47">
            <a:extLst>
              <a:ext uri="{FF2B5EF4-FFF2-40B4-BE49-F238E27FC236}">
                <a16:creationId xmlns:a16="http://schemas.microsoft.com/office/drawing/2014/main" id="{0251473C-1D32-4E06-B307-E22D5C1FBBD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838858" y="3117738"/>
            <a:ext cx="940392" cy="812499"/>
          </a:xfrm>
          <a:prstGeom prst="rect">
            <a:avLst/>
          </a:prstGeom>
        </p:spPr>
      </p:pic>
      <p:grpSp>
        <p:nvGrpSpPr>
          <p:cNvPr id="54" name="群組 53">
            <a:extLst>
              <a:ext uri="{FF2B5EF4-FFF2-40B4-BE49-F238E27FC236}">
                <a16:creationId xmlns:a16="http://schemas.microsoft.com/office/drawing/2014/main" id="{F2B57141-D8DA-4350-A2D7-642D1F793D6D}"/>
              </a:ext>
            </a:extLst>
          </p:cNvPr>
          <p:cNvGrpSpPr/>
          <p:nvPr/>
        </p:nvGrpSpPr>
        <p:grpSpPr>
          <a:xfrm>
            <a:off x="569817" y="2235050"/>
            <a:ext cx="1916078" cy="2476314"/>
            <a:chOff x="-85087" y="2377006"/>
            <a:chExt cx="1916078" cy="2476314"/>
          </a:xfrm>
        </p:grpSpPr>
        <p:grpSp>
          <p:nvGrpSpPr>
            <p:cNvPr id="29" name="群組 28">
              <a:extLst>
                <a:ext uri="{FF2B5EF4-FFF2-40B4-BE49-F238E27FC236}">
                  <a16:creationId xmlns:a16="http://schemas.microsoft.com/office/drawing/2014/main" id="{DC112DF5-C7C1-4C5F-840A-52E867130CAD}"/>
                </a:ext>
              </a:extLst>
            </p:cNvPr>
            <p:cNvGrpSpPr/>
            <p:nvPr/>
          </p:nvGrpSpPr>
          <p:grpSpPr>
            <a:xfrm rot="838089">
              <a:off x="-85087" y="2377006"/>
              <a:ext cx="1916078" cy="2476314"/>
              <a:chOff x="659413" y="2282127"/>
              <a:chExt cx="1916078" cy="2476314"/>
            </a:xfrm>
          </p:grpSpPr>
          <p:grpSp>
            <p:nvGrpSpPr>
              <p:cNvPr id="20" name="群組 19">
                <a:extLst>
                  <a:ext uri="{FF2B5EF4-FFF2-40B4-BE49-F238E27FC236}">
                    <a16:creationId xmlns:a16="http://schemas.microsoft.com/office/drawing/2014/main" id="{A35C2892-2E29-4AB9-AB7E-B21347DDD813}"/>
                  </a:ext>
                </a:extLst>
              </p:cNvPr>
              <p:cNvGrpSpPr/>
              <p:nvPr/>
            </p:nvGrpSpPr>
            <p:grpSpPr>
              <a:xfrm rot="18106256" flipH="1">
                <a:off x="1221457" y="2282127"/>
                <a:ext cx="1014949" cy="1014949"/>
                <a:chOff x="3375501" y="2635069"/>
                <a:chExt cx="1184801" cy="1184801"/>
              </a:xfrm>
            </p:grpSpPr>
            <p:sp>
              <p:nvSpPr>
                <p:cNvPr id="21" name="Shape 279">
                  <a:extLst>
                    <a:ext uri="{FF2B5EF4-FFF2-40B4-BE49-F238E27FC236}">
                      <a16:creationId xmlns:a16="http://schemas.microsoft.com/office/drawing/2014/main" id="{716FB7EA-0A9C-40ED-9591-85875ABC551C}"/>
                    </a:ext>
                  </a:extLst>
                </p:cNvPr>
                <p:cNvSpPr/>
                <p:nvPr/>
              </p:nvSpPr>
              <p:spPr>
                <a:xfrm rot="5400000">
                  <a:off x="3375501" y="2635069"/>
                  <a:ext cx="1184801" cy="1184801"/>
                </a:xfrm>
                <a:prstGeom prst="teardrop">
                  <a:avLst>
                    <a:gd name="adj" fmla="val 100000"/>
                  </a:avLst>
                </a:prstGeom>
                <a:solidFill>
                  <a:srgbClr val="85D8DE"/>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22" name="Shape 280">
                  <a:extLst>
                    <a:ext uri="{FF2B5EF4-FFF2-40B4-BE49-F238E27FC236}">
                      <a16:creationId xmlns:a16="http://schemas.microsoft.com/office/drawing/2014/main" id="{2367F91B-ADE4-4506-909F-59769AAAD0B7}"/>
                    </a:ext>
                  </a:extLst>
                </p:cNvPr>
                <p:cNvSpPr/>
                <p:nvPr/>
              </p:nvSpPr>
              <p:spPr>
                <a:xfrm rot="2700000">
                  <a:off x="3439953" y="2692477"/>
                  <a:ext cx="1058759" cy="1058760"/>
                </a:xfrm>
                <a:prstGeom prst="ellipse">
                  <a:avLst/>
                </a:prstGeom>
                <a:solidFill>
                  <a:schemeClr val="lt1"/>
                </a:solidFill>
                <a:ln w="9525" cap="flat" cmpd="sng">
                  <a:solidFill>
                    <a:schemeClr val="lt1"/>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2800">
                    <a:solidFill>
                      <a:srgbClr val="595959"/>
                    </a:solidFill>
                    <a:latin typeface="Arial"/>
                    <a:ea typeface="Arial"/>
                    <a:cs typeface="Arial"/>
                    <a:sym typeface="Arial"/>
                  </a:endParaRPr>
                </a:p>
              </p:txBody>
            </p:sp>
          </p:grpSp>
          <p:grpSp>
            <p:nvGrpSpPr>
              <p:cNvPr id="23" name="群組 22">
                <a:extLst>
                  <a:ext uri="{FF2B5EF4-FFF2-40B4-BE49-F238E27FC236}">
                    <a16:creationId xmlns:a16="http://schemas.microsoft.com/office/drawing/2014/main" id="{B97BDD5D-C021-497D-8EA5-65C23EE2D5B5}"/>
                  </a:ext>
                </a:extLst>
              </p:cNvPr>
              <p:cNvGrpSpPr/>
              <p:nvPr/>
            </p:nvGrpSpPr>
            <p:grpSpPr>
              <a:xfrm rot="7306256" flipH="1" flipV="1">
                <a:off x="659413" y="3184141"/>
                <a:ext cx="1014949" cy="1014949"/>
                <a:chOff x="3377220" y="2581728"/>
                <a:chExt cx="1184801" cy="1184801"/>
              </a:xfrm>
            </p:grpSpPr>
            <p:sp>
              <p:nvSpPr>
                <p:cNvPr id="24" name="Shape 279">
                  <a:extLst>
                    <a:ext uri="{FF2B5EF4-FFF2-40B4-BE49-F238E27FC236}">
                      <a16:creationId xmlns:a16="http://schemas.microsoft.com/office/drawing/2014/main" id="{B8A45FC7-7A3B-424A-9383-3514707BFCCD}"/>
                    </a:ext>
                  </a:extLst>
                </p:cNvPr>
                <p:cNvSpPr/>
                <p:nvPr/>
              </p:nvSpPr>
              <p:spPr>
                <a:xfrm rot="5400000">
                  <a:off x="3377220" y="2581728"/>
                  <a:ext cx="1184801" cy="1184801"/>
                </a:xfrm>
                <a:prstGeom prst="teardrop">
                  <a:avLst>
                    <a:gd name="adj" fmla="val 100000"/>
                  </a:avLst>
                </a:prstGeom>
                <a:solidFill>
                  <a:srgbClr val="85D8DE"/>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25" name="Shape 280">
                  <a:extLst>
                    <a:ext uri="{FF2B5EF4-FFF2-40B4-BE49-F238E27FC236}">
                      <a16:creationId xmlns:a16="http://schemas.microsoft.com/office/drawing/2014/main" id="{60F0393D-103E-4852-BD1A-D76410474DBA}"/>
                    </a:ext>
                  </a:extLst>
                </p:cNvPr>
                <p:cNvSpPr/>
                <p:nvPr/>
              </p:nvSpPr>
              <p:spPr>
                <a:xfrm rot="2700000">
                  <a:off x="3441672" y="2639134"/>
                  <a:ext cx="1058759" cy="1058760"/>
                </a:xfrm>
                <a:prstGeom prst="ellipse">
                  <a:avLst/>
                </a:prstGeom>
                <a:solidFill>
                  <a:schemeClr val="lt1"/>
                </a:solidFill>
                <a:ln w="9525" cap="flat" cmpd="sng">
                  <a:solidFill>
                    <a:schemeClr val="lt1"/>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2800">
                    <a:solidFill>
                      <a:srgbClr val="595959"/>
                    </a:solidFill>
                    <a:latin typeface="Arial"/>
                    <a:ea typeface="Arial"/>
                    <a:cs typeface="Arial"/>
                    <a:sym typeface="Arial"/>
                  </a:endParaRPr>
                </a:p>
              </p:txBody>
            </p:sp>
          </p:grpSp>
          <p:grpSp>
            <p:nvGrpSpPr>
              <p:cNvPr id="26" name="群組 25">
                <a:extLst>
                  <a:ext uri="{FF2B5EF4-FFF2-40B4-BE49-F238E27FC236}">
                    <a16:creationId xmlns:a16="http://schemas.microsoft.com/office/drawing/2014/main" id="{15949242-E351-4402-81B4-6F57FBA2C75B}"/>
                  </a:ext>
                </a:extLst>
              </p:cNvPr>
              <p:cNvGrpSpPr/>
              <p:nvPr/>
            </p:nvGrpSpPr>
            <p:grpSpPr>
              <a:xfrm rot="2039683" flipH="1" flipV="1">
                <a:off x="1560542" y="3743492"/>
                <a:ext cx="1014949" cy="1014949"/>
                <a:chOff x="3363160" y="2603372"/>
                <a:chExt cx="1184801" cy="1184801"/>
              </a:xfrm>
            </p:grpSpPr>
            <p:sp>
              <p:nvSpPr>
                <p:cNvPr id="27" name="Shape 279">
                  <a:extLst>
                    <a:ext uri="{FF2B5EF4-FFF2-40B4-BE49-F238E27FC236}">
                      <a16:creationId xmlns:a16="http://schemas.microsoft.com/office/drawing/2014/main" id="{87D08EF3-835E-4586-BBCA-D427ABD1C1B0}"/>
                    </a:ext>
                  </a:extLst>
                </p:cNvPr>
                <p:cNvSpPr/>
                <p:nvPr/>
              </p:nvSpPr>
              <p:spPr>
                <a:xfrm rot="5260893">
                  <a:off x="3363160" y="2603372"/>
                  <a:ext cx="1184801" cy="1184801"/>
                </a:xfrm>
                <a:prstGeom prst="teardrop">
                  <a:avLst>
                    <a:gd name="adj" fmla="val 100000"/>
                  </a:avLst>
                </a:prstGeom>
                <a:solidFill>
                  <a:srgbClr val="85D8DE"/>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28" name="Shape 280">
                  <a:extLst>
                    <a:ext uri="{FF2B5EF4-FFF2-40B4-BE49-F238E27FC236}">
                      <a16:creationId xmlns:a16="http://schemas.microsoft.com/office/drawing/2014/main" id="{5B24E3BA-E934-458F-A8D1-2027A790CDA7}"/>
                    </a:ext>
                  </a:extLst>
                </p:cNvPr>
                <p:cNvSpPr/>
                <p:nvPr/>
              </p:nvSpPr>
              <p:spPr>
                <a:xfrm rot="2560893">
                  <a:off x="3427613" y="2660779"/>
                  <a:ext cx="1058759" cy="1058760"/>
                </a:xfrm>
                <a:prstGeom prst="ellipse">
                  <a:avLst/>
                </a:prstGeom>
                <a:solidFill>
                  <a:schemeClr val="lt1"/>
                </a:solidFill>
                <a:ln w="9525" cap="flat" cmpd="sng">
                  <a:solidFill>
                    <a:schemeClr val="lt1"/>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2800">
                    <a:solidFill>
                      <a:srgbClr val="595959"/>
                    </a:solidFill>
                    <a:latin typeface="Arial"/>
                    <a:ea typeface="Arial"/>
                    <a:cs typeface="Arial"/>
                    <a:sym typeface="Arial"/>
                  </a:endParaRPr>
                </a:p>
              </p:txBody>
            </p:sp>
          </p:grpSp>
        </p:grpSp>
        <p:pic>
          <p:nvPicPr>
            <p:cNvPr id="35" name="圖片 34">
              <a:extLst>
                <a:ext uri="{FF2B5EF4-FFF2-40B4-BE49-F238E27FC236}">
                  <a16:creationId xmlns:a16="http://schemas.microsoft.com/office/drawing/2014/main" id="{4A70F64E-F634-4455-A0D2-C79FB3103A0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4025" y="3400720"/>
              <a:ext cx="557003" cy="557003"/>
            </a:xfrm>
            <a:prstGeom prst="rect">
              <a:avLst/>
            </a:prstGeom>
            <a:effectLst>
              <a:outerShdw blurRad="63500" sx="102000" sy="102000" algn="ctr" rotWithShape="0">
                <a:prstClr val="black">
                  <a:alpha val="40000"/>
                </a:prstClr>
              </a:outerShdw>
            </a:effectLst>
          </p:spPr>
        </p:pic>
        <p:pic>
          <p:nvPicPr>
            <p:cNvPr id="53" name="圖片 52">
              <a:extLst>
                <a:ext uri="{FF2B5EF4-FFF2-40B4-BE49-F238E27FC236}">
                  <a16:creationId xmlns:a16="http://schemas.microsoft.com/office/drawing/2014/main" id="{035121BD-1AFE-4957-9603-9422C4700EC3}"/>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66449" y="2646844"/>
              <a:ext cx="558000" cy="558000"/>
            </a:xfrm>
            <a:prstGeom prst="rect">
              <a:avLst/>
            </a:prstGeom>
            <a:effectLst>
              <a:outerShdw blurRad="63500" sx="102000" sy="102000" algn="ctr" rotWithShape="0">
                <a:prstClr val="black">
                  <a:alpha val="40000"/>
                </a:prstClr>
              </a:outerShdw>
            </a:effectLst>
          </p:spPr>
        </p:pic>
        <p:pic>
          <p:nvPicPr>
            <p:cNvPr id="6" name="圖片 6">
              <a:extLst>
                <a:ext uri="{FF2B5EF4-FFF2-40B4-BE49-F238E27FC236}">
                  <a16:creationId xmlns:a16="http://schemas.microsoft.com/office/drawing/2014/main" id="{B254CE79-65AC-4C71-BD77-EB10A77C9002}"/>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847199" y="4153997"/>
              <a:ext cx="576936" cy="558000"/>
            </a:xfrm>
            <a:prstGeom prst="roundRect">
              <a:avLst>
                <a:gd name="adj" fmla="val 17421"/>
              </a:avLst>
            </a:prstGeom>
            <a:effectLst>
              <a:outerShdw blurRad="63500" sx="102000" sy="102000" algn="ctr" rotWithShape="0">
                <a:prstClr val="black">
                  <a:alpha val="40000"/>
                </a:prstClr>
              </a:outerShdw>
            </a:effectLst>
          </p:spPr>
        </p:pic>
      </p:grpSp>
      <p:sp>
        <p:nvSpPr>
          <p:cNvPr id="38" name="文字方塊 37">
            <a:extLst>
              <a:ext uri="{FF2B5EF4-FFF2-40B4-BE49-F238E27FC236}">
                <a16:creationId xmlns:a16="http://schemas.microsoft.com/office/drawing/2014/main" id="{69962CB7-E926-46C6-912D-1E6FE34ABA41}"/>
              </a:ext>
            </a:extLst>
          </p:cNvPr>
          <p:cNvSpPr txBox="1"/>
          <p:nvPr/>
        </p:nvSpPr>
        <p:spPr>
          <a:xfrm>
            <a:off x="2715529" y="3904120"/>
            <a:ext cx="1210825" cy="246221"/>
          </a:xfrm>
          <a:prstGeom prst="rect">
            <a:avLst/>
          </a:prstGeom>
          <a:noFill/>
        </p:spPr>
        <p:txBody>
          <a:bodyPr wrap="square" rtlCol="0" anchor="t">
            <a:spAutoFit/>
          </a:bodyPr>
          <a:lstStyle/>
          <a:p>
            <a:pPr algn="ctr"/>
            <a:r>
              <a:rPr lang="en-US" altLang="zh-TW" sz="1000" b="1" dirty="0">
                <a:solidFill>
                  <a:schemeClr val="bg1"/>
                </a:solidFill>
              </a:rPr>
              <a:t>NAS</a:t>
            </a:r>
          </a:p>
        </p:txBody>
      </p:sp>
      <p:sp>
        <p:nvSpPr>
          <p:cNvPr id="39" name="文字方塊 38">
            <a:extLst>
              <a:ext uri="{FF2B5EF4-FFF2-40B4-BE49-F238E27FC236}">
                <a16:creationId xmlns:a16="http://schemas.microsoft.com/office/drawing/2014/main" id="{899B10BE-BC91-4C08-96A1-8514E68D73FF}"/>
              </a:ext>
            </a:extLst>
          </p:cNvPr>
          <p:cNvSpPr txBox="1"/>
          <p:nvPr/>
        </p:nvSpPr>
        <p:spPr>
          <a:xfrm>
            <a:off x="6012954" y="3255166"/>
            <a:ext cx="830887" cy="246221"/>
          </a:xfrm>
          <a:prstGeom prst="rect">
            <a:avLst/>
          </a:prstGeom>
          <a:noFill/>
        </p:spPr>
        <p:txBody>
          <a:bodyPr wrap="square" rtlCol="0" anchor="t">
            <a:spAutoFit/>
          </a:bodyPr>
          <a:lstStyle/>
          <a:p>
            <a:pPr algn="ctr"/>
            <a:r>
              <a:rPr lang="en-US" altLang="zh-TW" sz="1000" b="1" dirty="0">
                <a:solidFill>
                  <a:schemeClr val="bg1"/>
                </a:solidFill>
              </a:rPr>
              <a:t>USB 3.0</a:t>
            </a:r>
          </a:p>
        </p:txBody>
      </p:sp>
      <p:sp>
        <p:nvSpPr>
          <p:cNvPr id="41" name="文字方塊 40">
            <a:extLst>
              <a:ext uri="{FF2B5EF4-FFF2-40B4-BE49-F238E27FC236}">
                <a16:creationId xmlns:a16="http://schemas.microsoft.com/office/drawing/2014/main" id="{CCB7D06A-FAB2-4CCE-B4F7-C29CE88C8BBD}"/>
              </a:ext>
            </a:extLst>
          </p:cNvPr>
          <p:cNvSpPr txBox="1"/>
          <p:nvPr/>
        </p:nvSpPr>
        <p:spPr>
          <a:xfrm>
            <a:off x="3664443" y="3255166"/>
            <a:ext cx="830887" cy="246221"/>
          </a:xfrm>
          <a:prstGeom prst="rect">
            <a:avLst/>
          </a:prstGeom>
          <a:noFill/>
        </p:spPr>
        <p:txBody>
          <a:bodyPr wrap="square" rtlCol="0" anchor="t">
            <a:spAutoFit/>
          </a:bodyPr>
          <a:lstStyle/>
          <a:p>
            <a:pPr algn="ctr"/>
            <a:r>
              <a:rPr lang="en-US" altLang="zh-TW" sz="1000" b="1" dirty="0">
                <a:solidFill>
                  <a:schemeClr val="bg1"/>
                </a:solidFill>
              </a:rPr>
              <a:t>USB 3.0</a:t>
            </a:r>
          </a:p>
        </p:txBody>
      </p:sp>
    </p:spTree>
    <p:extLst>
      <p:ext uri="{BB962C8B-B14F-4D97-AF65-F5344CB8AC3E}">
        <p14:creationId xmlns:p14="http://schemas.microsoft.com/office/powerpoint/2010/main" val="34036252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pic>
        <p:nvPicPr>
          <p:cNvPr id="504" name="Shape 504"/>
          <p:cNvPicPr preferRelativeResize="0"/>
          <p:nvPr/>
        </p:nvPicPr>
        <p:blipFill>
          <a:blip r:embed="rId3" cstate="screen">
            <a:extLst>
              <a:ext uri="{28A0092B-C50C-407E-A947-70E740481C1C}">
                <a14:useLocalDpi xmlns:a14="http://schemas.microsoft.com/office/drawing/2010/main"/>
              </a:ext>
            </a:extLst>
          </a:blip>
          <a:stretch>
            <a:fillRect/>
          </a:stretch>
        </p:blipFill>
        <p:spPr>
          <a:xfrm>
            <a:off x="5" y="0"/>
            <a:ext cx="9151992" cy="5147996"/>
          </a:xfrm>
          <a:prstGeom prst="rect">
            <a:avLst/>
          </a:prstGeom>
          <a:noFill/>
          <a:ln>
            <a:noFill/>
          </a:ln>
        </p:spPr>
      </p:pic>
      <p:sp>
        <p:nvSpPr>
          <p:cNvPr id="7" name="副標題 16">
            <a:extLst>
              <a:ext uri="{FF2B5EF4-FFF2-40B4-BE49-F238E27FC236}">
                <a16:creationId xmlns:a16="http://schemas.microsoft.com/office/drawing/2014/main" id="{0088C354-D144-4F87-ADA2-15EF3C575EA0}"/>
              </a:ext>
            </a:extLst>
          </p:cNvPr>
          <p:cNvSpPr txBox="1">
            <a:spLocks/>
          </p:cNvSpPr>
          <p:nvPr/>
        </p:nvSpPr>
        <p:spPr>
          <a:xfrm>
            <a:off x="4854070" y="4687961"/>
            <a:ext cx="3024689" cy="360175"/>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altLang="zh-TW" sz="500">
                <a:solidFill>
                  <a:schemeClr val="bg1"/>
                </a:solidFill>
              </a:rPr>
              <a:t>©2018</a:t>
            </a:r>
            <a:r>
              <a:rPr lang="zh-TW" altLang="en-US" sz="500">
                <a:solidFill>
                  <a:schemeClr val="bg1"/>
                </a:solidFill>
              </a:rPr>
              <a:t>著作權為威聯通科技股份有限公司所有。威聯通科技並保留所有權利。威聯通科技股份有限公司所使用或註冊之商標或標章。檔案中所提及之產品及公司名稱可能為其他公司所有之商標。</a:t>
            </a:r>
            <a:endParaRPr lang="zh-TW">
              <a:latin typeface="新細明體"/>
              <a:ea typeface="新細明體"/>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C81925F-7B23-4526-A0EE-1B85690DB4E9}"/>
              </a:ext>
            </a:extLst>
          </p:cNvPr>
          <p:cNvSpPr>
            <a:spLocks noGrp="1"/>
          </p:cNvSpPr>
          <p:nvPr>
            <p:ph type="ctrTitle"/>
          </p:nvPr>
        </p:nvSpPr>
        <p:spPr/>
        <p:txBody>
          <a:bodyPr/>
          <a:lstStyle/>
          <a:p>
            <a:r>
              <a:rPr lang="zh-CN" altLang="en-US"/>
              <a:t>什麼是外接(硬體) </a:t>
            </a:r>
            <a:r>
              <a:rPr lang="en-US" altLang="zh-CN"/>
              <a:t>RAID</a:t>
            </a:r>
            <a:r>
              <a:rPr lang="zh-CN" altLang="en-US"/>
              <a:t> </a:t>
            </a:r>
            <a:r>
              <a:rPr lang="en-US" altLang="zh-CN"/>
              <a:t>?</a:t>
            </a:r>
            <a:r>
              <a:rPr lang="zh-CN" altLang="en-US"/>
              <a:t> </a:t>
            </a:r>
            <a:endParaRPr lang="zh-TW" b="0"/>
          </a:p>
        </p:txBody>
      </p:sp>
      <p:sp>
        <p:nvSpPr>
          <p:cNvPr id="3" name="內容版面配置區 1">
            <a:extLst>
              <a:ext uri="{FF2B5EF4-FFF2-40B4-BE49-F238E27FC236}">
                <a16:creationId xmlns:a16="http://schemas.microsoft.com/office/drawing/2014/main" id="{C0494F19-A439-4A6F-9E6B-1B4465EB4317}"/>
              </a:ext>
            </a:extLst>
          </p:cNvPr>
          <p:cNvSpPr txBox="1">
            <a:spLocks/>
          </p:cNvSpPr>
          <p:nvPr/>
        </p:nvSpPr>
        <p:spPr>
          <a:xfrm>
            <a:off x="353423" y="941613"/>
            <a:ext cx="8437151" cy="1121871"/>
          </a:xfrm>
          <a:prstGeom prst="rect">
            <a:avLst/>
          </a:prstGeom>
        </p:spPr>
        <p:txBody>
          <a:bodyPr vert="horz" lIns="91440" tIns="45720" rIns="91440" bIns="45720" rtlCol="0" anchor="t">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Clr>
                <a:schemeClr val="bg1"/>
              </a:buClr>
              <a:buFont typeface="Arial" panose="020B0604020202020204" pitchFamily="34" charset="0"/>
              <a:buChar char="•"/>
              <a:defRPr/>
            </a:pPr>
            <a:r>
              <a:rPr lang="zh-TW" altLang="en-US" sz="1600" b="1">
                <a:solidFill>
                  <a:schemeClr val="bg1"/>
                </a:solidFill>
                <a:latin typeface="微軟正黑體"/>
                <a:ea typeface="微軟正黑體"/>
              </a:rPr>
              <a:t>一般的軟體 RAID，透過系統對連接 Disk 進行 IO 分配達成 RAID 保護。</a:t>
            </a:r>
            <a:br>
              <a:rPr lang="zh-TW" altLang="en-US" sz="1600" b="1">
                <a:solidFill>
                  <a:schemeClr val="bg1"/>
                </a:solidFill>
                <a:latin typeface="微軟正黑體"/>
                <a:ea typeface="微軟正黑體"/>
              </a:rPr>
            </a:br>
            <a:r>
              <a:rPr lang="zh-TW" altLang="en-US" sz="1600" b="1">
                <a:solidFill>
                  <a:schemeClr val="bg1"/>
                </a:solidFill>
                <a:latin typeface="微軟正黑體"/>
                <a:ea typeface="微軟正黑體"/>
              </a:rPr>
              <a:t>存取和保護依賴系統的中央處理器資源，且無法獨立於系統外運作。</a:t>
            </a:r>
            <a:endParaRPr lang="zh-TW" sz="1600">
              <a:solidFill>
                <a:schemeClr val="bg1"/>
              </a:solidFill>
              <a:latin typeface="新細明體"/>
              <a:ea typeface="新細明體"/>
            </a:endParaRPr>
          </a:p>
          <a:p>
            <a:pPr marL="285750" indent="-285750">
              <a:buClr>
                <a:schemeClr val="bg1"/>
              </a:buClr>
              <a:buFont typeface="Arial" panose="020B0604020202020204" pitchFamily="34" charset="0"/>
              <a:buChar char="•"/>
              <a:defRPr/>
            </a:pPr>
            <a:r>
              <a:rPr lang="zh-TW" altLang="en-US" sz="1600" b="1">
                <a:solidFill>
                  <a:schemeClr val="bg1"/>
                </a:solidFill>
                <a:latin typeface="微軟正黑體"/>
                <a:ea typeface="微軟正黑體"/>
              </a:rPr>
              <a:t>外接 (硬體) RAID，不仰賴中央處理器，透過微型 IO 處理晶片分配 IO。</a:t>
            </a:r>
            <a:br>
              <a:rPr lang="zh-TW" altLang="en-US" sz="1600" b="1">
                <a:solidFill>
                  <a:schemeClr val="bg1"/>
                </a:solidFill>
                <a:latin typeface="微軟正黑體"/>
                <a:ea typeface="微軟正黑體"/>
              </a:rPr>
            </a:br>
            <a:r>
              <a:rPr lang="zh-TW" altLang="en-US" sz="1600" b="1">
                <a:solidFill>
                  <a:schemeClr val="bg1"/>
                </a:solidFill>
                <a:latin typeface="微軟正黑體"/>
                <a:ea typeface="微軟正黑體"/>
              </a:rPr>
              <a:t>資料保護運算獨立於系統之外，降低系統負擔且允許在多系統間轉移。</a:t>
            </a:r>
          </a:p>
        </p:txBody>
      </p:sp>
      <p:pic>
        <p:nvPicPr>
          <p:cNvPr id="12" name="圖片 12" descr="一張含有 螢幕擷取畫面 的圖片&#10;&#10;描述是以高可信度產生">
            <a:extLst>
              <a:ext uri="{FF2B5EF4-FFF2-40B4-BE49-F238E27FC236}">
                <a16:creationId xmlns:a16="http://schemas.microsoft.com/office/drawing/2014/main" id="{95E0E2D3-1330-4651-8287-0AEFBFA1B7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80188" y="-2418430"/>
            <a:ext cx="4655527" cy="2097658"/>
          </a:xfrm>
          <a:prstGeom prst="rect">
            <a:avLst/>
          </a:prstGeom>
        </p:spPr>
      </p:pic>
      <p:grpSp>
        <p:nvGrpSpPr>
          <p:cNvPr id="5" name="群組 4">
            <a:extLst>
              <a:ext uri="{FF2B5EF4-FFF2-40B4-BE49-F238E27FC236}">
                <a16:creationId xmlns:a16="http://schemas.microsoft.com/office/drawing/2014/main" id="{EE6C1CAF-A809-4DEF-93D2-1E568712A656}"/>
              </a:ext>
            </a:extLst>
          </p:cNvPr>
          <p:cNvGrpSpPr/>
          <p:nvPr/>
        </p:nvGrpSpPr>
        <p:grpSpPr>
          <a:xfrm>
            <a:off x="423456" y="2007932"/>
            <a:ext cx="7162976" cy="2774900"/>
            <a:chOff x="423456" y="2007932"/>
            <a:chExt cx="7162976" cy="2774900"/>
          </a:xfrm>
        </p:grpSpPr>
        <p:cxnSp>
          <p:nvCxnSpPr>
            <p:cNvPr id="94" name="直線接點 93">
              <a:extLst>
                <a:ext uri="{FF2B5EF4-FFF2-40B4-BE49-F238E27FC236}">
                  <a16:creationId xmlns:a16="http://schemas.microsoft.com/office/drawing/2014/main" id="{A5B1BC55-82E1-420A-BD03-D5174F1DF5E6}"/>
                </a:ext>
              </a:extLst>
            </p:cNvPr>
            <p:cNvCxnSpPr>
              <a:cxnSpLocks/>
              <a:stCxn id="69" idx="2"/>
            </p:cNvCxnSpPr>
            <p:nvPr/>
          </p:nvCxnSpPr>
          <p:spPr>
            <a:xfrm rot="16200000" flipH="1">
              <a:off x="5561722" y="3638707"/>
              <a:ext cx="716904" cy="11887"/>
            </a:xfrm>
            <a:prstGeom prst="bentConnector3">
              <a:avLst>
                <a:gd name="adj1" fmla="val 50000"/>
              </a:avLst>
            </a:prstGeom>
            <a:ln w="19050">
              <a:solidFill>
                <a:srgbClr val="85D8DE"/>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41" name="圖片 40">
              <a:extLst>
                <a:ext uri="{FF2B5EF4-FFF2-40B4-BE49-F238E27FC236}">
                  <a16:creationId xmlns:a16="http://schemas.microsoft.com/office/drawing/2014/main" id="{5668CD2B-FAD4-4C1C-9CCD-BF97892D4A7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6200000">
              <a:off x="1669811" y="3510522"/>
              <a:ext cx="661471" cy="224650"/>
            </a:xfrm>
            <a:prstGeom prst="rect">
              <a:avLst/>
            </a:prstGeom>
          </p:spPr>
        </p:pic>
        <p:cxnSp>
          <p:nvCxnSpPr>
            <p:cNvPr id="13" name="直線接點 12">
              <a:extLst>
                <a:ext uri="{FF2B5EF4-FFF2-40B4-BE49-F238E27FC236}">
                  <a16:creationId xmlns:a16="http://schemas.microsoft.com/office/drawing/2014/main" id="{88CA8D37-9919-4FE1-B90B-F6229DEF1773}"/>
                </a:ext>
              </a:extLst>
            </p:cNvPr>
            <p:cNvCxnSpPr>
              <a:cxnSpLocks/>
            </p:cNvCxnSpPr>
            <p:nvPr/>
          </p:nvCxnSpPr>
          <p:spPr>
            <a:xfrm>
              <a:off x="2180421" y="2395902"/>
              <a:ext cx="0" cy="636397"/>
            </a:xfrm>
            <a:prstGeom prst="line">
              <a:avLst/>
            </a:prstGeom>
            <a:ln w="19050">
              <a:solidFill>
                <a:srgbClr val="85D8DE"/>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文字方塊 3">
              <a:extLst>
                <a:ext uri="{FF2B5EF4-FFF2-40B4-BE49-F238E27FC236}">
                  <a16:creationId xmlns:a16="http://schemas.microsoft.com/office/drawing/2014/main" id="{ACA6BD06-A606-4D58-85FA-8270DE4B173F}"/>
                </a:ext>
              </a:extLst>
            </p:cNvPr>
            <p:cNvSpPr txBox="1"/>
            <p:nvPr/>
          </p:nvSpPr>
          <p:spPr>
            <a:xfrm>
              <a:off x="2522785" y="2393871"/>
              <a:ext cx="1001731" cy="253916"/>
            </a:xfrm>
            <a:prstGeom prst="rect">
              <a:avLst/>
            </a:prstGeom>
            <a:noFill/>
          </p:spPr>
          <p:txBody>
            <a:bodyPr wrap="square" rtlCol="0">
              <a:spAutoFit/>
            </a:bodyPr>
            <a:lstStyle/>
            <a:p>
              <a:r>
                <a:rPr lang="zh-TW" altLang="en-US" sz="1050" b="1">
                  <a:solidFill>
                    <a:schemeClr val="bg1"/>
                  </a:solidFill>
                  <a:latin typeface="微軟正黑體" panose="020B0604030504040204" pitchFamily="34" charset="-120"/>
                  <a:ea typeface="微軟正黑體" panose="020B0604030504040204" pitchFamily="34" charset="-120"/>
                </a:rPr>
                <a:t>檔案存取端</a:t>
              </a:r>
            </a:p>
          </p:txBody>
        </p:sp>
        <p:sp>
          <p:nvSpPr>
            <p:cNvPr id="15" name="矩形 14">
              <a:extLst>
                <a:ext uri="{FF2B5EF4-FFF2-40B4-BE49-F238E27FC236}">
                  <a16:creationId xmlns:a16="http://schemas.microsoft.com/office/drawing/2014/main" id="{D2FE7832-EF5F-461A-974B-D4C331527D90}"/>
                </a:ext>
              </a:extLst>
            </p:cNvPr>
            <p:cNvSpPr/>
            <p:nvPr/>
          </p:nvSpPr>
          <p:spPr>
            <a:xfrm>
              <a:off x="521144" y="2901362"/>
              <a:ext cx="3282593" cy="272266"/>
            </a:xfrm>
            <a:prstGeom prst="rect">
              <a:avLst/>
            </a:prstGeom>
            <a:noFill/>
            <a:ln>
              <a:solidFill>
                <a:srgbClr val="85D8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36" name="群組 35">
              <a:extLst>
                <a:ext uri="{FF2B5EF4-FFF2-40B4-BE49-F238E27FC236}">
                  <a16:creationId xmlns:a16="http://schemas.microsoft.com/office/drawing/2014/main" id="{BCF77730-9968-4827-8469-D79C531B482B}"/>
                </a:ext>
              </a:extLst>
            </p:cNvPr>
            <p:cNvGrpSpPr/>
            <p:nvPr/>
          </p:nvGrpSpPr>
          <p:grpSpPr>
            <a:xfrm>
              <a:off x="981179" y="3178766"/>
              <a:ext cx="2353239" cy="949788"/>
              <a:chOff x="1158677" y="3660654"/>
              <a:chExt cx="2353239" cy="390418"/>
            </a:xfrm>
          </p:grpSpPr>
          <p:cxnSp>
            <p:nvCxnSpPr>
              <p:cNvPr id="18" name="直線接點 17">
                <a:extLst>
                  <a:ext uri="{FF2B5EF4-FFF2-40B4-BE49-F238E27FC236}">
                    <a16:creationId xmlns:a16="http://schemas.microsoft.com/office/drawing/2014/main" id="{910A193B-4BBA-415F-B9EE-00CCFD547C72}"/>
                  </a:ext>
                </a:extLst>
              </p:cNvPr>
              <p:cNvCxnSpPr>
                <a:cxnSpLocks/>
              </p:cNvCxnSpPr>
              <p:nvPr/>
            </p:nvCxnSpPr>
            <p:spPr>
              <a:xfrm>
                <a:off x="2782451" y="3660654"/>
                <a:ext cx="0" cy="390418"/>
              </a:xfrm>
              <a:prstGeom prst="line">
                <a:avLst/>
              </a:prstGeom>
              <a:ln w="19050">
                <a:solidFill>
                  <a:srgbClr val="85D8DE"/>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直線接點 19">
                <a:extLst>
                  <a:ext uri="{FF2B5EF4-FFF2-40B4-BE49-F238E27FC236}">
                    <a16:creationId xmlns:a16="http://schemas.microsoft.com/office/drawing/2014/main" id="{7E0F1967-5114-4FD5-A6A2-326B90E3EF02}"/>
                  </a:ext>
                </a:extLst>
              </p:cNvPr>
              <p:cNvCxnSpPr>
                <a:cxnSpLocks/>
              </p:cNvCxnSpPr>
              <p:nvPr/>
            </p:nvCxnSpPr>
            <p:spPr>
              <a:xfrm>
                <a:off x="3511916" y="3660654"/>
                <a:ext cx="0" cy="390418"/>
              </a:xfrm>
              <a:prstGeom prst="line">
                <a:avLst/>
              </a:prstGeom>
              <a:ln w="19050">
                <a:solidFill>
                  <a:srgbClr val="85D8DE"/>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直線接點 20">
                <a:extLst>
                  <a:ext uri="{FF2B5EF4-FFF2-40B4-BE49-F238E27FC236}">
                    <a16:creationId xmlns:a16="http://schemas.microsoft.com/office/drawing/2014/main" id="{AD563CAE-63EA-469A-9720-10F3479D2675}"/>
                  </a:ext>
                </a:extLst>
              </p:cNvPr>
              <p:cNvCxnSpPr>
                <a:cxnSpLocks/>
              </p:cNvCxnSpPr>
              <p:nvPr/>
            </p:nvCxnSpPr>
            <p:spPr>
              <a:xfrm>
                <a:off x="1158677" y="3660654"/>
                <a:ext cx="0" cy="390418"/>
              </a:xfrm>
              <a:prstGeom prst="line">
                <a:avLst/>
              </a:prstGeom>
              <a:ln w="19050">
                <a:solidFill>
                  <a:srgbClr val="85D8DE"/>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 name="直線接點 21">
                <a:extLst>
                  <a:ext uri="{FF2B5EF4-FFF2-40B4-BE49-F238E27FC236}">
                    <a16:creationId xmlns:a16="http://schemas.microsoft.com/office/drawing/2014/main" id="{C6AE6BE1-2210-4C54-BD9D-CD2282B0DC25}"/>
                  </a:ext>
                </a:extLst>
              </p:cNvPr>
              <p:cNvCxnSpPr>
                <a:cxnSpLocks/>
              </p:cNvCxnSpPr>
              <p:nvPr/>
            </p:nvCxnSpPr>
            <p:spPr>
              <a:xfrm>
                <a:off x="1888142" y="3660654"/>
                <a:ext cx="0" cy="390418"/>
              </a:xfrm>
              <a:prstGeom prst="line">
                <a:avLst/>
              </a:prstGeom>
              <a:ln w="19050">
                <a:solidFill>
                  <a:srgbClr val="85D8DE"/>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pic>
          <p:nvPicPr>
            <p:cNvPr id="24" name="圖片 23">
              <a:extLst>
                <a:ext uri="{FF2B5EF4-FFF2-40B4-BE49-F238E27FC236}">
                  <a16:creationId xmlns:a16="http://schemas.microsoft.com/office/drawing/2014/main" id="{B77B0C50-C1BC-4D20-AE3D-1316BE12BED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698204" y="3902131"/>
              <a:ext cx="565950" cy="816297"/>
            </a:xfrm>
            <a:prstGeom prst="rect">
              <a:avLst/>
            </a:prstGeom>
            <a:effectLst>
              <a:glow rad="50800">
                <a:schemeClr val="bg1">
                  <a:alpha val="25000"/>
                </a:schemeClr>
              </a:glow>
            </a:effectLst>
          </p:spPr>
        </p:pic>
        <p:pic>
          <p:nvPicPr>
            <p:cNvPr id="32" name="圖片 31">
              <a:extLst>
                <a:ext uri="{FF2B5EF4-FFF2-40B4-BE49-F238E27FC236}">
                  <a16:creationId xmlns:a16="http://schemas.microsoft.com/office/drawing/2014/main" id="{6F3EB4E4-5CA6-4174-A8CE-AEDDECAF9C6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1425187" y="3902131"/>
              <a:ext cx="565950" cy="816297"/>
            </a:xfrm>
            <a:prstGeom prst="rect">
              <a:avLst/>
            </a:prstGeom>
            <a:effectLst>
              <a:glow rad="50800">
                <a:schemeClr val="bg1">
                  <a:alpha val="25000"/>
                </a:schemeClr>
              </a:glow>
            </a:effectLst>
          </p:spPr>
        </p:pic>
        <p:pic>
          <p:nvPicPr>
            <p:cNvPr id="33" name="圖片 32">
              <a:extLst>
                <a:ext uri="{FF2B5EF4-FFF2-40B4-BE49-F238E27FC236}">
                  <a16:creationId xmlns:a16="http://schemas.microsoft.com/office/drawing/2014/main" id="{64B1542A-D0FE-4942-B400-D67EBAB1A81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2320871" y="3902132"/>
              <a:ext cx="565950" cy="816297"/>
            </a:xfrm>
            <a:prstGeom prst="rect">
              <a:avLst/>
            </a:prstGeom>
            <a:effectLst>
              <a:glow rad="50800">
                <a:schemeClr val="bg1">
                  <a:alpha val="25000"/>
                </a:schemeClr>
              </a:glow>
            </a:effectLst>
          </p:spPr>
        </p:pic>
        <p:pic>
          <p:nvPicPr>
            <p:cNvPr id="34" name="圖片 33">
              <a:extLst>
                <a:ext uri="{FF2B5EF4-FFF2-40B4-BE49-F238E27FC236}">
                  <a16:creationId xmlns:a16="http://schemas.microsoft.com/office/drawing/2014/main" id="{A2B959DE-B51C-4FA0-9A70-306F3859807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3047854" y="3918498"/>
              <a:ext cx="565950" cy="816297"/>
            </a:xfrm>
            <a:prstGeom prst="rect">
              <a:avLst/>
            </a:prstGeom>
            <a:effectLst>
              <a:glow rad="50800">
                <a:schemeClr val="bg1">
                  <a:alpha val="25000"/>
                </a:schemeClr>
              </a:glow>
            </a:effectLst>
          </p:spPr>
        </p:pic>
        <p:sp>
          <p:nvSpPr>
            <p:cNvPr id="35" name="矩形 34">
              <a:extLst>
                <a:ext uri="{FF2B5EF4-FFF2-40B4-BE49-F238E27FC236}">
                  <a16:creationId xmlns:a16="http://schemas.microsoft.com/office/drawing/2014/main" id="{EF1CE919-E447-4F9E-BBDA-A6A43B970742}"/>
                </a:ext>
              </a:extLst>
            </p:cNvPr>
            <p:cNvSpPr/>
            <p:nvPr/>
          </p:nvSpPr>
          <p:spPr>
            <a:xfrm>
              <a:off x="521144" y="3946920"/>
              <a:ext cx="3282593" cy="770606"/>
            </a:xfrm>
            <a:prstGeom prst="rect">
              <a:avLst/>
            </a:prstGeom>
            <a:noFill/>
            <a:ln>
              <a:solidFill>
                <a:srgbClr val="85D8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文字方塊 36">
              <a:extLst>
                <a:ext uri="{FF2B5EF4-FFF2-40B4-BE49-F238E27FC236}">
                  <a16:creationId xmlns:a16="http://schemas.microsoft.com/office/drawing/2014/main" id="{9CDA5106-E9CC-4F65-A509-D3E5597CCCBE}"/>
                </a:ext>
              </a:extLst>
            </p:cNvPr>
            <p:cNvSpPr txBox="1"/>
            <p:nvPr/>
          </p:nvSpPr>
          <p:spPr>
            <a:xfrm>
              <a:off x="2955916" y="2914587"/>
              <a:ext cx="1001731" cy="261610"/>
            </a:xfrm>
            <a:prstGeom prst="rect">
              <a:avLst/>
            </a:prstGeom>
            <a:noFill/>
          </p:spPr>
          <p:txBody>
            <a:bodyPr wrap="square" rtlCol="0">
              <a:spAutoFit/>
            </a:bodyPr>
            <a:lstStyle/>
            <a:p>
              <a:r>
                <a:rPr lang="zh-TW" altLang="en-US" sz="1050" b="1" dirty="0">
                  <a:solidFill>
                    <a:srgbClr val="85D8DE"/>
                  </a:solidFill>
                  <a:latin typeface="微軟正黑體" panose="020B0604030504040204" pitchFamily="34" charset="-120"/>
                  <a:ea typeface="微軟正黑體" panose="020B0604030504040204" pitchFamily="34" charset="-120"/>
                </a:rPr>
                <a:t>軟體</a:t>
              </a:r>
              <a:r>
                <a:rPr lang="en-US" altLang="zh-TW" sz="1050" b="1" dirty="0">
                  <a:solidFill>
                    <a:srgbClr val="85D8DE"/>
                  </a:solidFill>
                  <a:latin typeface="微軟正黑體" panose="020B0604030504040204" pitchFamily="34" charset="-120"/>
                  <a:ea typeface="微軟正黑體" panose="020B0604030504040204" pitchFamily="34" charset="-120"/>
                </a:rPr>
                <a:t> RAID</a:t>
              </a:r>
              <a:endParaRPr lang="zh-TW" altLang="en-US" sz="1050" b="1" dirty="0">
                <a:solidFill>
                  <a:srgbClr val="85D8DE"/>
                </a:solidFill>
                <a:latin typeface="微軟正黑體" panose="020B0604030504040204" pitchFamily="34" charset="-120"/>
                <a:ea typeface="微軟正黑體" panose="020B0604030504040204" pitchFamily="34" charset="-120"/>
              </a:endParaRPr>
            </a:p>
          </p:txBody>
        </p:sp>
        <p:sp>
          <p:nvSpPr>
            <p:cNvPr id="38" name="文字方塊 37">
              <a:extLst>
                <a:ext uri="{FF2B5EF4-FFF2-40B4-BE49-F238E27FC236}">
                  <a16:creationId xmlns:a16="http://schemas.microsoft.com/office/drawing/2014/main" id="{F088289A-388F-41AC-A35A-ED2FAA50D096}"/>
                </a:ext>
              </a:extLst>
            </p:cNvPr>
            <p:cNvSpPr txBox="1"/>
            <p:nvPr/>
          </p:nvSpPr>
          <p:spPr>
            <a:xfrm>
              <a:off x="423456" y="2621014"/>
              <a:ext cx="1001731" cy="261610"/>
            </a:xfrm>
            <a:prstGeom prst="rect">
              <a:avLst/>
            </a:prstGeom>
            <a:noFill/>
          </p:spPr>
          <p:txBody>
            <a:bodyPr wrap="square" rtlCol="0">
              <a:spAutoFit/>
            </a:bodyPr>
            <a:lstStyle/>
            <a:p>
              <a:r>
                <a:rPr lang="zh-TW" altLang="en-US" sz="1050" b="1">
                  <a:solidFill>
                    <a:schemeClr val="bg1"/>
                  </a:solidFill>
                  <a:latin typeface="微軟正黑體" panose="020B0604030504040204" pitchFamily="34" charset="-120"/>
                  <a:ea typeface="微軟正黑體" panose="020B0604030504040204" pitchFamily="34" charset="-120"/>
                </a:rPr>
                <a:t>系統</a:t>
              </a:r>
            </a:p>
          </p:txBody>
        </p:sp>
        <p:sp>
          <p:nvSpPr>
            <p:cNvPr id="39" name="文字方塊 38">
              <a:extLst>
                <a:ext uri="{FF2B5EF4-FFF2-40B4-BE49-F238E27FC236}">
                  <a16:creationId xmlns:a16="http://schemas.microsoft.com/office/drawing/2014/main" id="{23329AB2-179A-4EAC-915E-7A22BE357759}"/>
                </a:ext>
              </a:extLst>
            </p:cNvPr>
            <p:cNvSpPr txBox="1"/>
            <p:nvPr/>
          </p:nvSpPr>
          <p:spPr>
            <a:xfrm>
              <a:off x="423456" y="3713354"/>
              <a:ext cx="1001731" cy="261610"/>
            </a:xfrm>
            <a:prstGeom prst="rect">
              <a:avLst/>
            </a:prstGeom>
            <a:noFill/>
          </p:spPr>
          <p:txBody>
            <a:bodyPr wrap="square" rtlCol="0">
              <a:spAutoFit/>
            </a:bodyPr>
            <a:lstStyle/>
            <a:p>
              <a:r>
                <a:rPr lang="en-US" altLang="zh-TW" sz="1050" b="1">
                  <a:solidFill>
                    <a:schemeClr val="bg1"/>
                  </a:solidFill>
                  <a:latin typeface="微軟正黑體" panose="020B0604030504040204" pitchFamily="34" charset="-120"/>
                  <a:ea typeface="微軟正黑體" panose="020B0604030504040204" pitchFamily="34" charset="-120"/>
                </a:rPr>
                <a:t>JBOD</a:t>
              </a:r>
              <a:endParaRPr lang="zh-TW" altLang="en-US" sz="1050" b="1">
                <a:solidFill>
                  <a:schemeClr val="bg1"/>
                </a:solidFill>
                <a:latin typeface="微軟正黑體" panose="020B0604030504040204" pitchFamily="34" charset="-120"/>
                <a:ea typeface="微軟正黑體" panose="020B0604030504040204" pitchFamily="34" charset="-120"/>
              </a:endParaRPr>
            </a:p>
          </p:txBody>
        </p:sp>
        <p:sp>
          <p:nvSpPr>
            <p:cNvPr id="42" name="文字方塊 41">
              <a:extLst>
                <a:ext uri="{FF2B5EF4-FFF2-40B4-BE49-F238E27FC236}">
                  <a16:creationId xmlns:a16="http://schemas.microsoft.com/office/drawing/2014/main" id="{4114631E-5D3E-4FB1-BC6F-2380F26B94E3}"/>
                </a:ext>
              </a:extLst>
            </p:cNvPr>
            <p:cNvSpPr txBox="1"/>
            <p:nvPr/>
          </p:nvSpPr>
          <p:spPr>
            <a:xfrm>
              <a:off x="2022415" y="3607205"/>
              <a:ext cx="556569" cy="215444"/>
            </a:xfrm>
            <a:prstGeom prst="rect">
              <a:avLst/>
            </a:prstGeom>
            <a:noFill/>
          </p:spPr>
          <p:txBody>
            <a:bodyPr wrap="square" rtlCol="0">
              <a:spAutoFit/>
            </a:bodyPr>
            <a:lstStyle/>
            <a:p>
              <a:r>
                <a:rPr lang="en-US" altLang="zh-TW" sz="800" b="1">
                  <a:solidFill>
                    <a:schemeClr val="bg1"/>
                  </a:solidFill>
                  <a:latin typeface="微軟正黑體" panose="020B0604030504040204" pitchFamily="34" charset="-120"/>
                  <a:ea typeface="微軟正黑體" panose="020B0604030504040204" pitchFamily="34" charset="-120"/>
                </a:rPr>
                <a:t>USB</a:t>
              </a:r>
              <a:r>
                <a:rPr lang="zh-TW" altLang="en-US" sz="800" b="1">
                  <a:solidFill>
                    <a:schemeClr val="bg1"/>
                  </a:solidFill>
                  <a:latin typeface="微軟正黑體" panose="020B0604030504040204" pitchFamily="34" charset="-120"/>
                  <a:ea typeface="微軟正黑體" panose="020B0604030504040204" pitchFamily="34" charset="-120"/>
                </a:rPr>
                <a:t> </a:t>
              </a:r>
              <a:r>
                <a:rPr lang="en-US" altLang="zh-TW" sz="800" b="1">
                  <a:solidFill>
                    <a:schemeClr val="bg1"/>
                  </a:solidFill>
                  <a:latin typeface="微軟正黑體" panose="020B0604030504040204" pitchFamily="34" charset="-120"/>
                  <a:ea typeface="微軟正黑體" panose="020B0604030504040204" pitchFamily="34" charset="-120"/>
                </a:rPr>
                <a:t>3.0</a:t>
              </a:r>
              <a:endParaRPr lang="zh-TW" altLang="en-US" sz="800" b="1">
                <a:solidFill>
                  <a:schemeClr val="bg1"/>
                </a:solidFill>
                <a:latin typeface="微軟正黑體" panose="020B0604030504040204" pitchFamily="34" charset="-120"/>
                <a:ea typeface="微軟正黑體" panose="020B0604030504040204" pitchFamily="34" charset="-120"/>
              </a:endParaRPr>
            </a:p>
          </p:txBody>
        </p:sp>
        <p:grpSp>
          <p:nvGrpSpPr>
            <p:cNvPr id="9" name="群組 8">
              <a:extLst>
                <a:ext uri="{FF2B5EF4-FFF2-40B4-BE49-F238E27FC236}">
                  <a16:creationId xmlns:a16="http://schemas.microsoft.com/office/drawing/2014/main" id="{C3386923-33ED-4803-BFC2-AB273CFBB98C}"/>
                </a:ext>
              </a:extLst>
            </p:cNvPr>
            <p:cNvGrpSpPr/>
            <p:nvPr/>
          </p:nvGrpSpPr>
          <p:grpSpPr>
            <a:xfrm>
              <a:off x="1708162" y="2105024"/>
              <a:ext cx="927820" cy="564778"/>
              <a:chOff x="4627725" y="2722951"/>
              <a:chExt cx="927820" cy="564778"/>
            </a:xfrm>
          </p:grpSpPr>
          <p:pic>
            <p:nvPicPr>
              <p:cNvPr id="10" name="圖片 9">
                <a:extLst>
                  <a:ext uri="{FF2B5EF4-FFF2-40B4-BE49-F238E27FC236}">
                    <a16:creationId xmlns:a16="http://schemas.microsoft.com/office/drawing/2014/main" id="{DD786C5D-6A15-482F-928C-53C4BA0C249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27725" y="2722951"/>
                <a:ext cx="927820" cy="564778"/>
              </a:xfrm>
              <a:prstGeom prst="rect">
                <a:avLst/>
              </a:prstGeom>
            </p:spPr>
          </p:pic>
          <p:pic>
            <p:nvPicPr>
              <p:cNvPr id="11" name="圖片 10">
                <a:extLst>
                  <a:ext uri="{FF2B5EF4-FFF2-40B4-BE49-F238E27FC236}">
                    <a16:creationId xmlns:a16="http://schemas.microsoft.com/office/drawing/2014/main" id="{384D06FA-D703-4169-AC30-F73879755C4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923353" y="2914695"/>
                <a:ext cx="346612" cy="312499"/>
              </a:xfrm>
              <a:prstGeom prst="rect">
                <a:avLst/>
              </a:prstGeom>
            </p:spPr>
          </p:pic>
        </p:grpSp>
        <p:cxnSp>
          <p:nvCxnSpPr>
            <p:cNvPr id="67" name="直線接點 66">
              <a:extLst>
                <a:ext uri="{FF2B5EF4-FFF2-40B4-BE49-F238E27FC236}">
                  <a16:creationId xmlns:a16="http://schemas.microsoft.com/office/drawing/2014/main" id="{4DCB76E7-EFA5-4642-8E89-E7E9A1515B85}"/>
                </a:ext>
              </a:extLst>
            </p:cNvPr>
            <p:cNvCxnSpPr>
              <a:cxnSpLocks/>
            </p:cNvCxnSpPr>
            <p:nvPr/>
          </p:nvCxnSpPr>
          <p:spPr>
            <a:xfrm>
              <a:off x="5914428" y="2300438"/>
              <a:ext cx="0" cy="636397"/>
            </a:xfrm>
            <a:prstGeom prst="line">
              <a:avLst/>
            </a:prstGeom>
            <a:ln w="19050">
              <a:solidFill>
                <a:srgbClr val="85D8DE"/>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8" name="文字方塊 67">
              <a:extLst>
                <a:ext uri="{FF2B5EF4-FFF2-40B4-BE49-F238E27FC236}">
                  <a16:creationId xmlns:a16="http://schemas.microsoft.com/office/drawing/2014/main" id="{EFF03619-601C-4529-B8F6-828F038FE295}"/>
                </a:ext>
              </a:extLst>
            </p:cNvPr>
            <p:cNvSpPr txBox="1"/>
            <p:nvPr/>
          </p:nvSpPr>
          <p:spPr>
            <a:xfrm>
              <a:off x="6256792" y="2349099"/>
              <a:ext cx="1001731" cy="253916"/>
            </a:xfrm>
            <a:prstGeom prst="rect">
              <a:avLst/>
            </a:prstGeom>
            <a:noFill/>
          </p:spPr>
          <p:txBody>
            <a:bodyPr wrap="square" rtlCol="0">
              <a:spAutoFit/>
            </a:bodyPr>
            <a:lstStyle/>
            <a:p>
              <a:r>
                <a:rPr lang="zh-TW" altLang="en-US" sz="1050" b="1">
                  <a:solidFill>
                    <a:schemeClr val="bg1"/>
                  </a:solidFill>
                  <a:latin typeface="微軟正黑體" panose="020B0604030504040204" pitchFamily="34" charset="-120"/>
                  <a:ea typeface="微軟正黑體" panose="020B0604030504040204" pitchFamily="34" charset="-120"/>
                </a:rPr>
                <a:t>檔案存取端</a:t>
              </a:r>
            </a:p>
          </p:txBody>
        </p:sp>
        <p:sp>
          <p:nvSpPr>
            <p:cNvPr id="69" name="矩形 68">
              <a:extLst>
                <a:ext uri="{FF2B5EF4-FFF2-40B4-BE49-F238E27FC236}">
                  <a16:creationId xmlns:a16="http://schemas.microsoft.com/office/drawing/2014/main" id="{0E5C8D58-5945-40C1-BDCD-207DF7F1AF92}"/>
                </a:ext>
              </a:extLst>
            </p:cNvPr>
            <p:cNvSpPr/>
            <p:nvPr/>
          </p:nvSpPr>
          <p:spPr>
            <a:xfrm>
              <a:off x="5058327" y="2934347"/>
              <a:ext cx="1711807" cy="351852"/>
            </a:xfrm>
            <a:prstGeom prst="rect">
              <a:avLst/>
            </a:prstGeom>
            <a:noFill/>
            <a:ln>
              <a:solidFill>
                <a:srgbClr val="85D8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71" name="群組 70">
              <a:extLst>
                <a:ext uri="{FF2B5EF4-FFF2-40B4-BE49-F238E27FC236}">
                  <a16:creationId xmlns:a16="http://schemas.microsoft.com/office/drawing/2014/main" id="{C59974B6-4F0F-46A3-BD15-347B182DD27C}"/>
                </a:ext>
              </a:extLst>
            </p:cNvPr>
            <p:cNvGrpSpPr/>
            <p:nvPr/>
          </p:nvGrpSpPr>
          <p:grpSpPr>
            <a:xfrm>
              <a:off x="4711597" y="3968457"/>
              <a:ext cx="2353239" cy="248452"/>
              <a:chOff x="1158677" y="3660654"/>
              <a:chExt cx="2353239" cy="390418"/>
            </a:xfrm>
          </p:grpSpPr>
          <p:cxnSp>
            <p:nvCxnSpPr>
              <p:cNvPr id="72" name="直線接點 71">
                <a:extLst>
                  <a:ext uri="{FF2B5EF4-FFF2-40B4-BE49-F238E27FC236}">
                    <a16:creationId xmlns:a16="http://schemas.microsoft.com/office/drawing/2014/main" id="{66D4B81F-15BB-455F-9F51-780470BD968F}"/>
                  </a:ext>
                </a:extLst>
              </p:cNvPr>
              <p:cNvCxnSpPr>
                <a:cxnSpLocks/>
              </p:cNvCxnSpPr>
              <p:nvPr/>
            </p:nvCxnSpPr>
            <p:spPr>
              <a:xfrm>
                <a:off x="2782451" y="3660654"/>
                <a:ext cx="0" cy="390418"/>
              </a:xfrm>
              <a:prstGeom prst="line">
                <a:avLst/>
              </a:prstGeom>
              <a:ln w="19050">
                <a:solidFill>
                  <a:srgbClr val="85D8DE"/>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3" name="直線接點 72">
                <a:extLst>
                  <a:ext uri="{FF2B5EF4-FFF2-40B4-BE49-F238E27FC236}">
                    <a16:creationId xmlns:a16="http://schemas.microsoft.com/office/drawing/2014/main" id="{6FF99121-A893-4B4E-9085-7A54B3978260}"/>
                  </a:ext>
                </a:extLst>
              </p:cNvPr>
              <p:cNvCxnSpPr>
                <a:cxnSpLocks/>
              </p:cNvCxnSpPr>
              <p:nvPr/>
            </p:nvCxnSpPr>
            <p:spPr>
              <a:xfrm>
                <a:off x="3511916" y="3660654"/>
                <a:ext cx="0" cy="390418"/>
              </a:xfrm>
              <a:prstGeom prst="line">
                <a:avLst/>
              </a:prstGeom>
              <a:ln w="19050">
                <a:solidFill>
                  <a:srgbClr val="85D8DE"/>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4" name="直線接點 73">
                <a:extLst>
                  <a:ext uri="{FF2B5EF4-FFF2-40B4-BE49-F238E27FC236}">
                    <a16:creationId xmlns:a16="http://schemas.microsoft.com/office/drawing/2014/main" id="{0A19D054-51DD-4B78-8287-EE2862FF7322}"/>
                  </a:ext>
                </a:extLst>
              </p:cNvPr>
              <p:cNvCxnSpPr>
                <a:cxnSpLocks/>
              </p:cNvCxnSpPr>
              <p:nvPr/>
            </p:nvCxnSpPr>
            <p:spPr>
              <a:xfrm>
                <a:off x="1158677" y="3660654"/>
                <a:ext cx="0" cy="390418"/>
              </a:xfrm>
              <a:prstGeom prst="line">
                <a:avLst/>
              </a:prstGeom>
              <a:ln w="19050">
                <a:solidFill>
                  <a:srgbClr val="85D8DE"/>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5" name="直線接點 74">
                <a:extLst>
                  <a:ext uri="{FF2B5EF4-FFF2-40B4-BE49-F238E27FC236}">
                    <a16:creationId xmlns:a16="http://schemas.microsoft.com/office/drawing/2014/main" id="{AC1855ED-D0B1-4DFB-A1C3-D4173875C46A}"/>
                  </a:ext>
                </a:extLst>
              </p:cNvPr>
              <p:cNvCxnSpPr>
                <a:cxnSpLocks/>
              </p:cNvCxnSpPr>
              <p:nvPr/>
            </p:nvCxnSpPr>
            <p:spPr>
              <a:xfrm>
                <a:off x="1888142" y="3660654"/>
                <a:ext cx="0" cy="390418"/>
              </a:xfrm>
              <a:prstGeom prst="line">
                <a:avLst/>
              </a:prstGeom>
              <a:ln w="19050">
                <a:solidFill>
                  <a:srgbClr val="85D8DE"/>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pic>
          <p:nvPicPr>
            <p:cNvPr id="76" name="圖片 75">
              <a:extLst>
                <a:ext uri="{FF2B5EF4-FFF2-40B4-BE49-F238E27FC236}">
                  <a16:creationId xmlns:a16="http://schemas.microsoft.com/office/drawing/2014/main" id="{BC7277B4-7E93-449B-906C-C1A13A3930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4432211" y="4008956"/>
              <a:ext cx="565950" cy="816297"/>
            </a:xfrm>
            <a:prstGeom prst="rect">
              <a:avLst/>
            </a:prstGeom>
            <a:effectLst>
              <a:glow rad="50800">
                <a:schemeClr val="bg1">
                  <a:alpha val="25000"/>
                </a:schemeClr>
              </a:glow>
            </a:effectLst>
          </p:spPr>
        </p:pic>
        <p:pic>
          <p:nvPicPr>
            <p:cNvPr id="77" name="圖片 76">
              <a:extLst>
                <a:ext uri="{FF2B5EF4-FFF2-40B4-BE49-F238E27FC236}">
                  <a16:creationId xmlns:a16="http://schemas.microsoft.com/office/drawing/2014/main" id="{0E01CF9A-CB04-4016-B7B6-E13D3FB242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5179490" y="4008956"/>
              <a:ext cx="565950" cy="816297"/>
            </a:xfrm>
            <a:prstGeom prst="rect">
              <a:avLst/>
            </a:prstGeom>
            <a:effectLst>
              <a:glow rad="50800">
                <a:schemeClr val="bg1">
                  <a:alpha val="25000"/>
                </a:schemeClr>
              </a:glow>
            </a:effectLst>
          </p:spPr>
        </p:pic>
        <p:pic>
          <p:nvPicPr>
            <p:cNvPr id="78" name="圖片 77">
              <a:extLst>
                <a:ext uri="{FF2B5EF4-FFF2-40B4-BE49-F238E27FC236}">
                  <a16:creationId xmlns:a16="http://schemas.microsoft.com/office/drawing/2014/main" id="{FC171D85-606F-48B1-B4A9-F65A9CF69EB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5926769" y="4008956"/>
              <a:ext cx="565950" cy="816297"/>
            </a:xfrm>
            <a:prstGeom prst="rect">
              <a:avLst/>
            </a:prstGeom>
            <a:effectLst>
              <a:glow rad="50800">
                <a:schemeClr val="bg1">
                  <a:alpha val="25000"/>
                </a:schemeClr>
              </a:glow>
            </a:effectLst>
          </p:spPr>
        </p:pic>
        <p:pic>
          <p:nvPicPr>
            <p:cNvPr id="79" name="圖片 78">
              <a:extLst>
                <a:ext uri="{FF2B5EF4-FFF2-40B4-BE49-F238E27FC236}">
                  <a16:creationId xmlns:a16="http://schemas.microsoft.com/office/drawing/2014/main" id="{ABCC309C-6547-4CB2-8680-17E0218FF89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6674047" y="4008956"/>
              <a:ext cx="565950" cy="816297"/>
            </a:xfrm>
            <a:prstGeom prst="rect">
              <a:avLst/>
            </a:prstGeom>
            <a:effectLst>
              <a:glow rad="50800">
                <a:schemeClr val="bg1">
                  <a:alpha val="25000"/>
                </a:schemeClr>
              </a:glow>
            </a:effectLst>
          </p:spPr>
        </p:pic>
        <p:sp>
          <p:nvSpPr>
            <p:cNvPr id="80" name="矩形 79">
              <a:extLst>
                <a:ext uri="{FF2B5EF4-FFF2-40B4-BE49-F238E27FC236}">
                  <a16:creationId xmlns:a16="http://schemas.microsoft.com/office/drawing/2014/main" id="{CD2A4F79-B5D2-4547-A5FE-C264843745B1}"/>
                </a:ext>
              </a:extLst>
            </p:cNvPr>
            <p:cNvSpPr/>
            <p:nvPr/>
          </p:nvSpPr>
          <p:spPr>
            <a:xfrm>
              <a:off x="4255151" y="3722801"/>
              <a:ext cx="3282593" cy="106003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1" name="文字方塊 80">
              <a:extLst>
                <a:ext uri="{FF2B5EF4-FFF2-40B4-BE49-F238E27FC236}">
                  <a16:creationId xmlns:a16="http://schemas.microsoft.com/office/drawing/2014/main" id="{366CFC6C-FCE3-4235-9C99-7ED57BED0E88}"/>
                </a:ext>
              </a:extLst>
            </p:cNvPr>
            <p:cNvSpPr txBox="1"/>
            <p:nvPr/>
          </p:nvSpPr>
          <p:spPr>
            <a:xfrm>
              <a:off x="5015361" y="3007716"/>
              <a:ext cx="1841489" cy="253916"/>
            </a:xfrm>
            <a:prstGeom prst="rect">
              <a:avLst/>
            </a:prstGeom>
            <a:noFill/>
          </p:spPr>
          <p:txBody>
            <a:bodyPr wrap="square" rtlCol="0">
              <a:spAutoFit/>
            </a:bodyPr>
            <a:lstStyle/>
            <a:p>
              <a:r>
                <a:rPr lang="zh-TW" altLang="en-US" sz="1050" b="1" dirty="0">
                  <a:solidFill>
                    <a:srgbClr val="85D8DE"/>
                  </a:solidFill>
                  <a:latin typeface="微軟正黑體" panose="020B0604030504040204" pitchFamily="34" charset="-120"/>
                  <a:ea typeface="微軟正黑體" panose="020B0604030504040204" pitchFamily="34" charset="-120"/>
                </a:rPr>
                <a:t>硬體</a:t>
              </a:r>
              <a:r>
                <a:rPr lang="en-US" altLang="zh-TW" sz="1050" b="1" dirty="0">
                  <a:solidFill>
                    <a:srgbClr val="85D8DE"/>
                  </a:solidFill>
                  <a:latin typeface="微軟正黑體" panose="020B0604030504040204" pitchFamily="34" charset="-120"/>
                  <a:ea typeface="微軟正黑體" panose="020B0604030504040204" pitchFamily="34" charset="-120"/>
                </a:rPr>
                <a:t> RAID</a:t>
              </a:r>
              <a:r>
                <a:rPr lang="zh-TW" altLang="en-US" sz="1050" b="1" dirty="0">
                  <a:solidFill>
                    <a:srgbClr val="85D8DE"/>
                  </a:solidFill>
                  <a:latin typeface="微軟正黑體" panose="020B0604030504040204" pitchFamily="34" charset="-120"/>
                  <a:ea typeface="微軟正黑體" panose="020B0604030504040204" pitchFamily="34" charset="-120"/>
                </a:rPr>
                <a:t> 做 單獨磁碟使用</a:t>
              </a:r>
            </a:p>
          </p:txBody>
        </p:sp>
        <p:sp>
          <p:nvSpPr>
            <p:cNvPr id="82" name="文字方塊 81">
              <a:extLst>
                <a:ext uri="{FF2B5EF4-FFF2-40B4-BE49-F238E27FC236}">
                  <a16:creationId xmlns:a16="http://schemas.microsoft.com/office/drawing/2014/main" id="{1103602E-4ACE-4115-83C8-7EA3AD5645E5}"/>
                </a:ext>
              </a:extLst>
            </p:cNvPr>
            <p:cNvSpPr txBox="1"/>
            <p:nvPr/>
          </p:nvSpPr>
          <p:spPr>
            <a:xfrm>
              <a:off x="4157463" y="2486080"/>
              <a:ext cx="1001731" cy="261610"/>
            </a:xfrm>
            <a:prstGeom prst="rect">
              <a:avLst/>
            </a:prstGeom>
            <a:noFill/>
          </p:spPr>
          <p:txBody>
            <a:bodyPr wrap="square" rtlCol="0">
              <a:spAutoFit/>
            </a:bodyPr>
            <a:lstStyle/>
            <a:p>
              <a:r>
                <a:rPr lang="zh-TW" altLang="en-US" sz="1050" b="1">
                  <a:solidFill>
                    <a:schemeClr val="bg1"/>
                  </a:solidFill>
                  <a:latin typeface="微軟正黑體" panose="020B0604030504040204" pitchFamily="34" charset="-120"/>
                  <a:ea typeface="微軟正黑體" panose="020B0604030504040204" pitchFamily="34" charset="-120"/>
                </a:rPr>
                <a:t>系統</a:t>
              </a:r>
            </a:p>
          </p:txBody>
        </p:sp>
        <p:sp>
          <p:nvSpPr>
            <p:cNvPr id="83" name="文字方塊 82">
              <a:extLst>
                <a:ext uri="{FF2B5EF4-FFF2-40B4-BE49-F238E27FC236}">
                  <a16:creationId xmlns:a16="http://schemas.microsoft.com/office/drawing/2014/main" id="{FA6BC4C9-3C19-4EDF-B4F5-86A3E7A6F523}"/>
                </a:ext>
              </a:extLst>
            </p:cNvPr>
            <p:cNvSpPr txBox="1"/>
            <p:nvPr/>
          </p:nvSpPr>
          <p:spPr>
            <a:xfrm>
              <a:off x="4157463" y="3505522"/>
              <a:ext cx="1001731" cy="261610"/>
            </a:xfrm>
            <a:prstGeom prst="rect">
              <a:avLst/>
            </a:prstGeom>
            <a:noFill/>
          </p:spPr>
          <p:txBody>
            <a:bodyPr wrap="square" rtlCol="0">
              <a:spAutoFit/>
            </a:bodyPr>
            <a:lstStyle/>
            <a:p>
              <a:r>
                <a:rPr lang="en-US" altLang="zh-TW" sz="1050" b="1">
                  <a:solidFill>
                    <a:schemeClr val="bg1"/>
                  </a:solidFill>
                  <a:latin typeface="微軟正黑體" panose="020B0604030504040204" pitchFamily="34" charset="-120"/>
                  <a:ea typeface="微軟正黑體" panose="020B0604030504040204" pitchFamily="34" charset="-120"/>
                </a:rPr>
                <a:t>TR-004</a:t>
              </a:r>
              <a:endParaRPr lang="zh-TW" altLang="en-US" sz="1050" b="1">
                <a:solidFill>
                  <a:schemeClr val="bg1"/>
                </a:solidFill>
                <a:latin typeface="微軟正黑體" panose="020B0604030504040204" pitchFamily="34" charset="-120"/>
                <a:ea typeface="微軟正黑體" panose="020B0604030504040204" pitchFamily="34" charset="-120"/>
              </a:endParaRPr>
            </a:p>
          </p:txBody>
        </p:sp>
        <p:sp>
          <p:nvSpPr>
            <p:cNvPr id="85" name="文字方塊 84">
              <a:extLst>
                <a:ext uri="{FF2B5EF4-FFF2-40B4-BE49-F238E27FC236}">
                  <a16:creationId xmlns:a16="http://schemas.microsoft.com/office/drawing/2014/main" id="{3DE5AC9F-E791-45BC-9516-80BEED711702}"/>
                </a:ext>
              </a:extLst>
            </p:cNvPr>
            <p:cNvSpPr txBox="1"/>
            <p:nvPr/>
          </p:nvSpPr>
          <p:spPr>
            <a:xfrm>
              <a:off x="5230864" y="3443095"/>
              <a:ext cx="572136" cy="215444"/>
            </a:xfrm>
            <a:prstGeom prst="rect">
              <a:avLst/>
            </a:prstGeom>
            <a:noFill/>
          </p:spPr>
          <p:txBody>
            <a:bodyPr wrap="square" rtlCol="0">
              <a:spAutoFit/>
            </a:bodyPr>
            <a:lstStyle/>
            <a:p>
              <a:r>
                <a:rPr lang="en-US" altLang="zh-TW" sz="800" b="1">
                  <a:solidFill>
                    <a:schemeClr val="bg1"/>
                  </a:solidFill>
                  <a:latin typeface="微軟正黑體" panose="020B0604030504040204" pitchFamily="34" charset="-120"/>
                  <a:ea typeface="微軟正黑體" panose="020B0604030504040204" pitchFamily="34" charset="-120"/>
                </a:rPr>
                <a:t>USB</a:t>
              </a:r>
              <a:r>
                <a:rPr lang="zh-TW" altLang="en-US" sz="800" b="1">
                  <a:solidFill>
                    <a:schemeClr val="bg1"/>
                  </a:solidFill>
                  <a:latin typeface="微軟正黑體" panose="020B0604030504040204" pitchFamily="34" charset="-120"/>
                  <a:ea typeface="微軟正黑體" panose="020B0604030504040204" pitchFamily="34" charset="-120"/>
                </a:rPr>
                <a:t> </a:t>
              </a:r>
              <a:r>
                <a:rPr lang="en-US" altLang="zh-TW" sz="800" b="1">
                  <a:solidFill>
                    <a:schemeClr val="bg1"/>
                  </a:solidFill>
                  <a:latin typeface="微軟正黑體" panose="020B0604030504040204" pitchFamily="34" charset="-120"/>
                  <a:ea typeface="微軟正黑體" panose="020B0604030504040204" pitchFamily="34" charset="-120"/>
                </a:rPr>
                <a:t>3.0</a:t>
              </a:r>
              <a:endParaRPr lang="zh-TW" altLang="en-US" sz="800" b="1">
                <a:solidFill>
                  <a:schemeClr val="bg1"/>
                </a:solidFill>
                <a:latin typeface="微軟正黑體" panose="020B0604030504040204" pitchFamily="34" charset="-120"/>
                <a:ea typeface="微軟正黑體" panose="020B0604030504040204" pitchFamily="34" charset="-120"/>
              </a:endParaRPr>
            </a:p>
          </p:txBody>
        </p:sp>
        <p:grpSp>
          <p:nvGrpSpPr>
            <p:cNvPr id="86" name="群組 85">
              <a:extLst>
                <a:ext uri="{FF2B5EF4-FFF2-40B4-BE49-F238E27FC236}">
                  <a16:creationId xmlns:a16="http://schemas.microsoft.com/office/drawing/2014/main" id="{92ACD2E0-7B9D-43EC-A122-5A6A98517C93}"/>
                </a:ext>
              </a:extLst>
            </p:cNvPr>
            <p:cNvGrpSpPr/>
            <p:nvPr/>
          </p:nvGrpSpPr>
          <p:grpSpPr>
            <a:xfrm>
              <a:off x="5442169" y="2007932"/>
              <a:ext cx="927820" cy="564778"/>
              <a:chOff x="4627725" y="2722951"/>
              <a:chExt cx="927820" cy="564778"/>
            </a:xfrm>
          </p:grpSpPr>
          <p:pic>
            <p:nvPicPr>
              <p:cNvPr id="87" name="圖片 86">
                <a:extLst>
                  <a:ext uri="{FF2B5EF4-FFF2-40B4-BE49-F238E27FC236}">
                    <a16:creationId xmlns:a16="http://schemas.microsoft.com/office/drawing/2014/main" id="{720DCA46-6E19-4A3D-B727-12A0EC03021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27725" y="2722951"/>
                <a:ext cx="927820" cy="564778"/>
              </a:xfrm>
              <a:prstGeom prst="rect">
                <a:avLst/>
              </a:prstGeom>
            </p:spPr>
          </p:pic>
          <p:pic>
            <p:nvPicPr>
              <p:cNvPr id="88" name="圖片 87">
                <a:extLst>
                  <a:ext uri="{FF2B5EF4-FFF2-40B4-BE49-F238E27FC236}">
                    <a16:creationId xmlns:a16="http://schemas.microsoft.com/office/drawing/2014/main" id="{0516180D-3FBF-4362-BFEC-20955FCC3B6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923353" y="2914695"/>
                <a:ext cx="346612" cy="312499"/>
              </a:xfrm>
              <a:prstGeom prst="rect">
                <a:avLst/>
              </a:prstGeom>
            </p:spPr>
          </p:pic>
        </p:grpSp>
        <p:cxnSp>
          <p:nvCxnSpPr>
            <p:cNvPr id="92" name="直線接點 91">
              <a:extLst>
                <a:ext uri="{FF2B5EF4-FFF2-40B4-BE49-F238E27FC236}">
                  <a16:creationId xmlns:a16="http://schemas.microsoft.com/office/drawing/2014/main" id="{D2C9291D-4D2B-4734-AA3E-A9B8F86FE298}"/>
                </a:ext>
              </a:extLst>
            </p:cNvPr>
            <p:cNvCxnSpPr>
              <a:cxnSpLocks/>
            </p:cNvCxnSpPr>
            <p:nvPr/>
          </p:nvCxnSpPr>
          <p:spPr>
            <a:xfrm>
              <a:off x="4705292" y="3968457"/>
              <a:ext cx="2363769" cy="0"/>
            </a:xfrm>
            <a:prstGeom prst="line">
              <a:avLst/>
            </a:prstGeom>
            <a:ln w="19050">
              <a:solidFill>
                <a:srgbClr val="85D8DE"/>
              </a:solidFill>
            </a:ln>
          </p:spPr>
          <p:style>
            <a:lnRef idx="1">
              <a:schemeClr val="accent1"/>
            </a:lnRef>
            <a:fillRef idx="0">
              <a:schemeClr val="accent1"/>
            </a:fillRef>
            <a:effectRef idx="0">
              <a:schemeClr val="accent1"/>
            </a:effectRef>
            <a:fontRef idx="minor">
              <a:schemeClr val="tx1"/>
            </a:fontRef>
          </p:style>
        </p:cxnSp>
        <p:sp>
          <p:nvSpPr>
            <p:cNvPr id="98" name="文字方塊 97">
              <a:extLst>
                <a:ext uri="{FF2B5EF4-FFF2-40B4-BE49-F238E27FC236}">
                  <a16:creationId xmlns:a16="http://schemas.microsoft.com/office/drawing/2014/main" id="{EE670FF2-D800-4A6A-9A24-07DB5858CAAE}"/>
                </a:ext>
              </a:extLst>
            </p:cNvPr>
            <p:cNvSpPr txBox="1"/>
            <p:nvPr/>
          </p:nvSpPr>
          <p:spPr>
            <a:xfrm>
              <a:off x="6770134" y="3727680"/>
              <a:ext cx="816298" cy="253916"/>
            </a:xfrm>
            <a:prstGeom prst="rect">
              <a:avLst/>
            </a:prstGeom>
            <a:noFill/>
          </p:spPr>
          <p:txBody>
            <a:bodyPr wrap="square" rtlCol="0">
              <a:spAutoFit/>
            </a:bodyPr>
            <a:lstStyle/>
            <a:p>
              <a:r>
                <a:rPr lang="zh-TW" altLang="en-US" sz="1050" b="1">
                  <a:solidFill>
                    <a:srgbClr val="85D8DE"/>
                  </a:solidFill>
                  <a:latin typeface="微軟正黑體" panose="020B0604030504040204" pitchFamily="34" charset="-120"/>
                  <a:ea typeface="微軟正黑體" panose="020B0604030504040204" pitchFamily="34" charset="-120"/>
                </a:rPr>
                <a:t>外接 </a:t>
              </a:r>
              <a:r>
                <a:rPr lang="en-US" altLang="zh-TW" sz="1050" b="1">
                  <a:solidFill>
                    <a:srgbClr val="85D8DE"/>
                  </a:solidFill>
                  <a:latin typeface="微軟正黑體" panose="020B0604030504040204" pitchFamily="34" charset="-120"/>
                  <a:ea typeface="微軟正黑體" panose="020B0604030504040204" pitchFamily="34" charset="-120"/>
                </a:rPr>
                <a:t>RAID</a:t>
              </a:r>
              <a:endParaRPr lang="zh-TW" altLang="en-US" sz="1050" b="1">
                <a:solidFill>
                  <a:srgbClr val="85D8DE"/>
                </a:solidFill>
                <a:latin typeface="微軟正黑體" panose="020B0604030504040204" pitchFamily="34" charset="-120"/>
                <a:ea typeface="微軟正黑體" panose="020B0604030504040204" pitchFamily="34" charset="-120"/>
              </a:endParaRPr>
            </a:p>
          </p:txBody>
        </p:sp>
        <p:pic>
          <p:nvPicPr>
            <p:cNvPr id="66" name="圖片 65">
              <a:extLst>
                <a:ext uri="{FF2B5EF4-FFF2-40B4-BE49-F238E27FC236}">
                  <a16:creationId xmlns:a16="http://schemas.microsoft.com/office/drawing/2014/main" id="{174EFEF3-66D9-4D09-BB4C-3BF069B97C1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rot="16200000">
              <a:off x="5040238" y="3497020"/>
              <a:ext cx="361405" cy="122741"/>
            </a:xfrm>
            <a:prstGeom prst="rect">
              <a:avLst/>
            </a:prstGeom>
          </p:spPr>
        </p:pic>
        <p:sp>
          <p:nvSpPr>
            <p:cNvPr id="6" name="矩形 5">
              <a:extLst>
                <a:ext uri="{FF2B5EF4-FFF2-40B4-BE49-F238E27FC236}">
                  <a16:creationId xmlns:a16="http://schemas.microsoft.com/office/drawing/2014/main" id="{BC240A23-7777-413D-8648-182BD4E9B32D}"/>
                </a:ext>
              </a:extLst>
            </p:cNvPr>
            <p:cNvSpPr/>
            <p:nvPr/>
          </p:nvSpPr>
          <p:spPr>
            <a:xfrm>
              <a:off x="423456" y="2844251"/>
              <a:ext cx="3451032" cy="48801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 name="矩形 60">
              <a:extLst>
                <a:ext uri="{FF2B5EF4-FFF2-40B4-BE49-F238E27FC236}">
                  <a16:creationId xmlns:a16="http://schemas.microsoft.com/office/drawing/2014/main" id="{0177E387-607B-4FC3-9328-E1F5D1D0D689}"/>
                </a:ext>
              </a:extLst>
            </p:cNvPr>
            <p:cNvSpPr/>
            <p:nvPr/>
          </p:nvSpPr>
          <p:spPr>
            <a:xfrm>
              <a:off x="4255848" y="2724467"/>
              <a:ext cx="3289840" cy="64727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90" name="圖片 89">
              <a:extLst>
                <a:ext uri="{FF2B5EF4-FFF2-40B4-BE49-F238E27FC236}">
                  <a16:creationId xmlns:a16="http://schemas.microsoft.com/office/drawing/2014/main" id="{AF6401E6-FEA7-45B6-BD05-4F2C87A16A9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702301" y="3643881"/>
              <a:ext cx="447630" cy="447838"/>
            </a:xfrm>
            <a:prstGeom prst="rect">
              <a:avLst/>
            </a:prstGeom>
          </p:spPr>
        </p:pic>
        <p:grpSp>
          <p:nvGrpSpPr>
            <p:cNvPr id="93" name="群組 92">
              <a:extLst>
                <a:ext uri="{FF2B5EF4-FFF2-40B4-BE49-F238E27FC236}">
                  <a16:creationId xmlns:a16="http://schemas.microsoft.com/office/drawing/2014/main" id="{2DD1F09B-CA77-40EB-8324-CEE1BE022FA0}"/>
                </a:ext>
              </a:extLst>
            </p:cNvPr>
            <p:cNvGrpSpPr/>
            <p:nvPr/>
          </p:nvGrpSpPr>
          <p:grpSpPr>
            <a:xfrm>
              <a:off x="5653387" y="2613061"/>
              <a:ext cx="521686" cy="521686"/>
              <a:chOff x="8138445" y="3090415"/>
              <a:chExt cx="521686" cy="521686"/>
            </a:xfrm>
          </p:grpSpPr>
          <p:pic>
            <p:nvPicPr>
              <p:cNvPr id="70" name="圖片 69">
                <a:extLst>
                  <a:ext uri="{FF2B5EF4-FFF2-40B4-BE49-F238E27FC236}">
                    <a16:creationId xmlns:a16="http://schemas.microsoft.com/office/drawing/2014/main" id="{3DEDD62A-AB57-49A7-9FDF-271CFA6315C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138445" y="3090415"/>
                <a:ext cx="521686" cy="521686"/>
              </a:xfrm>
              <a:prstGeom prst="rect">
                <a:avLst/>
              </a:prstGeom>
            </p:spPr>
          </p:pic>
          <p:sp>
            <p:nvSpPr>
              <p:cNvPr id="84" name="文字方塊 83">
                <a:extLst>
                  <a:ext uri="{FF2B5EF4-FFF2-40B4-BE49-F238E27FC236}">
                    <a16:creationId xmlns:a16="http://schemas.microsoft.com/office/drawing/2014/main" id="{0AA15C3D-BAE8-417E-AB57-A217D82A6584}"/>
                  </a:ext>
                </a:extLst>
              </p:cNvPr>
              <p:cNvSpPr txBox="1"/>
              <p:nvPr/>
            </p:nvSpPr>
            <p:spPr>
              <a:xfrm>
                <a:off x="8227341" y="3267343"/>
                <a:ext cx="370830" cy="184666"/>
              </a:xfrm>
              <a:prstGeom prst="rect">
                <a:avLst/>
              </a:prstGeom>
              <a:noFill/>
            </p:spPr>
            <p:txBody>
              <a:bodyPr wrap="square" rtlCol="0">
                <a:spAutoFit/>
              </a:bodyPr>
              <a:lstStyle/>
              <a:p>
                <a:r>
                  <a:rPr lang="en-US" altLang="zh-TW" sz="600" b="1">
                    <a:solidFill>
                      <a:schemeClr val="bg1"/>
                    </a:solidFill>
                    <a:latin typeface="微軟正黑體" panose="020B0604030504040204" pitchFamily="34" charset="-120"/>
                    <a:ea typeface="微軟正黑體" panose="020B0604030504040204" pitchFamily="34" charset="-120"/>
                  </a:rPr>
                  <a:t>CPU</a:t>
                </a:r>
                <a:endParaRPr lang="zh-TW" altLang="en-US" sz="600" b="1">
                  <a:solidFill>
                    <a:schemeClr val="bg1"/>
                  </a:solidFill>
                  <a:latin typeface="微軟正黑體" panose="020B0604030504040204" pitchFamily="34" charset="-120"/>
                  <a:ea typeface="微軟正黑體" panose="020B0604030504040204" pitchFamily="34" charset="-120"/>
                </a:endParaRPr>
              </a:p>
            </p:txBody>
          </p:sp>
        </p:grpSp>
        <p:pic>
          <p:nvPicPr>
            <p:cNvPr id="17" name="圖片 16">
              <a:extLst>
                <a:ext uri="{FF2B5EF4-FFF2-40B4-BE49-F238E27FC236}">
                  <a16:creationId xmlns:a16="http://schemas.microsoft.com/office/drawing/2014/main" id="{75945CC0-D93D-4B3B-9CC1-1AFB17AD3DF0}"/>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742656" y="2612903"/>
              <a:ext cx="838793" cy="838793"/>
            </a:xfrm>
            <a:prstGeom prst="rect">
              <a:avLst/>
            </a:prstGeom>
          </p:spPr>
        </p:pic>
        <p:sp>
          <p:nvSpPr>
            <p:cNvPr id="40" name="文字方塊 39">
              <a:extLst>
                <a:ext uri="{FF2B5EF4-FFF2-40B4-BE49-F238E27FC236}">
                  <a16:creationId xmlns:a16="http://schemas.microsoft.com/office/drawing/2014/main" id="{434AF0F6-5B27-4F21-85F9-C8BD40935D4A}"/>
                </a:ext>
              </a:extLst>
            </p:cNvPr>
            <p:cNvSpPr txBox="1"/>
            <p:nvPr/>
          </p:nvSpPr>
          <p:spPr>
            <a:xfrm>
              <a:off x="1938955" y="2923359"/>
              <a:ext cx="1001731" cy="261610"/>
            </a:xfrm>
            <a:prstGeom prst="rect">
              <a:avLst/>
            </a:prstGeom>
            <a:noFill/>
          </p:spPr>
          <p:txBody>
            <a:bodyPr wrap="square" rtlCol="0">
              <a:spAutoFit/>
            </a:bodyPr>
            <a:lstStyle/>
            <a:p>
              <a:r>
                <a:rPr lang="en-US" altLang="zh-TW" sz="1050" b="1">
                  <a:solidFill>
                    <a:schemeClr val="bg1"/>
                  </a:solidFill>
                  <a:latin typeface="微軟正黑體" panose="020B0604030504040204" pitchFamily="34" charset="-120"/>
                  <a:ea typeface="微軟正黑體" panose="020B0604030504040204" pitchFamily="34" charset="-120"/>
                </a:rPr>
                <a:t>CPU</a:t>
              </a:r>
              <a:endParaRPr lang="zh-TW" altLang="en-US" sz="1050" b="1">
                <a:solidFill>
                  <a:schemeClr val="bg1"/>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3808856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4585E-F321-BB4D-8653-2DD575B55854}"/>
              </a:ext>
            </a:extLst>
          </p:cNvPr>
          <p:cNvSpPr>
            <a:spLocks noGrp="1"/>
          </p:cNvSpPr>
          <p:nvPr>
            <p:ph type="ctrTitle"/>
          </p:nvPr>
        </p:nvSpPr>
        <p:spPr/>
        <p:txBody>
          <a:bodyPr/>
          <a:lstStyle/>
          <a:p>
            <a:r>
              <a:rPr lang="en-US" altLang="zh-TW"/>
              <a:t>QNAP</a:t>
            </a:r>
            <a:r>
              <a:rPr lang="zh-TW" altLang="en-US"/>
              <a:t> 為您跨界打造最佳擴充利器</a:t>
            </a:r>
            <a:endParaRPr lang="en-US"/>
          </a:p>
        </p:txBody>
      </p:sp>
      <p:sp>
        <p:nvSpPr>
          <p:cNvPr id="3" name="內容版面配置區 1">
            <a:extLst>
              <a:ext uri="{FF2B5EF4-FFF2-40B4-BE49-F238E27FC236}">
                <a16:creationId xmlns:a16="http://schemas.microsoft.com/office/drawing/2014/main" id="{823F017C-0024-4DD7-8F2E-C97D07D5A6E6}"/>
              </a:ext>
            </a:extLst>
          </p:cNvPr>
          <p:cNvSpPr txBox="1">
            <a:spLocks/>
          </p:cNvSpPr>
          <p:nvPr/>
        </p:nvSpPr>
        <p:spPr>
          <a:xfrm>
            <a:off x="549328" y="1042304"/>
            <a:ext cx="3602746" cy="1200329"/>
          </a:xfrm>
          <a:prstGeom prst="rect">
            <a:avLst/>
          </a:prstGeom>
        </p:spPr>
        <p:txBody>
          <a:bodyPr wrap="square" anchor="t">
            <a:spAutoFit/>
          </a:bodyPr>
          <a:lstStyle>
            <a:defPPr marR="0" lvl="0" algn="l" rtl="0">
              <a:lnSpc>
                <a:spcPct val="100000"/>
              </a:lnSpc>
              <a:spcBef>
                <a:spcPts val="0"/>
              </a:spcBef>
              <a:spcAft>
                <a:spcPts val="0"/>
              </a:spcAft>
            </a:defPPr>
            <a:lvl1pPr marL="285750" indent="-285750">
              <a:buClr>
                <a:srgbClr val="FFFFFF"/>
              </a:buClr>
              <a:buFont typeface="Arial" panose="020B0604020202020204" pitchFamily="34" charset="0"/>
              <a:buChar char="•"/>
              <a:defRPr sz="1800" b="1">
                <a:solidFill>
                  <a:srgbClr val="FFFFFF"/>
                </a:solidFill>
                <a:latin typeface="微軟正黑體" pitchFamily="34" charset="-120"/>
                <a:ea typeface="微軟正黑體" pitchFamily="34" charset="-120"/>
              </a:defRPr>
            </a:lvl1pPr>
          </a:lstStyle>
          <a:p>
            <a:r>
              <a:rPr lang="en-US" altLang="zh-TW"/>
              <a:t>TR-004  </a:t>
            </a:r>
            <a:r>
              <a:rPr lang="zh-CN" altLang="en-US"/>
              <a:t>四碟</a:t>
            </a:r>
            <a:r>
              <a:rPr lang="en-US" altLang="zh-CN"/>
              <a:t> USB 3.0 </a:t>
            </a:r>
            <a:r>
              <a:rPr lang="zh-CN" altLang="en-US"/>
              <a:t>外接盒，支援</a:t>
            </a:r>
            <a:r>
              <a:rPr lang="en-US" altLang="zh-CN"/>
              <a:t> RAID 5</a:t>
            </a:r>
            <a:r>
              <a:rPr lang="zh-TW" altLang="en-US"/>
              <a:t> 加速與保護</a:t>
            </a:r>
            <a:r>
              <a:rPr lang="zh-CN" altLang="en-US"/>
              <a:t>，是取代您手邊</a:t>
            </a:r>
            <a:r>
              <a:rPr lang="en-US" altLang="zh-CN"/>
              <a:t> USB 3.0 </a:t>
            </a:r>
            <a:r>
              <a:rPr lang="zh-CN" altLang="en-US"/>
              <a:t>與</a:t>
            </a:r>
            <a:r>
              <a:rPr lang="en-US" altLang="zh-CN"/>
              <a:t> USB 2.0 </a:t>
            </a:r>
            <a:r>
              <a:rPr lang="zh-CN" altLang="en-US"/>
              <a:t>單碟外接硬碟的最佳選擇。</a:t>
            </a:r>
          </a:p>
        </p:txBody>
      </p:sp>
      <p:pic>
        <p:nvPicPr>
          <p:cNvPr id="4" name="Picture 3">
            <a:extLst>
              <a:ext uri="{FF2B5EF4-FFF2-40B4-BE49-F238E27FC236}">
                <a16:creationId xmlns:a16="http://schemas.microsoft.com/office/drawing/2014/main" id="{8D81BD72-AF9A-3842-BB7C-192CE71D09A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80715" y="2513565"/>
            <a:ext cx="1367164" cy="1998799"/>
          </a:xfrm>
          <a:prstGeom prst="roundRect">
            <a:avLst>
              <a:gd name="adj" fmla="val 3019"/>
            </a:avLst>
          </a:prstGeom>
          <a:effectLst>
            <a:reflection stA="35000" endPos="45000" dir="5400000" sy="-100000" algn="bl" rotWithShape="0"/>
          </a:effectLst>
        </p:spPr>
      </p:pic>
      <p:sp>
        <p:nvSpPr>
          <p:cNvPr id="8" name="TextBox 7">
            <a:extLst>
              <a:ext uri="{FF2B5EF4-FFF2-40B4-BE49-F238E27FC236}">
                <a16:creationId xmlns:a16="http://schemas.microsoft.com/office/drawing/2014/main" id="{8DB0C06D-8BEC-8947-A6EA-8F89BDED44DF}"/>
              </a:ext>
            </a:extLst>
          </p:cNvPr>
          <p:cNvSpPr txBox="1"/>
          <p:nvPr/>
        </p:nvSpPr>
        <p:spPr>
          <a:xfrm>
            <a:off x="657649" y="4561048"/>
            <a:ext cx="2303836" cy="200055"/>
          </a:xfrm>
          <a:prstGeom prst="rect">
            <a:avLst/>
          </a:prstGeom>
          <a:noFill/>
        </p:spPr>
        <p:txBody>
          <a:bodyPr wrap="square" rtlCol="0">
            <a:spAutoFit/>
          </a:bodyPr>
          <a:lstStyle/>
          <a:p>
            <a:r>
              <a:rPr lang="zh-CN" altLang="en-US" sz="700">
                <a:solidFill>
                  <a:schemeClr val="bg1"/>
                </a:solidFill>
              </a:rPr>
              <a:t>資料來源</a:t>
            </a:r>
            <a:r>
              <a:rPr lang="en-US" altLang="zh-CN" sz="700">
                <a:solidFill>
                  <a:schemeClr val="bg1"/>
                </a:solidFill>
              </a:rPr>
              <a:t>: https://www.everythingusb.com/speed.html</a:t>
            </a:r>
            <a:endParaRPr lang="en-US" sz="700">
              <a:solidFill>
                <a:schemeClr val="bg1"/>
              </a:solidFill>
            </a:endParaRPr>
          </a:p>
        </p:txBody>
      </p:sp>
      <p:grpSp>
        <p:nvGrpSpPr>
          <p:cNvPr id="28" name="群組 27">
            <a:extLst>
              <a:ext uri="{FF2B5EF4-FFF2-40B4-BE49-F238E27FC236}">
                <a16:creationId xmlns:a16="http://schemas.microsoft.com/office/drawing/2014/main" id="{567E2142-E737-401F-9858-01B7A2EA2C14}"/>
              </a:ext>
            </a:extLst>
          </p:cNvPr>
          <p:cNvGrpSpPr/>
          <p:nvPr/>
        </p:nvGrpSpPr>
        <p:grpSpPr>
          <a:xfrm>
            <a:off x="452562" y="2393012"/>
            <a:ext cx="3853066" cy="2227230"/>
            <a:chOff x="416858" y="2208883"/>
            <a:chExt cx="3375005" cy="1969677"/>
          </a:xfrm>
        </p:grpSpPr>
        <p:pic>
          <p:nvPicPr>
            <p:cNvPr id="10" name="圖片 9">
              <a:extLst>
                <a:ext uri="{FF2B5EF4-FFF2-40B4-BE49-F238E27FC236}">
                  <a16:creationId xmlns:a16="http://schemas.microsoft.com/office/drawing/2014/main" id="{24229114-F149-4507-B3E6-CD8E986A6B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88389" y="2240903"/>
              <a:ext cx="2266415" cy="1648173"/>
            </a:xfrm>
            <a:prstGeom prst="rect">
              <a:avLst/>
            </a:prstGeom>
          </p:spPr>
        </p:pic>
        <p:sp>
          <p:nvSpPr>
            <p:cNvPr id="13" name="文字方塊 12">
              <a:extLst>
                <a:ext uri="{FF2B5EF4-FFF2-40B4-BE49-F238E27FC236}">
                  <a16:creationId xmlns:a16="http://schemas.microsoft.com/office/drawing/2014/main" id="{9FB49393-2B4D-45A6-92D8-9476F8207816}"/>
                </a:ext>
              </a:extLst>
            </p:cNvPr>
            <p:cNvSpPr txBox="1"/>
            <p:nvPr/>
          </p:nvSpPr>
          <p:spPr>
            <a:xfrm>
              <a:off x="1261970" y="3932339"/>
              <a:ext cx="231112" cy="246221"/>
            </a:xfrm>
            <a:prstGeom prst="rect">
              <a:avLst/>
            </a:prstGeom>
            <a:noFill/>
          </p:spPr>
          <p:txBody>
            <a:bodyPr wrap="square" rtlCol="0">
              <a:spAutoFit/>
            </a:bodyPr>
            <a:lstStyle/>
            <a:p>
              <a:pPr algn="ctr"/>
              <a:r>
                <a:rPr lang="en-US" altLang="zh-TW" sz="1000" b="1">
                  <a:solidFill>
                    <a:schemeClr val="bg1"/>
                  </a:solidFill>
                </a:rPr>
                <a:t>0</a:t>
              </a:r>
              <a:endParaRPr lang="zh-TW" altLang="en-US" sz="1000" b="1">
                <a:solidFill>
                  <a:schemeClr val="bg1"/>
                </a:solidFill>
              </a:endParaRPr>
            </a:p>
          </p:txBody>
        </p:sp>
        <p:sp>
          <p:nvSpPr>
            <p:cNvPr id="15" name="文字方塊 14">
              <a:extLst>
                <a:ext uri="{FF2B5EF4-FFF2-40B4-BE49-F238E27FC236}">
                  <a16:creationId xmlns:a16="http://schemas.microsoft.com/office/drawing/2014/main" id="{04121C68-3128-4055-8C31-AFF73CF37E18}"/>
                </a:ext>
              </a:extLst>
            </p:cNvPr>
            <p:cNvSpPr txBox="1"/>
            <p:nvPr/>
          </p:nvSpPr>
          <p:spPr>
            <a:xfrm>
              <a:off x="3359785" y="3877466"/>
              <a:ext cx="432078" cy="246221"/>
            </a:xfrm>
            <a:prstGeom prst="rect">
              <a:avLst/>
            </a:prstGeom>
            <a:noFill/>
          </p:spPr>
          <p:txBody>
            <a:bodyPr wrap="square" rtlCol="0">
              <a:spAutoFit/>
            </a:bodyPr>
            <a:lstStyle/>
            <a:p>
              <a:pPr algn="ctr"/>
              <a:r>
                <a:rPr lang="en-US" altLang="zh-TW" sz="1000" b="1">
                  <a:solidFill>
                    <a:schemeClr val="bg1"/>
                  </a:solidFill>
                </a:rPr>
                <a:t>5</a:t>
              </a:r>
              <a:endParaRPr lang="zh-TW" altLang="en-US" sz="1000" b="1">
                <a:solidFill>
                  <a:schemeClr val="bg1"/>
                </a:solidFill>
              </a:endParaRPr>
            </a:p>
          </p:txBody>
        </p:sp>
        <p:sp>
          <p:nvSpPr>
            <p:cNvPr id="18" name="文字方塊 17">
              <a:extLst>
                <a:ext uri="{FF2B5EF4-FFF2-40B4-BE49-F238E27FC236}">
                  <a16:creationId xmlns:a16="http://schemas.microsoft.com/office/drawing/2014/main" id="{838F43F1-0418-41AC-879B-A117E094EEFA}"/>
                </a:ext>
              </a:extLst>
            </p:cNvPr>
            <p:cNvSpPr txBox="1"/>
            <p:nvPr/>
          </p:nvSpPr>
          <p:spPr>
            <a:xfrm>
              <a:off x="416858" y="2697896"/>
              <a:ext cx="971531" cy="353842"/>
            </a:xfrm>
            <a:prstGeom prst="rect">
              <a:avLst/>
            </a:prstGeom>
            <a:noFill/>
          </p:spPr>
          <p:txBody>
            <a:bodyPr wrap="square" rtlCol="0">
              <a:spAutoFit/>
            </a:bodyPr>
            <a:lstStyle/>
            <a:p>
              <a:pPr algn="r"/>
              <a:r>
                <a:rPr lang="en-US" altLang="zh-TW" sz="1000" b="1">
                  <a:solidFill>
                    <a:schemeClr val="bg1"/>
                  </a:solidFill>
                </a:rPr>
                <a:t>USB 3.1 GEN 1</a:t>
              </a:r>
            </a:p>
            <a:p>
              <a:pPr algn="r"/>
              <a:r>
                <a:rPr lang="en-US" altLang="zh-TW" sz="1000" b="1">
                  <a:solidFill>
                    <a:schemeClr val="bg1"/>
                  </a:solidFill>
                </a:rPr>
                <a:t>(USB 3.0)</a:t>
              </a:r>
              <a:endParaRPr lang="zh-TW" altLang="en-US" sz="1000" b="1">
                <a:solidFill>
                  <a:schemeClr val="bg1"/>
                </a:solidFill>
              </a:endParaRPr>
            </a:p>
          </p:txBody>
        </p:sp>
        <p:sp>
          <p:nvSpPr>
            <p:cNvPr id="19" name="文字方塊 18">
              <a:extLst>
                <a:ext uri="{FF2B5EF4-FFF2-40B4-BE49-F238E27FC236}">
                  <a16:creationId xmlns:a16="http://schemas.microsoft.com/office/drawing/2014/main" id="{62CF8B73-09AA-4D2F-AE0D-851FE913B7CA}"/>
                </a:ext>
              </a:extLst>
            </p:cNvPr>
            <p:cNvSpPr txBox="1"/>
            <p:nvPr/>
          </p:nvSpPr>
          <p:spPr>
            <a:xfrm>
              <a:off x="473810" y="3385620"/>
              <a:ext cx="925794" cy="217748"/>
            </a:xfrm>
            <a:prstGeom prst="rect">
              <a:avLst/>
            </a:prstGeom>
            <a:noFill/>
          </p:spPr>
          <p:txBody>
            <a:bodyPr wrap="square" rtlCol="0">
              <a:spAutoFit/>
            </a:bodyPr>
            <a:lstStyle/>
            <a:p>
              <a:pPr algn="r"/>
              <a:r>
                <a:rPr lang="en-US" altLang="zh-TW" sz="1000" b="1">
                  <a:solidFill>
                    <a:schemeClr val="bg1"/>
                  </a:solidFill>
                </a:rPr>
                <a:t>USB 2.0</a:t>
              </a:r>
              <a:endParaRPr lang="zh-TW" altLang="en-US" sz="1000" b="1">
                <a:solidFill>
                  <a:schemeClr val="bg1"/>
                </a:solidFill>
              </a:endParaRPr>
            </a:p>
          </p:txBody>
        </p:sp>
        <p:sp>
          <p:nvSpPr>
            <p:cNvPr id="20" name="文字方塊 19">
              <a:extLst>
                <a:ext uri="{FF2B5EF4-FFF2-40B4-BE49-F238E27FC236}">
                  <a16:creationId xmlns:a16="http://schemas.microsoft.com/office/drawing/2014/main" id="{69C864BD-9324-4393-A5FF-CC60CB117680}"/>
                </a:ext>
              </a:extLst>
            </p:cNvPr>
            <p:cNvSpPr txBox="1"/>
            <p:nvPr/>
          </p:nvSpPr>
          <p:spPr>
            <a:xfrm>
              <a:off x="1493082" y="3564416"/>
              <a:ext cx="661725" cy="215444"/>
            </a:xfrm>
            <a:prstGeom prst="rect">
              <a:avLst/>
            </a:prstGeom>
            <a:noFill/>
          </p:spPr>
          <p:txBody>
            <a:bodyPr wrap="square" rtlCol="0">
              <a:spAutoFit/>
            </a:bodyPr>
            <a:lstStyle/>
            <a:p>
              <a:r>
                <a:rPr lang="en-US" altLang="zh-TW" sz="800" b="1">
                  <a:solidFill>
                    <a:schemeClr val="bg1"/>
                  </a:solidFill>
                  <a:effectLst>
                    <a:outerShdw blurRad="50800" dist="38100" dir="2700000" algn="tl" rotWithShape="0">
                      <a:prstClr val="black">
                        <a:alpha val="40000"/>
                      </a:prstClr>
                    </a:outerShdw>
                  </a:effectLst>
                </a:rPr>
                <a:t>0.32 Gb/s</a:t>
              </a:r>
              <a:endParaRPr lang="zh-TW" altLang="en-US" sz="800" b="1">
                <a:solidFill>
                  <a:schemeClr val="bg1"/>
                </a:solidFill>
                <a:effectLst>
                  <a:outerShdw blurRad="50800" dist="38100" dir="2700000" algn="tl" rotWithShape="0">
                    <a:prstClr val="black">
                      <a:alpha val="40000"/>
                    </a:prstClr>
                  </a:outerShdw>
                </a:effectLst>
              </a:endParaRPr>
            </a:p>
          </p:txBody>
        </p:sp>
        <p:sp>
          <p:nvSpPr>
            <p:cNvPr id="21" name="文字方塊 20">
              <a:extLst>
                <a:ext uri="{FF2B5EF4-FFF2-40B4-BE49-F238E27FC236}">
                  <a16:creationId xmlns:a16="http://schemas.microsoft.com/office/drawing/2014/main" id="{B5934BCD-6CAF-4949-97DE-36378213448D}"/>
                </a:ext>
              </a:extLst>
            </p:cNvPr>
            <p:cNvSpPr txBox="1"/>
            <p:nvPr/>
          </p:nvSpPr>
          <p:spPr>
            <a:xfrm>
              <a:off x="1575347" y="3270506"/>
              <a:ext cx="661725" cy="215444"/>
            </a:xfrm>
            <a:prstGeom prst="rect">
              <a:avLst/>
            </a:prstGeom>
            <a:noFill/>
          </p:spPr>
          <p:txBody>
            <a:bodyPr wrap="square" rtlCol="0">
              <a:spAutoFit/>
            </a:bodyPr>
            <a:lstStyle/>
            <a:p>
              <a:r>
                <a:rPr lang="en-US" altLang="zh-TW" sz="800" b="1">
                  <a:solidFill>
                    <a:schemeClr val="bg1"/>
                  </a:solidFill>
                  <a:effectLst>
                    <a:outerShdw blurRad="50800" dist="38100" dir="2700000" algn="tl" rotWithShape="0">
                      <a:prstClr val="black">
                        <a:alpha val="40000"/>
                      </a:prstClr>
                    </a:outerShdw>
                  </a:effectLst>
                </a:rPr>
                <a:t>0.48 Gb/s</a:t>
              </a:r>
              <a:endParaRPr lang="zh-TW" altLang="en-US" sz="800" b="1">
                <a:solidFill>
                  <a:schemeClr val="bg1"/>
                </a:solidFill>
                <a:effectLst>
                  <a:outerShdw blurRad="50800" dist="38100" dir="2700000" algn="tl" rotWithShape="0">
                    <a:prstClr val="black">
                      <a:alpha val="40000"/>
                    </a:prstClr>
                  </a:outerShdw>
                </a:effectLst>
              </a:endParaRPr>
            </a:p>
          </p:txBody>
        </p:sp>
        <p:sp>
          <p:nvSpPr>
            <p:cNvPr id="22" name="文字方塊 21">
              <a:extLst>
                <a:ext uri="{FF2B5EF4-FFF2-40B4-BE49-F238E27FC236}">
                  <a16:creationId xmlns:a16="http://schemas.microsoft.com/office/drawing/2014/main" id="{CC3EE23D-30C2-481D-8AE9-620BABC11281}"/>
                </a:ext>
              </a:extLst>
            </p:cNvPr>
            <p:cNvSpPr txBox="1"/>
            <p:nvPr/>
          </p:nvSpPr>
          <p:spPr>
            <a:xfrm>
              <a:off x="2291072" y="2923148"/>
              <a:ext cx="594030" cy="215444"/>
            </a:xfrm>
            <a:prstGeom prst="rect">
              <a:avLst/>
            </a:prstGeom>
            <a:noFill/>
          </p:spPr>
          <p:txBody>
            <a:bodyPr wrap="square" rtlCol="0">
              <a:spAutoFit/>
            </a:bodyPr>
            <a:lstStyle/>
            <a:p>
              <a:r>
                <a:rPr lang="en-US" altLang="zh-TW" sz="800" b="1">
                  <a:solidFill>
                    <a:schemeClr val="bg1"/>
                  </a:solidFill>
                  <a:effectLst>
                    <a:outerShdw blurRad="50800" dist="38100" dir="2700000" algn="tl" rotWithShape="0">
                      <a:prstClr val="black">
                        <a:alpha val="40000"/>
                      </a:prstClr>
                    </a:outerShdw>
                  </a:effectLst>
                </a:rPr>
                <a:t>3.2 Gb/s</a:t>
              </a:r>
              <a:endParaRPr lang="zh-TW" altLang="en-US" sz="800" b="1">
                <a:solidFill>
                  <a:schemeClr val="bg1"/>
                </a:solidFill>
                <a:effectLst>
                  <a:outerShdw blurRad="50800" dist="38100" dir="2700000" algn="tl" rotWithShape="0">
                    <a:prstClr val="black">
                      <a:alpha val="40000"/>
                    </a:prstClr>
                  </a:outerShdw>
                </a:effectLst>
              </a:endParaRPr>
            </a:p>
          </p:txBody>
        </p:sp>
        <p:sp>
          <p:nvSpPr>
            <p:cNvPr id="23" name="文字方塊 22">
              <a:extLst>
                <a:ext uri="{FF2B5EF4-FFF2-40B4-BE49-F238E27FC236}">
                  <a16:creationId xmlns:a16="http://schemas.microsoft.com/office/drawing/2014/main" id="{3ACAC61C-3ABE-4FB4-9D67-54C67A9447F5}"/>
                </a:ext>
              </a:extLst>
            </p:cNvPr>
            <p:cNvSpPr txBox="1"/>
            <p:nvPr/>
          </p:nvSpPr>
          <p:spPr>
            <a:xfrm>
              <a:off x="2947480" y="2651318"/>
              <a:ext cx="594030" cy="215444"/>
            </a:xfrm>
            <a:prstGeom prst="rect">
              <a:avLst/>
            </a:prstGeom>
            <a:noFill/>
          </p:spPr>
          <p:txBody>
            <a:bodyPr wrap="square" rtlCol="0">
              <a:spAutoFit/>
            </a:bodyPr>
            <a:lstStyle/>
            <a:p>
              <a:r>
                <a:rPr lang="en-US" altLang="zh-TW" sz="800" b="1">
                  <a:solidFill>
                    <a:schemeClr val="bg1"/>
                  </a:solidFill>
                  <a:effectLst>
                    <a:outerShdw blurRad="50800" dist="38100" dir="2700000" algn="tl" rotWithShape="0">
                      <a:prstClr val="black">
                        <a:alpha val="40000"/>
                      </a:prstClr>
                    </a:outerShdw>
                  </a:effectLst>
                </a:rPr>
                <a:t>4.8 Gb/s</a:t>
              </a:r>
              <a:endParaRPr lang="zh-TW" altLang="en-US" sz="800" b="1">
                <a:solidFill>
                  <a:schemeClr val="bg1"/>
                </a:solidFill>
                <a:effectLst>
                  <a:outerShdw blurRad="50800" dist="38100" dir="2700000" algn="tl" rotWithShape="0">
                    <a:prstClr val="black">
                      <a:alpha val="40000"/>
                    </a:prstClr>
                  </a:outerShdw>
                </a:effectLst>
              </a:endParaRPr>
            </a:p>
          </p:txBody>
        </p:sp>
        <p:sp>
          <p:nvSpPr>
            <p:cNvPr id="26" name="文字方塊 25">
              <a:extLst>
                <a:ext uri="{FF2B5EF4-FFF2-40B4-BE49-F238E27FC236}">
                  <a16:creationId xmlns:a16="http://schemas.microsoft.com/office/drawing/2014/main" id="{CBA3DA4E-BFF1-487E-824F-76ABF0DC9B29}"/>
                </a:ext>
              </a:extLst>
            </p:cNvPr>
            <p:cNvSpPr txBox="1"/>
            <p:nvPr/>
          </p:nvSpPr>
          <p:spPr>
            <a:xfrm>
              <a:off x="1395868" y="2208883"/>
              <a:ext cx="703673" cy="230832"/>
            </a:xfrm>
            <a:prstGeom prst="rect">
              <a:avLst/>
            </a:prstGeom>
            <a:noFill/>
          </p:spPr>
          <p:txBody>
            <a:bodyPr wrap="square" rtlCol="0">
              <a:spAutoFit/>
            </a:bodyPr>
            <a:lstStyle/>
            <a:p>
              <a:pPr algn="r"/>
              <a:r>
                <a:rPr lang="zh-CN" altLang="en-US" sz="900" b="1">
                  <a:solidFill>
                    <a:schemeClr val="bg1"/>
                  </a:solidFill>
                </a:rPr>
                <a:t>理論速度</a:t>
              </a:r>
              <a:endParaRPr lang="zh-TW" altLang="en-US" sz="900" b="1">
                <a:solidFill>
                  <a:schemeClr val="bg1"/>
                </a:solidFill>
              </a:endParaRPr>
            </a:p>
          </p:txBody>
        </p:sp>
        <p:sp>
          <p:nvSpPr>
            <p:cNvPr id="27" name="文字方塊 26">
              <a:extLst>
                <a:ext uri="{FF2B5EF4-FFF2-40B4-BE49-F238E27FC236}">
                  <a16:creationId xmlns:a16="http://schemas.microsoft.com/office/drawing/2014/main" id="{572DCF3D-747F-429F-BC48-72486124B532}"/>
                </a:ext>
              </a:extLst>
            </p:cNvPr>
            <p:cNvSpPr txBox="1"/>
            <p:nvPr/>
          </p:nvSpPr>
          <p:spPr>
            <a:xfrm>
              <a:off x="2712568" y="2208883"/>
              <a:ext cx="672952" cy="230832"/>
            </a:xfrm>
            <a:prstGeom prst="rect">
              <a:avLst/>
            </a:prstGeom>
            <a:noFill/>
          </p:spPr>
          <p:txBody>
            <a:bodyPr wrap="square" rtlCol="0">
              <a:spAutoFit/>
            </a:bodyPr>
            <a:lstStyle/>
            <a:p>
              <a:pPr algn="r"/>
              <a:r>
                <a:rPr lang="zh-CN" altLang="en-US" sz="900" b="1">
                  <a:solidFill>
                    <a:schemeClr val="bg1"/>
                  </a:solidFill>
                </a:rPr>
                <a:t>實測速度</a:t>
              </a:r>
              <a:endParaRPr lang="zh-TW" altLang="en-US" sz="900" b="1">
                <a:solidFill>
                  <a:schemeClr val="bg1"/>
                </a:solidFill>
              </a:endParaRPr>
            </a:p>
          </p:txBody>
        </p:sp>
      </p:grpSp>
      <p:grpSp>
        <p:nvGrpSpPr>
          <p:cNvPr id="9" name="群組 8">
            <a:extLst>
              <a:ext uri="{FF2B5EF4-FFF2-40B4-BE49-F238E27FC236}">
                <a16:creationId xmlns:a16="http://schemas.microsoft.com/office/drawing/2014/main" id="{2FC7CBE3-A789-4FCE-B99E-42BCD6D2D56D}"/>
              </a:ext>
            </a:extLst>
          </p:cNvPr>
          <p:cNvGrpSpPr/>
          <p:nvPr/>
        </p:nvGrpSpPr>
        <p:grpSpPr>
          <a:xfrm>
            <a:off x="6547764" y="2702391"/>
            <a:ext cx="2195147" cy="841058"/>
            <a:chOff x="6692169" y="2151221"/>
            <a:chExt cx="2195147" cy="841058"/>
          </a:xfrm>
        </p:grpSpPr>
        <p:pic>
          <p:nvPicPr>
            <p:cNvPr id="43" name="圖片 42">
              <a:extLst>
                <a:ext uri="{FF2B5EF4-FFF2-40B4-BE49-F238E27FC236}">
                  <a16:creationId xmlns:a16="http://schemas.microsoft.com/office/drawing/2014/main" id="{B408197C-E939-4A77-A874-55625258454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6692169" y="2151221"/>
              <a:ext cx="2195147" cy="841058"/>
            </a:xfrm>
            <a:prstGeom prst="rect">
              <a:avLst/>
            </a:prstGeom>
          </p:spPr>
        </p:pic>
        <p:sp>
          <p:nvSpPr>
            <p:cNvPr id="44" name="內容版面配置區 1">
              <a:extLst>
                <a:ext uri="{FF2B5EF4-FFF2-40B4-BE49-F238E27FC236}">
                  <a16:creationId xmlns:a16="http://schemas.microsoft.com/office/drawing/2014/main" id="{B9E1F3B6-D049-46FD-ACD7-14D993075053}"/>
                </a:ext>
              </a:extLst>
            </p:cNvPr>
            <p:cNvSpPr txBox="1">
              <a:spLocks/>
            </p:cNvSpPr>
            <p:nvPr/>
          </p:nvSpPr>
          <p:spPr>
            <a:xfrm>
              <a:off x="6857987" y="2256389"/>
              <a:ext cx="1977856" cy="598313"/>
            </a:xfrm>
            <a:prstGeom prst="rect">
              <a:avLst/>
            </a:prstGeom>
          </p:spPr>
          <p:txBody>
            <a:bodyPr vert="horz" lIns="91440" tIns="45720" rIns="91440" bIns="45720" rtlCol="0" anchor="t">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b="1">
                  <a:solidFill>
                    <a:schemeClr val="accent5">
                      <a:lumMod val="50000"/>
                    </a:schemeClr>
                  </a:solidFill>
                  <a:latin typeface="微軟正黑體" pitchFamily="34" charset="-120"/>
                  <a:ea typeface="微軟正黑體" pitchFamily="34" charset="-120"/>
                </a:rPr>
                <a:t>TR-004 </a:t>
              </a:r>
              <a:r>
                <a:rPr lang="zh-TW" altLang="en-US" b="1">
                  <a:solidFill>
                    <a:schemeClr val="accent5">
                      <a:lumMod val="50000"/>
                    </a:schemeClr>
                  </a:solidFill>
                  <a:latin typeface="微軟正黑體" pitchFamily="34" charset="-120"/>
                  <a:ea typeface="微軟正黑體" pitchFamily="34" charset="-120"/>
                </a:rPr>
                <a:t>支援 </a:t>
              </a:r>
              <a:br>
                <a:rPr lang="en-US" altLang="zh-TW" b="1">
                  <a:solidFill>
                    <a:schemeClr val="accent5">
                      <a:lumMod val="50000"/>
                    </a:schemeClr>
                  </a:solidFill>
                  <a:latin typeface="微軟正黑體" pitchFamily="34" charset="-120"/>
                  <a:ea typeface="微軟正黑體" pitchFamily="34" charset="-120"/>
                </a:rPr>
              </a:br>
              <a:r>
                <a:rPr lang="en-US" altLang="zh-TW" b="1">
                  <a:solidFill>
                    <a:schemeClr val="accent5">
                      <a:lumMod val="50000"/>
                    </a:schemeClr>
                  </a:solidFill>
                  <a:latin typeface="微軟正黑體" pitchFamily="34" charset="-120"/>
                  <a:ea typeface="微軟正黑體" pitchFamily="34" charset="-120"/>
                </a:rPr>
                <a:t>10TB </a:t>
              </a:r>
              <a:r>
                <a:rPr lang="zh-CN" altLang="en-US" b="1">
                  <a:solidFill>
                    <a:schemeClr val="accent5">
                      <a:lumMod val="50000"/>
                    </a:schemeClr>
                  </a:solidFill>
                  <a:latin typeface="微軟正黑體" pitchFamily="34" charset="-120"/>
                  <a:ea typeface="微軟正黑體" pitchFamily="34" charset="-120"/>
                </a:rPr>
                <a:t>大容量</a:t>
              </a:r>
              <a:r>
                <a:rPr lang="zh-TW" altLang="en-US" b="1">
                  <a:solidFill>
                    <a:schemeClr val="accent5">
                      <a:lumMod val="50000"/>
                    </a:schemeClr>
                  </a:solidFill>
                  <a:latin typeface="微軟正黑體" pitchFamily="34" charset="-120"/>
                  <a:ea typeface="微軟正黑體" pitchFamily="34" charset="-120"/>
                </a:rPr>
                <a:t>磁碟</a:t>
              </a:r>
              <a:r>
                <a:rPr lang="en-US" altLang="zh-TW" b="1">
                  <a:solidFill>
                    <a:schemeClr val="accent5">
                      <a:lumMod val="50000"/>
                    </a:schemeClr>
                  </a:solidFill>
                  <a:latin typeface="微軟正黑體" pitchFamily="34" charset="-120"/>
                  <a:ea typeface="微軟正黑體" pitchFamily="34" charset="-120"/>
                </a:rPr>
                <a:t>!</a:t>
              </a:r>
              <a:endParaRPr lang="zh-TW" altLang="en-US" sz="1600" b="1">
                <a:solidFill>
                  <a:schemeClr val="accent5">
                    <a:lumMod val="50000"/>
                  </a:schemeClr>
                </a:solidFill>
                <a:latin typeface="微軟正黑體" pitchFamily="34" charset="-120"/>
                <a:ea typeface="微軟正黑體" pitchFamily="34" charset="-120"/>
              </a:endParaRPr>
            </a:p>
          </p:txBody>
        </p:sp>
      </p:grpSp>
      <p:sp>
        <p:nvSpPr>
          <p:cNvPr id="6" name="矩形 5">
            <a:extLst>
              <a:ext uri="{FF2B5EF4-FFF2-40B4-BE49-F238E27FC236}">
                <a16:creationId xmlns:a16="http://schemas.microsoft.com/office/drawing/2014/main" id="{DB63F45F-8250-426C-B267-F511749D376C}"/>
              </a:ext>
            </a:extLst>
          </p:cNvPr>
          <p:cNvSpPr/>
          <p:nvPr/>
        </p:nvSpPr>
        <p:spPr>
          <a:xfrm>
            <a:off x="4656319" y="1042303"/>
            <a:ext cx="3938351" cy="1200329"/>
          </a:xfrm>
          <a:prstGeom prst="rect">
            <a:avLst/>
          </a:prstGeom>
        </p:spPr>
        <p:txBody>
          <a:bodyPr wrap="square">
            <a:spAutoFit/>
          </a:bodyPr>
          <a:lstStyle/>
          <a:p>
            <a:pPr marL="285750" lvl="0" indent="-285750">
              <a:buClr>
                <a:srgbClr val="FFFFFF"/>
              </a:buClr>
              <a:buFont typeface="Arial" panose="020B0604020202020204" pitchFamily="34" charset="0"/>
              <a:buChar char="•"/>
              <a:defRPr/>
            </a:pPr>
            <a:r>
              <a:rPr lang="zh-TW" altLang="en-US" sz="1800" b="1">
                <a:solidFill>
                  <a:srgbClr val="FFFFFF"/>
                </a:solidFill>
                <a:latin typeface="微軟正黑體" pitchFamily="34" charset="-120"/>
                <a:ea typeface="微軟正黑體" pitchFamily="34" charset="-120"/>
              </a:rPr>
              <a:t>導入與 </a:t>
            </a:r>
            <a:r>
              <a:rPr lang="en-US" altLang="zh-TW" sz="1800" b="1">
                <a:solidFill>
                  <a:srgbClr val="FFFFFF"/>
                </a:solidFill>
                <a:latin typeface="微軟正黑體" pitchFamily="34" charset="-120"/>
                <a:ea typeface="微軟正黑體" pitchFamily="34" charset="-120"/>
              </a:rPr>
              <a:t>NAS</a:t>
            </a:r>
            <a:r>
              <a:rPr lang="zh-TW" altLang="en-US" sz="1800" b="1">
                <a:solidFill>
                  <a:srgbClr val="FFFFFF"/>
                </a:solidFill>
                <a:latin typeface="微軟正黑體" pitchFamily="34" charset="-120"/>
                <a:ea typeface="微軟正黑體" pitchFamily="34" charset="-120"/>
              </a:rPr>
              <a:t> 同等級的硬碟相容驗證模式，支援最新大容量硬碟，替不同作業系統平台間傳輸大數量的檔案提供最佳相容性與穩定性！</a:t>
            </a:r>
            <a:endParaRPr lang="en-US" altLang="zh-TW" sz="1800" b="1">
              <a:solidFill>
                <a:srgbClr val="FFFFFF"/>
              </a:solidFill>
              <a:latin typeface="微軟正黑體" pitchFamily="34" charset="-120"/>
              <a:ea typeface="微軟正黑體" pitchFamily="34" charset="-120"/>
            </a:endParaRPr>
          </a:p>
        </p:txBody>
      </p:sp>
    </p:spTree>
    <p:extLst>
      <p:ext uri="{BB962C8B-B14F-4D97-AF65-F5344CB8AC3E}">
        <p14:creationId xmlns:p14="http://schemas.microsoft.com/office/powerpoint/2010/main" val="121006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4585E-F321-BB4D-8653-2DD575B55854}"/>
              </a:ext>
            </a:extLst>
          </p:cNvPr>
          <p:cNvSpPr>
            <a:spLocks noGrp="1"/>
          </p:cNvSpPr>
          <p:nvPr>
            <p:ph type="ctrTitle"/>
          </p:nvPr>
        </p:nvSpPr>
        <p:spPr/>
        <p:txBody>
          <a:bodyPr/>
          <a:lstStyle/>
          <a:p>
            <a:r>
              <a:rPr lang="en-US" altLang="zh-TW"/>
              <a:t>QNAP</a:t>
            </a:r>
            <a:r>
              <a:rPr lang="zh-TW" altLang="en-US"/>
              <a:t> 為您跨界打造最佳擴充利器</a:t>
            </a:r>
            <a:endParaRPr lang="en-US"/>
          </a:p>
        </p:txBody>
      </p:sp>
      <p:sp>
        <p:nvSpPr>
          <p:cNvPr id="3" name="內容版面配置區 1">
            <a:extLst>
              <a:ext uri="{FF2B5EF4-FFF2-40B4-BE49-F238E27FC236}">
                <a16:creationId xmlns:a16="http://schemas.microsoft.com/office/drawing/2014/main" id="{823F017C-0024-4DD7-8F2E-C97D07D5A6E6}"/>
              </a:ext>
            </a:extLst>
          </p:cNvPr>
          <p:cNvSpPr txBox="1">
            <a:spLocks/>
          </p:cNvSpPr>
          <p:nvPr/>
        </p:nvSpPr>
        <p:spPr>
          <a:xfrm>
            <a:off x="1610195" y="1290244"/>
            <a:ext cx="7328861" cy="862553"/>
          </a:xfrm>
          <a:prstGeom prst="rect">
            <a:avLst/>
          </a:prstGeom>
        </p:spPr>
        <p:txBody>
          <a:bodyPr vert="horz" lIns="91440" tIns="45720" rIns="91440" bIns="45720" rtlCol="0" anchor="t">
            <a:normAutofit/>
          </a:bodyPr>
          <a:lstStyle/>
          <a:p>
            <a:pPr>
              <a:buClr>
                <a:schemeClr val="bg1"/>
              </a:buClr>
              <a:defRPr/>
            </a:pPr>
            <a:r>
              <a:rPr lang="zh-TW" altLang="en-US" sz="1800" b="1" i="0" u="none" strike="noStrike" kern="0" cap="none" spc="0" baseline="0" noProof="0">
                <a:solidFill>
                  <a:schemeClr val="bg1"/>
                </a:solidFill>
                <a:latin typeface="微軟正黑體" pitchFamily="34" charset="-120"/>
                <a:ea typeface="微軟正黑體" pitchFamily="34" charset="-120"/>
              </a:rPr>
              <a:t>傳統的 </a:t>
            </a:r>
            <a:r>
              <a:rPr lang="en-US" altLang="zh-TW" sz="1800" b="1" i="0" u="none" strike="noStrike" kern="0" cap="none" spc="0" baseline="0" noProof="0">
                <a:solidFill>
                  <a:schemeClr val="bg1"/>
                </a:solidFill>
                <a:latin typeface="微軟正黑體" pitchFamily="34" charset="-120"/>
                <a:ea typeface="微軟正黑體" pitchFamily="34" charset="-120"/>
              </a:rPr>
              <a:t>RAID</a:t>
            </a:r>
            <a:r>
              <a:rPr lang="zh-TW" altLang="en-US" sz="1800" b="1" i="0" u="none" strike="noStrike" kern="0" cap="none" spc="0" baseline="0" noProof="0">
                <a:solidFill>
                  <a:schemeClr val="bg1"/>
                </a:solidFill>
                <a:latin typeface="微軟正黑體" pitchFamily="34" charset="-120"/>
                <a:ea typeface="微軟正黑體" pitchFamily="34" charset="-120"/>
              </a:rPr>
              <a:t> 擴充外接裝置</a:t>
            </a:r>
            <a:r>
              <a:rPr lang="zh-CN" altLang="en-US" sz="1800" b="1">
                <a:solidFill>
                  <a:schemeClr val="bg1"/>
                </a:solidFill>
                <a:latin typeface="微軟正黑體" pitchFamily="34" charset="-120"/>
                <a:ea typeface="微軟正黑體" pitchFamily="34" charset="-120"/>
              </a:rPr>
              <a:t>僅有硬體</a:t>
            </a:r>
            <a:r>
              <a:rPr lang="en-US" altLang="zh-CN" sz="1800" b="1">
                <a:solidFill>
                  <a:schemeClr val="bg1"/>
                </a:solidFill>
                <a:latin typeface="微軟正黑體" pitchFamily="34" charset="-120"/>
                <a:ea typeface="微軟正黑體" pitchFamily="34" charset="-120"/>
              </a:rPr>
              <a:t> RAID </a:t>
            </a:r>
            <a:r>
              <a:rPr lang="zh-CN" altLang="en-US" sz="1800" b="1">
                <a:solidFill>
                  <a:schemeClr val="bg1"/>
                </a:solidFill>
                <a:latin typeface="微軟正黑體" pitchFamily="34" charset="-120"/>
                <a:ea typeface="微軟正黑體" pitchFamily="34" charset="-120"/>
              </a:rPr>
              <a:t>模式切換開關，不具彈性</a:t>
            </a:r>
            <a:endParaRPr lang="en-US" altLang="zh-TW" sz="1800" b="1">
              <a:solidFill>
                <a:schemeClr val="bg1"/>
              </a:solidFill>
              <a:latin typeface="微軟正黑體" pitchFamily="34" charset="-120"/>
              <a:ea typeface="微軟正黑體" pitchFamily="34" charset="-120"/>
            </a:endParaRPr>
          </a:p>
        </p:txBody>
      </p:sp>
      <p:pic>
        <p:nvPicPr>
          <p:cNvPr id="14" name="Picture 3">
            <a:extLst>
              <a:ext uri="{FF2B5EF4-FFF2-40B4-BE49-F238E27FC236}">
                <a16:creationId xmlns:a16="http://schemas.microsoft.com/office/drawing/2014/main" id="{A6C8DE6E-77C0-41C2-B4E0-F59693EF69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959618"/>
            <a:ext cx="1512277" cy="4183882"/>
          </a:xfrm>
          <a:prstGeom prst="rect">
            <a:avLst/>
          </a:prstGeom>
        </p:spPr>
      </p:pic>
      <p:sp>
        <p:nvSpPr>
          <p:cNvPr id="15" name="矩形 14">
            <a:extLst>
              <a:ext uri="{FF2B5EF4-FFF2-40B4-BE49-F238E27FC236}">
                <a16:creationId xmlns:a16="http://schemas.microsoft.com/office/drawing/2014/main" id="{36A663CC-19F8-42D0-B091-FBCBAF396139}"/>
              </a:ext>
            </a:extLst>
          </p:cNvPr>
          <p:cNvSpPr/>
          <p:nvPr/>
        </p:nvSpPr>
        <p:spPr>
          <a:xfrm>
            <a:off x="695848" y="3205240"/>
            <a:ext cx="483774" cy="562892"/>
          </a:xfrm>
          <a:prstGeom prst="rect">
            <a:avLst/>
          </a:prstGeom>
          <a:noFill/>
          <a:ln w="12700">
            <a:solidFill>
              <a:schemeClr val="accent2">
                <a:lumMod val="20000"/>
                <a:lumOff val="80000"/>
              </a:schemeClr>
            </a:solidFill>
          </a:ln>
          <a:effectLst>
            <a:glow rad="38100">
              <a:srgbClr val="FF05BE">
                <a:alpha val="8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pic>
        <p:nvPicPr>
          <p:cNvPr id="17" name="圖片 16">
            <a:extLst>
              <a:ext uri="{FF2B5EF4-FFF2-40B4-BE49-F238E27FC236}">
                <a16:creationId xmlns:a16="http://schemas.microsoft.com/office/drawing/2014/main" id="{52C95DB0-12D7-419F-81B0-0C145EF1C8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61748" y="2807203"/>
            <a:ext cx="3505159" cy="2116287"/>
          </a:xfrm>
          <a:prstGeom prst="rect">
            <a:avLst/>
          </a:prstGeom>
          <a:ln w="12700">
            <a:noFill/>
          </a:ln>
        </p:spPr>
      </p:pic>
      <p:pic>
        <p:nvPicPr>
          <p:cNvPr id="18" name="圖片 5" descr="一張含有 螢幕擷取畫面 的圖片&#10;&#10;描述是以非常高的可信度產生">
            <a:extLst>
              <a:ext uri="{FF2B5EF4-FFF2-40B4-BE49-F238E27FC236}">
                <a16:creationId xmlns:a16="http://schemas.microsoft.com/office/drawing/2014/main" id="{47FEF2E6-8C54-49EE-826E-BE7CC330CEB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298"/>
          <a:stretch/>
        </p:blipFill>
        <p:spPr>
          <a:xfrm>
            <a:off x="5274626" y="2807203"/>
            <a:ext cx="3649564" cy="2116287"/>
          </a:xfrm>
          <a:prstGeom prst="rect">
            <a:avLst/>
          </a:prstGeom>
          <a:ln w="19050">
            <a:noFill/>
          </a:ln>
        </p:spPr>
      </p:pic>
      <p:sp>
        <p:nvSpPr>
          <p:cNvPr id="19" name="Rectangle 3">
            <a:extLst>
              <a:ext uri="{FF2B5EF4-FFF2-40B4-BE49-F238E27FC236}">
                <a16:creationId xmlns:a16="http://schemas.microsoft.com/office/drawing/2014/main" id="{47E81829-7372-44D0-AD9C-5F96C3323ADB}"/>
              </a:ext>
            </a:extLst>
          </p:cNvPr>
          <p:cNvSpPr/>
          <p:nvPr/>
        </p:nvSpPr>
        <p:spPr>
          <a:xfrm>
            <a:off x="5258568" y="1792551"/>
            <a:ext cx="3649563" cy="738664"/>
          </a:xfrm>
          <a:prstGeom prst="rect">
            <a:avLst/>
          </a:prstGeom>
        </p:spPr>
        <p:txBody>
          <a:bodyPr wrap="square">
            <a:spAutoFit/>
          </a:bodyPr>
          <a:lstStyle/>
          <a:p>
            <a:pPr marL="285750" indent="-285750">
              <a:buClr>
                <a:schemeClr val="bg1"/>
              </a:buClr>
              <a:buFont typeface="Arial" panose="020B0604020202020204" pitchFamily="34" charset="0"/>
              <a:buChar char="•"/>
              <a:defRPr/>
            </a:pPr>
            <a:r>
              <a:rPr lang="zh-TW" altLang="en-US" b="1">
                <a:solidFill>
                  <a:schemeClr val="bg1"/>
                </a:solidFill>
                <a:latin typeface="微軟正黑體" pitchFamily="34" charset="-120"/>
                <a:ea typeface="微軟正黑體" pitchFamily="34" charset="-120"/>
              </a:rPr>
              <a:t>整合 </a:t>
            </a:r>
            <a:r>
              <a:rPr lang="en-US" altLang="zh-TW" b="1">
                <a:solidFill>
                  <a:schemeClr val="bg1"/>
                </a:solidFill>
                <a:latin typeface="微軟正黑體" pitchFamily="34" charset="-120"/>
                <a:ea typeface="微軟正黑體" pitchFamily="34" charset="-120"/>
              </a:rPr>
              <a:t>QTS</a:t>
            </a:r>
            <a:r>
              <a:rPr lang="zh-TW" altLang="en-US" b="1">
                <a:solidFill>
                  <a:schemeClr val="bg1"/>
                </a:solidFill>
                <a:latin typeface="微軟正黑體" pitchFamily="34" charset="-120"/>
                <a:ea typeface="微軟正黑體" pitchFamily="34" charset="-120"/>
              </a:rPr>
              <a:t> 儲存與快照總管，在 </a:t>
            </a:r>
            <a:r>
              <a:rPr lang="en-US" altLang="zh-TW" b="1">
                <a:solidFill>
                  <a:schemeClr val="bg1"/>
                </a:solidFill>
                <a:latin typeface="微軟正黑體" pitchFamily="34" charset="-120"/>
                <a:ea typeface="微軟正黑體" pitchFamily="34" charset="-120"/>
              </a:rPr>
              <a:t>NAS</a:t>
            </a:r>
            <a:r>
              <a:rPr lang="zh-TW" altLang="en-US" b="1">
                <a:solidFill>
                  <a:schemeClr val="bg1"/>
                </a:solidFill>
                <a:latin typeface="微軟正黑體" pitchFamily="34" charset="-120"/>
                <a:ea typeface="微軟正黑體" pitchFamily="34" charset="-120"/>
              </a:rPr>
              <a:t> 擴充模式下可啟用儲存池、擷取快照、啟用 </a:t>
            </a:r>
            <a:r>
              <a:rPr lang="en-US" altLang="zh-TW" b="1" err="1">
                <a:solidFill>
                  <a:schemeClr val="bg1"/>
                </a:solidFill>
                <a:latin typeface="微軟正黑體" pitchFamily="34" charset="-120"/>
                <a:ea typeface="微軟正黑體" pitchFamily="34" charset="-120"/>
              </a:rPr>
              <a:t>Qtier</a:t>
            </a:r>
            <a:r>
              <a:rPr lang="zh-TW" altLang="en-US" b="1">
                <a:solidFill>
                  <a:schemeClr val="bg1"/>
                </a:solidFill>
                <a:latin typeface="微軟正黑體" pitchFamily="34" charset="-120"/>
                <a:ea typeface="微軟正黑體" pitchFamily="34" charset="-120"/>
              </a:rPr>
              <a:t> 、用 </a:t>
            </a:r>
            <a:r>
              <a:rPr lang="en-US" altLang="zh-TW" b="1" err="1">
                <a:solidFill>
                  <a:schemeClr val="bg1"/>
                </a:solidFill>
                <a:latin typeface="微軟正黑體" pitchFamily="34" charset="-120"/>
                <a:ea typeface="微軟正黑體" pitchFamily="34" charset="-120"/>
              </a:rPr>
              <a:t>Qsirch</a:t>
            </a:r>
            <a:r>
              <a:rPr lang="en-US" altLang="zh-TW" b="1">
                <a:solidFill>
                  <a:schemeClr val="bg1"/>
                </a:solidFill>
                <a:latin typeface="微軟正黑體" pitchFamily="34" charset="-120"/>
                <a:ea typeface="微軟正黑體" pitchFamily="34" charset="-120"/>
              </a:rPr>
              <a:t> </a:t>
            </a:r>
            <a:r>
              <a:rPr lang="zh-TW" altLang="en-US" b="1">
                <a:solidFill>
                  <a:schemeClr val="bg1"/>
                </a:solidFill>
                <a:latin typeface="微軟正黑體" pitchFamily="34" charset="-120"/>
                <a:ea typeface="微軟正黑體" pitchFamily="34" charset="-120"/>
              </a:rPr>
              <a:t>搜尋等強悍功能</a:t>
            </a:r>
            <a:endParaRPr lang="en-US" altLang="zh-TW" b="1">
              <a:solidFill>
                <a:schemeClr val="bg1"/>
              </a:solidFill>
              <a:latin typeface="微軟正黑體" pitchFamily="34" charset="-120"/>
              <a:ea typeface="微軟正黑體" pitchFamily="34" charset="-120"/>
            </a:endParaRPr>
          </a:p>
        </p:txBody>
      </p:sp>
      <p:sp>
        <p:nvSpPr>
          <p:cNvPr id="20" name="Rectangle 5">
            <a:extLst>
              <a:ext uri="{FF2B5EF4-FFF2-40B4-BE49-F238E27FC236}">
                <a16:creationId xmlns:a16="http://schemas.microsoft.com/office/drawing/2014/main" id="{7120EA37-72C9-4E70-AEA7-AB15C249EB4C}"/>
              </a:ext>
            </a:extLst>
          </p:cNvPr>
          <p:cNvSpPr/>
          <p:nvPr/>
        </p:nvSpPr>
        <p:spPr>
          <a:xfrm>
            <a:off x="1661748" y="1792551"/>
            <a:ext cx="3490087" cy="954107"/>
          </a:xfrm>
          <a:prstGeom prst="rect">
            <a:avLst/>
          </a:prstGeom>
        </p:spPr>
        <p:txBody>
          <a:bodyPr wrap="square" anchor="t">
            <a:spAutoFit/>
          </a:bodyPr>
          <a:lstStyle/>
          <a:p>
            <a:pPr marL="285750" indent="-285750">
              <a:buClr>
                <a:schemeClr val="bg1"/>
              </a:buClr>
              <a:buFont typeface="Arial" panose="020B0604020202020204" pitchFamily="34" charset="0"/>
              <a:buChar char="•"/>
              <a:defRPr/>
            </a:pPr>
            <a:r>
              <a:rPr lang="zh-TW" altLang="en-US" b="1">
                <a:solidFill>
                  <a:schemeClr val="bg1"/>
                </a:solidFill>
                <a:latin typeface="微軟正黑體" pitchFamily="34" charset="-120"/>
                <a:ea typeface="微軟正黑體" pitchFamily="34" charset="-120"/>
              </a:rPr>
              <a:t>獨家打造</a:t>
            </a:r>
            <a:r>
              <a:rPr lang="en-US" altLang="zh-TW" b="1">
                <a:solidFill>
                  <a:schemeClr val="bg1"/>
                </a:solidFill>
                <a:latin typeface="微軟正黑體" pitchFamily="34" charset="-120"/>
                <a:ea typeface="微軟正黑體" pitchFamily="34" charset="-120"/>
              </a:rPr>
              <a:t> Windows/macOS</a:t>
            </a:r>
            <a:r>
              <a:rPr lang="zh-TW" altLang="en-US" b="1">
                <a:solidFill>
                  <a:schemeClr val="bg1"/>
                </a:solidFill>
                <a:latin typeface="微軟正黑體" pitchFamily="34" charset="-120"/>
                <a:ea typeface="微軟正黑體" pitchFamily="34" charset="-120"/>
              </a:rPr>
              <a:t> </a:t>
            </a:r>
            <a:r>
              <a:rPr lang="en-US" altLang="zh-TW" b="1">
                <a:solidFill>
                  <a:schemeClr val="bg1"/>
                </a:solidFill>
                <a:latin typeface="微軟正黑體" pitchFamily="34" charset="-120"/>
                <a:ea typeface="微軟正黑體" pitchFamily="34" charset="-120"/>
              </a:rPr>
              <a:t>RAID Manager</a:t>
            </a:r>
            <a:r>
              <a:rPr lang="zh-TW" altLang="en-US" b="1">
                <a:solidFill>
                  <a:schemeClr val="bg1"/>
                </a:solidFill>
                <a:latin typeface="微軟正黑體" pitchFamily="34" charset="-120"/>
                <a:ea typeface="微軟正黑體" pitchFamily="34" charset="-120"/>
              </a:rPr>
              <a:t> 以軟體管理</a:t>
            </a:r>
            <a:r>
              <a:rPr lang="zh-TW" altLang="en-US" b="1" dirty="0">
                <a:solidFill>
                  <a:schemeClr val="bg1"/>
                </a:solidFill>
                <a:latin typeface="微軟正黑體" pitchFamily="34" charset="-120"/>
                <a:ea typeface="微軟正黑體" pitchFamily="34" charset="-120"/>
              </a:rPr>
              <a:t>「</a:t>
            </a:r>
            <a:r>
              <a:rPr lang="zh-TW" altLang="en-US" b="1">
                <a:solidFill>
                  <a:schemeClr val="bg1"/>
                </a:solidFill>
                <a:latin typeface="微軟正黑體" pitchFamily="34" charset="-120"/>
                <a:ea typeface="微軟正黑體" pitchFamily="34" charset="-120"/>
              </a:rPr>
              <a:t>獨立</a:t>
            </a:r>
            <a:r>
              <a:rPr lang="en-US" altLang="zh-TW" b="1">
                <a:solidFill>
                  <a:schemeClr val="bg1"/>
                </a:solidFill>
                <a:latin typeface="微軟正黑體" pitchFamily="34" charset="-120"/>
                <a:ea typeface="微軟正黑體" pitchFamily="34" charset="-120"/>
              </a:rPr>
              <a:t>/JBOD/</a:t>
            </a:r>
          </a:p>
          <a:p>
            <a:pPr>
              <a:buClr>
                <a:schemeClr val="bg1"/>
              </a:buClr>
              <a:defRPr/>
            </a:pPr>
            <a:r>
              <a:rPr lang="en-US" altLang="zh-TW" b="1" dirty="0">
                <a:solidFill>
                  <a:schemeClr val="bg1"/>
                </a:solidFill>
                <a:latin typeface="微軟正黑體" pitchFamily="34" charset="-120"/>
                <a:ea typeface="微軟正黑體" pitchFamily="34" charset="-120"/>
              </a:rPr>
              <a:t>     </a:t>
            </a:r>
            <a:r>
              <a:rPr lang="en-US" altLang="zh-TW" b="1">
                <a:solidFill>
                  <a:schemeClr val="bg1"/>
                </a:solidFill>
                <a:latin typeface="微軟正黑體" pitchFamily="34" charset="-120"/>
                <a:ea typeface="微軟正黑體" pitchFamily="34" charset="-120"/>
              </a:rPr>
              <a:t> RAID 0/1/5/10</a:t>
            </a:r>
            <a:r>
              <a:rPr lang="zh-TW" altLang="en-US" b="1" dirty="0">
                <a:solidFill>
                  <a:schemeClr val="bg1"/>
                </a:solidFill>
                <a:latin typeface="微軟正黑體" pitchFamily="34" charset="-120"/>
                <a:ea typeface="微軟正黑體" pitchFamily="34" charset="-120"/>
              </a:rPr>
              <a:t> 」</a:t>
            </a:r>
            <a:r>
              <a:rPr lang="zh-TW" altLang="en-US" b="1">
                <a:solidFill>
                  <a:schemeClr val="bg1"/>
                </a:solidFill>
                <a:latin typeface="微軟正黑體" pitchFamily="34" charset="-120"/>
                <a:ea typeface="微軟正黑體" pitchFamily="34" charset="-120"/>
              </a:rPr>
              <a:t>模式與</a:t>
            </a:r>
            <a:r>
              <a:rPr lang="zh-TW" altLang="en-US" b="1" dirty="0">
                <a:solidFill>
                  <a:schemeClr val="bg1"/>
                </a:solidFill>
                <a:latin typeface="微軟正黑體" pitchFamily="34" charset="-120"/>
                <a:ea typeface="微軟正黑體" pitchFamily="34" charset="-120"/>
              </a:rPr>
              <a:t>「</a:t>
            </a:r>
            <a:r>
              <a:rPr lang="zh-TW" altLang="en-US" b="1">
                <a:solidFill>
                  <a:schemeClr val="bg1"/>
                </a:solidFill>
                <a:latin typeface="微軟正黑體" pitchFamily="34" charset="-120"/>
                <a:ea typeface="微軟正黑體" pitchFamily="34" charset="-120"/>
              </a:rPr>
              <a:t>磁碟健康</a:t>
            </a:r>
            <a:endParaRPr lang="en-US" altLang="zh-TW" b="1" dirty="0">
              <a:solidFill>
                <a:schemeClr val="bg1"/>
              </a:solidFill>
              <a:latin typeface="微軟正黑體" pitchFamily="34" charset="-120"/>
              <a:ea typeface="微軟正黑體" pitchFamily="34" charset="-120"/>
            </a:endParaRPr>
          </a:p>
          <a:p>
            <a:pPr>
              <a:buClr>
                <a:schemeClr val="bg1"/>
              </a:buClr>
              <a:defRPr/>
            </a:pPr>
            <a:r>
              <a:rPr lang="zh-TW" altLang="en-US" b="1" dirty="0">
                <a:solidFill>
                  <a:schemeClr val="bg1"/>
                </a:solidFill>
                <a:latin typeface="微軟正黑體" pitchFamily="34" charset="-120"/>
                <a:ea typeface="微軟正黑體" pitchFamily="34" charset="-120"/>
              </a:rPr>
              <a:t>     狀態」</a:t>
            </a:r>
            <a:endParaRPr lang="en-US" altLang="zh-TW" b="1">
              <a:solidFill>
                <a:schemeClr val="bg1"/>
              </a:solidFill>
              <a:latin typeface="微軟正黑體" pitchFamily="34" charset="-120"/>
              <a:ea typeface="微軟正黑體" pitchFamily="34" charset="-120"/>
            </a:endParaRPr>
          </a:p>
        </p:txBody>
      </p:sp>
      <p:sp>
        <p:nvSpPr>
          <p:cNvPr id="21" name="矩形 20">
            <a:extLst>
              <a:ext uri="{FF2B5EF4-FFF2-40B4-BE49-F238E27FC236}">
                <a16:creationId xmlns:a16="http://schemas.microsoft.com/office/drawing/2014/main" id="{949895AC-B606-47D7-A5BC-805F998AC96A}"/>
              </a:ext>
            </a:extLst>
          </p:cNvPr>
          <p:cNvSpPr/>
          <p:nvPr/>
        </p:nvSpPr>
        <p:spPr>
          <a:xfrm>
            <a:off x="1661748" y="2807203"/>
            <a:ext cx="3506144" cy="2117430"/>
          </a:xfrm>
          <a:prstGeom prst="rect">
            <a:avLst/>
          </a:prstGeom>
          <a:noFill/>
          <a:ln w="12700">
            <a:solidFill>
              <a:schemeClr val="accent2">
                <a:lumMod val="20000"/>
                <a:lumOff val="80000"/>
              </a:schemeClr>
            </a:solidFill>
          </a:ln>
          <a:effectLst>
            <a:glow rad="38100">
              <a:srgbClr val="FF05BE">
                <a:alpha val="8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22" name="矩形 21">
            <a:extLst>
              <a:ext uri="{FF2B5EF4-FFF2-40B4-BE49-F238E27FC236}">
                <a16:creationId xmlns:a16="http://schemas.microsoft.com/office/drawing/2014/main" id="{D8542286-F9F2-42FE-A237-CFA80F1CB057}"/>
              </a:ext>
            </a:extLst>
          </p:cNvPr>
          <p:cNvSpPr/>
          <p:nvPr/>
        </p:nvSpPr>
        <p:spPr>
          <a:xfrm>
            <a:off x="5275661" y="2807203"/>
            <a:ext cx="3651534" cy="2117430"/>
          </a:xfrm>
          <a:prstGeom prst="rect">
            <a:avLst/>
          </a:prstGeom>
          <a:noFill/>
          <a:ln w="12700">
            <a:solidFill>
              <a:schemeClr val="accent2">
                <a:lumMod val="20000"/>
                <a:lumOff val="80000"/>
              </a:schemeClr>
            </a:solidFill>
          </a:ln>
          <a:effectLst>
            <a:glow rad="38100">
              <a:srgbClr val="FF05BE">
                <a:alpha val="8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Tree>
    <p:extLst>
      <p:ext uri="{BB962C8B-B14F-4D97-AF65-F5344CB8AC3E}">
        <p14:creationId xmlns:p14="http://schemas.microsoft.com/office/powerpoint/2010/main" val="2405819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圖片 25">
            <a:extLst>
              <a:ext uri="{FF2B5EF4-FFF2-40B4-BE49-F238E27FC236}">
                <a16:creationId xmlns:a16="http://schemas.microsoft.com/office/drawing/2014/main" id="{C869CCAC-D3A8-4916-956D-B25B29243E9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V="1">
            <a:off x="7377163" y="2863334"/>
            <a:ext cx="1766838" cy="872030"/>
          </a:xfrm>
          <a:prstGeom prst="rect">
            <a:avLst/>
          </a:prstGeom>
        </p:spPr>
      </p:pic>
      <p:sp>
        <p:nvSpPr>
          <p:cNvPr id="2" name="Title 1">
            <a:extLst>
              <a:ext uri="{FF2B5EF4-FFF2-40B4-BE49-F238E27FC236}">
                <a16:creationId xmlns:a16="http://schemas.microsoft.com/office/drawing/2014/main" id="{A2146282-0524-6F44-8007-DC8B0ED78F0B}"/>
              </a:ext>
            </a:extLst>
          </p:cNvPr>
          <p:cNvSpPr>
            <a:spLocks noGrp="1"/>
          </p:cNvSpPr>
          <p:nvPr>
            <p:ph type="ctrTitle"/>
          </p:nvPr>
        </p:nvSpPr>
        <p:spPr/>
        <p:txBody>
          <a:bodyPr/>
          <a:lstStyle/>
          <a:p>
            <a:r>
              <a:rPr lang="en-US" altLang="zh-CN"/>
              <a:t>TR-004 </a:t>
            </a:r>
            <a:r>
              <a:rPr lang="zh-CN" altLang="en-US"/>
              <a:t>正面硬體配置</a:t>
            </a:r>
            <a:endParaRPr lang="en-US"/>
          </a:p>
        </p:txBody>
      </p:sp>
      <p:pic>
        <p:nvPicPr>
          <p:cNvPr id="4" name="Picture 3">
            <a:extLst>
              <a:ext uri="{FF2B5EF4-FFF2-40B4-BE49-F238E27FC236}">
                <a16:creationId xmlns:a16="http://schemas.microsoft.com/office/drawing/2014/main" id="{627B38DA-065B-0B4E-AC21-625EEAC294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00237" y="874418"/>
            <a:ext cx="4131544" cy="4421602"/>
          </a:xfrm>
          <a:prstGeom prst="rect">
            <a:avLst/>
          </a:prstGeom>
        </p:spPr>
      </p:pic>
      <p:sp>
        <p:nvSpPr>
          <p:cNvPr id="5" name="內容版面配置區 1">
            <a:extLst>
              <a:ext uri="{FF2B5EF4-FFF2-40B4-BE49-F238E27FC236}">
                <a16:creationId xmlns:a16="http://schemas.microsoft.com/office/drawing/2014/main" id="{511EAF07-FF63-F94C-9D10-9442E1E0871B}"/>
              </a:ext>
            </a:extLst>
          </p:cNvPr>
          <p:cNvSpPr txBox="1">
            <a:spLocks/>
          </p:cNvSpPr>
          <p:nvPr/>
        </p:nvSpPr>
        <p:spPr>
          <a:xfrm>
            <a:off x="281026" y="1177633"/>
            <a:ext cx="1669774" cy="386382"/>
          </a:xfrm>
          <a:prstGeom prst="rect">
            <a:avLst/>
          </a:prstGeom>
        </p:spPr>
        <p:txBody>
          <a:bodyPr vert="horz" lIns="91440" tIns="45720" rIns="91440" bIns="45720" rtlCol="0" anchor="t">
            <a:noAutofit/>
          </a:bodyPr>
          <a:lstStyle/>
          <a:p>
            <a:pPr marR="0" lvl="0" algn="l" defTabSz="914400" rtl="0" eaLnBrk="1" fontAlgn="auto" latinLnBrk="0" hangingPunct="1">
              <a:lnSpc>
                <a:spcPct val="100000"/>
              </a:lnSpc>
              <a:spcBef>
                <a:spcPts val="0"/>
              </a:spcBef>
              <a:spcAft>
                <a:spcPts val="0"/>
              </a:spcAft>
              <a:buClr>
                <a:srgbClr val="000000"/>
              </a:buClr>
              <a:buSzTx/>
              <a:tabLst/>
              <a:defRPr/>
            </a:pPr>
            <a:r>
              <a:rPr lang="zh-TW" altLang="en-US" sz="1800" b="1" i="0" u="none" strike="noStrike" kern="0" cap="none" spc="0" baseline="0" noProof="0">
                <a:solidFill>
                  <a:schemeClr val="accent5">
                    <a:lumMod val="50000"/>
                  </a:schemeClr>
                </a:solidFill>
                <a:latin typeface="微軟正黑體" pitchFamily="34" charset="-120"/>
                <a:ea typeface="微軟正黑體" pitchFamily="34" charset="-120"/>
              </a:rPr>
              <a:t>系統狀態燈號</a:t>
            </a:r>
          </a:p>
        </p:txBody>
      </p:sp>
      <p:sp>
        <p:nvSpPr>
          <p:cNvPr id="6" name="內容版面配置區 1">
            <a:extLst>
              <a:ext uri="{FF2B5EF4-FFF2-40B4-BE49-F238E27FC236}">
                <a16:creationId xmlns:a16="http://schemas.microsoft.com/office/drawing/2014/main" id="{C4AD9A2A-2959-BE47-BAD0-CEE8C9B159F9}"/>
              </a:ext>
            </a:extLst>
          </p:cNvPr>
          <p:cNvSpPr txBox="1">
            <a:spLocks/>
          </p:cNvSpPr>
          <p:nvPr/>
        </p:nvSpPr>
        <p:spPr>
          <a:xfrm>
            <a:off x="281026" y="1605224"/>
            <a:ext cx="1669774" cy="386382"/>
          </a:xfrm>
          <a:prstGeom prst="rect">
            <a:avLst/>
          </a:prstGeom>
        </p:spPr>
        <p:txBody>
          <a:bodyPr vert="horz" lIns="91440" tIns="45720" rIns="91440" bIns="45720" rtlCol="0" anchor="t">
            <a:noAutofit/>
          </a:bodyPr>
          <a:lstStyle/>
          <a:p>
            <a:pPr marR="0" lvl="0" algn="l" defTabSz="914400" rtl="0" eaLnBrk="1" fontAlgn="auto" latinLnBrk="0" hangingPunct="1">
              <a:lnSpc>
                <a:spcPct val="100000"/>
              </a:lnSpc>
              <a:spcBef>
                <a:spcPts val="0"/>
              </a:spcBef>
              <a:spcAft>
                <a:spcPts val="0"/>
              </a:spcAft>
              <a:buClr>
                <a:srgbClr val="000000"/>
              </a:buClr>
              <a:buSzTx/>
              <a:tabLst/>
              <a:defRPr/>
            </a:pPr>
            <a:r>
              <a:rPr lang="en-US" altLang="zh-TW" sz="1800" b="1" i="0" u="none" strike="noStrike" kern="0" cap="none" spc="0" baseline="0" noProof="0">
                <a:solidFill>
                  <a:schemeClr val="accent5">
                    <a:lumMod val="50000"/>
                  </a:schemeClr>
                </a:solidFill>
                <a:latin typeface="微軟正黑體" pitchFamily="34" charset="-120"/>
                <a:ea typeface="微軟正黑體" pitchFamily="34" charset="-120"/>
              </a:rPr>
              <a:t>USB </a:t>
            </a:r>
            <a:r>
              <a:rPr lang="zh-CN" altLang="en-US" sz="1800" b="1" i="0" u="none" strike="noStrike" kern="0" cap="none" spc="0" baseline="0" noProof="0">
                <a:solidFill>
                  <a:schemeClr val="accent5">
                    <a:lumMod val="50000"/>
                  </a:schemeClr>
                </a:solidFill>
                <a:latin typeface="微軟正黑體" pitchFamily="34" charset="-120"/>
                <a:ea typeface="微軟正黑體" pitchFamily="34" charset="-120"/>
              </a:rPr>
              <a:t>連線</a:t>
            </a:r>
            <a:r>
              <a:rPr lang="zh-TW" altLang="en-US" sz="1800" b="1" i="0" u="none" strike="noStrike" kern="0" cap="none" spc="0" baseline="0" noProof="0">
                <a:solidFill>
                  <a:schemeClr val="accent5">
                    <a:lumMod val="50000"/>
                  </a:schemeClr>
                </a:solidFill>
                <a:latin typeface="微軟正黑體" pitchFamily="34" charset="-120"/>
                <a:ea typeface="微軟正黑體" pitchFamily="34" charset="-120"/>
              </a:rPr>
              <a:t>燈號</a:t>
            </a:r>
          </a:p>
        </p:txBody>
      </p:sp>
      <p:sp>
        <p:nvSpPr>
          <p:cNvPr id="7" name="內容版面配置區 1">
            <a:extLst>
              <a:ext uri="{FF2B5EF4-FFF2-40B4-BE49-F238E27FC236}">
                <a16:creationId xmlns:a16="http://schemas.microsoft.com/office/drawing/2014/main" id="{CF0F5E70-227D-6F4D-9E3A-0A8AC90BDABA}"/>
              </a:ext>
            </a:extLst>
          </p:cNvPr>
          <p:cNvSpPr txBox="1">
            <a:spLocks/>
          </p:cNvSpPr>
          <p:nvPr/>
        </p:nvSpPr>
        <p:spPr>
          <a:xfrm>
            <a:off x="281026" y="2121080"/>
            <a:ext cx="1669774" cy="386382"/>
          </a:xfrm>
          <a:prstGeom prst="rect">
            <a:avLst/>
          </a:prstGeom>
        </p:spPr>
        <p:txBody>
          <a:bodyPr vert="horz" lIns="91440" tIns="45720" rIns="91440" bIns="45720" rtlCol="0" anchor="t">
            <a:noAutofit/>
          </a:bodyPr>
          <a:lstStyle/>
          <a:p>
            <a:pPr marR="0" lvl="0" algn="l" defTabSz="914400" rtl="0" eaLnBrk="1" fontAlgn="auto" latinLnBrk="0" hangingPunct="1">
              <a:lnSpc>
                <a:spcPct val="100000"/>
              </a:lnSpc>
              <a:spcBef>
                <a:spcPts val="0"/>
              </a:spcBef>
              <a:spcAft>
                <a:spcPts val="0"/>
              </a:spcAft>
              <a:buClr>
                <a:srgbClr val="000000"/>
              </a:buClr>
              <a:buSzTx/>
              <a:tabLst/>
              <a:defRPr/>
            </a:pPr>
            <a:r>
              <a:rPr lang="zh-CN" altLang="en-US" sz="1800" b="1" i="0" u="none" strike="noStrike" kern="0" cap="none" spc="0" baseline="0" noProof="0">
                <a:solidFill>
                  <a:schemeClr val="accent5">
                    <a:lumMod val="50000"/>
                  </a:schemeClr>
                </a:solidFill>
                <a:latin typeface="微軟正黑體" pitchFamily="34" charset="-120"/>
                <a:ea typeface="微軟正黑體" pitchFamily="34" charset="-120"/>
              </a:rPr>
              <a:t>硬碟</a:t>
            </a:r>
            <a:r>
              <a:rPr lang="en-US" altLang="zh-CN" sz="1800" b="1" i="0" u="none" strike="noStrike" kern="0" cap="none" spc="0" baseline="0" noProof="0">
                <a:solidFill>
                  <a:schemeClr val="accent5">
                    <a:lumMod val="50000"/>
                  </a:schemeClr>
                </a:solidFill>
                <a:latin typeface="微軟正黑體" pitchFamily="34" charset="-120"/>
                <a:ea typeface="微軟正黑體" pitchFamily="34" charset="-120"/>
              </a:rPr>
              <a:t> 1~4 </a:t>
            </a:r>
            <a:r>
              <a:rPr lang="zh-TW" altLang="en-US" sz="1800" b="1" i="0" u="none" strike="noStrike" kern="0" cap="none" spc="0" baseline="0" noProof="0">
                <a:solidFill>
                  <a:schemeClr val="accent5">
                    <a:lumMod val="50000"/>
                  </a:schemeClr>
                </a:solidFill>
                <a:latin typeface="微軟正黑體" pitchFamily="34" charset="-120"/>
                <a:ea typeface="微軟正黑體" pitchFamily="34" charset="-120"/>
              </a:rPr>
              <a:t>燈號</a:t>
            </a:r>
          </a:p>
        </p:txBody>
      </p:sp>
      <p:sp>
        <p:nvSpPr>
          <p:cNvPr id="8" name="內容版面配置區 1">
            <a:extLst>
              <a:ext uri="{FF2B5EF4-FFF2-40B4-BE49-F238E27FC236}">
                <a16:creationId xmlns:a16="http://schemas.microsoft.com/office/drawing/2014/main" id="{E44C720D-1C7D-DD4B-AA11-A10D2D4F0580}"/>
              </a:ext>
            </a:extLst>
          </p:cNvPr>
          <p:cNvSpPr txBox="1">
            <a:spLocks/>
          </p:cNvSpPr>
          <p:nvPr/>
        </p:nvSpPr>
        <p:spPr>
          <a:xfrm>
            <a:off x="281026" y="2522508"/>
            <a:ext cx="1669774" cy="1326085"/>
          </a:xfrm>
          <a:prstGeom prst="rect">
            <a:avLst/>
          </a:prstGeom>
        </p:spPr>
        <p:txBody>
          <a:bodyPr vert="horz" lIns="91440" tIns="45720" rIns="91440" bIns="45720" rtlCol="0" anchor="t">
            <a:noAutofit/>
          </a:bodyPr>
          <a:lstStyle/>
          <a:p>
            <a:pPr marR="0" lvl="0" algn="l" defTabSz="914400" rtl="0" eaLnBrk="1" fontAlgn="auto" latinLnBrk="0" hangingPunct="1">
              <a:lnSpc>
                <a:spcPct val="100000"/>
              </a:lnSpc>
              <a:spcBef>
                <a:spcPts val="0"/>
              </a:spcBef>
              <a:spcAft>
                <a:spcPts val="0"/>
              </a:spcAft>
              <a:buClr>
                <a:srgbClr val="000000"/>
              </a:buClr>
              <a:buSzTx/>
              <a:tabLst/>
              <a:defRPr/>
            </a:pPr>
            <a:r>
              <a:rPr lang="zh-CN" altLang="en-US" sz="1800" b="1" i="0" u="none" strike="noStrike" kern="0" cap="none" spc="0" baseline="0" noProof="0">
                <a:solidFill>
                  <a:schemeClr val="accent5">
                    <a:lumMod val="50000"/>
                  </a:schemeClr>
                </a:solidFill>
                <a:latin typeface="微軟正黑體" pitchFamily="34" charset="-120"/>
                <a:ea typeface="微軟正黑體" pitchFamily="34" charset="-120"/>
              </a:rPr>
              <a:t>整機退出按鍵</a:t>
            </a:r>
            <a:endParaRPr lang="en-US" altLang="zh-CN" sz="1800" b="1" i="0" u="none" strike="noStrike" kern="0" cap="none" spc="0" baseline="0" noProof="0">
              <a:solidFill>
                <a:schemeClr val="accent5">
                  <a:lumMod val="50000"/>
                </a:schemeClr>
              </a:solidFill>
              <a:latin typeface="微軟正黑體" pitchFamily="34" charset="-120"/>
              <a:ea typeface="微軟正黑體" pitchFamily="34" charset="-120"/>
            </a:endParaRPr>
          </a:p>
          <a:p>
            <a:pPr lvl="0">
              <a:defRPr/>
            </a:pPr>
            <a:r>
              <a:rPr lang="en-US" altLang="zh-TW" sz="1200" b="1">
                <a:solidFill>
                  <a:schemeClr val="accent5">
                    <a:lumMod val="50000"/>
                  </a:schemeClr>
                </a:solidFill>
                <a:latin typeface="微軟正黑體" pitchFamily="34" charset="-120"/>
                <a:ea typeface="微軟正黑體" pitchFamily="34" charset="-120"/>
              </a:rPr>
              <a:t>(</a:t>
            </a:r>
            <a:r>
              <a:rPr lang="zh-CN" altLang="en-US" sz="1200" b="1">
                <a:solidFill>
                  <a:schemeClr val="accent5">
                    <a:lumMod val="50000"/>
                  </a:schemeClr>
                </a:solidFill>
                <a:latin typeface="微軟正黑體" pitchFamily="34" charset="-120"/>
                <a:ea typeface="微軟正黑體" pitchFamily="34" charset="-120"/>
              </a:rPr>
              <a:t>搭配</a:t>
            </a:r>
            <a:r>
              <a:rPr lang="en-US" altLang="zh-CN" sz="1200" b="1">
                <a:solidFill>
                  <a:schemeClr val="accent5">
                    <a:lumMod val="50000"/>
                  </a:schemeClr>
                </a:solidFill>
                <a:latin typeface="微軟正黑體" pitchFamily="34" charset="-120"/>
                <a:ea typeface="微軟正黑體" pitchFamily="34" charset="-120"/>
              </a:rPr>
              <a:t> NAS </a:t>
            </a:r>
            <a:r>
              <a:rPr lang="en-US" altLang="zh-TW" sz="1200" b="1">
                <a:solidFill>
                  <a:schemeClr val="accent5">
                    <a:lumMod val="50000"/>
                  </a:schemeClr>
                </a:solidFill>
                <a:latin typeface="微軟正黑體" pitchFamily="34" charset="-120"/>
                <a:ea typeface="微軟正黑體" pitchFamily="34" charset="-120"/>
              </a:rPr>
              <a:t>QTS </a:t>
            </a:r>
            <a:r>
              <a:rPr lang="zh-CN" altLang="en-US" sz="1200" b="1">
                <a:solidFill>
                  <a:schemeClr val="accent5">
                    <a:lumMod val="50000"/>
                  </a:schemeClr>
                </a:solidFill>
                <a:latin typeface="微軟正黑體" pitchFamily="34" charset="-120"/>
                <a:ea typeface="微軟正黑體" pitchFamily="34" charset="-120"/>
              </a:rPr>
              <a:t>或</a:t>
            </a:r>
            <a:r>
              <a:rPr lang="en-US" altLang="zh-CN" sz="1200" b="1">
                <a:solidFill>
                  <a:schemeClr val="accent5">
                    <a:lumMod val="50000"/>
                  </a:schemeClr>
                </a:solidFill>
                <a:latin typeface="微軟正黑體" pitchFamily="34" charset="-120"/>
                <a:ea typeface="微軟正黑體" pitchFamily="34" charset="-120"/>
              </a:rPr>
              <a:t> QNAP External RAID Manager Windows/macOS </a:t>
            </a:r>
            <a:r>
              <a:rPr lang="zh-CN" altLang="en-US" sz="1200" b="1">
                <a:solidFill>
                  <a:schemeClr val="accent5">
                    <a:lumMod val="50000"/>
                  </a:schemeClr>
                </a:solidFill>
                <a:latin typeface="微軟正黑體" pitchFamily="34" charset="-120"/>
                <a:ea typeface="微軟正黑體" pitchFamily="34" charset="-120"/>
              </a:rPr>
              <a:t>工具軟體</a:t>
            </a:r>
            <a:r>
              <a:rPr lang="en-US" altLang="zh-CN" sz="1200" b="1">
                <a:solidFill>
                  <a:schemeClr val="accent5">
                    <a:lumMod val="50000"/>
                  </a:schemeClr>
                </a:solidFill>
                <a:latin typeface="微軟正黑體" pitchFamily="34" charset="-120"/>
                <a:ea typeface="微軟正黑體" pitchFamily="34" charset="-120"/>
              </a:rPr>
              <a:t>)  </a:t>
            </a:r>
            <a:endParaRPr lang="zh-TW" altLang="en-US" sz="1200" b="1" i="0" u="none" strike="noStrike" kern="0" cap="none" spc="0" baseline="0" noProof="0">
              <a:solidFill>
                <a:schemeClr val="accent5">
                  <a:lumMod val="50000"/>
                </a:schemeClr>
              </a:solidFill>
              <a:latin typeface="微軟正黑體" pitchFamily="34" charset="-120"/>
              <a:ea typeface="微軟正黑體" pitchFamily="34" charset="-120"/>
            </a:endParaRPr>
          </a:p>
        </p:txBody>
      </p:sp>
      <p:sp>
        <p:nvSpPr>
          <p:cNvPr id="9" name="內容版面配置區 1">
            <a:extLst>
              <a:ext uri="{FF2B5EF4-FFF2-40B4-BE49-F238E27FC236}">
                <a16:creationId xmlns:a16="http://schemas.microsoft.com/office/drawing/2014/main" id="{7915DF46-2D29-1C4D-8B02-EAB6D44F83E0}"/>
              </a:ext>
            </a:extLst>
          </p:cNvPr>
          <p:cNvSpPr txBox="1">
            <a:spLocks/>
          </p:cNvSpPr>
          <p:nvPr/>
        </p:nvSpPr>
        <p:spPr>
          <a:xfrm>
            <a:off x="173973" y="4155948"/>
            <a:ext cx="2226366" cy="663175"/>
          </a:xfrm>
          <a:prstGeom prst="rect">
            <a:avLst/>
          </a:prstGeom>
        </p:spPr>
        <p:txBody>
          <a:bodyPr vert="horz" lIns="91440" tIns="45720" rIns="91440" bIns="45720" rtlCol="0" anchor="t">
            <a:noAutofit/>
          </a:bodyPr>
          <a:lstStyle/>
          <a:p>
            <a:pPr marR="0" lvl="0" algn="l" defTabSz="914400" rtl="0" eaLnBrk="1" fontAlgn="auto" latinLnBrk="0" hangingPunct="1">
              <a:lnSpc>
                <a:spcPct val="100000"/>
              </a:lnSpc>
              <a:spcBef>
                <a:spcPts val="0"/>
              </a:spcBef>
              <a:spcAft>
                <a:spcPts val="0"/>
              </a:spcAft>
              <a:buClr>
                <a:srgbClr val="000000"/>
              </a:buClr>
              <a:buSzTx/>
              <a:tabLst/>
              <a:defRPr/>
            </a:pPr>
            <a:r>
              <a:rPr lang="zh-CN" altLang="en-US" sz="1800" b="1" i="0" u="none" strike="noStrike" kern="0" cap="none" spc="0" baseline="0" noProof="0">
                <a:solidFill>
                  <a:schemeClr val="accent5">
                    <a:lumMod val="50000"/>
                  </a:schemeClr>
                </a:solidFill>
                <a:latin typeface="微軟正黑體" pitchFamily="34" charset="-120"/>
                <a:ea typeface="微軟正黑體" pitchFamily="34" charset="-120"/>
              </a:rPr>
              <a:t>單鍵備份按鍵</a:t>
            </a:r>
            <a:endParaRPr lang="en-US" altLang="zh-CN" sz="1800" b="1" i="0" u="none" strike="noStrike" kern="0" cap="none" spc="0" baseline="0" noProof="0">
              <a:solidFill>
                <a:schemeClr val="accent5">
                  <a:lumMod val="50000"/>
                </a:schemeClr>
              </a:solidFill>
              <a:latin typeface="微軟正黑體" pitchFamily="34" charset="-120"/>
              <a:ea typeface="微軟正黑體" pitchFamily="34" charset="-120"/>
            </a:endParaRPr>
          </a:p>
          <a:p>
            <a:pPr marR="0" lvl="0" algn="l" defTabSz="914400" rtl="0" eaLnBrk="1" fontAlgn="auto" latinLnBrk="0" hangingPunct="1">
              <a:lnSpc>
                <a:spcPct val="100000"/>
              </a:lnSpc>
              <a:spcBef>
                <a:spcPts val="0"/>
              </a:spcBef>
              <a:spcAft>
                <a:spcPts val="0"/>
              </a:spcAft>
              <a:buClr>
                <a:srgbClr val="000000"/>
              </a:buClr>
              <a:buSzTx/>
              <a:tabLst/>
              <a:defRPr/>
            </a:pPr>
            <a:r>
              <a:rPr lang="en-US" altLang="zh-TW" sz="1200" b="1">
                <a:solidFill>
                  <a:schemeClr val="accent5">
                    <a:lumMod val="50000"/>
                  </a:schemeClr>
                </a:solidFill>
                <a:latin typeface="微軟正黑體" pitchFamily="34" charset="-120"/>
                <a:ea typeface="微軟正黑體" pitchFamily="34" charset="-120"/>
              </a:rPr>
              <a:t>(</a:t>
            </a:r>
            <a:r>
              <a:rPr lang="zh-CN" altLang="en-US" sz="1200" b="1">
                <a:solidFill>
                  <a:schemeClr val="accent5">
                    <a:lumMod val="50000"/>
                  </a:schemeClr>
                </a:solidFill>
                <a:latin typeface="微軟正黑體" pitchFamily="34" charset="-120"/>
                <a:ea typeface="微軟正黑體" pitchFamily="34" charset="-120"/>
              </a:rPr>
              <a:t>僅支援</a:t>
            </a:r>
            <a:r>
              <a:rPr lang="en-US" altLang="zh-CN" sz="1200" b="1">
                <a:solidFill>
                  <a:schemeClr val="accent5">
                    <a:lumMod val="50000"/>
                  </a:schemeClr>
                </a:solidFill>
                <a:latin typeface="微軟正黑體" pitchFamily="34" charset="-120"/>
                <a:ea typeface="微軟正黑體" pitchFamily="34" charset="-120"/>
              </a:rPr>
              <a:t> </a:t>
            </a:r>
            <a:r>
              <a:rPr lang="en-US" altLang="zh-CN" sz="1200" b="1" dirty="0">
                <a:solidFill>
                  <a:schemeClr val="accent5">
                    <a:lumMod val="50000"/>
                  </a:schemeClr>
                </a:solidFill>
                <a:latin typeface="微軟正黑體" pitchFamily="34" charset="-120"/>
                <a:ea typeface="微軟正黑體" pitchFamily="34" charset="-120"/>
              </a:rPr>
              <a:t>NAS</a:t>
            </a:r>
            <a:r>
              <a:rPr lang="en-US" altLang="zh-CN" sz="1200" b="1">
                <a:solidFill>
                  <a:schemeClr val="accent5">
                    <a:lumMod val="50000"/>
                  </a:schemeClr>
                </a:solidFill>
                <a:latin typeface="微軟正黑體" pitchFamily="34" charset="-120"/>
                <a:ea typeface="微軟正黑體" pitchFamily="34" charset="-120"/>
              </a:rPr>
              <a:t> QTS)</a:t>
            </a:r>
            <a:endParaRPr lang="zh-TW" altLang="en-US" sz="1200" b="1" i="0" u="none" strike="noStrike" kern="0" cap="none" spc="0" baseline="0" noProof="0">
              <a:solidFill>
                <a:schemeClr val="accent5">
                  <a:lumMod val="50000"/>
                </a:schemeClr>
              </a:solidFill>
              <a:latin typeface="微軟正黑體" pitchFamily="34" charset="-120"/>
              <a:ea typeface="微軟正黑體" pitchFamily="34" charset="-120"/>
            </a:endParaRPr>
          </a:p>
        </p:txBody>
      </p:sp>
      <p:sp>
        <p:nvSpPr>
          <p:cNvPr id="19" name="矩形 18">
            <a:extLst>
              <a:ext uri="{FF2B5EF4-FFF2-40B4-BE49-F238E27FC236}">
                <a16:creationId xmlns:a16="http://schemas.microsoft.com/office/drawing/2014/main" id="{699D4DBD-1C81-41D9-88A3-1DBF818ED9A8}"/>
              </a:ext>
            </a:extLst>
          </p:cNvPr>
          <p:cNvSpPr/>
          <p:nvPr/>
        </p:nvSpPr>
        <p:spPr>
          <a:xfrm>
            <a:off x="2773346" y="1929284"/>
            <a:ext cx="246184" cy="87922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 name="接點: 肘形 10">
            <a:extLst>
              <a:ext uri="{FF2B5EF4-FFF2-40B4-BE49-F238E27FC236}">
                <a16:creationId xmlns:a16="http://schemas.microsoft.com/office/drawing/2014/main" id="{D0E90FF3-539F-4951-ADEF-0077E14273C0}"/>
              </a:ext>
            </a:extLst>
          </p:cNvPr>
          <p:cNvCxnSpPr>
            <a:cxnSpLocks/>
          </p:cNvCxnSpPr>
          <p:nvPr/>
        </p:nvCxnSpPr>
        <p:spPr>
          <a:xfrm>
            <a:off x="1874018" y="1354846"/>
            <a:ext cx="899327" cy="219216"/>
          </a:xfrm>
          <a:prstGeom prst="bentConnector3">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3" name="接點: 肘形 12">
            <a:extLst>
              <a:ext uri="{FF2B5EF4-FFF2-40B4-BE49-F238E27FC236}">
                <a16:creationId xmlns:a16="http://schemas.microsoft.com/office/drawing/2014/main" id="{8DCD2FE3-29FA-42FB-924D-CD08890A68E6}"/>
              </a:ext>
            </a:extLst>
          </p:cNvPr>
          <p:cNvCxnSpPr>
            <a:cxnSpLocks/>
          </p:cNvCxnSpPr>
          <p:nvPr/>
        </p:nvCxnSpPr>
        <p:spPr>
          <a:xfrm>
            <a:off x="1898472" y="1808463"/>
            <a:ext cx="874873" cy="0"/>
          </a:xfrm>
          <a:prstGeom prst="straightConnector1">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8" name="接點: 肘形 12">
            <a:extLst>
              <a:ext uri="{FF2B5EF4-FFF2-40B4-BE49-F238E27FC236}">
                <a16:creationId xmlns:a16="http://schemas.microsoft.com/office/drawing/2014/main" id="{B1D49992-6F74-4D2D-8A1A-208BBF89BC6D}"/>
              </a:ext>
            </a:extLst>
          </p:cNvPr>
          <p:cNvCxnSpPr>
            <a:cxnSpLocks/>
          </p:cNvCxnSpPr>
          <p:nvPr/>
        </p:nvCxnSpPr>
        <p:spPr>
          <a:xfrm>
            <a:off x="1898472" y="2298959"/>
            <a:ext cx="874873" cy="0"/>
          </a:xfrm>
          <a:prstGeom prst="straightConnector1">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21" name="接點: 肘形 20">
            <a:extLst>
              <a:ext uri="{FF2B5EF4-FFF2-40B4-BE49-F238E27FC236}">
                <a16:creationId xmlns:a16="http://schemas.microsoft.com/office/drawing/2014/main" id="{F7D67C77-5C38-47D6-AABD-1E5607DD1109}"/>
              </a:ext>
            </a:extLst>
          </p:cNvPr>
          <p:cNvCxnSpPr>
            <a:cxnSpLocks/>
            <a:stCxn id="8" idx="3"/>
          </p:cNvCxnSpPr>
          <p:nvPr/>
        </p:nvCxnSpPr>
        <p:spPr>
          <a:xfrm>
            <a:off x="1950800" y="3185551"/>
            <a:ext cx="822545" cy="426750"/>
          </a:xfrm>
          <a:prstGeom prst="bentConnector3">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22" name="接點: 肘形 12">
            <a:extLst>
              <a:ext uri="{FF2B5EF4-FFF2-40B4-BE49-F238E27FC236}">
                <a16:creationId xmlns:a16="http://schemas.microsoft.com/office/drawing/2014/main" id="{48463CBB-AD7F-4FCD-8586-F539A5686C5D}"/>
              </a:ext>
            </a:extLst>
          </p:cNvPr>
          <p:cNvCxnSpPr>
            <a:cxnSpLocks/>
          </p:cNvCxnSpPr>
          <p:nvPr/>
        </p:nvCxnSpPr>
        <p:spPr>
          <a:xfrm>
            <a:off x="2300237" y="4014791"/>
            <a:ext cx="473108" cy="0"/>
          </a:xfrm>
          <a:prstGeom prst="straightConnector1">
            <a:avLst/>
          </a:prstGeom>
          <a:ln>
            <a:solidFill>
              <a:srgbClr val="FFC000"/>
            </a:solidFill>
          </a:ln>
        </p:spPr>
        <p:style>
          <a:lnRef idx="2">
            <a:schemeClr val="accent1"/>
          </a:lnRef>
          <a:fillRef idx="0">
            <a:schemeClr val="accent1"/>
          </a:fillRef>
          <a:effectRef idx="1">
            <a:schemeClr val="accent1"/>
          </a:effectRef>
          <a:fontRef idx="minor">
            <a:schemeClr val="tx1"/>
          </a:fontRef>
        </p:style>
      </p:cxnSp>
      <p:sp>
        <p:nvSpPr>
          <p:cNvPr id="15" name="矩形 14">
            <a:extLst>
              <a:ext uri="{FF2B5EF4-FFF2-40B4-BE49-F238E27FC236}">
                <a16:creationId xmlns:a16="http://schemas.microsoft.com/office/drawing/2014/main" id="{3570AE88-F959-4C75-B5DC-E63BE2291778}"/>
              </a:ext>
            </a:extLst>
          </p:cNvPr>
          <p:cNvSpPr/>
          <p:nvPr/>
        </p:nvSpPr>
        <p:spPr>
          <a:xfrm>
            <a:off x="3245619" y="2067850"/>
            <a:ext cx="2672860" cy="271012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7" name="接點: 肘形 12">
            <a:extLst>
              <a:ext uri="{FF2B5EF4-FFF2-40B4-BE49-F238E27FC236}">
                <a16:creationId xmlns:a16="http://schemas.microsoft.com/office/drawing/2014/main" id="{BD56A464-2005-4CAE-8891-9E2A8440B635}"/>
              </a:ext>
            </a:extLst>
          </p:cNvPr>
          <p:cNvCxnSpPr>
            <a:cxnSpLocks/>
          </p:cNvCxnSpPr>
          <p:nvPr/>
        </p:nvCxnSpPr>
        <p:spPr>
          <a:xfrm>
            <a:off x="5918479" y="2298959"/>
            <a:ext cx="874873" cy="0"/>
          </a:xfrm>
          <a:prstGeom prst="straightConnector1">
            <a:avLst/>
          </a:prstGeom>
          <a:ln>
            <a:solidFill>
              <a:srgbClr val="FFC000"/>
            </a:solidFill>
          </a:ln>
        </p:spPr>
        <p:style>
          <a:lnRef idx="2">
            <a:schemeClr val="accent1"/>
          </a:lnRef>
          <a:fillRef idx="0">
            <a:schemeClr val="accent1"/>
          </a:fillRef>
          <a:effectRef idx="1">
            <a:schemeClr val="accent1"/>
          </a:effectRef>
          <a:fontRef idx="minor">
            <a:schemeClr val="tx1"/>
          </a:fontRef>
        </p:style>
      </p:cxnSp>
      <p:sp>
        <p:nvSpPr>
          <p:cNvPr id="20" name="內容版面配置區 1">
            <a:extLst>
              <a:ext uri="{FF2B5EF4-FFF2-40B4-BE49-F238E27FC236}">
                <a16:creationId xmlns:a16="http://schemas.microsoft.com/office/drawing/2014/main" id="{AEEAA176-BAF2-42E7-969D-A3CDD2EAB7F3}"/>
              </a:ext>
            </a:extLst>
          </p:cNvPr>
          <p:cNvSpPr txBox="1">
            <a:spLocks/>
          </p:cNvSpPr>
          <p:nvPr/>
        </p:nvSpPr>
        <p:spPr>
          <a:xfrm>
            <a:off x="6821539" y="1141448"/>
            <a:ext cx="2322461" cy="1824651"/>
          </a:xfrm>
          <a:prstGeom prst="rect">
            <a:avLst/>
          </a:prstGeom>
        </p:spPr>
        <p:txBody>
          <a:bodyPr vert="horz" lIns="91440" tIns="45720" rIns="91440" bIns="45720" rtlCol="0" anchor="t">
            <a:noAutofit/>
          </a:bodyPr>
          <a:lstStyle/>
          <a:p>
            <a:pPr marR="0" lvl="0" algn="l" defTabSz="914400" rtl="0" eaLnBrk="1" fontAlgn="auto" latinLnBrk="0" hangingPunct="1">
              <a:lnSpc>
                <a:spcPct val="100000"/>
              </a:lnSpc>
              <a:spcBef>
                <a:spcPts val="0"/>
              </a:spcBef>
              <a:spcAft>
                <a:spcPts val="0"/>
              </a:spcAft>
              <a:buClr>
                <a:srgbClr val="000000"/>
              </a:buClr>
              <a:buSzTx/>
              <a:tabLst/>
              <a:defRPr/>
            </a:pPr>
            <a:r>
              <a:rPr lang="en-US" altLang="zh-CN" sz="1800" b="1" i="0" u="none" strike="noStrike" kern="0" cap="none" spc="0" baseline="0" noProof="0">
                <a:solidFill>
                  <a:schemeClr val="accent5">
                    <a:lumMod val="50000"/>
                  </a:schemeClr>
                </a:solidFill>
                <a:latin typeface="微軟正黑體" pitchFamily="34" charset="-120"/>
                <a:ea typeface="微軟正黑體" pitchFamily="34" charset="-120"/>
              </a:rPr>
              <a:t>4 x 3.5”/  2.5”</a:t>
            </a:r>
          </a:p>
          <a:p>
            <a:pPr marR="0" lvl="0" algn="l" defTabSz="914400" rtl="0" eaLnBrk="1" fontAlgn="auto" latinLnBrk="0" hangingPunct="1">
              <a:lnSpc>
                <a:spcPct val="100000"/>
              </a:lnSpc>
              <a:spcBef>
                <a:spcPts val="0"/>
              </a:spcBef>
              <a:spcAft>
                <a:spcPts val="0"/>
              </a:spcAft>
              <a:buClr>
                <a:srgbClr val="000000"/>
              </a:buClr>
              <a:buSzTx/>
              <a:tabLst/>
              <a:defRPr/>
            </a:pPr>
            <a:r>
              <a:rPr lang="en-US" altLang="zh-TW" sz="1800" b="1">
                <a:solidFill>
                  <a:schemeClr val="accent5">
                    <a:lumMod val="50000"/>
                  </a:schemeClr>
                </a:solidFill>
                <a:latin typeface="微軟正黑體" pitchFamily="34" charset="-120"/>
                <a:ea typeface="微軟正黑體" pitchFamily="34" charset="-120"/>
              </a:rPr>
              <a:t>SATA 3Gb/s HDD/SSD </a:t>
            </a:r>
          </a:p>
          <a:p>
            <a:pPr marR="0" lvl="0" algn="l" defTabSz="914400" rtl="0" eaLnBrk="1" fontAlgn="auto" latinLnBrk="0" hangingPunct="1">
              <a:lnSpc>
                <a:spcPct val="100000"/>
              </a:lnSpc>
              <a:spcBef>
                <a:spcPts val="0"/>
              </a:spcBef>
              <a:spcAft>
                <a:spcPts val="0"/>
              </a:spcAft>
              <a:buClr>
                <a:srgbClr val="000000"/>
              </a:buClr>
              <a:buSzTx/>
              <a:tabLst/>
              <a:defRPr/>
            </a:pPr>
            <a:r>
              <a:rPr lang="zh-CN" altLang="en-US" sz="1800" b="1">
                <a:solidFill>
                  <a:schemeClr val="accent5">
                    <a:lumMod val="50000"/>
                  </a:schemeClr>
                </a:solidFill>
                <a:latin typeface="微軟正黑體" pitchFamily="34" charset="-120"/>
                <a:ea typeface="微軟正黑體" pitchFamily="34" charset="-120"/>
              </a:rPr>
              <a:t>可鎖硬碟插槽</a:t>
            </a:r>
            <a:endParaRPr lang="en-US" altLang="zh-CN" sz="1800" b="1">
              <a:solidFill>
                <a:schemeClr val="accent5">
                  <a:lumMod val="50000"/>
                </a:schemeClr>
              </a:solidFill>
              <a:latin typeface="微軟正黑體" pitchFamily="34" charset="-120"/>
              <a:ea typeface="微軟正黑體" pitchFamily="34" charset="-120"/>
            </a:endParaRPr>
          </a:p>
          <a:p>
            <a:pPr marR="0" lvl="0" algn="l" defTabSz="914400" rtl="0" eaLnBrk="1" fontAlgn="auto" latinLnBrk="0" hangingPunct="1">
              <a:lnSpc>
                <a:spcPct val="100000"/>
              </a:lnSpc>
              <a:spcBef>
                <a:spcPts val="0"/>
              </a:spcBef>
              <a:spcAft>
                <a:spcPts val="0"/>
              </a:spcAft>
              <a:buClr>
                <a:srgbClr val="000000"/>
              </a:buClr>
              <a:buSzTx/>
              <a:tabLst/>
              <a:defRPr/>
            </a:pPr>
            <a:r>
              <a:rPr lang="en-US" altLang="zh-TW" sz="1600" b="1" i="0" u="none" strike="noStrike" kern="0" cap="none" spc="0" baseline="0" noProof="0">
                <a:solidFill>
                  <a:schemeClr val="accent5">
                    <a:lumMod val="50000"/>
                  </a:schemeClr>
                </a:solidFill>
                <a:latin typeface="微軟正黑體" pitchFamily="34" charset="-120"/>
                <a:ea typeface="微軟正黑體" pitchFamily="34" charset="-120"/>
              </a:rPr>
              <a:t>(</a:t>
            </a:r>
            <a:r>
              <a:rPr lang="zh-CN" altLang="en-US" sz="1600" b="1" i="0" u="none" strike="noStrike" kern="0" cap="none" spc="0" baseline="0" noProof="0">
                <a:solidFill>
                  <a:schemeClr val="accent5">
                    <a:lumMod val="50000"/>
                  </a:schemeClr>
                </a:solidFill>
                <a:latin typeface="微軟正黑體" pitchFamily="34" charset="-120"/>
                <a:ea typeface="微軟正黑體" pitchFamily="34" charset="-120"/>
              </a:rPr>
              <a:t>相容</a:t>
            </a:r>
            <a:r>
              <a:rPr lang="en-US" altLang="zh-CN" sz="1600" b="1" i="0" u="none" strike="noStrike" kern="0" cap="none" spc="0" baseline="0" noProof="0">
                <a:solidFill>
                  <a:schemeClr val="accent5">
                    <a:lumMod val="50000"/>
                  </a:schemeClr>
                </a:solidFill>
                <a:latin typeface="微軟正黑體" pitchFamily="34" charset="-120"/>
                <a:ea typeface="微軟正黑體" pitchFamily="34" charset="-120"/>
              </a:rPr>
              <a:t> SATA 6Gb/s </a:t>
            </a:r>
          </a:p>
          <a:p>
            <a:pPr marR="0" lvl="0" algn="l" defTabSz="914400" rtl="0" eaLnBrk="1" fontAlgn="auto" latinLnBrk="0" hangingPunct="1">
              <a:lnSpc>
                <a:spcPct val="100000"/>
              </a:lnSpc>
              <a:spcBef>
                <a:spcPts val="0"/>
              </a:spcBef>
              <a:spcAft>
                <a:spcPts val="0"/>
              </a:spcAft>
              <a:buClr>
                <a:srgbClr val="000000"/>
              </a:buClr>
              <a:buSzTx/>
              <a:tabLst/>
              <a:defRPr/>
            </a:pPr>
            <a:r>
              <a:rPr lang="zh-CN" altLang="en-US" sz="1600" b="1" i="0" u="none" strike="noStrike" kern="0" cap="none" spc="0" baseline="0" noProof="0">
                <a:solidFill>
                  <a:schemeClr val="accent5">
                    <a:lumMod val="50000"/>
                  </a:schemeClr>
                </a:solidFill>
                <a:latin typeface="微軟正黑體" pitchFamily="34" charset="-120"/>
                <a:ea typeface="微軟正黑體" pitchFamily="34" charset="-120"/>
              </a:rPr>
              <a:t>硬碟與</a:t>
            </a:r>
            <a:r>
              <a:rPr lang="en-US" altLang="zh-CN" sz="1600" b="1" i="0" u="none" strike="noStrike" kern="0" cap="none" spc="0" baseline="0" noProof="0">
                <a:solidFill>
                  <a:schemeClr val="accent5">
                    <a:lumMod val="50000"/>
                  </a:schemeClr>
                </a:solidFill>
                <a:latin typeface="微軟正黑體" pitchFamily="34" charset="-120"/>
                <a:ea typeface="微軟正黑體" pitchFamily="34" charset="-120"/>
              </a:rPr>
              <a:t> SSD)</a:t>
            </a:r>
            <a:endParaRPr lang="zh-TW" altLang="en-US" sz="1600" b="1" i="0" u="none" strike="noStrike" kern="0" cap="none" spc="0" baseline="0" noProof="0">
              <a:solidFill>
                <a:schemeClr val="accent5">
                  <a:lumMod val="50000"/>
                </a:schemeClr>
              </a:solidFill>
              <a:latin typeface="微軟正黑體" pitchFamily="34" charset="-120"/>
              <a:ea typeface="微軟正黑體" pitchFamily="34" charset="-120"/>
            </a:endParaRPr>
          </a:p>
        </p:txBody>
      </p:sp>
      <p:pic>
        <p:nvPicPr>
          <p:cNvPr id="10" name="圖片 9">
            <a:extLst>
              <a:ext uri="{FF2B5EF4-FFF2-40B4-BE49-F238E27FC236}">
                <a16:creationId xmlns:a16="http://schemas.microsoft.com/office/drawing/2014/main" id="{4933141F-D4CE-41F4-99B6-58D867F8345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68860" y="2789483"/>
            <a:ext cx="945382" cy="763674"/>
          </a:xfrm>
          <a:prstGeom prst="rect">
            <a:avLst/>
          </a:prstGeom>
          <a:effectLst>
            <a:outerShdw blurRad="50800" dist="38100" dir="5400000" algn="t" rotWithShape="0">
              <a:prstClr val="black">
                <a:alpha val="40000"/>
              </a:prstClr>
            </a:outerShdw>
          </a:effectLst>
        </p:spPr>
      </p:pic>
      <p:sp>
        <p:nvSpPr>
          <p:cNvPr id="24" name="內容版面配置區 1">
            <a:extLst>
              <a:ext uri="{FF2B5EF4-FFF2-40B4-BE49-F238E27FC236}">
                <a16:creationId xmlns:a16="http://schemas.microsoft.com/office/drawing/2014/main" id="{4A108CBF-88F8-47A6-B27F-C10EE5F895B7}"/>
              </a:ext>
            </a:extLst>
          </p:cNvPr>
          <p:cNvSpPr txBox="1">
            <a:spLocks/>
          </p:cNvSpPr>
          <p:nvPr/>
        </p:nvSpPr>
        <p:spPr>
          <a:xfrm>
            <a:off x="7873212" y="2912965"/>
            <a:ext cx="1155561" cy="640191"/>
          </a:xfrm>
          <a:prstGeom prst="rect">
            <a:avLst/>
          </a:prstGeom>
        </p:spPr>
        <p:txBody>
          <a:bodyPr vert="horz" lIns="91440" tIns="45720" rIns="91440" bIns="45720" rtlCol="0" anchor="t">
            <a:noAutofit/>
          </a:bodyPr>
          <a:lstStyle/>
          <a:p>
            <a:pPr lvl="0">
              <a:defRPr/>
            </a:pPr>
            <a:r>
              <a:rPr lang="en-US" altLang="zh-TW" sz="1800" b="1">
                <a:solidFill>
                  <a:schemeClr val="accent5">
                    <a:lumMod val="50000"/>
                  </a:schemeClr>
                </a:solidFill>
                <a:latin typeface="微軟正黑體" pitchFamily="34" charset="-120"/>
                <a:ea typeface="微軟正黑體" pitchFamily="34" charset="-120"/>
              </a:rPr>
              <a:t>2 x </a:t>
            </a:r>
            <a:r>
              <a:rPr lang="zh-TW" altLang="en-US" sz="1800" b="1">
                <a:solidFill>
                  <a:schemeClr val="accent5">
                    <a:lumMod val="50000"/>
                  </a:schemeClr>
                </a:solidFill>
                <a:latin typeface="微軟正黑體" pitchFamily="34" charset="-120"/>
                <a:ea typeface="微軟正黑體" pitchFamily="34" charset="-120"/>
              </a:rPr>
              <a:t>硬碟托盤鑰匙</a:t>
            </a:r>
            <a:endParaRPr lang="zh-TW" altLang="en-US" sz="1800" b="1" i="0" u="none" strike="noStrike" kern="0" cap="none" spc="0" baseline="0" noProof="0">
              <a:solidFill>
                <a:schemeClr val="accent5">
                  <a:lumMod val="50000"/>
                </a:schemeClr>
              </a:solidFill>
              <a:latin typeface="微軟正黑體" pitchFamily="34" charset="-120"/>
              <a:ea typeface="微軟正黑體" pitchFamily="34" charset="-120"/>
            </a:endParaRPr>
          </a:p>
        </p:txBody>
      </p:sp>
      <p:cxnSp>
        <p:nvCxnSpPr>
          <p:cNvPr id="23" name="接點: 肘形 12">
            <a:extLst>
              <a:ext uri="{FF2B5EF4-FFF2-40B4-BE49-F238E27FC236}">
                <a16:creationId xmlns:a16="http://schemas.microsoft.com/office/drawing/2014/main" id="{986488C7-FB3F-1544-9E93-8D00E2C12CCE}"/>
              </a:ext>
            </a:extLst>
          </p:cNvPr>
          <p:cNvCxnSpPr>
            <a:cxnSpLocks/>
          </p:cNvCxnSpPr>
          <p:nvPr/>
        </p:nvCxnSpPr>
        <p:spPr>
          <a:xfrm>
            <a:off x="1874018" y="4484508"/>
            <a:ext cx="426219" cy="3027"/>
          </a:xfrm>
          <a:prstGeom prst="straightConnector1">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27" name="接點: 肘形 12">
            <a:extLst>
              <a:ext uri="{FF2B5EF4-FFF2-40B4-BE49-F238E27FC236}">
                <a16:creationId xmlns:a16="http://schemas.microsoft.com/office/drawing/2014/main" id="{9B1810A6-96DD-E34B-A163-92D28C46E7A0}"/>
              </a:ext>
            </a:extLst>
          </p:cNvPr>
          <p:cNvCxnSpPr>
            <a:cxnSpLocks/>
          </p:cNvCxnSpPr>
          <p:nvPr/>
        </p:nvCxnSpPr>
        <p:spPr>
          <a:xfrm>
            <a:off x="2300237" y="4014791"/>
            <a:ext cx="10430" cy="469717"/>
          </a:xfrm>
          <a:prstGeom prst="straightConnector1">
            <a:avLst/>
          </a:prstGeom>
          <a:ln>
            <a:solidFill>
              <a:srgbClr val="FFC000"/>
            </a:solidFill>
          </a:ln>
        </p:spPr>
        <p:style>
          <a:lnRef idx="2">
            <a:schemeClr val="accent1"/>
          </a:lnRef>
          <a:fillRef idx="0">
            <a:schemeClr val="accent1"/>
          </a:fillRef>
          <a:effectRef idx="1">
            <a:schemeClr val="accent1"/>
          </a:effectRef>
          <a:fontRef idx="minor">
            <a:schemeClr val="tx1"/>
          </a:fontRef>
        </p:style>
      </p:cxnSp>
      <p:pic>
        <p:nvPicPr>
          <p:cNvPr id="31" name="圖片 9">
            <a:extLst>
              <a:ext uri="{FF2B5EF4-FFF2-40B4-BE49-F238E27FC236}">
                <a16:creationId xmlns:a16="http://schemas.microsoft.com/office/drawing/2014/main" id="{637138E9-E016-3444-81E8-DF5EE524FA4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38366" y="2774791"/>
            <a:ext cx="945382" cy="76367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96576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圖片 11">
            <a:extLst>
              <a:ext uri="{FF2B5EF4-FFF2-40B4-BE49-F238E27FC236}">
                <a16:creationId xmlns:a16="http://schemas.microsoft.com/office/drawing/2014/main" id="{3304F3B9-5A33-451F-87A0-15B315CC2E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65524" y="1417232"/>
            <a:ext cx="3041768" cy="2953600"/>
          </a:xfrm>
          <a:prstGeom prst="rect">
            <a:avLst/>
          </a:prstGeom>
        </p:spPr>
      </p:pic>
      <p:pic>
        <p:nvPicPr>
          <p:cNvPr id="10" name="圖片 9">
            <a:extLst>
              <a:ext uri="{FF2B5EF4-FFF2-40B4-BE49-F238E27FC236}">
                <a16:creationId xmlns:a16="http://schemas.microsoft.com/office/drawing/2014/main" id="{54E1B243-C35F-40C5-A8AB-124D1DCAEE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759" y="1417232"/>
            <a:ext cx="6155957" cy="2953600"/>
          </a:xfrm>
          <a:prstGeom prst="rect">
            <a:avLst/>
          </a:prstGeom>
        </p:spPr>
      </p:pic>
      <p:sp>
        <p:nvSpPr>
          <p:cNvPr id="2" name="Title 1">
            <a:extLst>
              <a:ext uri="{FF2B5EF4-FFF2-40B4-BE49-F238E27FC236}">
                <a16:creationId xmlns:a16="http://schemas.microsoft.com/office/drawing/2014/main" id="{831991AF-47D8-A645-9F41-E7424E0EA2B2}"/>
              </a:ext>
            </a:extLst>
          </p:cNvPr>
          <p:cNvSpPr>
            <a:spLocks noGrp="1"/>
          </p:cNvSpPr>
          <p:nvPr>
            <p:ph type="ctrTitle"/>
          </p:nvPr>
        </p:nvSpPr>
        <p:spPr/>
        <p:txBody>
          <a:bodyPr/>
          <a:lstStyle/>
          <a:p>
            <a:r>
              <a:rPr lang="zh-CN" altLang="en-US"/>
              <a:t>硬碟安裝與可鎖式托盤</a:t>
            </a:r>
            <a:endParaRPr lang="en-US"/>
          </a:p>
        </p:txBody>
      </p:sp>
      <p:pic>
        <p:nvPicPr>
          <p:cNvPr id="15" name="圖片 14">
            <a:extLst>
              <a:ext uri="{FF2B5EF4-FFF2-40B4-BE49-F238E27FC236}">
                <a16:creationId xmlns:a16="http://schemas.microsoft.com/office/drawing/2014/main" id="{AC70D88A-4202-475F-80FF-07BA3DCFA9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9335" y="1777130"/>
            <a:ext cx="2886037" cy="2501233"/>
          </a:xfrm>
          <a:prstGeom prst="rect">
            <a:avLst/>
          </a:prstGeom>
        </p:spPr>
      </p:pic>
      <p:pic>
        <p:nvPicPr>
          <p:cNvPr id="17" name="圖片 16">
            <a:extLst>
              <a:ext uri="{FF2B5EF4-FFF2-40B4-BE49-F238E27FC236}">
                <a16:creationId xmlns:a16="http://schemas.microsoft.com/office/drawing/2014/main" id="{3BD274E8-5570-46E6-AFBA-FB802F24C2D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74532" y="1841371"/>
            <a:ext cx="2009458" cy="2479756"/>
          </a:xfrm>
          <a:prstGeom prst="rect">
            <a:avLst/>
          </a:prstGeom>
        </p:spPr>
      </p:pic>
      <p:pic>
        <p:nvPicPr>
          <p:cNvPr id="19" name="圖片 18">
            <a:extLst>
              <a:ext uri="{FF2B5EF4-FFF2-40B4-BE49-F238E27FC236}">
                <a16:creationId xmlns:a16="http://schemas.microsoft.com/office/drawing/2014/main" id="{ACB10E87-7E7F-48CB-AC33-784DB086DFF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70455" y="1489029"/>
            <a:ext cx="2338045" cy="2789334"/>
          </a:xfrm>
          <a:prstGeom prst="rect">
            <a:avLst/>
          </a:prstGeom>
        </p:spPr>
      </p:pic>
      <p:sp>
        <p:nvSpPr>
          <p:cNvPr id="20" name="文字方塊 19">
            <a:extLst>
              <a:ext uri="{FF2B5EF4-FFF2-40B4-BE49-F238E27FC236}">
                <a16:creationId xmlns:a16="http://schemas.microsoft.com/office/drawing/2014/main" id="{8A6FC34D-9E41-4960-91D4-D2D74E174479}"/>
              </a:ext>
            </a:extLst>
          </p:cNvPr>
          <p:cNvSpPr txBox="1"/>
          <p:nvPr/>
        </p:nvSpPr>
        <p:spPr>
          <a:xfrm>
            <a:off x="286158" y="1679510"/>
            <a:ext cx="642238" cy="584775"/>
          </a:xfrm>
          <a:prstGeom prst="rect">
            <a:avLst/>
          </a:prstGeom>
          <a:noFill/>
        </p:spPr>
        <p:txBody>
          <a:bodyPr wrap="square" rtlCol="0">
            <a:spAutoFit/>
          </a:bodyPr>
          <a:lstStyle/>
          <a:p>
            <a:r>
              <a:rPr lang="en-US" altLang="zh-TW" sz="3200" b="1">
                <a:solidFill>
                  <a:schemeClr val="bg1"/>
                </a:solidFill>
              </a:rPr>
              <a:t>01</a:t>
            </a:r>
            <a:endParaRPr lang="zh-TW" altLang="en-US" sz="3200" b="1">
              <a:solidFill>
                <a:schemeClr val="bg1"/>
              </a:solidFill>
            </a:endParaRPr>
          </a:p>
        </p:txBody>
      </p:sp>
      <p:sp>
        <p:nvSpPr>
          <p:cNvPr id="21" name="文字方塊 20">
            <a:extLst>
              <a:ext uri="{FF2B5EF4-FFF2-40B4-BE49-F238E27FC236}">
                <a16:creationId xmlns:a16="http://schemas.microsoft.com/office/drawing/2014/main" id="{51DD33C2-9B94-46F2-AD2B-4811A52D7978}"/>
              </a:ext>
            </a:extLst>
          </p:cNvPr>
          <p:cNvSpPr txBox="1"/>
          <p:nvPr/>
        </p:nvSpPr>
        <p:spPr>
          <a:xfrm>
            <a:off x="6130318" y="1679510"/>
            <a:ext cx="642238" cy="584775"/>
          </a:xfrm>
          <a:prstGeom prst="rect">
            <a:avLst/>
          </a:prstGeom>
          <a:noFill/>
        </p:spPr>
        <p:txBody>
          <a:bodyPr wrap="square" rtlCol="0">
            <a:spAutoFit/>
          </a:bodyPr>
          <a:lstStyle/>
          <a:p>
            <a:r>
              <a:rPr lang="en-US" altLang="zh-TW" sz="3200" b="1">
                <a:solidFill>
                  <a:schemeClr val="bg1"/>
                </a:solidFill>
              </a:rPr>
              <a:t>02</a:t>
            </a:r>
            <a:endParaRPr lang="zh-TW" altLang="en-US" sz="3200" b="1">
              <a:solidFill>
                <a:schemeClr val="bg1"/>
              </a:solidFill>
            </a:endParaRPr>
          </a:p>
        </p:txBody>
      </p:sp>
      <p:sp>
        <p:nvSpPr>
          <p:cNvPr id="23" name="矩形 22">
            <a:extLst>
              <a:ext uri="{FF2B5EF4-FFF2-40B4-BE49-F238E27FC236}">
                <a16:creationId xmlns:a16="http://schemas.microsoft.com/office/drawing/2014/main" id="{37BACF15-2FE6-445D-8A94-905F1A51D8C7}"/>
              </a:ext>
            </a:extLst>
          </p:cNvPr>
          <p:cNvSpPr/>
          <p:nvPr/>
        </p:nvSpPr>
        <p:spPr>
          <a:xfrm>
            <a:off x="4194374" y="1642904"/>
            <a:ext cx="1230429" cy="129911"/>
          </a:xfrm>
          <a:prstGeom prst="rect">
            <a:avLst/>
          </a:prstGeom>
          <a:solidFill>
            <a:srgbClr val="3E3A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b="1"/>
              <a:t>2.5-inch HDD / SSD</a:t>
            </a:r>
            <a:endParaRPr lang="zh-TW" altLang="en-US" sz="800" b="1"/>
          </a:p>
        </p:txBody>
      </p:sp>
      <p:sp>
        <p:nvSpPr>
          <p:cNvPr id="24" name="矩形 23">
            <a:extLst>
              <a:ext uri="{FF2B5EF4-FFF2-40B4-BE49-F238E27FC236}">
                <a16:creationId xmlns:a16="http://schemas.microsoft.com/office/drawing/2014/main" id="{A656B447-1E2C-4688-9CAF-BEFADE1D10E9}"/>
              </a:ext>
            </a:extLst>
          </p:cNvPr>
          <p:cNvSpPr/>
          <p:nvPr/>
        </p:nvSpPr>
        <p:spPr>
          <a:xfrm>
            <a:off x="2044943" y="1642904"/>
            <a:ext cx="1230429" cy="129911"/>
          </a:xfrm>
          <a:prstGeom prst="rect">
            <a:avLst/>
          </a:prstGeom>
          <a:solidFill>
            <a:srgbClr val="3E3A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800" b="1" dirty="0"/>
              <a:t>3.5-inch HDD</a:t>
            </a:r>
            <a:endParaRPr lang="zh-TW" altLang="en-US" sz="800" b="1" dirty="0"/>
          </a:p>
        </p:txBody>
      </p:sp>
    </p:spTree>
    <p:extLst>
      <p:ext uri="{BB962C8B-B14F-4D97-AF65-F5344CB8AC3E}">
        <p14:creationId xmlns:p14="http://schemas.microsoft.com/office/powerpoint/2010/main" val="2173483974"/>
      </p:ext>
    </p:extLst>
  </p:cSld>
  <p:clrMapOvr>
    <a:masterClrMapping/>
  </p:clrMapOvr>
</p:sld>
</file>

<file path=ppt/theme/theme1.xml><?xml version="1.0" encoding="utf-8"?>
<a:theme xmlns:a="http://schemas.openxmlformats.org/drawingml/2006/main" name="Simple Light">
  <a:themeElements>
    <a:clrScheme name="觀點">
      <a:dk1>
        <a:srgbClr val="000000"/>
      </a:dk1>
      <a:lt1>
        <a:srgbClr val="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TotalTime>
  <Words>2298</Words>
  <Application>Microsoft Office PowerPoint</Application>
  <PresentationFormat>如螢幕大小 (16:9)</PresentationFormat>
  <Paragraphs>398</Paragraphs>
  <Slides>40</Slides>
  <Notes>18</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40</vt:i4>
      </vt:variant>
    </vt:vector>
  </HeadingPairs>
  <TitlesOfParts>
    <vt:vector size="47" baseType="lpstr">
      <vt:lpstr>Microsoft JHengHei UI</vt:lpstr>
      <vt:lpstr>微軟正黑體</vt:lpstr>
      <vt:lpstr>微軟正黑體</vt:lpstr>
      <vt:lpstr>新細明體</vt:lpstr>
      <vt:lpstr>Arial</vt:lpstr>
      <vt:lpstr>Verdana</vt:lpstr>
      <vt:lpstr>Simple Light</vt:lpstr>
      <vt:lpstr>PowerPoint 簡報</vt:lpstr>
      <vt:lpstr>PowerPoint 簡報</vt:lpstr>
      <vt:lpstr>資料量爆炸的時代造成選擇障礙?</vt:lpstr>
      <vt:lpstr>玩轉 TR-004 外接 RAID 裝置</vt:lpstr>
      <vt:lpstr>什麼是外接(硬體) RAID ? </vt:lpstr>
      <vt:lpstr>QNAP 為您跨界打造最佳擴充利器</vt:lpstr>
      <vt:lpstr>QNAP 為您跨界打造最佳擴充利器</vt:lpstr>
      <vt:lpstr>TR-004 正面硬體配置</vt:lpstr>
      <vt:lpstr>硬碟安裝與可鎖式托盤</vt:lpstr>
      <vt:lpstr>TR-004 背面硬體配置</vt:lpstr>
      <vt:lpstr>安裝 USB 線材固定夾</vt:lpstr>
      <vt:lpstr>最新 USB Type-C 埠，支援更多主機種類</vt:lpstr>
      <vt:lpstr>機背指撥開關磁碟模式切換說明</vt:lpstr>
      <vt:lpstr>出廠預設模式使用硬體開關切換磁碟模式</vt:lpstr>
      <vt:lpstr>直接使用硬體開關切換磁碟模式</vt:lpstr>
      <vt:lpstr>智慧型節能省電，整機休眠機制</vt:lpstr>
      <vt:lpstr>向下相容 USB 2.0 主機</vt:lpstr>
      <vt:lpstr>PowerPoint 簡報</vt:lpstr>
      <vt:lpstr>電腦端建RAID幫手 - QNAP External RAID Manager</vt:lpstr>
      <vt:lpstr>監控磁碟健康狀態</vt:lpstr>
      <vt:lpstr>兩步驟快速建立 RAID 群組</vt:lpstr>
      <vt:lpstr>格式化 RAID 群組</vt:lpstr>
      <vt:lpstr>RAID 異常時即時通知</vt:lpstr>
      <vt:lpstr>外接 RAID 保護機制搭配歷史紀錄</vt:lpstr>
      <vt:lpstr>韌體及應用程式新版本通知</vt:lpstr>
      <vt:lpstr>使用 RAID Manager 在 Windows 上 建立外接 RAID 群組並上傳 5GB 影像檔</vt:lpstr>
      <vt:lpstr>使用 TR-004 搭配 exFAT 執行跨平台影像檔傳輸</vt:lpstr>
      <vt:lpstr>如何最佳化 TR-004 磁區格式?</vt:lpstr>
      <vt:lpstr>QNAP External RAID Manager 優勢大集合</vt:lpstr>
      <vt:lpstr>PowerPoint 簡報</vt:lpstr>
      <vt:lpstr>用 TR-004 取代 UX-500P</vt:lpstr>
      <vt:lpstr>TR-004 與 UX-500P</vt:lpstr>
      <vt:lpstr>採用官方外接 RAID 裝置，保護更上層樓 </vt:lpstr>
      <vt:lpstr>輕鬆在 QTS 建立儲存空間</vt:lpstr>
      <vt:lpstr>輕鬆管理外接 RAID 群組</vt:lpstr>
      <vt:lpstr>將輸入 TR-004 的大型影像檔上傳 NAS，再建立儲存池作為擴充空間</vt:lpstr>
      <vt:lpstr>彈性擴充 NAS 儲存備用空間</vt:lpstr>
      <vt:lpstr>傳輸快照匯出檔</vt:lpstr>
      <vt:lpstr>QNAP TR-004 擴充新選擇</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Cynthia Yang</dc:creator>
  <cp:lastModifiedBy>QNAP_Yvonne Tsai</cp:lastModifiedBy>
  <cp:revision>6</cp:revision>
  <cp:lastPrinted>2018-10-15T12:26:59Z</cp:lastPrinted>
  <dcterms:modified xsi:type="dcterms:W3CDTF">2018-10-19T09:19:35Z</dcterms:modified>
</cp:coreProperties>
</file>