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2" r:id="rId1"/>
  </p:sldMasterIdLst>
  <p:notesMasterIdLst>
    <p:notesMasterId r:id="rId35"/>
  </p:notesMasterIdLst>
  <p:sldIdLst>
    <p:sldId id="301" r:id="rId2"/>
    <p:sldId id="425" r:id="rId3"/>
    <p:sldId id="426" r:id="rId4"/>
    <p:sldId id="303" r:id="rId5"/>
    <p:sldId id="422" r:id="rId6"/>
    <p:sldId id="309" r:id="rId7"/>
    <p:sldId id="323" r:id="rId8"/>
    <p:sldId id="312" r:id="rId9"/>
    <p:sldId id="308" r:id="rId10"/>
    <p:sldId id="274" r:id="rId11"/>
    <p:sldId id="306" r:id="rId12"/>
    <p:sldId id="304" r:id="rId13"/>
    <p:sldId id="420" r:id="rId14"/>
    <p:sldId id="305" r:id="rId15"/>
    <p:sldId id="317" r:id="rId16"/>
    <p:sldId id="313" r:id="rId17"/>
    <p:sldId id="320" r:id="rId18"/>
    <p:sldId id="321" r:id="rId19"/>
    <p:sldId id="423" r:id="rId20"/>
    <p:sldId id="315" r:id="rId21"/>
    <p:sldId id="424" r:id="rId22"/>
    <p:sldId id="379" r:id="rId23"/>
    <p:sldId id="410" r:id="rId24"/>
    <p:sldId id="411" r:id="rId25"/>
    <p:sldId id="413" r:id="rId26"/>
    <p:sldId id="414" r:id="rId27"/>
    <p:sldId id="415" r:id="rId28"/>
    <p:sldId id="421" r:id="rId29"/>
    <p:sldId id="417" r:id="rId30"/>
    <p:sldId id="418" r:id="rId31"/>
    <p:sldId id="427" r:id="rId32"/>
    <p:sldId id="419" r:id="rId33"/>
    <p:sldId id="302" r:id="rId34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1FFF9"/>
    <a:srgbClr val="002060"/>
    <a:srgbClr val="C56663"/>
    <a:srgbClr val="6590C3"/>
    <a:srgbClr val="4BACC6"/>
    <a:srgbClr val="F79646"/>
    <a:srgbClr val="004D86"/>
    <a:srgbClr val="0156FF"/>
    <a:srgbClr val="00B0F0"/>
    <a:srgbClr val="465A0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CF4F11A-23CF-4E7E-9DF9-85F2C6E581D8}">
  <a:tblStyle styleId="{CCF4F11A-23CF-4E7E-9DF9-85F2C6E581D8}" styleName="Table_0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TxStyle/>
      <a:tcStyle>
        <a:tcBdr/>
      </a:tcStyle>
    </a:band2H>
    <a:band1V>
      <a:tcTxStyle/>
      <a:tcStyle>
        <a:tcBdr>
          <a:top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TxStyle/>
      <a:tcStyle>
        <a:tcBdr/>
      </a:tcStyle>
    </a:band2V>
    <a:lastCol>
      <a:tcTxStyle b="on" i="off"/>
      <a:tcStyle>
        <a:tcBdr>
          <a:left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lastCol>
    <a:firstCol>
      <a:tcTxStyle b="on" i="off"/>
      <a:tcStyle>
        <a:tcBdr>
          <a:left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firstCol>
    <a:lastRow>
      <a:tcTxStyle b="on" i="off"/>
      <a:tcStyle>
        <a:tcBdr>
          <a:left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left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chemeClr val="accent6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C707DFD8-C232-4B70-B17B-26034490E565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1B74FD3F-7353-4200-B0B9-FC3B863CEA15}" styleName="Table_2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C2FFA5D-87B4-456A-9821-1D502468CF0F}" styleName="佈景主題樣式 1 - 輔色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7853C-536D-4A76-A0AE-DD22124D55A5}" styleName="佈景主題樣式 1 - 輔色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D113A9D2-9D6B-4929-AA2D-F23B5EE8CBE7}" styleName="佈景主題樣式 2 - 輔色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159" autoAdjust="0"/>
    <p:restoredTop sz="94444" autoAdjust="0"/>
  </p:normalViewPr>
  <p:slideViewPr>
    <p:cSldViewPr snapToGrid="0">
      <p:cViewPr varScale="1">
        <p:scale>
          <a:sx n="131" d="100"/>
          <a:sy n="131" d="100"/>
        </p:scale>
        <p:origin x="1892" y="6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2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Book2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1400" b="1" i="0" u="none" strike="noStrike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en-US" sz="1400" b="1" i="0" u="none" strike="noStrike" baseline="0" err="1">
                <a:solidFill>
                  <a:schemeClr val="bg1"/>
                </a:solidFill>
                <a:effectLst/>
              </a:rPr>
              <a:t>NVMe</a:t>
            </a:r>
            <a:r>
              <a:rPr lang="en-US" sz="1400" b="1" i="0" u="none" strike="noStrike" baseline="0">
                <a:solidFill>
                  <a:schemeClr val="bg1"/>
                </a:solidFill>
                <a:effectLst/>
              </a:rPr>
              <a:t> SSD/SATA SSD/HDD</a:t>
            </a:r>
            <a:r>
              <a:rPr lang="en-US" sz="1400" b="1" i="0" u="none" strike="noStrike" baseline="0">
                <a:solidFill>
                  <a:schemeClr val="bg1"/>
                </a:solidFill>
              </a:rPr>
              <a:t> </a:t>
            </a:r>
            <a:r>
              <a:rPr lang="en-US" b="1">
                <a:solidFill>
                  <a:schemeClr val="bg1"/>
                </a:solidFill>
              </a:rPr>
              <a:t>IOPS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1400" b="1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zh-TW"/>
        </a:p>
      </c:txPr>
    </c:title>
    <c:autoTitleDeleted val="0"/>
    <c:plotArea>
      <c:layout>
        <c:manualLayout>
          <c:layoutTarget val="inner"/>
          <c:xMode val="edge"/>
          <c:yMode val="edge"/>
          <c:x val="0.14349930399400374"/>
          <c:y val="0.14622770075913499"/>
          <c:w val="0.85632711220087032"/>
          <c:h val="0.672127508848917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Sheet1!$A$5</c:f>
              <c:strCache>
                <c:ptCount val="1"/>
                <c:pt idx="0">
                  <c:v>Random Read (IOPS)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3.7970009671888655E-3"/>
                  <c:y val="1.1748680190407727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605-6642-8CE2-F6BEF39DFF13}"/>
                </c:ext>
              </c:extLst>
            </c:dLbl>
            <c:dLbl>
              <c:idx val="1"/>
              <c:layout>
                <c:manualLayout>
                  <c:x val="-1.1391002901566484E-2"/>
                  <c:y val="-4.0213603336294894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D605-6642-8CE2-F6BEF39DFF1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zh-TW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Sheet1!$B$4:$D$4</c:f>
              <c:strCache>
                <c:ptCount val="3"/>
                <c:pt idx="0">
                  <c:v>NVMe PCIe Gen3 x 2</c:v>
                </c:pt>
                <c:pt idx="1">
                  <c:v>SATA 6Gb/s SSD</c:v>
                </c:pt>
                <c:pt idx="2">
                  <c:v>SATA 6Gb/s HDD</c:v>
                </c:pt>
              </c:strCache>
            </c:strRef>
          </c:cat>
          <c:val>
            <c:numRef>
              <c:f>Sheet1!$B$5:$D$5</c:f>
              <c:numCache>
                <c:formatCode>General</c:formatCode>
                <c:ptCount val="3"/>
                <c:pt idx="0">
                  <c:v>250000</c:v>
                </c:pt>
                <c:pt idx="1">
                  <c:v>75000</c:v>
                </c:pt>
                <c:pt idx="2">
                  <c:v>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605-6642-8CE2-F6BEF39DFF13}"/>
            </c:ext>
          </c:extLst>
        </c:ser>
        <c:ser>
          <c:idx val="1"/>
          <c:order val="1"/>
          <c:tx>
            <c:strRef>
              <c:f>Sheet1!$A$6</c:f>
              <c:strCache>
                <c:ptCount val="1"/>
                <c:pt idx="0">
                  <c:v>Random Write(IOPS)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"/>
                  <c:y val="-7.8850202620186084E-5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605-6642-8CE2-F6BEF39DFF1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zh-TW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Sheet1!$B$4:$D$4</c:f>
              <c:strCache>
                <c:ptCount val="3"/>
                <c:pt idx="0">
                  <c:v>NVMe PCIe Gen3 x 2</c:v>
                </c:pt>
                <c:pt idx="1">
                  <c:v>SATA 6Gb/s SSD</c:v>
                </c:pt>
                <c:pt idx="2">
                  <c:v>SATA 6Gb/s HDD</c:v>
                </c:pt>
              </c:strCache>
            </c:strRef>
          </c:cat>
          <c:val>
            <c:numRef>
              <c:f>Sheet1!$B$6:$D$6</c:f>
              <c:numCache>
                <c:formatCode>General</c:formatCode>
                <c:ptCount val="3"/>
                <c:pt idx="0">
                  <c:v>145000</c:v>
                </c:pt>
                <c:pt idx="1">
                  <c:v>8500</c:v>
                </c:pt>
                <c:pt idx="2">
                  <c:v>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605-6642-8CE2-F6BEF39DFF1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70597120"/>
        <c:axId val="270639872"/>
      </c:barChart>
      <c:catAx>
        <c:axId val="2705971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zh-TW"/>
          </a:p>
        </c:txPr>
        <c:crossAx val="270639872"/>
        <c:crosses val="autoZero"/>
        <c:auto val="1"/>
        <c:lblAlgn val="ctr"/>
        <c:lblOffset val="100"/>
        <c:noMultiLvlLbl val="0"/>
      </c:catAx>
      <c:valAx>
        <c:axId val="2706398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zh-TW"/>
          </a:p>
        </c:txPr>
        <c:crossAx val="2705971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zh-TW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zh-TW"/>
          </a:p>
        </c:txPr>
      </c:legendEntry>
      <c:layout>
        <c:manualLayout>
          <c:xMode val="edge"/>
          <c:yMode val="edge"/>
          <c:x val="5.1821976453699549E-2"/>
          <c:y val="0.89477883828778304"/>
          <c:w val="0.89354184310889861"/>
          <c:h val="6.653032411158482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TW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TW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1200" b="1" i="0" u="none" strike="noStrike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en-US" sz="1200" b="1" dirty="0" err="1">
                <a:solidFill>
                  <a:schemeClr val="bg1"/>
                </a:solidFill>
              </a:rPr>
              <a:t>NVMe</a:t>
            </a:r>
            <a:r>
              <a:rPr lang="en-US" sz="1200" b="1" baseline="0" dirty="0">
                <a:solidFill>
                  <a:schemeClr val="bg1"/>
                </a:solidFill>
              </a:rPr>
              <a:t> SSD/SATA SSD/HDD</a:t>
            </a:r>
            <a:r>
              <a:rPr lang="en-US" sz="1200" b="1" baseline="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Performance</a:t>
            </a:r>
            <a:endParaRPr lang="en-US" sz="12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c:rich>
      </c:tx>
      <c:layout>
        <c:manualLayout>
          <c:xMode val="edge"/>
          <c:yMode val="edge"/>
          <c:x val="0.27478649915305325"/>
          <c:y val="2.9167669301723184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1200" b="1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zh-TW"/>
        </a:p>
      </c:txPr>
    </c:title>
    <c:autoTitleDeleted val="0"/>
    <c:plotArea>
      <c:layout>
        <c:manualLayout>
          <c:layoutTarget val="inner"/>
          <c:xMode val="edge"/>
          <c:yMode val="edge"/>
          <c:x val="0.11117991922336243"/>
          <c:y val="0.17016373956719813"/>
          <c:w val="0.88882008077663732"/>
          <c:h val="0.6102190922511397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循序讀取(MB/s)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1.222956531117504E-2"/>
                  <c:y val="1.916795799693839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972-F149-B401-6B3EE00A9750}"/>
                </c:ext>
              </c:extLst>
            </c:dLbl>
            <c:dLbl>
              <c:idx val="1"/>
              <c:layout>
                <c:manualLayout>
                  <c:x val="-7.4735369107819581E-17"/>
                  <c:y val="-7.697975099172048E-5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6972-F149-B401-6B3EE00A9750}"/>
                </c:ext>
              </c:extLst>
            </c:dLbl>
            <c:dLbl>
              <c:idx val="2"/>
              <c:layout>
                <c:manualLayout>
                  <c:x val="4.0765217703916815E-3"/>
                  <c:y val="1.477829377109555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6972-F149-B401-6B3EE00A975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zh-TW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Sheet1!$B$1:$D$1</c:f>
              <c:strCache>
                <c:ptCount val="3"/>
                <c:pt idx="0">
                  <c:v>NVMe PCIe Gen3 x 2</c:v>
                </c:pt>
                <c:pt idx="1">
                  <c:v>SATA 6Gb/s SSD</c:v>
                </c:pt>
                <c:pt idx="2">
                  <c:v>SATA 6Gb/s HDD</c:v>
                </c:pt>
              </c:strCache>
            </c:strRef>
          </c:cat>
          <c:val>
            <c:numRef>
              <c:f>Sheet1!$B$2:$D$2</c:f>
              <c:numCache>
                <c:formatCode>General</c:formatCode>
                <c:ptCount val="3"/>
                <c:pt idx="0">
                  <c:v>1450</c:v>
                </c:pt>
                <c:pt idx="1">
                  <c:v>550</c:v>
                </c:pt>
                <c:pt idx="2">
                  <c:v>180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972-F149-B401-6B3EE00A9750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循序寫入(MB/s)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8.1530435407833959E-3"/>
                  <c:y val="1.5318970447352375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972-F149-B401-6B3EE00A9750}"/>
                </c:ext>
              </c:extLst>
            </c:dLbl>
            <c:dLbl>
              <c:idx val="1"/>
              <c:layout>
                <c:manualLayout>
                  <c:x val="4.076521770391606E-3"/>
                  <c:y val="-7.6979750991790994E-5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972-F149-B401-6B3EE00A9750}"/>
                </c:ext>
              </c:extLst>
            </c:dLbl>
            <c:dLbl>
              <c:idx val="2"/>
              <c:layout>
                <c:manualLayout>
                  <c:x val="0"/>
                  <c:y val="1.477829377109555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972-F149-B401-6B3EE00A975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zh-TW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Sheet1!$B$1:$D$1</c:f>
              <c:strCache>
                <c:ptCount val="3"/>
                <c:pt idx="0">
                  <c:v>NVMe PCIe Gen3 x 2</c:v>
                </c:pt>
                <c:pt idx="1">
                  <c:v>SATA 6Gb/s SSD</c:v>
                </c:pt>
                <c:pt idx="2">
                  <c:v>SATA 6Gb/s HDD</c:v>
                </c:pt>
              </c:strCache>
            </c:strRef>
          </c:cat>
          <c:val>
            <c:numRef>
              <c:f>Sheet1!$B$3:$D$3</c:f>
              <c:numCache>
                <c:formatCode>General</c:formatCode>
                <c:ptCount val="3"/>
                <c:pt idx="0">
                  <c:v>640</c:v>
                </c:pt>
                <c:pt idx="1">
                  <c:v>450</c:v>
                </c:pt>
                <c:pt idx="2">
                  <c:v>180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972-F149-B401-6B3EE00A975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70715520"/>
        <c:axId val="270827904"/>
      </c:barChart>
      <c:catAx>
        <c:axId val="2707155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zh-TW"/>
          </a:p>
        </c:txPr>
        <c:crossAx val="270827904"/>
        <c:crosses val="autoZero"/>
        <c:auto val="1"/>
        <c:lblAlgn val="ctr"/>
        <c:lblOffset val="100"/>
        <c:noMultiLvlLbl val="0"/>
      </c:catAx>
      <c:valAx>
        <c:axId val="2708279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zh-TW"/>
          </a:p>
        </c:txPr>
        <c:crossAx val="2707155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TW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10GbE Performance (MB/s)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zh-TW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寫入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zh-TW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Sheet1!$B$1:$D$1</c:f>
              <c:strCache>
                <c:ptCount val="3"/>
                <c:pt idx="0">
                  <c:v>iSCSI</c:v>
                </c:pt>
                <c:pt idx="1">
                  <c:v>SAMBA</c:v>
                </c:pt>
                <c:pt idx="2">
                  <c:v>Windows</c:v>
                </c:pt>
              </c:strCache>
            </c:strRef>
          </c:cat>
          <c:val>
            <c:numRef>
              <c:f>Sheet1!$B$2:$D$2</c:f>
              <c:numCache>
                <c:formatCode>General</c:formatCode>
                <c:ptCount val="3"/>
                <c:pt idx="0" formatCode="#,##0">
                  <c:v>1172</c:v>
                </c:pt>
                <c:pt idx="1">
                  <c:v>1167</c:v>
                </c:pt>
                <c:pt idx="2">
                  <c:v>1148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AF8-4242-AA42-69373FA57A72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讀取</c:v>
                </c:pt>
              </c:strCache>
            </c:strRef>
          </c:tx>
          <c:spPr>
            <a:solidFill>
              <a:schemeClr val="accent2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zh-TW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Sheet1!$B$1:$D$1</c:f>
              <c:strCache>
                <c:ptCount val="3"/>
                <c:pt idx="0">
                  <c:v>iSCSI</c:v>
                </c:pt>
                <c:pt idx="1">
                  <c:v>SAMBA</c:v>
                </c:pt>
                <c:pt idx="2">
                  <c:v>Windows</c:v>
                </c:pt>
              </c:strCache>
            </c:strRef>
          </c:cat>
          <c:val>
            <c:numRef>
              <c:f>Sheet1!$B$3:$D$3</c:f>
              <c:numCache>
                <c:formatCode>General</c:formatCode>
                <c:ptCount val="3"/>
                <c:pt idx="0">
                  <c:v>1180</c:v>
                </c:pt>
                <c:pt idx="1">
                  <c:v>1179</c:v>
                </c:pt>
                <c:pt idx="2">
                  <c:v>1150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AF8-4242-AA42-69373FA57A7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270899840"/>
        <c:axId val="270905728"/>
      </c:barChart>
      <c:catAx>
        <c:axId val="2708998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zh-TW"/>
          </a:p>
        </c:txPr>
        <c:crossAx val="270905728"/>
        <c:crosses val="autoZero"/>
        <c:auto val="1"/>
        <c:lblAlgn val="ctr"/>
        <c:lblOffset val="100"/>
        <c:noMultiLvlLbl val="0"/>
      </c:catAx>
      <c:valAx>
        <c:axId val="270905728"/>
        <c:scaling>
          <c:orientation val="minMax"/>
          <c:max val="1180"/>
          <c:min val="1000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crossAx val="2708998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>
      <a:outerShdw blurRad="50800" dist="38100" dir="2700000" algn="tl" rotWithShape="0">
        <a:prstClr val="black">
          <a:alpha val="40000"/>
        </a:prstClr>
      </a:outerShdw>
    </a:effectLst>
  </c:spPr>
  <c:txPr>
    <a:bodyPr/>
    <a:lstStyle/>
    <a:p>
      <a:pPr>
        <a:defRPr/>
      </a:pPr>
      <a:endParaRPr lang="zh-TW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spreadsheets/d/1SkCe0F-8n8vc7DsaYI56qIkJjZAPN9wxM_pGDicz2JU/edit#gid=0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修改筆記</a:t>
            </a:r>
            <a:r>
              <a:rPr lang="en-US" altLang="zh-TW" dirty="0"/>
              <a:t>:</a:t>
            </a:r>
            <a:r>
              <a:rPr lang="zh-TW" altLang="en-US" dirty="0"/>
              <a:t> 中英文字間加上空格</a:t>
            </a:r>
          </a:p>
        </p:txBody>
      </p:sp>
    </p:spTree>
    <p:extLst>
      <p:ext uri="{BB962C8B-B14F-4D97-AF65-F5344CB8AC3E}">
        <p14:creationId xmlns:p14="http://schemas.microsoft.com/office/powerpoint/2010/main" val="40214198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Shape 725"/>
          <p:cNvSpPr txBox="1"/>
          <p:nvPr/>
        </p:nvSpPr>
        <p:spPr>
          <a:xfrm>
            <a:off x="3887788" y="8689975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5"/>
              <a:buFont typeface="Calibri"/>
              <a:buNone/>
            </a:pPr>
            <a:fld id="{00000000-1234-1234-1234-123412341234}" type="slidenum">
              <a:rPr lang="en-US" altLang="zh-TW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5"/>
                <a:buFont typeface="Calibri"/>
                <a:buNone/>
              </a:pPr>
              <a:t>11</a:t>
            </a:fld>
            <a:endParaRPr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6" name="Shape 72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727" name="Shape 727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rPr lang="zh-TW" alt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修改筆記</a:t>
            </a:r>
            <a:r>
              <a:rPr lang="en-US" altLang="zh-TW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r>
              <a:rPr lang="zh-TW" altLang="en-US" sz="1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中英文數字間加上空格</a:t>
            </a:r>
            <a:b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4-bay (2GB):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Apacer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6-bay (4GB): Kingston/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Apacer</a:t>
            </a:r>
            <a:endParaRPr lang="en-US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8-bay (8GB): Kingston/ Transcend</a:t>
            </a: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569307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修改筆記</a:t>
            </a:r>
            <a:r>
              <a:rPr lang="en-US" altLang="zh-TW" dirty="0"/>
              <a:t>:</a:t>
            </a:r>
            <a:r>
              <a:rPr lang="zh-TW" altLang="en-US" dirty="0"/>
              <a:t> </a:t>
            </a:r>
            <a:r>
              <a:rPr lang="it-IT" sz="11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10GBASE</a:t>
            </a:r>
            <a:r>
              <a:rPr lang="it-IT" sz="11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lang="it-IT" sz="11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</a:t>
            </a:r>
            <a:endParaRPr lang="en-US" dirty="0"/>
          </a:p>
          <a:p>
            <a:r>
              <a:rPr lang="en-US" dirty="0">
                <a:hlinkClick r:id="rId3"/>
              </a:rPr>
              <a:t>https://docs.google.com/spreadsheets/d/1SkCe0F-8n8vc7DsaYI56qIkJjZAPN9wxM_pGDicz2JU/edit#gid=0</a:t>
            </a:r>
          </a:p>
          <a:p>
            <a:pPr marL="158750" indent="0">
              <a:buNone/>
            </a:pPr>
            <a:r>
              <a:rPr lang="en-US" dirty="0"/>
              <a:t>David:</a:t>
            </a:r>
          </a:p>
          <a:p>
            <a:pPr marL="158750" indent="0">
              <a:buNone/>
            </a:pPr>
            <a:r>
              <a:rPr lang="en-US" dirty="0"/>
              <a:t>Write, Read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67117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Shape 318"/>
          <p:cNvSpPr txBox="1"/>
          <p:nvPr/>
        </p:nvSpPr>
        <p:spPr>
          <a:xfrm>
            <a:off x="3887788" y="8689976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5"/>
              <a:buFont typeface="Calibri"/>
              <a:buNone/>
            </a:pPr>
            <a:fld id="{00000000-1234-1234-1234-123412341234}" type="slidenum">
              <a:rPr lang="en-US" altLang="zh-TW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5"/>
                <a:buFont typeface="Calibri"/>
                <a:buNone/>
              </a:pPr>
              <a:t>14</a:t>
            </a:fld>
            <a:endParaRPr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9" name="Shape 31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20" name="Shape 320"/>
          <p:cNvSpPr txBox="1">
            <a:spLocks noGrp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630969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David: Coming Soon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4114325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修改筆記</a:t>
            </a:r>
            <a:r>
              <a:rPr lang="en-US" altLang="zh-TW" dirty="0"/>
              <a:t>:</a:t>
            </a:r>
            <a:r>
              <a:rPr lang="zh-TW" altLang="en-US" dirty="0"/>
              <a:t> 交換器</a:t>
            </a:r>
            <a:r>
              <a:rPr lang="en-US" altLang="zh-TW" dirty="0"/>
              <a:t>;</a:t>
            </a:r>
            <a:r>
              <a:rPr lang="zh-TW" altLang="en-US" dirty="0"/>
              <a:t> 中英文數字間加空格</a:t>
            </a:r>
          </a:p>
        </p:txBody>
      </p:sp>
    </p:spTree>
    <p:extLst>
      <p:ext uri="{BB962C8B-B14F-4D97-AF65-F5344CB8AC3E}">
        <p14:creationId xmlns:p14="http://schemas.microsoft.com/office/powerpoint/2010/main" val="31354049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修改筆記</a:t>
            </a:r>
            <a:r>
              <a:rPr lang="en-US" altLang="zh-TW" dirty="0"/>
              <a:t>:</a:t>
            </a:r>
            <a:r>
              <a:rPr lang="zh-TW" altLang="en-US" dirty="0"/>
              <a:t>中英文數字間加空格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修改筆記</a:t>
            </a:r>
            <a:r>
              <a:rPr lang="en-US" altLang="zh-TW" dirty="0"/>
              <a:t>:</a:t>
            </a:r>
            <a:r>
              <a:rPr kumimoji="1" lang="zh-TW" altLang="en-US" sz="1100" dirty="0"/>
              <a:t>利用 </a:t>
            </a:r>
            <a:r>
              <a:rPr kumimoji="1" lang="en" altLang="zh-TW" sz="1100" dirty="0">
                <a:latin typeface="Arial" panose="020B0604020202020204" pitchFamily="34" charset="0"/>
                <a:cs typeface="Arial" panose="020B0604020202020204" pitchFamily="34" charset="0"/>
              </a:rPr>
              <a:t>QM2</a:t>
            </a:r>
            <a:r>
              <a:rPr kumimoji="1" lang="en" altLang="zh-TW" sz="1100" dirty="0"/>
              <a:t> </a:t>
            </a:r>
            <a:r>
              <a:rPr kumimoji="1" lang="zh-TW" altLang="en-US" sz="1100" dirty="0"/>
              <a:t>卡擴展 </a:t>
            </a:r>
            <a:r>
              <a:rPr kumimoji="1" lang="en-US" altLang="zh-TW" sz="1100" dirty="0" err="1">
                <a:latin typeface="Arial" panose="020B0604020202020204" pitchFamily="34" charset="0"/>
                <a:cs typeface="Arial" panose="020B0604020202020204" pitchFamily="34" charset="0"/>
              </a:rPr>
              <a:t>NVMe</a:t>
            </a:r>
            <a:r>
              <a:rPr kumimoji="1" lang="en-US" altLang="zh-TW" sz="1100" dirty="0">
                <a:latin typeface="Arial" panose="020B0604020202020204" pitchFamily="34" charset="0"/>
                <a:cs typeface="Arial" panose="020B0604020202020204" pitchFamily="34" charset="0"/>
              </a:rPr>
              <a:t> SSD</a:t>
            </a:r>
            <a:r>
              <a:rPr kumimoji="1" lang="zh-TW" alt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應用</a:t>
            </a:r>
            <a:r>
              <a:rPr kumimoji="1" lang="en-US" altLang="zh-TW" sz="11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kumimoji="1" lang="zh-TW" altLang="en-US" sz="1100" dirty="0">
                <a:latin typeface="Arial" panose="020B0604020202020204" pitchFamily="34" charset="0"/>
                <a:cs typeface="Arial" panose="020B0604020202020204" pitchFamily="34" charset="0"/>
              </a:rPr>
              <a:t>中英文數字間加空格</a:t>
            </a:r>
            <a:endParaRPr kumimoji="1" lang="en-US" altLang="zh-TW" sz="11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58750" indent="0">
              <a:buNone/>
            </a:pPr>
            <a:r>
              <a:rPr kumimoji="1" lang="en-US" altLang="zh-TW" sz="1100" b="0" dirty="0">
                <a:latin typeface="Arial" panose="020B0604020202020204" pitchFamily="34" charset="0"/>
                <a:cs typeface="Arial" panose="020B0604020202020204" pitchFamily="34" charset="0"/>
              </a:rPr>
              <a:t>David:</a:t>
            </a:r>
            <a:endParaRPr lang="en-US" altLang="zh-TW" b="1" dirty="0"/>
          </a:p>
          <a:p>
            <a:pPr marL="158750" indent="0">
              <a:buNone/>
            </a:pPr>
            <a:r>
              <a:rPr lang="zh-TW" b="1" dirty="0"/>
              <a:t>Without changing existing configurations</a:t>
            </a:r>
            <a:endParaRPr lang="zh-TW" altLang="en-US" dirty="0"/>
          </a:p>
          <a:p>
            <a:endParaRPr lang="zh-TW" altLang="en-U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修改筆記</a:t>
            </a:r>
            <a:r>
              <a:rPr lang="en-US" altLang="zh-TW" dirty="0"/>
              <a:t>:</a:t>
            </a:r>
            <a:r>
              <a:rPr lang="zh-TW" altLang="en-US" dirty="0"/>
              <a:t> </a:t>
            </a:r>
            <a:r>
              <a:rPr lang="en-US" altLang="zh-TW" sz="1100" b="1" i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SSD</a:t>
            </a:r>
            <a:r>
              <a:rPr lang="zh-TW" altLang="en-US" sz="1100" b="1" i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外掛預留空間配置</a:t>
            </a:r>
            <a:endParaRPr lang="zh-TW" alt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en-US" altLang="zh-TW">
                <a:latin typeface="Calibri"/>
                <a:cs typeface="Calibri"/>
              </a:rPr>
              <a:t>Valid Data</a:t>
            </a:r>
          </a:p>
          <a:p>
            <a:pPr>
              <a:buNone/>
            </a:pPr>
            <a:r>
              <a:rPr lang="en-US" altLang="zh-TW">
                <a:latin typeface="Calibri"/>
                <a:cs typeface="Calibri"/>
              </a:rPr>
              <a:t>Invalid Data</a:t>
            </a:r>
            <a:endParaRPr lang="en-US" altLang="zh-TW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6725370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修改筆記</a:t>
            </a:r>
            <a:r>
              <a:rPr lang="en-US" altLang="zh-TW" dirty="0"/>
              <a:t>:</a:t>
            </a:r>
            <a:r>
              <a:rPr lang="zh-TW" altLang="en-US" dirty="0"/>
              <a:t> 中英文間加空格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15635823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修改筆記</a:t>
            </a:r>
            <a:r>
              <a:rPr lang="en-US" altLang="zh-TW" dirty="0"/>
              <a:t>:</a:t>
            </a:r>
            <a:r>
              <a:rPr lang="zh-TW" altLang="en-US" sz="1100" dirty="0">
                <a:latin typeface="Microsoft JhengHei"/>
                <a:ea typeface="Microsoft JhengHei"/>
                <a:cs typeface="Microsoft JhengHei"/>
                <a:sym typeface="Microsoft JhengHei"/>
              </a:rPr>
              <a:t>導入唯寫快取 </a:t>
            </a:r>
            <a:r>
              <a:rPr lang="en-US" altLang="zh-TW" sz="1100" dirty="0"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(Write-Only)</a:t>
            </a:r>
            <a:r>
              <a:rPr lang="zh-TW" altLang="en-US" sz="1100" dirty="0"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，</a:t>
            </a:r>
            <a:r>
              <a:rPr lang="zh-TW" altLang="en-US" sz="1100" dirty="0">
                <a:latin typeface="Microsoft JhengHei"/>
                <a:ea typeface="Microsoft JhengHei"/>
                <a:cs typeface="Microsoft JhengHei"/>
                <a:sym typeface="Microsoft JhengHei"/>
              </a:rPr>
              <a:t>有效提高 </a:t>
            </a:r>
            <a:r>
              <a:rPr lang="en-US" altLang="zh-TW" sz="1100" dirty="0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SSD</a:t>
            </a:r>
            <a:br>
              <a:rPr lang="en-US" altLang="zh-TW" sz="1100" dirty="0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</a:br>
            <a:r>
              <a:rPr lang="en-US" altLang="zh-TW" sz="1100" dirty="0" err="1">
                <a:latin typeface="Microsoft JhengHei"/>
                <a:ea typeface="Microsoft JhengHei"/>
                <a:cs typeface="Microsoft JhengHei"/>
              </a:rPr>
              <a:t>應用</a:t>
            </a:r>
            <a:r>
              <a:rPr lang="zh-TW" altLang="en-US" sz="1100" dirty="0">
                <a:latin typeface="Microsoft JhengHei"/>
                <a:ea typeface="Microsoft JhengHei"/>
                <a:cs typeface="Microsoft JhengHei"/>
              </a:rPr>
              <a:t>的性價比</a:t>
            </a:r>
            <a:endParaRPr lang="zh-TW" altLang="en-US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457200" marR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  <a:tabLst/>
              <a:defRPr/>
            </a:pPr>
            <a:r>
              <a:rPr lang="zh-TW" altLang="en-US" dirty="0"/>
              <a:t>修改筆記</a:t>
            </a:r>
            <a:r>
              <a:rPr lang="en-US" altLang="zh-TW" dirty="0"/>
              <a:t>:</a:t>
            </a:r>
            <a:r>
              <a:rPr lang="zh-TW" altLang="en-US" dirty="0"/>
              <a:t> 中英文字間加上空格</a:t>
            </a:r>
            <a:r>
              <a:rPr lang="en-US" altLang="zh-TW" dirty="0"/>
              <a:t>;</a:t>
            </a:r>
            <a:r>
              <a:rPr lang="en-US" altLang="zh-TW" baseline="0" dirty="0"/>
              <a:t> </a:t>
            </a:r>
            <a:r>
              <a:rPr lang="en-US" sz="11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Pentium </a:t>
            </a:r>
            <a:r>
              <a:rPr lang="zh-TW" altLang="en-US" sz="11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後面加上</a:t>
            </a:r>
            <a:r>
              <a:rPr lang="en-US" sz="11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Gold</a:t>
            </a:r>
            <a:endParaRPr lang="zh-TW" alt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r>
              <a:rPr lang="zh-TW" altLang="en-US" dirty="0"/>
              <a:t>修改筆記</a:t>
            </a:r>
            <a:r>
              <a:rPr lang="en-US" altLang="zh-TW" dirty="0"/>
              <a:t>:</a:t>
            </a:r>
            <a:r>
              <a:rPr lang="zh-TW" altLang="en-US" dirty="0"/>
              <a:t> </a:t>
            </a:r>
            <a:r>
              <a:rPr lang="en-US" altLang="zh-TW" dirty="0"/>
              <a:t>“</a:t>
            </a:r>
            <a:r>
              <a:rPr lang="zh-TW" altLang="en-US" dirty="0"/>
              <a:t>加快</a:t>
            </a:r>
            <a:r>
              <a:rPr lang="en-US" altLang="zh-TW" dirty="0"/>
              <a:t>”</a:t>
            </a:r>
            <a:r>
              <a:rPr lang="zh-TW" altLang="en-US" dirty="0"/>
              <a:t>改成 </a:t>
            </a:r>
            <a:r>
              <a:rPr lang="en-US" altLang="zh-TW" dirty="0"/>
              <a:t>“</a:t>
            </a:r>
            <a:r>
              <a:rPr lang="zh-TW" altLang="en-US" dirty="0"/>
              <a:t>提升</a:t>
            </a:r>
            <a:r>
              <a:rPr lang="en-US" altLang="zh-TW" dirty="0"/>
              <a:t>”; </a:t>
            </a:r>
            <a:r>
              <a:rPr lang="zh-TW" altLang="en-US" dirty="0"/>
              <a:t>中英文字間加</a:t>
            </a:r>
            <a:r>
              <a:rPr lang="zh-TW" altLang="en-US" b="0" dirty="0"/>
              <a:t>空格</a:t>
            </a:r>
            <a:r>
              <a:rPr lang="en-US" altLang="zh-TW" b="0" dirty="0"/>
              <a:t>;</a:t>
            </a:r>
            <a:r>
              <a:rPr lang="zh-TW" altLang="en-US" sz="1100" b="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優質串流</a:t>
            </a:r>
          </a:p>
          <a:p>
            <a:pPr>
              <a:buNone/>
            </a:pPr>
            <a:br>
              <a:rPr lang="en-US" altLang="zh-TW" dirty="0"/>
            </a:br>
            <a:r>
              <a:rPr lang="zh-TW" dirty="0"/>
              <a:t>適用於 Intel® 通路夥伴的第 8 代 Intel® Core™ 處理器</a:t>
            </a:r>
          </a:p>
          <a:p>
            <a:pPr>
              <a:buNone/>
            </a:pPr>
            <a:endParaRPr lang="en-US" altLang="zh-TW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520278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修改筆記</a:t>
            </a:r>
            <a:r>
              <a:rPr lang="en-US" altLang="zh-TW" dirty="0"/>
              <a:t>:</a:t>
            </a:r>
            <a:r>
              <a:rPr lang="zh-TW" altLang="en-US" dirty="0"/>
              <a:t> </a:t>
            </a:r>
            <a:r>
              <a:rPr lang="en-US" altLang="zh-TW" dirty="0"/>
              <a:t>TVS-472XT</a:t>
            </a:r>
            <a:r>
              <a:rPr lang="en-US" altLang="zh-TW" baseline="0" dirty="0"/>
              <a:t> ; TVS-672XT</a:t>
            </a:r>
            <a:endParaRPr lang="zh-TW" alt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457200" marR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  <a:tabLst/>
              <a:defRPr/>
            </a:pPr>
            <a:r>
              <a:rPr lang="zh-TW" altLang="en-US" dirty="0"/>
              <a:t>修改筆記</a:t>
            </a:r>
            <a:r>
              <a:rPr lang="en-US" altLang="zh-TW" dirty="0"/>
              <a:t>:</a:t>
            </a:r>
            <a:r>
              <a:rPr lang="zh-TW" altLang="en-US" dirty="0"/>
              <a:t> </a:t>
            </a:r>
            <a:r>
              <a:rPr lang="en-US" altLang="zh-TW" dirty="0"/>
              <a:t>TVS-472XT</a:t>
            </a:r>
            <a:r>
              <a:rPr lang="en-US" altLang="zh-TW" baseline="0" dirty="0"/>
              <a:t> ; TVS-672XT; </a:t>
            </a:r>
            <a:r>
              <a:rPr lang="en-US" altLang="en-US" sz="1100" b="1" dirty="0" err="1">
                <a:solidFill>
                  <a:srgbClr val="005EA4"/>
                </a:solidFill>
                <a:latin typeface="微軟正黑體" pitchFamily="34" charset="-120"/>
                <a:ea typeface="微軟正黑體" pitchFamily="34" charset="-120"/>
                <a:cs typeface="Arial" panose="020B0604020202020204" pitchFamily="34" charset="0"/>
              </a:rPr>
              <a:t>PCIe</a:t>
            </a:r>
            <a:r>
              <a:rPr lang="en-US" altLang="en-US" sz="1100" b="1" dirty="0">
                <a:solidFill>
                  <a:srgbClr val="005EA4"/>
                </a:solidFill>
                <a:latin typeface="微軟正黑體" pitchFamily="34" charset="-120"/>
                <a:ea typeface="微軟正黑體" pitchFamily="34" charset="-120"/>
                <a:cs typeface="Arial" panose="020B0604020202020204" pitchFamily="34" charset="0"/>
              </a:rPr>
              <a:t>;</a:t>
            </a:r>
            <a:r>
              <a:rPr lang="en-US" altLang="en-US" sz="1100" b="1" baseline="0" dirty="0">
                <a:solidFill>
                  <a:srgbClr val="005EA4"/>
                </a:solidFill>
                <a:latin typeface="微軟正黑體" pitchFamily="34" charset="-120"/>
                <a:ea typeface="微軟正黑體" pitchFamily="34" charset="-120"/>
                <a:cs typeface="Arial" panose="020B0604020202020204" pitchFamily="34" charset="0"/>
              </a:rPr>
              <a:t> </a:t>
            </a:r>
            <a:r>
              <a:rPr lang="en-US" altLang="zh-TW" sz="1100" b="1" dirty="0">
                <a:solidFill>
                  <a:srgbClr val="005EA4"/>
                </a:solidFill>
                <a:latin typeface="微軟正黑體" pitchFamily="34" charset="-120"/>
                <a:ea typeface="微軟正黑體" pitchFamily="34" charset="-120"/>
                <a:cs typeface="Arial" panose="020B0604020202020204" pitchFamily="34" charset="0"/>
              </a:rPr>
              <a:t>10</a:t>
            </a:r>
            <a:r>
              <a:rPr lang="en-US" altLang="en-US" sz="1100" b="1" dirty="0">
                <a:solidFill>
                  <a:srgbClr val="005EA4"/>
                </a:solidFill>
                <a:latin typeface="微軟正黑體" pitchFamily="34" charset="-120"/>
                <a:ea typeface="微軟正黑體" pitchFamily="34" charset="-120"/>
                <a:cs typeface="Arial" panose="020B0604020202020204" pitchFamily="34" charset="0"/>
              </a:rPr>
              <a:t>GBESE-T;</a:t>
            </a:r>
            <a:r>
              <a:rPr lang="en-US" altLang="en-US" sz="1100" b="1" baseline="0" dirty="0">
                <a:solidFill>
                  <a:srgbClr val="005EA4"/>
                </a:solidFill>
                <a:latin typeface="微軟正黑體" pitchFamily="34" charset="-120"/>
                <a:ea typeface="微軟正黑體" pitchFamily="34" charset="-120"/>
                <a:cs typeface="Arial" panose="020B0604020202020204" pitchFamily="34" charset="0"/>
              </a:rPr>
              <a:t> </a:t>
            </a:r>
            <a:r>
              <a:rPr lang="en-US" altLang="en-US" sz="1100" b="1" dirty="0">
                <a:latin typeface="微軟正黑體" pitchFamily="34" charset="-120"/>
                <a:ea typeface="微軟正黑體" pitchFamily="34" charset="-120"/>
                <a:cs typeface="Arial" panose="020B0604020202020204" pitchFamily="34" charset="0"/>
              </a:rPr>
              <a:t>Gigabit </a:t>
            </a:r>
            <a:endParaRPr lang="zh-TW" altLang="en-US" dirty="0"/>
          </a:p>
          <a:p>
            <a:pPr>
              <a:buNone/>
            </a:pPr>
            <a:endParaRPr lang="zh-TW" alt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Shape 725"/>
          <p:cNvSpPr txBox="1"/>
          <p:nvPr/>
        </p:nvSpPr>
        <p:spPr>
          <a:xfrm>
            <a:off x="3887788" y="8689975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5"/>
              <a:buFont typeface="Calibri"/>
              <a:buNone/>
            </a:pPr>
            <a:fld id="{00000000-1234-1234-1234-123412341234}" type="slidenum">
              <a:rPr lang="en-US" altLang="zh-TW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5"/>
                <a:buFont typeface="Calibri"/>
                <a:buNone/>
              </a:pPr>
              <a:t>8</a:t>
            </a:fld>
            <a:endParaRPr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6" name="Shape 72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727" name="Shape 727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rPr lang="zh-TW" alt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修改筆記</a:t>
            </a:r>
            <a:r>
              <a:rPr lang="en-US" altLang="zh-TW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r>
              <a:rPr lang="zh-TW" altLang="en-US" sz="1200" dirty="0">
                <a:latin typeface="Microsoft JhengHei"/>
                <a:ea typeface="Microsoft JhengHei"/>
              </a:rPr>
              <a:t>直接輸出 HDMI 4K@60Hz 影片</a:t>
            </a: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974101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修改筆記</a:t>
            </a:r>
            <a:r>
              <a:rPr lang="en-US" altLang="zh-TW" dirty="0"/>
              <a:t>:</a:t>
            </a:r>
            <a:r>
              <a:rPr lang="zh-TW" altLang="en-US" dirty="0"/>
              <a:t> 中英文數字間加空格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Shape 318"/>
          <p:cNvSpPr txBox="1"/>
          <p:nvPr/>
        </p:nvSpPr>
        <p:spPr>
          <a:xfrm>
            <a:off x="3887788" y="8689976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5"/>
              <a:buFont typeface="Calibri"/>
              <a:buNone/>
            </a:pPr>
            <a:fld id="{00000000-1234-1234-1234-123412341234}" type="slidenum">
              <a:rPr lang="en-US" altLang="zh-TW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5"/>
                <a:buFont typeface="Calibri"/>
                <a:buNone/>
              </a:pPr>
              <a:t>10</a:t>
            </a:fld>
            <a:endParaRPr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9" name="Shape 31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20" name="Shape 320"/>
          <p:cNvSpPr txBox="1">
            <a:spLocks noGrp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t" anchorCtr="0">
            <a:noAutofit/>
          </a:bodyPr>
          <a:lstStyle/>
          <a:p>
            <a:pPr marL="0" indent="0">
              <a:buFont typeface="Calibri"/>
              <a:buNone/>
            </a:pPr>
            <a:r>
              <a:rPr lang="en-US" altLang="zh-TW" sz="1200" dirty="0">
                <a:latin typeface="Calibri"/>
                <a:ea typeface="Calibri"/>
                <a:cs typeface="Calibri"/>
              </a:rPr>
              <a:t>David  Sequential Read(MB/s), Sequential Write (MB/s)</a:t>
            </a:r>
            <a:endParaRPr lang="zh-TW" altLang="en-US" sz="1200" dirty="0">
              <a:latin typeface="Calibri"/>
              <a:ea typeface="Calibri"/>
              <a:cs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61097" y="-171"/>
            <a:ext cx="9198597" cy="5183099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body" userDrawn="1">
  <p:cSld name="1_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電子用品, 螢幕擷取畫面, 顯示, 監視器 的圖片&#10;&#10;描述是以高可信度產生">
            <a:extLst>
              <a:ext uri="{FF2B5EF4-FFF2-40B4-BE49-F238E27FC236}">
                <a16:creationId xmlns:a16="http://schemas.microsoft.com/office/drawing/2014/main" id="{72B23EA4-467B-4970-963B-E241A219EA5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7" name="Shape 17"/>
          <p:cNvSpPr txBox="1">
            <a:spLocks noGrp="1"/>
          </p:cNvSpPr>
          <p:nvPr>
            <p:ph type="body" idx="1"/>
          </p:nvPr>
        </p:nvSpPr>
        <p:spPr>
          <a:xfrm>
            <a:off x="428596" y="1017973"/>
            <a:ext cx="8286808" cy="3429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Tx/>
              <a:buNone/>
              <a:defRPr sz="2000" b="1" i="0" u="none" strike="noStrike" cap="none">
                <a:solidFill>
                  <a:srgbClr val="916409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457200" y="53566"/>
            <a:ext cx="8229600" cy="857250"/>
          </a:xfrm>
        </p:spPr>
        <p:txBody>
          <a:bodyPr>
            <a:normAutofit/>
          </a:bodyPr>
          <a:lstStyle>
            <a:lvl1pPr algn="l">
              <a:defRPr sz="3600"/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63569" y="-171"/>
            <a:ext cx="9198597" cy="5183099"/>
          </a:xfrm>
          <a:prstGeom prst="rect">
            <a:avLst/>
          </a:prstGeom>
          <a:noFill/>
        </p:spPr>
      </p:pic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563525" y="1112322"/>
            <a:ext cx="7772400" cy="1125140"/>
          </a:xfrm>
        </p:spPr>
        <p:txBody>
          <a:bodyPr anchor="ctr">
            <a:normAutofit/>
          </a:bodyPr>
          <a:lstStyle>
            <a:lvl1pPr marL="0" indent="0" algn="ctr">
              <a:buNone/>
              <a:defRPr sz="4000" b="0">
                <a:solidFill>
                  <a:srgbClr val="FFC0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63563" y="216"/>
            <a:ext cx="9203786" cy="5186022"/>
          </a:xfrm>
          <a:prstGeom prst="rect">
            <a:avLst/>
          </a:prstGeom>
          <a:noFill/>
        </p:spPr>
      </p:pic>
      <p:sp>
        <p:nvSpPr>
          <p:cNvPr id="4" name="副標題 16">
            <a:extLst>
              <a:ext uri="{FF2B5EF4-FFF2-40B4-BE49-F238E27FC236}">
                <a16:creationId xmlns:a16="http://schemas.microsoft.com/office/drawing/2014/main" id="{20C88229-0AB1-454D-8A64-FB1F14E705A6}"/>
              </a:ext>
            </a:extLst>
          </p:cNvPr>
          <p:cNvSpPr txBox="1">
            <a:spLocks/>
          </p:cNvSpPr>
          <p:nvPr userDrawn="1"/>
        </p:nvSpPr>
        <p:spPr>
          <a:xfrm>
            <a:off x="-63563" y="4910880"/>
            <a:ext cx="4002331" cy="31034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TW" sz="500" dirty="0">
                <a:solidFill>
                  <a:schemeClr val="bg1">
                    <a:lumMod val="95000"/>
                  </a:schemeClr>
                </a:solidFill>
              </a:rPr>
              <a:t>Copyright © 2018 QNAP Systems, Inc. All rights reserved. QNAP® and other names of QNAP Products are proprietary marks or registered trademarks of QNAP Systems, Inc. Other products and company names mentioned herein are trademarks of their respective holders.</a:t>
            </a:r>
            <a:endParaRPr lang="zh-TW" altLang="en-US" sz="5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36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964395"/>
            <a:ext cx="8229600" cy="3630227"/>
          </a:xfrm>
        </p:spPr>
        <p:txBody>
          <a:bodyPr/>
          <a:lstStyle>
            <a:lvl1pPr>
              <a:defRPr sz="2400" b="1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400" b="1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400" b="1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C6FC6AAE-832C-41E7-921A-271ED2EE3AD0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1" y="910816"/>
            <a:ext cx="3008313" cy="871538"/>
          </a:xfrm>
        </p:spPr>
        <p:txBody>
          <a:bodyPr anchor="t"/>
          <a:lstStyle>
            <a:lvl1pPr algn="l">
              <a:defRPr sz="2000" b="1">
                <a:solidFill>
                  <a:schemeClr val="tx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910817"/>
            <a:ext cx="5111750" cy="3696917"/>
          </a:xfrm>
        </p:spPr>
        <p:txBody>
          <a:bodyPr/>
          <a:lstStyle>
            <a:lvl1pPr>
              <a:defRPr sz="2800" b="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1" y="1875230"/>
            <a:ext cx="3008313" cy="271939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1125130"/>
            <a:ext cx="5486400" cy="242055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506"/>
            <a:ext cx="9144530" cy="5183999"/>
          </a:xfrm>
          <a:prstGeom prst="rect">
            <a:avLst/>
          </a:prstGeom>
          <a:noFill/>
        </p:spPr>
      </p:pic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53566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910817"/>
            <a:ext cx="8229600" cy="36838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5" r:id="rId2"/>
    <p:sldLayoutId id="2147483684" r:id="rId3"/>
    <p:sldLayoutId id="2147483674" r:id="rId4"/>
    <p:sldLayoutId id="2147483676" r:id="rId5"/>
    <p:sldLayoutId id="2147483677" r:id="rId6"/>
    <p:sldLayoutId id="2147483680" r:id="rId7"/>
    <p:sldLayoutId id="2147483681" r:id="rId8"/>
    <p:sldLayoutId id="2147483678" r:id="rId9"/>
    <p:sldLayoutId id="2147483685" r:id="rId10"/>
    <p:sldLayoutId id="2147483679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bg1"/>
          </a:solidFill>
          <a:latin typeface="微軟正黑體" pitchFamily="34" charset="-120"/>
          <a:ea typeface="微軟正黑體" pitchFamily="34" charset="-120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微軟正黑體" pitchFamily="34" charset="-120"/>
          <a:ea typeface="微軟正黑體" pitchFamily="34" charset="-120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微軟正黑體" pitchFamily="34" charset="-120"/>
          <a:ea typeface="微軟正黑體" pitchFamily="34" charset="-120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微軟正黑體" pitchFamily="34" charset="-120"/>
          <a:ea typeface="微軟正黑體" pitchFamily="34" charset="-120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微軟正黑體" pitchFamily="34" charset="-120"/>
          <a:ea typeface="微軟正黑體" pitchFamily="34" charset="-120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微軟正黑體" pitchFamily="34" charset="-120"/>
          <a:ea typeface="微軟正黑體" pitchFamily="34" charset="-12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chart" Target="../charts/chart2.xml"/><Relationship Id="rId5" Type="http://schemas.openxmlformats.org/officeDocument/2006/relationships/chart" Target="../charts/chart1.xml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6.png"/><Relationship Id="rId4" Type="http://schemas.openxmlformats.org/officeDocument/2006/relationships/chart" Target="../charts/char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1.sv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7" Type="http://schemas.openxmlformats.org/officeDocument/2006/relationships/image" Target="../media/image50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9.png"/><Relationship Id="rId5" Type="http://schemas.openxmlformats.org/officeDocument/2006/relationships/image" Target="../media/image48.jpeg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jpe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3.png"/><Relationship Id="rId3" Type="http://schemas.openxmlformats.org/officeDocument/2006/relationships/image" Target="../media/image64.tiff"/><Relationship Id="rId7" Type="http://schemas.openxmlformats.org/officeDocument/2006/relationships/image" Target="../media/image68.png"/><Relationship Id="rId12" Type="http://schemas.microsoft.com/office/2007/relationships/hdphoto" Target="../media/hdphoto2.wdp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7.jpeg"/><Relationship Id="rId11" Type="http://schemas.openxmlformats.org/officeDocument/2006/relationships/image" Target="../media/image72.png"/><Relationship Id="rId5" Type="http://schemas.openxmlformats.org/officeDocument/2006/relationships/image" Target="../media/image66.png"/><Relationship Id="rId10" Type="http://schemas.openxmlformats.org/officeDocument/2006/relationships/image" Target="../media/image71.png"/><Relationship Id="rId4" Type="http://schemas.openxmlformats.org/officeDocument/2006/relationships/image" Target="../media/image65.png"/><Relationship Id="rId9" Type="http://schemas.openxmlformats.org/officeDocument/2006/relationships/image" Target="../media/image70.jpeg"/><Relationship Id="rId14" Type="http://schemas.microsoft.com/office/2007/relationships/hdphoto" Target="../media/hdphoto3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7.jpe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10" Type="http://schemas.openxmlformats.org/officeDocument/2006/relationships/image" Target="../media/image84.png"/><Relationship Id="rId4" Type="http://schemas.openxmlformats.org/officeDocument/2006/relationships/image" Target="../media/image78.png"/><Relationship Id="rId9" Type="http://schemas.openxmlformats.org/officeDocument/2006/relationships/image" Target="../media/image8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0.emf"/><Relationship Id="rId5" Type="http://schemas.openxmlformats.org/officeDocument/2006/relationships/image" Target="../media/image89.emf"/><Relationship Id="rId4" Type="http://schemas.openxmlformats.org/officeDocument/2006/relationships/image" Target="../media/image88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93.svg"/><Relationship Id="rId4" Type="http://schemas.openxmlformats.org/officeDocument/2006/relationships/image" Target="../media/image9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image" Target="../media/image103.png"/><Relationship Id="rId7" Type="http://schemas.openxmlformats.org/officeDocument/2006/relationships/image" Target="../media/image107.sv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104.png"/><Relationship Id="rId9" Type="http://schemas.openxmlformats.org/officeDocument/2006/relationships/image" Target="../media/image109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image" Target="../media/image111.emf"/><Relationship Id="rId7" Type="http://schemas.openxmlformats.org/officeDocument/2006/relationships/image" Target="../media/image115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3" Type="http://schemas.openxmlformats.org/officeDocument/2006/relationships/image" Target="../media/image105.png"/><Relationship Id="rId7" Type="http://schemas.openxmlformats.org/officeDocument/2006/relationships/image" Target="../media/image121.pn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0.png"/><Relationship Id="rId5" Type="http://schemas.openxmlformats.org/officeDocument/2006/relationships/image" Target="../media/image119.png"/><Relationship Id="rId10" Type="http://schemas.openxmlformats.org/officeDocument/2006/relationships/image" Target="../media/image124.png"/><Relationship Id="rId4" Type="http://schemas.openxmlformats.org/officeDocument/2006/relationships/image" Target="../media/image118.png"/><Relationship Id="rId9" Type="http://schemas.openxmlformats.org/officeDocument/2006/relationships/image" Target="../media/image123.sv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3.png"/><Relationship Id="rId11" Type="http://schemas.openxmlformats.org/officeDocument/2006/relationships/image" Target="../media/image18.svg"/><Relationship Id="rId5" Type="http://schemas.openxmlformats.org/officeDocument/2006/relationships/image" Target="../media/image12.jpe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0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 descr="一張含有 天空, 顯示 的圖片&#10;&#10;描述是以高可信度產生">
            <a:extLst>
              <a:ext uri="{FF2B5EF4-FFF2-40B4-BE49-F238E27FC236}">
                <a16:creationId xmlns:a16="http://schemas.microsoft.com/office/drawing/2014/main" id="{1F244E8E-8DD9-45DC-8D1E-A5F06685C4E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1857" y="1894539"/>
            <a:ext cx="9195857" cy="2829965"/>
          </a:xfrm>
          <a:prstGeom prst="rect">
            <a:avLst/>
          </a:prstGeom>
        </p:spPr>
      </p:pic>
      <p:sp>
        <p:nvSpPr>
          <p:cNvPr id="323" name="Shape 323"/>
          <p:cNvSpPr txBox="1"/>
          <p:nvPr/>
        </p:nvSpPr>
        <p:spPr>
          <a:xfrm>
            <a:off x="285720" y="910817"/>
            <a:ext cx="8203010" cy="20886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50" rIns="68550" bIns="34250" anchor="t" anchorCtr="0">
            <a:noAutofit/>
          </a:bodyPr>
          <a:lstStyle/>
          <a:p>
            <a:pPr marL="444500" marR="0" lvl="0" indent="-228600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044981"/>
              </a:buClr>
              <a:buSzPts val="1800"/>
              <a:buFont typeface="Noto Sans Symbols"/>
              <a:buNone/>
            </a:pPr>
            <a:endParaRPr sz="1800" b="1" i="0" u="none" strike="noStrike" cap="none">
              <a:solidFill>
                <a:srgbClr val="916409"/>
              </a:solidFill>
              <a:latin typeface="微軟正黑體" pitchFamily="34" charset="-120"/>
              <a:ea typeface="微軟正黑體" pitchFamily="34" charset="-120"/>
              <a:cs typeface="Microsoft JhengHei"/>
              <a:sym typeface="Microsoft JhengHei"/>
            </a:endParaRPr>
          </a:p>
        </p:txBody>
      </p:sp>
      <p:sp>
        <p:nvSpPr>
          <p:cNvPr id="7" name="文字版面配置區 6"/>
          <p:cNvSpPr>
            <a:spLocks noGrp="1"/>
          </p:cNvSpPr>
          <p:nvPr>
            <p:ph type="body" idx="1"/>
          </p:nvPr>
        </p:nvSpPr>
        <p:spPr>
          <a:xfrm>
            <a:off x="332676" y="1053035"/>
            <a:ext cx="8286808" cy="857250"/>
          </a:xfrm>
        </p:spPr>
        <p:txBody>
          <a:bodyPr>
            <a:normAutofit/>
          </a:bodyPr>
          <a:lstStyle/>
          <a:p>
            <a:pPr marL="265113" indent="-163513">
              <a:lnSpc>
                <a:spcPct val="10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zh-CN" altLang="en-US" sz="1700" b="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Microsoft JhengHei"/>
              </a:rPr>
              <a:t>Support</a:t>
            </a:r>
            <a:r>
              <a:rPr lang="en-US" altLang="zh-CN" sz="1700" b="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Microsoft JhengHei"/>
              </a:rPr>
              <a:t>s</a:t>
            </a:r>
            <a:r>
              <a:rPr lang="zh-TW" altLang="en-US" sz="17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Microsoft JhengHei"/>
              </a:rPr>
              <a:t> </a:t>
            </a:r>
            <a:r>
              <a:rPr lang="en-US" altLang="zh-TW" sz="1700" dirty="0">
                <a:solidFill>
                  <a:srgbClr val="0156FF"/>
                </a:solidFill>
                <a:latin typeface="Arial" panose="020B0604020202020204" pitchFamily="34" charset="0"/>
                <a:cs typeface="Arial" panose="020B0604020202020204" pitchFamily="34" charset="0"/>
                <a:sym typeface="Microsoft JhengHei"/>
              </a:rPr>
              <a:t>PCIe Gen3 x2</a:t>
            </a:r>
            <a:r>
              <a:rPr lang="zh-TW" altLang="en-US" sz="1700" dirty="0">
                <a:solidFill>
                  <a:srgbClr val="0156FF"/>
                </a:solidFill>
                <a:latin typeface="Arial" panose="020B0604020202020204" pitchFamily="34" charset="0"/>
                <a:cs typeface="Arial" panose="020B0604020202020204" pitchFamily="34" charset="0"/>
                <a:sym typeface="Microsoft JhengHei"/>
              </a:rPr>
              <a:t> </a:t>
            </a:r>
            <a:r>
              <a:rPr lang="en-US" altLang="zh-TW" sz="1700" dirty="0">
                <a:solidFill>
                  <a:srgbClr val="0156FF"/>
                </a:solidFill>
                <a:latin typeface="Arial" panose="020B0604020202020204" pitchFamily="34" charset="0"/>
                <a:cs typeface="Arial" panose="020B0604020202020204" pitchFamily="34" charset="0"/>
                <a:sym typeface="Microsoft JhengHei"/>
              </a:rPr>
              <a:t>M.2 SSD. </a:t>
            </a:r>
            <a:r>
              <a:rPr lang="en-US" altLang="zh-TW" sz="1700" b="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Microsoft JhengHei"/>
              </a:rPr>
              <a:t>Provides u</a:t>
            </a:r>
            <a:r>
              <a:rPr lang="zh-CN" altLang="en-US" sz="1700" b="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Microsoft JhengHei"/>
              </a:rPr>
              <a:t>p to</a:t>
            </a:r>
            <a:r>
              <a:rPr lang="en-US" altLang="zh-TW" sz="1700" b="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Microsoft JhengHei"/>
              </a:rPr>
              <a:t> 1.97 GB/s </a:t>
            </a:r>
            <a:r>
              <a:rPr lang="zh-CN" altLang="en-US" sz="1700" b="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Microsoft JhengHei"/>
              </a:rPr>
              <a:t>ba</a:t>
            </a:r>
            <a:r>
              <a:rPr lang="zh-CN" altLang="en-US" sz="1700" b="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ndwidth</a:t>
            </a:r>
            <a:endParaRPr lang="en-US" altLang="zh-CN" sz="1700" b="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5113" indent="-163513">
              <a:lnSpc>
                <a:spcPct val="10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zh-CN" altLang="en-US" sz="1700" b="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 latency cache and storage tiering.</a:t>
            </a:r>
            <a:endParaRPr lang="en-US" altLang="zh-CN" sz="1700" b="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44500" lvl="0">
              <a:lnSpc>
                <a:spcPct val="100000"/>
              </a:lnSpc>
              <a:buClr>
                <a:srgbClr val="044981"/>
              </a:buClr>
              <a:buFont typeface="Arial" panose="020B0604020202020204" pitchFamily="34" charset="0"/>
              <a:buChar char="•"/>
            </a:pPr>
            <a:endParaRPr lang="en-US" altLang="zh-TW" dirty="0">
              <a:cs typeface="Microsoft JhengHei"/>
              <a:sym typeface="Microsoft JhengHei"/>
            </a:endParaRPr>
          </a:p>
          <a:p>
            <a:pPr marL="444500" lvl="0">
              <a:lnSpc>
                <a:spcPct val="100000"/>
              </a:lnSpc>
              <a:buClr>
                <a:srgbClr val="044981"/>
              </a:buClr>
              <a:buFont typeface="Arial" panose="020B0604020202020204" pitchFamily="34" charset="0"/>
              <a:buChar char="•"/>
            </a:pPr>
            <a:endParaRPr lang="en-US" altLang="zh-CN" dirty="0">
              <a:cs typeface="Microsoft JhengHei"/>
              <a:sym typeface="Microsoft JhengHei"/>
            </a:endParaRPr>
          </a:p>
          <a:p>
            <a:pPr marL="444500" lvl="0">
              <a:lnSpc>
                <a:spcPct val="100000"/>
              </a:lnSpc>
              <a:buClr>
                <a:srgbClr val="044981"/>
              </a:buClr>
            </a:pPr>
            <a:endParaRPr lang="zh-TW" altLang="en-US" dirty="0">
              <a:cs typeface="Microsoft JhengHei"/>
              <a:sym typeface="Microsoft JhengHei"/>
            </a:endParaRPr>
          </a:p>
        </p:txBody>
      </p:sp>
      <p:sp>
        <p:nvSpPr>
          <p:cNvPr id="6" name="標題 5"/>
          <p:cNvSpPr>
            <a:spLocks noGrp="1"/>
          </p:cNvSpPr>
          <p:nvPr>
            <p:ph type="title"/>
          </p:nvPr>
        </p:nvSpPr>
        <p:spPr>
          <a:xfrm>
            <a:off x="-217968" y="61734"/>
            <a:ext cx="8229600" cy="857250"/>
          </a:xfrm>
        </p:spPr>
        <p:txBody>
          <a:bodyPr>
            <a:normAutofit/>
          </a:bodyPr>
          <a:lstStyle/>
          <a:p>
            <a:pPr algn="ctr"/>
            <a:r>
              <a:rPr lang="en-US" altLang="zh-TW" sz="3200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Microsoft JhengHei"/>
              </a:rPr>
              <a:t>Built-in Two PCIe Gen3 x2 </a:t>
            </a:r>
            <a:r>
              <a:rPr lang="en-US" altLang="zh-TW" sz="3200" dirty="0">
                <a:latin typeface="Arial" panose="020B0604020202020204" pitchFamily="34" charset="0"/>
                <a:cs typeface="Arial" panose="020B0604020202020204" pitchFamily="34" charset="0"/>
              </a:rPr>
              <a:t>M.2 Slots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DC5D88F-BF7E-DE49-8AE0-902F013F07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6175" y="1786274"/>
            <a:ext cx="4963580" cy="3077974"/>
          </a:xfrm>
          <a:prstGeom prst="rect">
            <a:avLst/>
          </a:prstGeom>
        </p:spPr>
      </p:pic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D96499E8-4C73-8D4B-8319-F01D631D8FF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63321751"/>
              </p:ext>
            </p:extLst>
          </p:nvPr>
        </p:nvGraphicFramePr>
        <p:xfrm>
          <a:off x="3531768" y="2106999"/>
          <a:ext cx="3449212" cy="27346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id="{3433768B-5313-2447-A953-2D711646E78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75687769"/>
              </p:ext>
            </p:extLst>
          </p:nvPr>
        </p:nvGraphicFramePr>
        <p:xfrm>
          <a:off x="5316" y="2133155"/>
          <a:ext cx="3449212" cy="28150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4" name="矩形 3">
            <a:extLst>
              <a:ext uri="{FF2B5EF4-FFF2-40B4-BE49-F238E27FC236}">
                <a16:creationId xmlns:a16="http://schemas.microsoft.com/office/drawing/2014/main" id="{DB9D84C7-A487-422A-90BD-EF357499AB9B}"/>
              </a:ext>
            </a:extLst>
          </p:cNvPr>
          <p:cNvSpPr/>
          <p:nvPr/>
        </p:nvSpPr>
        <p:spPr>
          <a:xfrm>
            <a:off x="404042" y="4611588"/>
            <a:ext cx="82164" cy="82164"/>
          </a:xfrm>
          <a:prstGeom prst="rect">
            <a:avLst/>
          </a:prstGeom>
          <a:solidFill>
            <a:srgbClr val="F796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A181899A-78A0-45E4-B5F4-4A485266C4C6}"/>
              </a:ext>
            </a:extLst>
          </p:cNvPr>
          <p:cNvSpPr/>
          <p:nvPr/>
        </p:nvSpPr>
        <p:spPr>
          <a:xfrm>
            <a:off x="1763451" y="4606946"/>
            <a:ext cx="82164" cy="82164"/>
          </a:xfrm>
          <a:prstGeom prst="rect">
            <a:avLst/>
          </a:prstGeom>
          <a:solidFill>
            <a:srgbClr val="4BAC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F46D251F-EB4E-4150-8B93-A8E2B4236122}"/>
              </a:ext>
            </a:extLst>
          </p:cNvPr>
          <p:cNvSpPr/>
          <p:nvPr/>
        </p:nvSpPr>
        <p:spPr>
          <a:xfrm>
            <a:off x="445124" y="4544948"/>
            <a:ext cx="129875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800" dirty="0">
                <a:solidFill>
                  <a:schemeClr val="bg1"/>
                </a:solidFill>
              </a:rPr>
              <a:t>Sequential Read(MB/s)</a:t>
            </a:r>
            <a:endParaRPr lang="zh-TW" altLang="en-US" sz="800" dirty="0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BDB92AE8-14D9-47D6-90DA-3A77000E1359}"/>
              </a:ext>
            </a:extLst>
          </p:cNvPr>
          <p:cNvSpPr/>
          <p:nvPr/>
        </p:nvSpPr>
        <p:spPr>
          <a:xfrm>
            <a:off x="1797040" y="4536520"/>
            <a:ext cx="129875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800" dirty="0">
                <a:solidFill>
                  <a:schemeClr val="bg1"/>
                </a:solidFill>
              </a:rPr>
              <a:t>Sequential Write (MB/s)</a:t>
            </a:r>
            <a:endParaRPr lang="zh-TW" altLang="en-US" sz="8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Shape 731"/>
          <p:cNvSpPr/>
          <p:nvPr/>
        </p:nvSpPr>
        <p:spPr>
          <a:xfrm>
            <a:off x="1" y="0"/>
            <a:ext cx="91440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50" rIns="68550" bIns="342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</a:pPr>
            <a:br>
              <a:rPr lang="zh-TW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4" name="Shape 734"/>
          <p:cNvSpPr/>
          <p:nvPr/>
        </p:nvSpPr>
        <p:spPr>
          <a:xfrm>
            <a:off x="1" y="0"/>
            <a:ext cx="91440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50" rIns="68550" bIns="342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</a:pPr>
            <a:br>
              <a:rPr lang="zh-TW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標題 18"/>
          <p:cNvSpPr>
            <a:spLocks noGrp="1"/>
          </p:cNvSpPr>
          <p:nvPr>
            <p:ph type="title"/>
          </p:nvPr>
        </p:nvSpPr>
        <p:spPr>
          <a:xfrm>
            <a:off x="457200" y="35155"/>
            <a:ext cx="4037527" cy="857250"/>
          </a:xfrm>
        </p:spPr>
        <p:txBody>
          <a:bodyPr>
            <a:normAutofit/>
          </a:bodyPr>
          <a:lstStyle/>
          <a:p>
            <a:pPr algn="ctr"/>
            <a:r>
              <a:rPr lang="zh-TW" altLang="en-US" sz="3200" dirty="0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Me</a:t>
            </a:r>
            <a:r>
              <a:rPr lang="en-US" altLang="zh-TW" sz="3200" dirty="0" err="1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mo</a:t>
            </a:r>
            <a:r>
              <a:rPr lang="en-US" altLang="en-US" sz="3200" dirty="0" err="1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ry</a:t>
            </a:r>
            <a:r>
              <a:rPr lang="zh-TW" altLang="en-US" sz="3200" dirty="0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 </a:t>
            </a:r>
            <a:r>
              <a:rPr lang="en-US" altLang="en-US" sz="3200" dirty="0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Upgrade</a:t>
            </a:r>
            <a:endParaRPr lang="zh-TW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圖片 2" descr="一張含有 室內, 監視器, 電腦, 坐 的圖片&#10;&#10;描述是以高可信度產生">
            <a:extLst>
              <a:ext uri="{FF2B5EF4-FFF2-40B4-BE49-F238E27FC236}">
                <a16:creationId xmlns:a16="http://schemas.microsoft.com/office/drawing/2014/main" id="{C4808851-7AF4-4D39-97CB-DD59156907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79492" y="821636"/>
            <a:ext cx="4697071" cy="40285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4" name="Elbow Connector 3">
            <a:extLst>
              <a:ext uri="{FF2B5EF4-FFF2-40B4-BE49-F238E27FC236}">
                <a16:creationId xmlns:a16="http://schemas.microsoft.com/office/drawing/2014/main" id="{C31ADB52-A8E3-8A4E-9525-654F24D900DB}"/>
              </a:ext>
            </a:extLst>
          </p:cNvPr>
          <p:cNvCxnSpPr>
            <a:cxnSpLocks/>
          </p:cNvCxnSpPr>
          <p:nvPr/>
        </p:nvCxnSpPr>
        <p:spPr>
          <a:xfrm flipV="1">
            <a:off x="2123728" y="1252572"/>
            <a:ext cx="2448272" cy="1780461"/>
          </a:xfrm>
          <a:prstGeom prst="bentConnector3">
            <a:avLst>
              <a:gd name="adj1" fmla="val 33014"/>
            </a:avLst>
          </a:prstGeom>
          <a:ln w="28575">
            <a:solidFill>
              <a:srgbClr val="00B0F0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016863D2-588D-6741-BFCE-2A21E96FBD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1613405"/>
              </p:ext>
            </p:extLst>
          </p:nvPr>
        </p:nvGraphicFramePr>
        <p:xfrm>
          <a:off x="3934374" y="1515499"/>
          <a:ext cx="5034724" cy="312420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{D113A9D2-9D6B-4929-AA2D-F23B5EE8CBE7}</a:tableStyleId>
              </a:tblPr>
              <a:tblGrid>
                <a:gridCol w="2052204">
                  <a:extLst>
                    <a:ext uri="{9D8B030D-6E8A-4147-A177-3AD203B41FA5}">
                      <a16:colId xmlns:a16="http://schemas.microsoft.com/office/drawing/2014/main" val="2215667010"/>
                    </a:ext>
                  </a:extLst>
                </a:gridCol>
                <a:gridCol w="2982520">
                  <a:extLst>
                    <a:ext uri="{9D8B030D-6E8A-4147-A177-3AD203B41FA5}">
                      <a16:colId xmlns:a16="http://schemas.microsoft.com/office/drawing/2014/main" val="471166135"/>
                    </a:ext>
                  </a:extLst>
                </a:gridCol>
              </a:tblGrid>
              <a:tr h="234382">
                <a:tc gridSpan="2"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CN" sz="1300" b="1" i="0" u="none" strike="noStrike" noProof="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Memory Accessories</a:t>
                      </a:r>
                      <a:endParaRPr lang="zh-TW" altLang="en-US" sz="13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63827461"/>
                  </a:ext>
                </a:extLst>
              </a:tr>
              <a:tr h="217719">
                <a:tc>
                  <a:txBody>
                    <a:bodyPr/>
                    <a:lstStyle/>
                    <a:p>
                      <a:pPr marL="0" lvl="0" algn="l">
                        <a:buNone/>
                      </a:pPr>
                      <a:r>
                        <a:rPr lang="en-US" altLang="zh-CN" sz="1200" b="0" i="0" u="none" strike="noStrike" noProof="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Ordering</a:t>
                      </a:r>
                      <a:r>
                        <a:rPr lang="zh-CN" altLang="en-US" sz="1200" b="0" i="0" u="none" strike="noStrike" noProof="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1200" b="0" i="0" u="none" strike="noStrike" noProof="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P/</a:t>
                      </a:r>
                      <a:r>
                        <a:rPr lang="zh-CN" sz="1200" b="0" i="0" u="none" strike="noStrike" noProof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N</a:t>
                      </a:r>
                      <a:endParaRPr lang="zh-TW" altLang="en-US" b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200" b="0" dirty="0"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Specification</a:t>
                      </a: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32426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b="1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RAM-2GDR4P0-SO-2400 </a:t>
                      </a:r>
                      <a:endParaRPr lang="en-US" sz="1200" b="1" i="0" kern="120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5EA4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900" b="1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DDR type: 2GB DDR4-2400</a:t>
                      </a:r>
                    </a:p>
                    <a:p>
                      <a:pPr fontAlgn="base"/>
                      <a:r>
                        <a:rPr lang="en-US" sz="900" b="1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Form(PIN): SO-DIMM, 260PIN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Manufacturer: APACER</a:t>
                      </a:r>
                    </a:p>
                    <a:p>
                      <a:pPr fontAlgn="base"/>
                      <a:r>
                        <a:rPr lang="en-US" sz="900" b="1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Manufacturer P/N: 78.A2GF7.4000B</a:t>
                      </a:r>
                      <a:endParaRPr lang="en-US" sz="900" b="1" i="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5EA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16412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b="1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RAM-4GDR4K0-SO-2666</a:t>
                      </a:r>
                      <a:endParaRPr lang="en-US" sz="1200" b="1" i="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900" b="1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DDR type: 4GB DDR4-2666</a:t>
                      </a:r>
                    </a:p>
                    <a:p>
                      <a:pPr fontAlgn="base"/>
                      <a:r>
                        <a:rPr lang="en-US" sz="900" b="1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Form(PIN): SO-DIMM, 260PIN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Manufacturer: KINGSTON</a:t>
                      </a:r>
                    </a:p>
                    <a:p>
                      <a:pPr fontAlgn="base"/>
                      <a:r>
                        <a:rPr lang="en-US" sz="900" b="1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Manufacturer P/N: CBD26D4S9S1ME-4B</a:t>
                      </a:r>
                      <a:endParaRPr lang="en-US" sz="900" b="1" i="0" kern="120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9627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RAM-8GDR4K0-SO-2666</a:t>
                      </a:r>
                    </a:p>
                    <a:p>
                      <a:endParaRPr lang="en-US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5EA4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900" b="1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DDR type: 8GB DDR4-2666</a:t>
                      </a:r>
                    </a:p>
                    <a:p>
                      <a:pPr fontAlgn="base"/>
                      <a:r>
                        <a:rPr lang="en-US" sz="900" b="1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Form(PIN): SO-DIMM, 260PIN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Manufacturer: KINGSTON</a:t>
                      </a:r>
                    </a:p>
                    <a:p>
                      <a:pPr fontAlgn="base"/>
                      <a:r>
                        <a:rPr lang="en-US" sz="900" b="1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Manufacturer P/N: CBD26D4S9S8ME-8</a:t>
                      </a:r>
                      <a:endParaRPr lang="en-US" sz="900" b="1" i="0" kern="120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5EA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5030306"/>
                  </a:ext>
                </a:extLst>
              </a:tr>
              <a:tr h="370839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200" b="1" i="0" u="none" strike="noStrike" kern="1200" noProof="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RAM-16GDR4T0-SO-2666</a:t>
                      </a:r>
                      <a:endParaRPr lang="zh-TW" alt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5EA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l" fontAlgn="base">
                        <a:buNone/>
                      </a:pPr>
                      <a:r>
                        <a:rPr lang="en-US" sz="900" b="1" i="0" u="none" strike="noStrike" kern="1200" noProof="0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DDR type: 16GB DDR4-2666</a:t>
                      </a:r>
                      <a:endParaRPr lang="zh-TW" altLang="en-US" sz="900" b="0" i="0" u="none" strike="noStrike" kern="1200" noProof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lvl="0" algn="l" fontAlgn="base">
                        <a:buNone/>
                      </a:pPr>
                      <a:r>
                        <a:rPr lang="en-US" sz="900" b="1" i="0" u="none" strike="noStrike" kern="1200" noProof="0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Form(PIN): SO-DIMM, 260PIN</a:t>
                      </a:r>
                      <a:endParaRPr lang="en-US" sz="900" b="0" i="0" u="none" strike="noStrike" kern="1200" noProof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lvl="0" algn="l" fontAlgn="base">
                        <a:buNone/>
                      </a:pPr>
                      <a:r>
                        <a:rPr lang="en-US" sz="900" b="1" i="0" u="none" strike="noStrike" kern="1200" noProof="0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Manufacturer: Transcend</a:t>
                      </a:r>
                      <a:endParaRPr lang="en-US" sz="900" b="0" i="0" u="none" strike="noStrike" kern="1200" noProof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lvl="0" algn="l" fontAlgn="base">
                        <a:buNone/>
                      </a:pPr>
                      <a:r>
                        <a:rPr lang="en-US" sz="900" b="1" i="0" u="none" strike="noStrike" kern="1200" noProof="0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Manufacturer P/N: TS2GSH64V6B</a:t>
                      </a:r>
                      <a:endParaRPr lang="en-US" sz="9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5EA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957039"/>
                  </a:ext>
                </a:extLst>
              </a:tr>
            </a:tbl>
          </a:graphicData>
        </a:graphic>
      </p:graphicFrame>
      <p:sp>
        <p:nvSpPr>
          <p:cNvPr id="7" name="TextBox 13">
            <a:extLst>
              <a:ext uri="{FF2B5EF4-FFF2-40B4-BE49-F238E27FC236}">
                <a16:creationId xmlns:a16="http://schemas.microsoft.com/office/drawing/2014/main" id="{0DB11545-1D9B-164F-970F-FB2E576690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0864" y="914682"/>
            <a:ext cx="4688323" cy="615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08" tIns="60954" rIns="121908" bIns="60954" anchor="t"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9pPr>
          </a:lstStyle>
          <a:p>
            <a:pPr marL="179070" indent="-179070">
              <a:spcBef>
                <a:spcPct val="0"/>
              </a:spcBef>
              <a:buClr>
                <a:srgbClr val="005EA4"/>
              </a:buClr>
            </a:pPr>
            <a:r>
              <a:rPr lang="zh-CN" altLang="en-US" sz="1600" b="1" dirty="0">
                <a:solidFill>
                  <a:srgbClr val="005EA4"/>
                </a:solidFill>
                <a:ea typeface="微軟正黑體" pitchFamily="34" charset="-120"/>
                <a:cs typeface="Arial" panose="020B0604020202020204" pitchFamily="34" charset="0"/>
              </a:rPr>
              <a:t>Support Dual-channel and SODIMM x2</a:t>
            </a:r>
          </a:p>
          <a:p>
            <a:pPr marL="179070" indent="-179070">
              <a:spcBef>
                <a:spcPct val="0"/>
              </a:spcBef>
              <a:buClr>
                <a:srgbClr val="005EA4"/>
              </a:buClr>
            </a:pPr>
            <a:r>
              <a:rPr lang="en-US" altLang="en-US" sz="1600" b="1" dirty="0">
                <a:solidFill>
                  <a:srgbClr val="005EA4"/>
                </a:solidFill>
                <a:ea typeface="微軟正黑體" pitchFamily="34" charset="-120"/>
                <a:cs typeface="Arial" panose="020B0604020202020204" pitchFamily="34" charset="0"/>
              </a:rPr>
              <a:t>DDR4 2400/2666MHz</a:t>
            </a:r>
          </a:p>
        </p:txBody>
      </p:sp>
    </p:spTree>
    <p:extLst>
      <p:ext uri="{BB962C8B-B14F-4D97-AF65-F5344CB8AC3E}">
        <p14:creationId xmlns:p14="http://schemas.microsoft.com/office/powerpoint/2010/main" val="17385744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>
            <a:extLst>
              <a:ext uri="{FF2B5EF4-FFF2-40B4-BE49-F238E27FC236}">
                <a16:creationId xmlns:a16="http://schemas.microsoft.com/office/drawing/2014/main" id="{B56C2BF9-DF01-40D3-954A-5AE2B979E8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F1356713-4A91-4850-848F-33E5C91EA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6818"/>
            <a:ext cx="8229600" cy="85725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altLang="zh-TW" sz="3000" dirty="0">
                <a:latin typeface="Arial" panose="020B0604020202020204" pitchFamily="34" charset="0"/>
                <a:cs typeface="Arial" panose="020B0604020202020204" pitchFamily="34" charset="0"/>
              </a:rPr>
              <a:t>Integrated</a:t>
            </a:r>
            <a:r>
              <a:rPr lang="zh-TW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3000" dirty="0">
                <a:latin typeface="Arial" panose="020B0604020202020204" pitchFamily="34" charset="0"/>
                <a:cs typeface="Arial" panose="020B0604020202020204" pitchFamily="34" charset="0"/>
              </a:rPr>
              <a:t>Multi-Gigabit</a:t>
            </a:r>
            <a:r>
              <a:rPr lang="zh-TW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zh-TW" sz="3000" dirty="0">
                <a:latin typeface="Arial" panose="020B0604020202020204" pitchFamily="34" charset="0"/>
                <a:cs typeface="Arial" panose="020B0604020202020204" pitchFamily="34" charset="0"/>
              </a:rPr>
              <a:t>10G</a:t>
            </a:r>
            <a:r>
              <a:rPr lang="en-US" altLang="zh-TW" sz="3000" dirty="0">
                <a:latin typeface="Arial" panose="020B0604020202020204" pitchFamily="34" charset="0"/>
                <a:cs typeface="Arial" panose="020B0604020202020204" pitchFamily="34" charset="0"/>
              </a:rPr>
              <a:t>BAS</a:t>
            </a:r>
            <a:r>
              <a:rPr lang="zh-TW" sz="300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altLang="zh-TW" sz="3000" dirty="0">
                <a:latin typeface="Arial" panose="020B0604020202020204" pitchFamily="34" charset="0"/>
                <a:cs typeface="Arial" panose="020B0604020202020204" pitchFamily="34" charset="0"/>
              </a:rPr>
              <a:t>-T</a:t>
            </a:r>
            <a:endParaRPr lang="zh-TW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5C3E3183-86D5-47AF-929F-5ECDBA570367}"/>
              </a:ext>
            </a:extLst>
          </p:cNvPr>
          <p:cNvSpPr txBox="1"/>
          <p:nvPr/>
        </p:nvSpPr>
        <p:spPr>
          <a:xfrm>
            <a:off x="245606" y="924068"/>
            <a:ext cx="6153539" cy="4616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sz="2300" b="1" kern="1200" dirty="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Bui</a:t>
            </a:r>
            <a:r>
              <a:rPr lang="zh-TW" sz="2300" b="1" kern="1200" dirty="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lt-</a:t>
            </a:r>
            <a:r>
              <a:rPr lang="en-US" altLang="zh-TW" sz="2300" b="1" kern="1200" dirty="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in</a:t>
            </a:r>
            <a:r>
              <a:rPr lang="zh-TW" sz="2300" b="1" kern="1200" dirty="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 </a:t>
            </a:r>
            <a:r>
              <a:rPr lang="en-US" altLang="zh-TW" sz="2300" b="1" kern="1200" dirty="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1 x </a:t>
            </a:r>
            <a:r>
              <a:rPr lang="it-IT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10GBASE</a:t>
            </a:r>
            <a:r>
              <a:rPr lang="it-IT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it-IT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it-IT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2300" b="1" kern="1200" dirty="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 Port</a:t>
            </a:r>
            <a:endParaRPr lang="zh-TW" altLang="en-US" sz="2300" b="1" kern="1200" dirty="0">
              <a:solidFill>
                <a:schemeClr val="bg1"/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7C568BA2-B651-6E42-9686-CAF2B727275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89896182"/>
              </p:ext>
            </p:extLst>
          </p:nvPr>
        </p:nvGraphicFramePr>
        <p:xfrm>
          <a:off x="671101" y="1404144"/>
          <a:ext cx="5487892" cy="29941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73677C47-1B27-814B-AA7E-ABE95D530FFD}"/>
              </a:ext>
            </a:extLst>
          </p:cNvPr>
          <p:cNvSpPr/>
          <p:nvPr/>
        </p:nvSpPr>
        <p:spPr>
          <a:xfrm>
            <a:off x="6228524" y="2466951"/>
            <a:ext cx="285021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  <a:latin typeface="Arial" panose="020B0604020202020204" pitchFamily="34" charset="0"/>
              </a:rPr>
              <a:t>PC Environment:</a:t>
            </a:r>
            <a:br>
              <a:rPr lang="en-US" sz="900" dirty="0">
                <a:solidFill>
                  <a:schemeClr val="bg1"/>
                </a:solidFill>
                <a:latin typeface="Arial" panose="020B0604020202020204" pitchFamily="34" charset="0"/>
              </a:rPr>
            </a:br>
            <a:r>
              <a:rPr lang="en-US" sz="900" dirty="0">
                <a:solidFill>
                  <a:schemeClr val="bg1"/>
                </a:solidFill>
                <a:latin typeface="Arial" panose="020B0604020202020204" pitchFamily="34" charset="0"/>
              </a:rPr>
              <a:t>1. CPU: Intel (R) Core(TM) i7-6700 3.40GHz.</a:t>
            </a:r>
            <a:br>
              <a:rPr lang="en-US" sz="900" dirty="0">
                <a:solidFill>
                  <a:schemeClr val="bg1"/>
                </a:solidFill>
                <a:latin typeface="Arial" panose="020B0604020202020204" pitchFamily="34" charset="0"/>
              </a:rPr>
            </a:br>
            <a:r>
              <a:rPr lang="en-US" sz="900" dirty="0">
                <a:solidFill>
                  <a:schemeClr val="bg1"/>
                </a:solidFill>
                <a:latin typeface="Arial" panose="020B0604020202020204" pitchFamily="34" charset="0"/>
              </a:rPr>
              <a:t>2. OS: Windows 10.</a:t>
            </a:r>
            <a:br>
              <a:rPr lang="en-US" sz="900" dirty="0">
                <a:solidFill>
                  <a:schemeClr val="bg1"/>
                </a:solidFill>
                <a:latin typeface="Arial" panose="020B0604020202020204" pitchFamily="34" charset="0"/>
              </a:rPr>
            </a:br>
            <a:r>
              <a:rPr lang="en-US" sz="900" dirty="0">
                <a:solidFill>
                  <a:schemeClr val="bg1"/>
                </a:solidFill>
                <a:latin typeface="Arial" panose="020B0604020202020204" pitchFamily="34" charset="0"/>
              </a:rPr>
              <a:t>3. Memory: 64 GB.</a:t>
            </a:r>
            <a:br>
              <a:rPr lang="en-US" sz="900" dirty="0">
                <a:solidFill>
                  <a:schemeClr val="bg1"/>
                </a:solidFill>
                <a:latin typeface="Arial" panose="020B0604020202020204" pitchFamily="34" charset="0"/>
              </a:rPr>
            </a:br>
            <a:r>
              <a:rPr lang="en-US" sz="900" dirty="0">
                <a:solidFill>
                  <a:schemeClr val="bg1"/>
                </a:solidFill>
                <a:latin typeface="Arial" panose="020B0604020202020204" pitchFamily="34" charset="0"/>
              </a:rPr>
              <a:t>4. 1GbE:On board</a:t>
            </a:r>
            <a:br>
              <a:rPr lang="en-US" sz="900" dirty="0">
                <a:solidFill>
                  <a:schemeClr val="bg1"/>
                </a:solidFill>
                <a:latin typeface="Arial" panose="020B0604020202020204" pitchFamily="34" charset="0"/>
              </a:rPr>
            </a:br>
            <a:r>
              <a:rPr lang="en-US" sz="900" dirty="0">
                <a:solidFill>
                  <a:schemeClr val="bg1"/>
                </a:solidFill>
                <a:latin typeface="Arial" panose="020B0604020202020204" pitchFamily="34" charset="0"/>
              </a:rPr>
              <a:t>5.10GbE:X550</a:t>
            </a:r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2E9568E-8DA4-4648-900C-1907415A8972}"/>
              </a:ext>
            </a:extLst>
          </p:cNvPr>
          <p:cNvSpPr/>
          <p:nvPr/>
        </p:nvSpPr>
        <p:spPr>
          <a:xfrm>
            <a:off x="6228524" y="3390281"/>
            <a:ext cx="2862064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  <a:latin typeface="Arial" panose="020B0604020202020204" pitchFamily="34" charset="0"/>
              </a:rPr>
              <a:t>TVS-872XT information:</a:t>
            </a:r>
            <a:br>
              <a:rPr lang="en-US" sz="900" dirty="0">
                <a:solidFill>
                  <a:schemeClr val="bg1"/>
                </a:solidFill>
                <a:latin typeface="Arial" panose="020B0604020202020204" pitchFamily="34" charset="0"/>
              </a:rPr>
            </a:br>
            <a:r>
              <a:rPr lang="en-US" sz="900" dirty="0">
                <a:solidFill>
                  <a:schemeClr val="bg1"/>
                </a:solidFill>
                <a:latin typeface="Arial" panose="020B0604020202020204" pitchFamily="34" charset="0"/>
              </a:rPr>
              <a:t>1. F/W: 4.4.0.0649 </a:t>
            </a:r>
            <a:r>
              <a:rPr lang="en-US" sz="900" dirty="0" err="1">
                <a:solidFill>
                  <a:schemeClr val="bg1"/>
                </a:solidFill>
                <a:latin typeface="Arial" panose="020B0604020202020204" pitchFamily="34" charset="0"/>
              </a:rPr>
              <a:t>Bulid</a:t>
            </a:r>
            <a:r>
              <a:rPr lang="en-US" sz="900" dirty="0">
                <a:solidFill>
                  <a:schemeClr val="bg1"/>
                </a:solidFill>
                <a:latin typeface="Arial" panose="020B0604020202020204" pitchFamily="34" charset="0"/>
              </a:rPr>
              <a:t> 20180801</a:t>
            </a:r>
            <a:br>
              <a:rPr lang="en-US" sz="900" dirty="0">
                <a:solidFill>
                  <a:schemeClr val="bg1"/>
                </a:solidFill>
                <a:latin typeface="Arial" panose="020B0604020202020204" pitchFamily="34" charset="0"/>
              </a:rPr>
            </a:br>
            <a:r>
              <a:rPr lang="en-US" sz="900" dirty="0">
                <a:solidFill>
                  <a:schemeClr val="bg1"/>
                </a:solidFill>
                <a:latin typeface="Arial" panose="020B0604020202020204" pitchFamily="34" charset="0"/>
              </a:rPr>
              <a:t>2. CPU: Intel(R) core™ i3-8100T CPU@3.10GHz</a:t>
            </a:r>
            <a:br>
              <a:rPr lang="en-US" sz="900" dirty="0">
                <a:solidFill>
                  <a:schemeClr val="bg1"/>
                </a:solidFill>
                <a:latin typeface="Arial" panose="020B0604020202020204" pitchFamily="34" charset="0"/>
              </a:rPr>
            </a:br>
            <a:r>
              <a:rPr lang="en-US" sz="900" dirty="0">
                <a:solidFill>
                  <a:schemeClr val="bg1"/>
                </a:solidFill>
                <a:latin typeface="Arial" panose="020B0604020202020204" pitchFamily="34" charset="0"/>
              </a:rPr>
              <a:t>3. SSD:SSDSC2BB240G4 * 8 (RAID 5)</a:t>
            </a:r>
            <a:br>
              <a:rPr lang="en-US" sz="900" dirty="0">
                <a:solidFill>
                  <a:schemeClr val="bg1"/>
                </a:solidFill>
                <a:latin typeface="Arial" panose="020B0604020202020204" pitchFamily="34" charset="0"/>
              </a:rPr>
            </a:br>
            <a:r>
              <a:rPr lang="en-US" sz="900" dirty="0">
                <a:solidFill>
                  <a:schemeClr val="bg1"/>
                </a:solidFill>
                <a:latin typeface="Arial" panose="020B0604020202020204" pitchFamily="34" charset="0"/>
              </a:rPr>
              <a:t>4. RAM: 4 GB *2</a:t>
            </a:r>
            <a:br>
              <a:rPr lang="en-US" sz="900" dirty="0">
                <a:solidFill>
                  <a:schemeClr val="bg1"/>
                </a:solidFill>
                <a:latin typeface="Arial" panose="020B0604020202020204" pitchFamily="34" charset="0"/>
              </a:rPr>
            </a:br>
            <a:r>
              <a:rPr lang="en-US" sz="900" dirty="0">
                <a:solidFill>
                  <a:schemeClr val="bg1"/>
                </a:solidFill>
                <a:latin typeface="Arial" panose="020B0604020202020204" pitchFamily="34" charset="0"/>
              </a:rPr>
              <a:t>5. Thick volume; Block-based LUN</a:t>
            </a:r>
            <a:br>
              <a:rPr lang="en-US" sz="900" dirty="0">
                <a:solidFill>
                  <a:schemeClr val="bg1"/>
                </a:solidFill>
                <a:latin typeface="Arial" panose="020B0604020202020204" pitchFamily="34" charset="0"/>
              </a:rPr>
            </a:br>
            <a:r>
              <a:rPr lang="en-US" sz="900" dirty="0">
                <a:solidFill>
                  <a:schemeClr val="bg1"/>
                </a:solidFill>
                <a:latin typeface="Arial" panose="020B0604020202020204" pitchFamily="34" charset="0"/>
              </a:rPr>
              <a:t>6. 1GbE:On board * 2</a:t>
            </a:r>
            <a:br>
              <a:rPr lang="en-US" sz="900" dirty="0">
                <a:solidFill>
                  <a:schemeClr val="bg1"/>
                </a:solidFill>
                <a:latin typeface="Arial" panose="020B0604020202020204" pitchFamily="34" charset="0"/>
              </a:rPr>
            </a:br>
            <a:r>
              <a:rPr lang="en-US" sz="900" dirty="0">
                <a:solidFill>
                  <a:schemeClr val="bg1"/>
                </a:solidFill>
                <a:latin typeface="Arial" panose="020B0604020202020204" pitchFamily="34" charset="0"/>
              </a:rPr>
              <a:t>7.10GbE:X550</a:t>
            </a:r>
            <a:br>
              <a:rPr lang="en-US" sz="900" dirty="0">
                <a:solidFill>
                  <a:schemeClr val="bg1"/>
                </a:solidFill>
                <a:latin typeface="Arial" panose="020B0604020202020204" pitchFamily="34" charset="0"/>
              </a:rPr>
            </a:br>
            <a:r>
              <a:rPr lang="en-US" sz="900" dirty="0">
                <a:solidFill>
                  <a:schemeClr val="bg1"/>
                </a:solidFill>
                <a:latin typeface="Arial" panose="020B0604020202020204" pitchFamily="34" charset="0"/>
              </a:rPr>
              <a:t>8. Thunderbolt</a:t>
            </a:r>
            <a:endParaRPr lang="en-US" sz="900" dirty="0">
              <a:solidFill>
                <a:schemeClr val="bg1"/>
              </a:solidFill>
            </a:endParaRPr>
          </a:p>
        </p:txBody>
      </p:sp>
      <p:pic>
        <p:nvPicPr>
          <p:cNvPr id="4" name="圖片 3" descr="一張含有 文字 的圖片&#10;&#10;描述是以高可信度產生">
            <a:extLst>
              <a:ext uri="{FF2B5EF4-FFF2-40B4-BE49-F238E27FC236}">
                <a16:creationId xmlns:a16="http://schemas.microsoft.com/office/drawing/2014/main" id="{E503894D-CA90-4B07-9BAE-82C48463120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2319" y="415674"/>
            <a:ext cx="1650628" cy="208605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5875AB5E-6555-420F-9AC4-D01770E83791}"/>
              </a:ext>
            </a:extLst>
          </p:cNvPr>
          <p:cNvSpPr/>
          <p:nvPr/>
        </p:nvSpPr>
        <p:spPr>
          <a:xfrm>
            <a:off x="2576582" y="4508594"/>
            <a:ext cx="87954" cy="87954"/>
          </a:xfrm>
          <a:prstGeom prst="rect">
            <a:avLst/>
          </a:prstGeom>
          <a:solidFill>
            <a:srgbClr val="6590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23BD73A7-4C00-49DE-926E-7A26BDD1472B}"/>
              </a:ext>
            </a:extLst>
          </p:cNvPr>
          <p:cNvSpPr/>
          <p:nvPr/>
        </p:nvSpPr>
        <p:spPr>
          <a:xfrm>
            <a:off x="3451102" y="4508594"/>
            <a:ext cx="87954" cy="87954"/>
          </a:xfrm>
          <a:prstGeom prst="rect">
            <a:avLst/>
          </a:prstGeom>
          <a:solidFill>
            <a:srgbClr val="C566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2D47D5C5-2921-4B65-8B91-762EFB69773D}"/>
              </a:ext>
            </a:extLst>
          </p:cNvPr>
          <p:cNvSpPr/>
          <p:nvPr/>
        </p:nvSpPr>
        <p:spPr>
          <a:xfrm>
            <a:off x="2664536" y="4425154"/>
            <a:ext cx="498855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050" dirty="0">
                <a:solidFill>
                  <a:schemeClr val="bg1"/>
                </a:solidFill>
              </a:rPr>
              <a:t>Write</a:t>
            </a:r>
            <a:endParaRPr lang="zh-TW" altLang="en-US" sz="1050" dirty="0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C14A8EEE-80B9-471A-B717-6A6459F37EED}"/>
              </a:ext>
            </a:extLst>
          </p:cNvPr>
          <p:cNvSpPr/>
          <p:nvPr/>
        </p:nvSpPr>
        <p:spPr>
          <a:xfrm>
            <a:off x="3537771" y="4429000"/>
            <a:ext cx="508473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050" dirty="0">
                <a:solidFill>
                  <a:schemeClr val="bg1"/>
                </a:solidFill>
              </a:rPr>
              <a:t>Read</a:t>
            </a:r>
            <a:endParaRPr lang="zh-TW" altLang="en-US" sz="1050" dirty="0"/>
          </a:p>
        </p:txBody>
      </p:sp>
    </p:spTree>
    <p:extLst>
      <p:ext uri="{BB962C8B-B14F-4D97-AF65-F5344CB8AC3E}">
        <p14:creationId xmlns:p14="http://schemas.microsoft.com/office/powerpoint/2010/main" val="12340261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E974D8AF-AAB9-4CF6-A436-828578AF297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9029"/>
            <a:ext cx="9144000" cy="5200341"/>
          </a:xfrm>
          <a:prstGeom prst="rect">
            <a:avLst/>
          </a:prstGeom>
        </p:spPr>
      </p:pic>
      <p:pic>
        <p:nvPicPr>
          <p:cNvPr id="6" name="圖片 6">
            <a:extLst>
              <a:ext uri="{FF2B5EF4-FFF2-40B4-BE49-F238E27FC236}">
                <a16:creationId xmlns:a16="http://schemas.microsoft.com/office/drawing/2014/main" id="{64D0CE8E-A355-4594-806A-7FF5F10BB74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70" y="676205"/>
            <a:ext cx="1668847" cy="16656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標題 2">
            <a:extLst>
              <a:ext uri="{FF2B5EF4-FFF2-40B4-BE49-F238E27FC236}">
                <a16:creationId xmlns:a16="http://schemas.microsoft.com/office/drawing/2014/main" id="{32721AB2-B496-4B5D-B632-5226920A3C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9610" y="-36013"/>
            <a:ext cx="6142001" cy="85725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r>
              <a:rPr lang="zh-TW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Soulmate </a:t>
            </a:r>
            <a:r>
              <a:rPr lang="en-US" altLang="zh-TW" sz="3200" dirty="0">
                <a:latin typeface="Arial" panose="020B0604020202020204" pitchFamily="34" charset="0"/>
                <a:cs typeface="Arial" panose="020B0604020202020204" pitchFamily="34" charset="0"/>
              </a:rPr>
              <a:t>of 2018 New </a:t>
            </a:r>
            <a:r>
              <a:rPr lang="zh-TW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iMac Pro</a:t>
            </a:r>
          </a:p>
        </p:txBody>
      </p:sp>
      <p:pic>
        <p:nvPicPr>
          <p:cNvPr id="9" name="圖片 7" descr="一張含有 室內, 監視器, 電子用品, 黑色 的圖片&#10;&#10;描述是以高可信度產生">
            <a:extLst>
              <a:ext uri="{FF2B5EF4-FFF2-40B4-BE49-F238E27FC236}">
                <a16:creationId xmlns:a16="http://schemas.microsoft.com/office/drawing/2014/main" id="{C6C89A00-D10A-4C2E-98DD-C971C501A3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2402" y="2240370"/>
            <a:ext cx="4648252" cy="2905158"/>
          </a:xfrm>
          <a:prstGeom prst="rect">
            <a:avLst/>
          </a:prstGeom>
        </p:spPr>
      </p:pic>
      <p:sp>
        <p:nvSpPr>
          <p:cNvPr id="14" name="文字方塊 13">
            <a:extLst>
              <a:ext uri="{FF2B5EF4-FFF2-40B4-BE49-F238E27FC236}">
                <a16:creationId xmlns:a16="http://schemas.microsoft.com/office/drawing/2014/main" id="{A9624D86-F947-43DE-AE9A-FD5A88570C18}"/>
              </a:ext>
            </a:extLst>
          </p:cNvPr>
          <p:cNvSpPr txBox="1"/>
          <p:nvPr/>
        </p:nvSpPr>
        <p:spPr>
          <a:xfrm>
            <a:off x="1826432" y="1619529"/>
            <a:ext cx="3212441" cy="723275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17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20</a:t>
            </a:r>
            <a:r>
              <a:rPr lang="en-US" altLang="en-US" sz="17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18 New iMac Pro</a:t>
            </a:r>
            <a:endParaRPr lang="zh-TW" altLang="en-US" sz="1700" b="1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r>
              <a:rPr lang="en-US" altLang="en-US" sz="115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support one 10GbE Ethernet </a:t>
            </a:r>
          </a:p>
          <a:p>
            <a:r>
              <a:rPr lang="en-US" altLang="en-US" sz="115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and four Thunderbolt 3 ports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6E08FFB-495D-9F4A-B7BB-EA27DD4B9952}"/>
              </a:ext>
            </a:extLst>
          </p:cNvPr>
          <p:cNvSpPr/>
          <p:nvPr/>
        </p:nvSpPr>
        <p:spPr>
          <a:xfrm>
            <a:off x="5619708" y="1726262"/>
            <a:ext cx="3140946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10GbE/Thunderbolt 3 NAS</a:t>
            </a:r>
          </a:p>
          <a:p>
            <a:r>
              <a:rPr lang="en-US" sz="2000" b="1" dirty="0">
                <a:solidFill>
                  <a:srgbClr val="002060"/>
                </a:solidFill>
              </a:rPr>
              <a:t>TVS-872XT</a:t>
            </a:r>
          </a:p>
        </p:txBody>
      </p:sp>
      <p:sp>
        <p:nvSpPr>
          <p:cNvPr id="16" name="TextBox 32">
            <a:extLst>
              <a:ext uri="{FF2B5EF4-FFF2-40B4-BE49-F238E27FC236}">
                <a16:creationId xmlns:a16="http://schemas.microsoft.com/office/drawing/2014/main" id="{87B7C9E8-D635-4023-96C7-8DC9BB7CC1BD}"/>
              </a:ext>
            </a:extLst>
          </p:cNvPr>
          <p:cNvSpPr txBox="1"/>
          <p:nvPr/>
        </p:nvSpPr>
        <p:spPr>
          <a:xfrm>
            <a:off x="2698181" y="4290600"/>
            <a:ext cx="1178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b="1" dirty="0">
                <a:solidFill>
                  <a:schemeClr val="bg1"/>
                </a:solidFill>
              </a:rPr>
              <a:t>10GbE </a:t>
            </a:r>
          </a:p>
          <a:p>
            <a:pPr algn="ctr"/>
            <a:r>
              <a:rPr lang="en-US" altLang="zh-TW" b="1" dirty="0">
                <a:solidFill>
                  <a:schemeClr val="bg1"/>
                </a:solidFill>
              </a:rPr>
              <a:t>Ethernet</a:t>
            </a:r>
          </a:p>
        </p:txBody>
      </p:sp>
      <p:sp>
        <p:nvSpPr>
          <p:cNvPr id="17" name="橢圓 16">
            <a:extLst>
              <a:ext uri="{FF2B5EF4-FFF2-40B4-BE49-F238E27FC236}">
                <a16:creationId xmlns:a16="http://schemas.microsoft.com/office/drawing/2014/main" id="{3F973838-B6A0-481E-91BF-5E5D5EA8CF7C}"/>
              </a:ext>
            </a:extLst>
          </p:cNvPr>
          <p:cNvSpPr/>
          <p:nvPr/>
        </p:nvSpPr>
        <p:spPr>
          <a:xfrm>
            <a:off x="2100439" y="2679220"/>
            <a:ext cx="510212" cy="527564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TextBox 32">
            <a:extLst>
              <a:ext uri="{FF2B5EF4-FFF2-40B4-BE49-F238E27FC236}">
                <a16:creationId xmlns:a16="http://schemas.microsoft.com/office/drawing/2014/main" id="{F5083088-6C6C-4A8F-9ED1-5EE9E7D7779F}"/>
              </a:ext>
            </a:extLst>
          </p:cNvPr>
          <p:cNvSpPr txBox="1"/>
          <p:nvPr/>
        </p:nvSpPr>
        <p:spPr>
          <a:xfrm>
            <a:off x="1273801" y="4500944"/>
            <a:ext cx="1323818" cy="200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TW" sz="700" dirty="0">
                <a:solidFill>
                  <a:schemeClr val="bg1">
                    <a:lumMod val="75000"/>
                  </a:schemeClr>
                </a:solidFill>
              </a:rPr>
              <a:t>Ethernet</a:t>
            </a:r>
          </a:p>
        </p:txBody>
      </p:sp>
      <p:sp>
        <p:nvSpPr>
          <p:cNvPr id="19" name="TextBox 32">
            <a:extLst>
              <a:ext uri="{FF2B5EF4-FFF2-40B4-BE49-F238E27FC236}">
                <a16:creationId xmlns:a16="http://schemas.microsoft.com/office/drawing/2014/main" id="{70711052-438F-4CA5-8066-FAE13A6CA35F}"/>
              </a:ext>
            </a:extLst>
          </p:cNvPr>
          <p:cNvSpPr txBox="1"/>
          <p:nvPr/>
        </p:nvSpPr>
        <p:spPr>
          <a:xfrm>
            <a:off x="1022693" y="4184944"/>
            <a:ext cx="13238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700" dirty="0">
                <a:solidFill>
                  <a:schemeClr val="bg1">
                    <a:lumMod val="75000"/>
                  </a:schemeClr>
                </a:solidFill>
              </a:rPr>
              <a:t>Thunderbolt 3</a:t>
            </a:r>
          </a:p>
          <a:p>
            <a:pPr algn="ctr"/>
            <a:r>
              <a:rPr lang="en-US" altLang="zh-TW" sz="700" dirty="0">
                <a:solidFill>
                  <a:schemeClr val="bg1">
                    <a:lumMod val="75000"/>
                  </a:schemeClr>
                </a:solidFill>
              </a:rPr>
              <a:t>(USB-C)</a:t>
            </a:r>
          </a:p>
        </p:txBody>
      </p:sp>
      <p:sp>
        <p:nvSpPr>
          <p:cNvPr id="20" name="TextBox 32">
            <a:extLst>
              <a:ext uri="{FF2B5EF4-FFF2-40B4-BE49-F238E27FC236}">
                <a16:creationId xmlns:a16="http://schemas.microsoft.com/office/drawing/2014/main" id="{101E3327-7D70-4112-A104-8AB242BBEF76}"/>
              </a:ext>
            </a:extLst>
          </p:cNvPr>
          <p:cNvSpPr txBox="1"/>
          <p:nvPr/>
        </p:nvSpPr>
        <p:spPr>
          <a:xfrm>
            <a:off x="634632" y="4175829"/>
            <a:ext cx="568966" cy="200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700" dirty="0">
                <a:solidFill>
                  <a:schemeClr val="bg1">
                    <a:lumMod val="75000"/>
                  </a:schemeClr>
                </a:solidFill>
              </a:rPr>
              <a:t>USB 3</a:t>
            </a:r>
          </a:p>
        </p:txBody>
      </p:sp>
      <p:sp>
        <p:nvSpPr>
          <p:cNvPr id="21" name="TextBox 32">
            <a:extLst>
              <a:ext uri="{FF2B5EF4-FFF2-40B4-BE49-F238E27FC236}">
                <a16:creationId xmlns:a16="http://schemas.microsoft.com/office/drawing/2014/main" id="{3DC30527-2CAD-4EBE-AAAD-2AC0618D2708}"/>
              </a:ext>
            </a:extLst>
          </p:cNvPr>
          <p:cNvSpPr txBox="1"/>
          <p:nvPr/>
        </p:nvSpPr>
        <p:spPr>
          <a:xfrm>
            <a:off x="0" y="4557713"/>
            <a:ext cx="1202241" cy="200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700" dirty="0">
                <a:solidFill>
                  <a:schemeClr val="bg1">
                    <a:lumMod val="75000"/>
                  </a:schemeClr>
                </a:solidFill>
              </a:rPr>
              <a:t>SDXC card slot</a:t>
            </a:r>
          </a:p>
        </p:txBody>
      </p:sp>
      <p:sp>
        <p:nvSpPr>
          <p:cNvPr id="22" name="TextBox 32">
            <a:extLst>
              <a:ext uri="{FF2B5EF4-FFF2-40B4-BE49-F238E27FC236}">
                <a16:creationId xmlns:a16="http://schemas.microsoft.com/office/drawing/2014/main" id="{A1884C0E-D1F8-4BA3-85EB-5A08616D5ED3}"/>
              </a:ext>
            </a:extLst>
          </p:cNvPr>
          <p:cNvSpPr txBox="1"/>
          <p:nvPr/>
        </p:nvSpPr>
        <p:spPr>
          <a:xfrm>
            <a:off x="-213338" y="4196363"/>
            <a:ext cx="9544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700" dirty="0">
                <a:solidFill>
                  <a:schemeClr val="bg1">
                    <a:lumMod val="75000"/>
                  </a:schemeClr>
                </a:solidFill>
              </a:rPr>
              <a:t>3.5mm </a:t>
            </a:r>
          </a:p>
          <a:p>
            <a:pPr algn="ctr"/>
            <a:r>
              <a:rPr lang="en-US" altLang="zh-TW" sz="700" dirty="0">
                <a:solidFill>
                  <a:schemeClr val="bg1">
                    <a:lumMod val="75000"/>
                  </a:schemeClr>
                </a:solidFill>
              </a:rPr>
              <a:t>headphone</a:t>
            </a:r>
          </a:p>
        </p:txBody>
      </p:sp>
      <p:cxnSp>
        <p:nvCxnSpPr>
          <p:cNvPr id="23" name="直線單箭頭接點 10">
            <a:extLst>
              <a:ext uri="{FF2B5EF4-FFF2-40B4-BE49-F238E27FC236}">
                <a16:creationId xmlns:a16="http://schemas.microsoft.com/office/drawing/2014/main" id="{36B104C7-A9B4-4C87-8CA3-30BA39631128}"/>
              </a:ext>
            </a:extLst>
          </p:cNvPr>
          <p:cNvCxnSpPr>
            <a:cxnSpLocks/>
          </p:cNvCxnSpPr>
          <p:nvPr/>
        </p:nvCxnSpPr>
        <p:spPr>
          <a:xfrm rot="16200000" flipH="1">
            <a:off x="2251758" y="3306936"/>
            <a:ext cx="1361858" cy="633989"/>
          </a:xfrm>
          <a:prstGeom prst="bentConnector3">
            <a:avLst>
              <a:gd name="adj1" fmla="val 526"/>
            </a:avLst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3">
            <a:extLst>
              <a:ext uri="{FF2B5EF4-FFF2-40B4-BE49-F238E27FC236}">
                <a16:creationId xmlns:a16="http://schemas.microsoft.com/office/drawing/2014/main" id="{2DF8A457-A2F7-418F-959C-A83615690BB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1873" y="487098"/>
            <a:ext cx="1893621" cy="1291297"/>
          </a:xfrm>
          <a:prstGeom prst="rect">
            <a:avLst/>
          </a:prstGeom>
        </p:spPr>
      </p:pic>
      <p:sp>
        <p:nvSpPr>
          <p:cNvPr id="15" name="文字方塊 14">
            <a:extLst>
              <a:ext uri="{FF2B5EF4-FFF2-40B4-BE49-F238E27FC236}">
                <a16:creationId xmlns:a16="http://schemas.microsoft.com/office/drawing/2014/main" id="{41292825-4023-445A-AA34-C4E2F00D0B88}"/>
              </a:ext>
            </a:extLst>
          </p:cNvPr>
          <p:cNvSpPr txBox="1"/>
          <p:nvPr/>
        </p:nvSpPr>
        <p:spPr>
          <a:xfrm>
            <a:off x="2597619" y="683505"/>
            <a:ext cx="5688632" cy="677108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altLang="en-US" sz="1900" b="1" dirty="0">
                <a:solidFill>
                  <a:schemeClr val="bg1"/>
                </a:solidFill>
              </a:rPr>
              <a:t>10GbE / Thunderbolt 3  </a:t>
            </a:r>
            <a:endParaRPr lang="en-US" altLang="zh-TW" sz="1900" b="1" dirty="0">
              <a:solidFill>
                <a:schemeClr val="bg1"/>
              </a:solidFill>
            </a:endParaRPr>
          </a:p>
          <a:p>
            <a:pPr algn="ctr"/>
            <a:r>
              <a:rPr lang="zh-TW" altLang="en-US" sz="1900" b="1" dirty="0">
                <a:solidFill>
                  <a:srgbClr val="81FFF9"/>
                </a:solidFill>
                <a:latin typeface="Microsoft YaHei"/>
                <a:ea typeface="Microsoft YaHei"/>
              </a:rPr>
              <a:t>Choose your high speed connections</a:t>
            </a:r>
          </a:p>
        </p:txBody>
      </p:sp>
      <p:pic>
        <p:nvPicPr>
          <p:cNvPr id="24" name="圖形 23">
            <a:extLst>
              <a:ext uri="{FF2B5EF4-FFF2-40B4-BE49-F238E27FC236}">
                <a16:creationId xmlns:a16="http://schemas.microsoft.com/office/drawing/2014/main" id="{9B239A3D-15B3-44F9-8F59-4B45E1ED4A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760376" y="573754"/>
            <a:ext cx="600109" cy="7126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852019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>
            <a:extLst>
              <a:ext uri="{FF2B5EF4-FFF2-40B4-BE49-F238E27FC236}">
                <a16:creationId xmlns:a16="http://schemas.microsoft.com/office/drawing/2014/main" id="{DD2761DB-51A4-4656-B7EC-93D0738459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4FFA7F86-8A03-4941-8589-CC929A799D7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90692" y="809120"/>
            <a:ext cx="4577520" cy="4928418"/>
          </a:xfrm>
          <a:prstGeom prst="rect">
            <a:avLst/>
          </a:prstGeom>
        </p:spPr>
      </p:pic>
      <p:sp>
        <p:nvSpPr>
          <p:cNvPr id="323" name="Shape 323"/>
          <p:cNvSpPr txBox="1"/>
          <p:nvPr/>
        </p:nvSpPr>
        <p:spPr>
          <a:xfrm>
            <a:off x="151195" y="835366"/>
            <a:ext cx="8203010" cy="20886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50" rIns="68550" bIns="34250" anchor="t" anchorCtr="0">
            <a:noAutofit/>
          </a:bodyPr>
          <a:lstStyle/>
          <a:p>
            <a:pPr marL="444500" marR="0" lvl="0" indent="-228600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044981"/>
              </a:buClr>
              <a:buSzPts val="1800"/>
              <a:buFont typeface="Noto Sans Symbols"/>
              <a:buNone/>
            </a:pPr>
            <a:endParaRPr sz="1800" b="1" i="0" u="none" strike="noStrike" cap="none" dirty="0">
              <a:solidFill>
                <a:srgbClr val="916409"/>
              </a:solidFill>
              <a:latin typeface="微軟正黑體" pitchFamily="34" charset="-120"/>
              <a:ea typeface="微軟正黑體" pitchFamily="34" charset="-120"/>
              <a:cs typeface="Microsoft JhengHei"/>
              <a:sym typeface="Microsoft JhengHei"/>
            </a:endParaRPr>
          </a:p>
        </p:txBody>
      </p:sp>
      <p:sp>
        <p:nvSpPr>
          <p:cNvPr id="6" name="標題 5"/>
          <p:cNvSpPr>
            <a:spLocks noGrp="1"/>
          </p:cNvSpPr>
          <p:nvPr>
            <p:ph type="title"/>
          </p:nvPr>
        </p:nvSpPr>
        <p:spPr>
          <a:xfrm>
            <a:off x="914711" y="39693"/>
            <a:ext cx="7124645" cy="85725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altLang="zh-TW" sz="2800" dirty="0">
                <a:latin typeface="Arial" panose="020B0604020202020204" pitchFamily="34" charset="0"/>
                <a:cs typeface="Arial" panose="020B0604020202020204" pitchFamily="34" charset="0"/>
              </a:rPr>
              <a:t>Thunderbolt 3 Exceptional Performance</a:t>
            </a:r>
            <a:endParaRPr lang="zh-TW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文字版面配置區 6"/>
          <p:cNvSpPr>
            <a:spLocks noGrp="1"/>
          </p:cNvSpPr>
          <p:nvPr>
            <p:ph idx="1"/>
          </p:nvPr>
        </p:nvSpPr>
        <p:spPr>
          <a:xfrm>
            <a:off x="1346528" y="1061858"/>
            <a:ext cx="4517436" cy="561266"/>
          </a:xfrm>
          <a:effectLst/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356870" indent="-255270">
              <a:buClr>
                <a:schemeClr val="tx1"/>
              </a:buClr>
              <a:buSzPct val="120000"/>
            </a:pPr>
            <a:r>
              <a:rPr lang="en-US" altLang="zh-TW" sz="1800" dirty="0">
                <a:solidFill>
                  <a:srgbClr val="015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 to 1,230</a:t>
            </a:r>
            <a:r>
              <a:rPr lang="zh-TW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MB/s</a:t>
            </a:r>
          </a:p>
          <a:p>
            <a:pPr marL="444500" indent="-228600">
              <a:lnSpc>
                <a:spcPct val="100000"/>
              </a:lnSpc>
              <a:spcBef>
                <a:spcPts val="450"/>
              </a:spcBef>
              <a:buClr>
                <a:srgbClr val="044981"/>
              </a:buClr>
            </a:pPr>
            <a:endParaRPr lang="zh-TW" alt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圖形 8">
            <a:extLst>
              <a:ext uri="{FF2B5EF4-FFF2-40B4-BE49-F238E27FC236}">
                <a16:creationId xmlns:a16="http://schemas.microsoft.com/office/drawing/2014/main" id="{45AEC8DE-58EB-4455-A2AC-4B7DCAB2DC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214561" y="758283"/>
            <a:ext cx="936723" cy="111235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圖片 7" descr="一張含有 電子用品 的圖片&#10;&#10;描述是以高可信度產生">
            <a:extLst>
              <a:ext uri="{FF2B5EF4-FFF2-40B4-BE49-F238E27FC236}">
                <a16:creationId xmlns:a16="http://schemas.microsoft.com/office/drawing/2014/main" id="{81AAF9E2-4562-4723-BFC2-9E8AD34265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06682" y="1537839"/>
            <a:ext cx="4357686" cy="34790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文字版面配置區 6">
            <a:extLst>
              <a:ext uri="{FF2B5EF4-FFF2-40B4-BE49-F238E27FC236}">
                <a16:creationId xmlns:a16="http://schemas.microsoft.com/office/drawing/2014/main" id="{FDE99CBA-67A3-4992-B4CC-BE0D88293FB4}"/>
              </a:ext>
            </a:extLst>
          </p:cNvPr>
          <p:cNvSpPr txBox="1">
            <a:spLocks/>
          </p:cNvSpPr>
          <p:nvPr/>
        </p:nvSpPr>
        <p:spPr>
          <a:xfrm>
            <a:off x="1348877" y="781897"/>
            <a:ext cx="4517436" cy="483226"/>
          </a:xfrm>
          <a:prstGeom prst="rect">
            <a:avLst/>
          </a:prstGeom>
          <a:effectLst/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b="1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40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6870" indent="-255270">
              <a:buClr>
                <a:schemeClr val="tx1"/>
              </a:buClr>
              <a:buSzPct val="120000"/>
            </a:pPr>
            <a:r>
              <a:rPr lang="zh-TW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Built-in two Thunderbolt 3 ports</a:t>
            </a:r>
          </a:p>
        </p:txBody>
      </p:sp>
    </p:spTree>
    <p:extLst>
      <p:ext uri="{BB962C8B-B14F-4D97-AF65-F5344CB8AC3E}">
        <p14:creationId xmlns:p14="http://schemas.microsoft.com/office/powerpoint/2010/main" val="10327907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圖片 16">
            <a:extLst>
              <a:ext uri="{FF2B5EF4-FFF2-40B4-BE49-F238E27FC236}">
                <a16:creationId xmlns:a16="http://schemas.microsoft.com/office/drawing/2014/main" id="{1F72084A-696B-41FF-9ACD-ECF5446E39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018450"/>
            <a:ext cx="9144000" cy="1701657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34C2C3CA-92AD-4537-98EC-90EF1312B2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152" y="39252"/>
            <a:ext cx="9226848" cy="857250"/>
          </a:xfrm>
        </p:spPr>
        <p:txBody>
          <a:bodyPr>
            <a:noAutofit/>
          </a:bodyPr>
          <a:lstStyle/>
          <a:p>
            <a:r>
              <a:rPr lang="en-US" altLang="zh-TW" sz="2450" dirty="0">
                <a:latin typeface="Arial" panose="020B0604020202020204" pitchFamily="34" charset="0"/>
                <a:cs typeface="Arial" panose="020B0604020202020204" pitchFamily="34" charset="0"/>
              </a:rPr>
              <a:t>Highly-efficient</a:t>
            </a:r>
            <a:r>
              <a:rPr lang="zh-TW" altLang="en-US" sz="24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2450" dirty="0">
                <a:latin typeface="Arial" panose="020B0604020202020204" pitchFamily="34" charset="0"/>
                <a:cs typeface="Arial" panose="020B0604020202020204" pitchFamily="34" charset="0"/>
              </a:rPr>
              <a:t>media</a:t>
            </a:r>
            <a:r>
              <a:rPr lang="zh-TW" altLang="en-US" sz="24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2450" dirty="0">
                <a:latin typeface="Arial" panose="020B0604020202020204" pitchFamily="34" charset="0"/>
                <a:cs typeface="Arial" panose="020B0604020202020204" pitchFamily="34" charset="0"/>
              </a:rPr>
              <a:t>collaboration</a:t>
            </a:r>
            <a:r>
              <a:rPr lang="zh-TW" altLang="en-US" sz="24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2450" dirty="0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zh-TW" altLang="en-US" sz="24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2450" dirty="0">
                <a:latin typeface="Arial" panose="020B0604020202020204" pitchFamily="34" charset="0"/>
                <a:cs typeface="Arial" panose="020B0604020202020204" pitchFamily="34" charset="0"/>
              </a:rPr>
              <a:t>Mac</a:t>
            </a:r>
            <a:r>
              <a:rPr lang="zh-TW" altLang="en-US" sz="24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2450" dirty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zh-TW" altLang="en-US" sz="24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2450" dirty="0">
                <a:latin typeface="Arial" panose="020B0604020202020204" pitchFamily="34" charset="0"/>
                <a:cs typeface="Arial" panose="020B0604020202020204" pitchFamily="34" charset="0"/>
              </a:rPr>
              <a:t>Windows</a:t>
            </a:r>
            <a:endParaRPr lang="zh-TW" altLang="en-US" sz="24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10" descr="TBT_cross_platform_sharing.gif">
            <a:extLst>
              <a:ext uri="{FF2B5EF4-FFF2-40B4-BE49-F238E27FC236}">
                <a16:creationId xmlns:a16="http://schemas.microsoft.com/office/drawing/2014/main" id="{CB345029-C71B-4E54-891E-4F7EE6F7EC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5060" y="1093380"/>
            <a:ext cx="5897207" cy="1800200"/>
          </a:xfrm>
          <a:prstGeom prst="rect">
            <a:avLst/>
          </a:prstGeom>
        </p:spPr>
      </p:pic>
      <p:pic>
        <p:nvPicPr>
          <p:cNvPr id="9" name="Picture 24">
            <a:extLst>
              <a:ext uri="{FF2B5EF4-FFF2-40B4-BE49-F238E27FC236}">
                <a16:creationId xmlns:a16="http://schemas.microsoft.com/office/drawing/2014/main" id="{8E8EB688-B6D3-4740-9C7D-12487B18446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6808" y="1412480"/>
            <a:ext cx="1089992" cy="10899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圖片 5" descr="Apple-logo.jpg">
            <a:extLst>
              <a:ext uri="{FF2B5EF4-FFF2-40B4-BE49-F238E27FC236}">
                <a16:creationId xmlns:a16="http://schemas.microsoft.com/office/drawing/2014/main" id="{B1730BA5-86A8-425F-8AAE-ACE9CDFF002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932" y="1413686"/>
            <a:ext cx="1101896" cy="11018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TextBox 11">
            <a:extLst>
              <a:ext uri="{FF2B5EF4-FFF2-40B4-BE49-F238E27FC236}">
                <a16:creationId xmlns:a16="http://schemas.microsoft.com/office/drawing/2014/main" id="{4DD49BEC-9C1B-45C6-B5E1-A470C1BC5F5E}"/>
              </a:ext>
            </a:extLst>
          </p:cNvPr>
          <p:cNvSpPr txBox="1"/>
          <p:nvPr/>
        </p:nvSpPr>
        <p:spPr>
          <a:xfrm>
            <a:off x="2525180" y="2173500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/>
                </a:solidFill>
              </a:rPr>
              <a:t>Thunderbolt</a:t>
            </a:r>
          </a:p>
        </p:txBody>
      </p:sp>
      <p:sp>
        <p:nvSpPr>
          <p:cNvPr id="12" name="TextBox 16">
            <a:extLst>
              <a:ext uri="{FF2B5EF4-FFF2-40B4-BE49-F238E27FC236}">
                <a16:creationId xmlns:a16="http://schemas.microsoft.com/office/drawing/2014/main" id="{11DD1069-6757-4722-AA46-00D69D87C23A}"/>
              </a:ext>
            </a:extLst>
          </p:cNvPr>
          <p:cNvSpPr txBox="1"/>
          <p:nvPr/>
        </p:nvSpPr>
        <p:spPr>
          <a:xfrm>
            <a:off x="5621524" y="2173500"/>
            <a:ext cx="9361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chemeClr val="tx1"/>
                </a:solidFill>
              </a:rPr>
              <a:t>Ethernet</a:t>
            </a:r>
          </a:p>
        </p:txBody>
      </p:sp>
      <p:cxnSp>
        <p:nvCxnSpPr>
          <p:cNvPr id="13" name="直線接點 12">
            <a:extLst>
              <a:ext uri="{FF2B5EF4-FFF2-40B4-BE49-F238E27FC236}">
                <a16:creationId xmlns:a16="http://schemas.microsoft.com/office/drawing/2014/main" id="{4FF41CD7-E940-450F-B15E-7F47B66A2A5A}"/>
              </a:ext>
            </a:extLst>
          </p:cNvPr>
          <p:cNvCxnSpPr/>
          <p:nvPr/>
        </p:nvCxnSpPr>
        <p:spPr>
          <a:xfrm rot="10800000">
            <a:off x="4340411" y="2073522"/>
            <a:ext cx="2071702" cy="15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接點 13">
            <a:extLst>
              <a:ext uri="{FF2B5EF4-FFF2-40B4-BE49-F238E27FC236}">
                <a16:creationId xmlns:a16="http://schemas.microsoft.com/office/drawing/2014/main" id="{95FD864C-E7FF-44D6-8FF8-F9509ECA727A}"/>
              </a:ext>
            </a:extLst>
          </p:cNvPr>
          <p:cNvCxnSpPr/>
          <p:nvPr/>
        </p:nvCxnSpPr>
        <p:spPr>
          <a:xfrm rot="10800000">
            <a:off x="2468562" y="2072316"/>
            <a:ext cx="2071702" cy="1588"/>
          </a:xfrm>
          <a:prstGeom prst="line">
            <a:avLst/>
          </a:prstGeom>
          <a:ln w="28575">
            <a:solidFill>
              <a:srgbClr val="3773E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Shape 238">
            <a:extLst>
              <a:ext uri="{FF2B5EF4-FFF2-40B4-BE49-F238E27FC236}">
                <a16:creationId xmlns:a16="http://schemas.microsoft.com/office/drawing/2014/main" id="{75852978-E5FE-471F-AA02-18F85BA27FA4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1622" y="1294900"/>
            <a:ext cx="2557886" cy="159868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" name="群組 3">
            <a:extLst>
              <a:ext uri="{FF2B5EF4-FFF2-40B4-BE49-F238E27FC236}">
                <a16:creationId xmlns:a16="http://schemas.microsoft.com/office/drawing/2014/main" id="{21365D86-94D6-4FE5-9A3C-61427AAD308E}"/>
              </a:ext>
            </a:extLst>
          </p:cNvPr>
          <p:cNvGrpSpPr/>
          <p:nvPr/>
        </p:nvGrpSpPr>
        <p:grpSpPr>
          <a:xfrm>
            <a:off x="668722" y="3310552"/>
            <a:ext cx="4394232" cy="1238791"/>
            <a:chOff x="2936294" y="3545532"/>
            <a:chExt cx="3648247" cy="1028487"/>
          </a:xfrm>
        </p:grpSpPr>
        <p:sp>
          <p:nvSpPr>
            <p:cNvPr id="26" name="圓角矩形 2">
              <a:extLst>
                <a:ext uri="{FF2B5EF4-FFF2-40B4-BE49-F238E27FC236}">
                  <a16:creationId xmlns:a16="http://schemas.microsoft.com/office/drawing/2014/main" id="{C18CD32D-729E-4AD9-87C1-3AD03570DD19}"/>
                </a:ext>
              </a:extLst>
            </p:cNvPr>
            <p:cNvSpPr/>
            <p:nvPr/>
          </p:nvSpPr>
          <p:spPr>
            <a:xfrm>
              <a:off x="3012719" y="3545532"/>
              <a:ext cx="3444751" cy="679393"/>
            </a:xfrm>
            <a:prstGeom prst="roundRect">
              <a:avLst>
                <a:gd name="adj" fmla="val 11882"/>
              </a:avLst>
            </a:prstGeom>
            <a:solidFill>
              <a:srgbClr val="3773E3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27" name="TextBox 11">
              <a:extLst>
                <a:ext uri="{FF2B5EF4-FFF2-40B4-BE49-F238E27FC236}">
                  <a16:creationId xmlns:a16="http://schemas.microsoft.com/office/drawing/2014/main" id="{40364A81-DBBF-42DE-B58F-47988EC48814}"/>
                </a:ext>
              </a:extLst>
            </p:cNvPr>
            <p:cNvSpPr txBox="1"/>
            <p:nvPr/>
          </p:nvSpPr>
          <p:spPr>
            <a:xfrm>
              <a:off x="2936294" y="4305716"/>
              <a:ext cx="3648247" cy="2683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5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Apple </a:t>
              </a:r>
              <a:r>
                <a:rPr lang="hu-HU" altLang="zh-TW" sz="15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Thunderbolt 3 </a:t>
              </a:r>
              <a:r>
                <a:rPr lang="en-US" altLang="zh-TW" sz="1500" b="1" dirty="0">
                  <a:solidFill>
                    <a:schemeClr val="bg1"/>
                  </a:solidFill>
                  <a:latin typeface="Arial" panose="020B0604020202020204" pitchFamily="34" charset="0"/>
                  <a:ea typeface="微軟正黑體" pitchFamily="34" charset="-120"/>
                  <a:cs typeface="Arial" panose="020B0604020202020204" pitchFamily="34" charset="0"/>
                </a:rPr>
                <a:t>to</a:t>
              </a:r>
              <a:r>
                <a:rPr lang="hu-HU" altLang="zh-TW" sz="15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Thunderbolt 2 </a:t>
              </a:r>
              <a:r>
                <a:rPr lang="en-US" altLang="zh-TW" sz="1500" b="1" dirty="0">
                  <a:solidFill>
                    <a:schemeClr val="bg1"/>
                  </a:solidFill>
                  <a:latin typeface="Arial" panose="020B0604020202020204" pitchFamily="34" charset="0"/>
                  <a:ea typeface="微軟正黑體" pitchFamily="34" charset="-120"/>
                  <a:cs typeface="Arial" panose="020B0604020202020204" pitchFamily="34" charset="0"/>
                </a:rPr>
                <a:t>Adapter</a:t>
              </a:r>
              <a:endParaRPr lang="en-US" sz="1500" b="1" dirty="0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endParaRPr>
            </a:p>
          </p:txBody>
        </p:sp>
        <p:pic>
          <p:nvPicPr>
            <p:cNvPr id="29" name="圖片 28" descr="MMEL2.png">
              <a:extLst>
                <a:ext uri="{FF2B5EF4-FFF2-40B4-BE49-F238E27FC236}">
                  <a16:creationId xmlns:a16="http://schemas.microsoft.com/office/drawing/2014/main" id="{A9532BEB-2754-40C1-970C-CCAF41FD1BB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4431058" y="2478965"/>
              <a:ext cx="608072" cy="274120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6807650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E08838D3-7585-4402-B456-CD1B23ADFA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0642" y="1306330"/>
            <a:ext cx="7772400" cy="112514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zh-TW" altLang="en-US" sz="5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</a:t>
            </a:r>
            <a:r>
              <a:rPr lang="zh-TW" altLang="en-US" sz="5200" b="1" dirty="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formance</a:t>
            </a:r>
            <a:r>
              <a:rPr lang="en-US" altLang="zh-TW" sz="4600" b="1" dirty="0">
                <a:solidFill>
                  <a:schemeClr val="bg1"/>
                </a:solidFill>
                <a:latin typeface="微軟正黑體"/>
                <a:ea typeface="微軟正黑體"/>
                <a:cs typeface="Arial"/>
              </a:rPr>
              <a:t> </a:t>
            </a:r>
          </a:p>
          <a:p>
            <a:r>
              <a:rPr lang="en-US" altLang="zh-TW" sz="5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DEMO</a:t>
            </a:r>
            <a:endParaRPr lang="zh-TW" altLang="en-US" sz="5500" b="1" dirty="0">
              <a:solidFill>
                <a:schemeClr val="bg1"/>
              </a:solidFill>
              <a:latin typeface="微軟正黑體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25246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矩形 49">
            <a:extLst>
              <a:ext uri="{FF2B5EF4-FFF2-40B4-BE49-F238E27FC236}">
                <a16:creationId xmlns:a16="http://schemas.microsoft.com/office/drawing/2014/main" id="{21DF5652-D6C8-49D7-BE8C-5250B6F42E6E}"/>
              </a:ext>
            </a:extLst>
          </p:cNvPr>
          <p:cNvSpPr/>
          <p:nvPr/>
        </p:nvSpPr>
        <p:spPr>
          <a:xfrm>
            <a:off x="3429698" y="3003798"/>
            <a:ext cx="2117778" cy="31374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</a:endParaRPr>
          </a:p>
        </p:txBody>
      </p:sp>
      <p:pic>
        <p:nvPicPr>
          <p:cNvPr id="42" name="Picture 11">
            <a:extLst>
              <a:ext uri="{FF2B5EF4-FFF2-40B4-BE49-F238E27FC236}">
                <a16:creationId xmlns:a16="http://schemas.microsoft.com/office/drawing/2014/main" id="{4EF75A24-95DA-E444-80CB-3E4C29146F0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52372" y="1104131"/>
            <a:ext cx="1968419" cy="1728287"/>
          </a:xfrm>
          <a:prstGeom prst="roundRect">
            <a:avLst>
              <a:gd name="adj" fmla="val 7739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B79CB425-BF1A-404C-9D65-4B8BB3815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888" y="47429"/>
            <a:ext cx="8823875" cy="857250"/>
          </a:xfrm>
          <a:ln>
            <a:noFill/>
          </a:ln>
        </p:spPr>
        <p:txBody>
          <a:bodyPr>
            <a:normAutofit/>
          </a:bodyPr>
          <a:lstStyle/>
          <a:p>
            <a:r>
              <a:rPr lang="zh-CN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Accessories</a:t>
            </a:r>
            <a:r>
              <a:rPr lang="en-US" altLang="zh-CN" sz="3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altLang="zh-TW" sz="3000" dirty="0">
                <a:latin typeface="Arial" panose="020B0604020202020204" pitchFamily="34" charset="0"/>
                <a:cs typeface="Arial" panose="020B0604020202020204" pitchFamily="34" charset="0"/>
              </a:rPr>
              <a:t>Thunderbolt 3/10GbE </a:t>
            </a:r>
            <a:r>
              <a:rPr lang="zh-CN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Converter</a:t>
            </a: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1D74267-A9C2-F64F-906C-EF651EE404A9}"/>
              </a:ext>
            </a:extLst>
          </p:cNvPr>
          <p:cNvSpPr/>
          <p:nvPr/>
        </p:nvSpPr>
        <p:spPr>
          <a:xfrm>
            <a:off x="3650926" y="2988208"/>
            <a:ext cx="187257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600" b="1" dirty="0">
                <a:solidFill>
                  <a:schemeClr val="bg1"/>
                </a:solidFill>
              </a:rPr>
              <a:t>QNA-T310G1T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CD66DABD-3AC5-4EA6-BA7B-D43367C793E2}"/>
              </a:ext>
            </a:extLst>
          </p:cNvPr>
          <p:cNvSpPr/>
          <p:nvPr/>
        </p:nvSpPr>
        <p:spPr>
          <a:xfrm>
            <a:off x="5797466" y="3775184"/>
            <a:ext cx="3207857" cy="681277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lnSpc>
                <a:spcPct val="115000"/>
              </a:lnSpc>
            </a:pPr>
            <a:r>
              <a:rPr lang="en-US" altLang="zh-TW" sz="85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Note: </a:t>
            </a:r>
            <a:endParaRPr lang="zh-TW" altLang="zh-TW" sz="85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</a:pPr>
            <a:r>
              <a:rPr lang="zh-TW" altLang="zh-TW" sz="85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1. Aquantia AQC107 driver is required before using the QNA-T310G converter. </a:t>
            </a:r>
            <a:endParaRPr lang="en-US" altLang="zh-TW" sz="850" u="sng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</a:pPr>
            <a:r>
              <a:rPr lang="en-US" altLang="zh-TW" sz="85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1. Mac OS 10.13.3 (or later) is required.</a:t>
            </a:r>
            <a:endParaRPr lang="zh-TW" altLang="zh-TW" sz="85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8FC5141F-3390-4FD8-B6AA-D7D594356025}"/>
              </a:ext>
            </a:extLst>
          </p:cNvPr>
          <p:cNvSpPr/>
          <p:nvPr/>
        </p:nvSpPr>
        <p:spPr>
          <a:xfrm>
            <a:off x="5779055" y="2946285"/>
            <a:ext cx="3308708" cy="85446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lnSpc>
                <a:spcPct val="115000"/>
              </a:lnSpc>
            </a:pPr>
            <a:r>
              <a:rPr lang="en-US" altLang="zh-TW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QNAP QNA-T310G series is a Thunderbolt 3 to 10GbE converter which allows your Mac/ Windows PC can enjoy the 10GbE network with built-in Thunderbolt 3 ports. </a:t>
            </a:r>
            <a:endParaRPr lang="zh-TW" altLang="en-US" sz="11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8AB12F99-1911-44A3-8D56-BAA8FE65E19C}"/>
              </a:ext>
            </a:extLst>
          </p:cNvPr>
          <p:cNvGrpSpPr/>
          <p:nvPr/>
        </p:nvGrpSpPr>
        <p:grpSpPr>
          <a:xfrm>
            <a:off x="3168261" y="977588"/>
            <a:ext cx="2598038" cy="2100002"/>
            <a:chOff x="2682897" y="3202032"/>
            <a:chExt cx="2249143" cy="1817990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53568D29-E4B7-C043-80E8-5FEB111720A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72950" y="3202032"/>
              <a:ext cx="1259090" cy="1817990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25DCC13-85EC-394B-BA0D-68D5B99AA4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1"/>
            <a:stretch/>
          </p:blipFill>
          <p:spPr>
            <a:xfrm>
              <a:off x="2682897" y="4194167"/>
              <a:ext cx="1333604" cy="778099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9973226E-7EFA-B542-B50A-F6009534173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2943589" y="3576378"/>
              <a:ext cx="967494" cy="682538"/>
            </a:xfrm>
            <a:prstGeom prst="rect">
              <a:avLst/>
            </a:prstGeom>
          </p:spPr>
        </p:pic>
        <p:cxnSp>
          <p:nvCxnSpPr>
            <p:cNvPr id="27" name="直線接點 26">
              <a:extLst>
                <a:ext uri="{FF2B5EF4-FFF2-40B4-BE49-F238E27FC236}">
                  <a16:creationId xmlns:a16="http://schemas.microsoft.com/office/drawing/2014/main" id="{CD476C10-906E-4E21-8B43-187E3FEAB6DC}"/>
                </a:ext>
              </a:extLst>
            </p:cNvPr>
            <p:cNvCxnSpPr/>
            <p:nvPr/>
          </p:nvCxnSpPr>
          <p:spPr>
            <a:xfrm>
              <a:off x="2928926" y="4194297"/>
              <a:ext cx="928694" cy="1588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圓角矩形 37">
              <a:extLst>
                <a:ext uri="{FF2B5EF4-FFF2-40B4-BE49-F238E27FC236}">
                  <a16:creationId xmlns:a16="http://schemas.microsoft.com/office/drawing/2014/main" id="{C816638C-9DAA-4DF4-9349-8E5B3C6021A7}"/>
                </a:ext>
              </a:extLst>
            </p:cNvPr>
            <p:cNvSpPr/>
            <p:nvPr/>
          </p:nvSpPr>
          <p:spPr>
            <a:xfrm>
              <a:off x="2928926" y="3551355"/>
              <a:ext cx="928694" cy="1214446"/>
            </a:xfrm>
            <a:prstGeom prst="roundRect">
              <a:avLst>
                <a:gd name="adj" fmla="val 4675"/>
              </a:avLst>
            </a:prstGeom>
            <a:noFill/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CE70B284-E555-4BEC-B7C8-45080BEA440E}"/>
                </a:ext>
              </a:extLst>
            </p:cNvPr>
            <p:cNvSpPr/>
            <p:nvPr/>
          </p:nvSpPr>
          <p:spPr>
            <a:xfrm>
              <a:off x="2928926" y="3363838"/>
              <a:ext cx="928694" cy="205774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23" name="矩形 22">
            <a:extLst>
              <a:ext uri="{FF2B5EF4-FFF2-40B4-BE49-F238E27FC236}">
                <a16:creationId xmlns:a16="http://schemas.microsoft.com/office/drawing/2014/main" id="{63CC004F-87D1-4298-A661-8166F8A4B8BA}"/>
              </a:ext>
            </a:extLst>
          </p:cNvPr>
          <p:cNvSpPr/>
          <p:nvPr/>
        </p:nvSpPr>
        <p:spPr>
          <a:xfrm>
            <a:off x="3497132" y="1124383"/>
            <a:ext cx="9829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>
                <a:solidFill>
                  <a:srgbClr val="333333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NBASE-T</a:t>
            </a:r>
            <a:endParaRPr lang="zh-TW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82BD0822-F46A-4E5C-B960-A39534E851F2}"/>
              </a:ext>
            </a:extLst>
          </p:cNvPr>
          <p:cNvSpPr/>
          <p:nvPr/>
        </p:nvSpPr>
        <p:spPr>
          <a:xfrm>
            <a:off x="509744" y="3014846"/>
            <a:ext cx="2117778" cy="31374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0A5D1BC-AAAC-7D41-880F-CF04283B9E76}"/>
              </a:ext>
            </a:extLst>
          </p:cNvPr>
          <p:cNvSpPr/>
          <p:nvPr/>
        </p:nvSpPr>
        <p:spPr>
          <a:xfrm>
            <a:off x="642007" y="3006572"/>
            <a:ext cx="187257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QNA-T310G1S</a:t>
            </a:r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C13C9035-A20D-4A8E-BFFF-AD32C8FF9167}"/>
              </a:ext>
            </a:extLst>
          </p:cNvPr>
          <p:cNvGrpSpPr/>
          <p:nvPr/>
        </p:nvGrpSpPr>
        <p:grpSpPr>
          <a:xfrm>
            <a:off x="550481" y="974137"/>
            <a:ext cx="2314580" cy="2100006"/>
            <a:chOff x="911176" y="1353958"/>
            <a:chExt cx="2003751" cy="1817993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EF75A24-95DA-E444-80CB-3E4C29146F0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55837" y="1353958"/>
              <a:ext cx="1259090" cy="1817993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0D862204-986F-1846-87C4-E071A6CDDEB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911176" y="2325925"/>
              <a:ext cx="857256" cy="571504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E41B8568-F080-2645-8408-CA13FE29159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911176" y="1682983"/>
              <a:ext cx="857256" cy="642942"/>
            </a:xfrm>
            <a:prstGeom prst="rect">
              <a:avLst/>
            </a:prstGeom>
          </p:spPr>
        </p:pic>
        <p:cxnSp>
          <p:nvCxnSpPr>
            <p:cNvPr id="31" name="直線接點 30"/>
            <p:cNvCxnSpPr/>
            <p:nvPr/>
          </p:nvCxnSpPr>
          <p:spPr>
            <a:xfrm>
              <a:off x="911176" y="2325925"/>
              <a:ext cx="928694" cy="1588"/>
            </a:xfrm>
            <a:prstGeom prst="line">
              <a:avLst/>
            </a:prstGeom>
            <a:ln>
              <a:solidFill>
                <a:srgbClr val="D4AE6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圓角矩形 37"/>
            <p:cNvSpPr/>
            <p:nvPr/>
          </p:nvSpPr>
          <p:spPr>
            <a:xfrm>
              <a:off x="911176" y="1682983"/>
              <a:ext cx="928694" cy="1214446"/>
            </a:xfrm>
            <a:prstGeom prst="roundRect">
              <a:avLst>
                <a:gd name="adj" fmla="val 4675"/>
              </a:avLst>
            </a:prstGeom>
            <a:noFill/>
            <a:ln w="12700">
              <a:solidFill>
                <a:srgbClr val="D4AE6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0" name="矩形 39"/>
            <p:cNvSpPr/>
            <p:nvPr/>
          </p:nvSpPr>
          <p:spPr>
            <a:xfrm>
              <a:off x="913018" y="1491630"/>
              <a:ext cx="926851" cy="203797"/>
            </a:xfrm>
            <a:prstGeom prst="rect">
              <a:avLst/>
            </a:prstGeom>
            <a:solidFill>
              <a:srgbClr val="E2A77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</p:grpSp>
      <p:sp>
        <p:nvSpPr>
          <p:cNvPr id="15" name="矩形 14">
            <a:extLst>
              <a:ext uri="{FF2B5EF4-FFF2-40B4-BE49-F238E27FC236}">
                <a16:creationId xmlns:a16="http://schemas.microsoft.com/office/drawing/2014/main" id="{5B9135D5-5A14-49D2-984E-5ED27840C724}"/>
              </a:ext>
            </a:extLst>
          </p:cNvPr>
          <p:cNvSpPr/>
          <p:nvPr/>
        </p:nvSpPr>
        <p:spPr>
          <a:xfrm>
            <a:off x="568657" y="1097994"/>
            <a:ext cx="68800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SFP +</a:t>
            </a:r>
            <a:endParaRPr lang="zh-TW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Rectangle 10">
            <a:extLst>
              <a:ext uri="{FF2B5EF4-FFF2-40B4-BE49-F238E27FC236}">
                <a16:creationId xmlns:a16="http://schemas.microsoft.com/office/drawing/2014/main" id="{B4898825-9C28-45E6-8477-665DB4AAD37E}"/>
              </a:ext>
            </a:extLst>
          </p:cNvPr>
          <p:cNvSpPr/>
          <p:nvPr/>
        </p:nvSpPr>
        <p:spPr>
          <a:xfrm>
            <a:off x="427152" y="3364860"/>
            <a:ext cx="2404856" cy="1600438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altLang="zh-CN" sz="1200" b="1" dirty="0" err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Specefications</a:t>
            </a:r>
            <a:r>
              <a:rPr lang="en-US" altLang="zh-CN" sz="1200" b="1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 </a:t>
            </a:r>
          </a:p>
          <a:p>
            <a:r>
              <a:rPr lang="zh-TW" altLang="en-US" sz="1300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Controller：</a:t>
            </a:r>
            <a:r>
              <a:rPr lang="en-US" altLang="zh-TW" sz="1300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AQC107S-B1-C + AQX-N3F10-DRE-U3C</a:t>
            </a:r>
          </a:p>
          <a:p>
            <a:r>
              <a:rPr lang="zh-TW" altLang="en-US" sz="1300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Interface：</a:t>
            </a:r>
            <a:r>
              <a:rPr lang="en-US" altLang="zh-TW" sz="1300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 x Thunderbolt 3, 1 x 10GbE SFP+ port</a:t>
            </a:r>
            <a:endParaRPr lang="zh-TW" altLang="en-US" sz="1300" dirty="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r>
              <a:rPr lang="zh-TW" altLang="en-US" sz="1300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Cable：</a:t>
            </a:r>
            <a:r>
              <a:rPr lang="en-US" altLang="zh-TW" sz="1300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SFP+ DAC cable</a:t>
            </a:r>
            <a:endParaRPr lang="zh-TW" altLang="en-US" sz="1300" dirty="0">
              <a:solidFill>
                <a:schemeClr val="tx1"/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  <a:p>
            <a:endParaRPr lang="en-US" altLang="zh-TW" sz="105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Rectangle 9">
            <a:extLst>
              <a:ext uri="{FF2B5EF4-FFF2-40B4-BE49-F238E27FC236}">
                <a16:creationId xmlns:a16="http://schemas.microsoft.com/office/drawing/2014/main" id="{96EABF2B-2A8D-45F6-823D-A06DF5B114EF}"/>
              </a:ext>
            </a:extLst>
          </p:cNvPr>
          <p:cNvSpPr/>
          <p:nvPr/>
        </p:nvSpPr>
        <p:spPr>
          <a:xfrm>
            <a:off x="3371083" y="3379448"/>
            <a:ext cx="2401353" cy="1600438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altLang="zh-CN" sz="1200" b="1" dirty="0" err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Specefications</a:t>
            </a:r>
            <a:r>
              <a:rPr lang="en-US" sz="1200" b="1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 </a:t>
            </a:r>
            <a:r>
              <a:rPr lang="en-US" altLang="zh-CN" sz="1200" b="1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 </a:t>
            </a:r>
            <a:endParaRPr lang="zh-TW" alt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zh-TW" altLang="en-US" sz="1300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Controller： </a:t>
            </a:r>
            <a:r>
              <a:rPr lang="en-US" altLang="zh-TW" sz="1300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AQC107S-B1-C + AQX-N3F10-DRE-U3C</a:t>
            </a:r>
          </a:p>
          <a:p>
            <a:r>
              <a:rPr lang="zh-TW" altLang="en-US" sz="1300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Interface：</a:t>
            </a:r>
            <a:r>
              <a:rPr lang="en-US" altLang="zh-TW" sz="1300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 x Thunderbolt 3, 1 x 10GbE SFP+ port</a:t>
            </a:r>
            <a:endParaRPr lang="zh-TW" altLang="en-US" sz="1300" dirty="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r>
              <a:rPr lang="zh-TW" altLang="en-US" sz="1300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Cable：</a:t>
            </a:r>
            <a:r>
              <a:rPr lang="en-US" altLang="zh-TW" sz="1300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CAT</a:t>
            </a:r>
            <a:r>
              <a:rPr lang="en-US" altLang="zh-TW" sz="1300" dirty="0">
                <a:solidFill>
                  <a:schemeClr val="tx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 6a/ CAT 7</a:t>
            </a:r>
          </a:p>
          <a:p>
            <a:endParaRPr lang="zh-TW" altLang="en-US" sz="105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zh-CN"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7A76EDCF-C577-42C3-98BA-822A7AEEAAA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5589" y="974975"/>
            <a:ext cx="3199216" cy="534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9096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08">
            <a:extLst>
              <a:ext uri="{FF2B5EF4-FFF2-40B4-BE49-F238E27FC236}">
                <a16:creationId xmlns:a16="http://schemas.microsoft.com/office/drawing/2014/main" id="{19BCF70C-E2FE-4155-B3BE-7788CA15476B}"/>
              </a:ext>
            </a:extLst>
          </p:cNvPr>
          <p:cNvSpPr/>
          <p:nvPr/>
        </p:nvSpPr>
        <p:spPr>
          <a:xfrm>
            <a:off x="509600" y="1441309"/>
            <a:ext cx="3827599" cy="113753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Shape 281">
            <a:extLst>
              <a:ext uri="{FF2B5EF4-FFF2-40B4-BE49-F238E27FC236}">
                <a16:creationId xmlns:a16="http://schemas.microsoft.com/office/drawing/2014/main" id="{CCCDC96C-8ED1-4517-A373-F588784A2085}"/>
              </a:ext>
            </a:extLst>
          </p:cNvPr>
          <p:cNvSpPr/>
          <p:nvPr/>
        </p:nvSpPr>
        <p:spPr bwMode="auto">
          <a:xfrm flipH="1">
            <a:off x="736930" y="1441309"/>
            <a:ext cx="3608997" cy="113753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lIns="91425" tIns="45700" rIns="91425" bIns="45700" anchor="ctr"/>
          <a:lstStyle/>
          <a:p>
            <a:pPr algn="ctr">
              <a:defRPr/>
            </a:pPr>
            <a:endParaRPr lang="zh-TW" altLang="zh-TW">
              <a:solidFill>
                <a:srgbClr val="FFFFFF"/>
              </a:solidFill>
              <a:cs typeface="Arial" pitchFamily="34" charset="0"/>
              <a:sym typeface="Arial" pitchFamily="34" charset="0"/>
            </a:endParaRPr>
          </a:p>
        </p:txBody>
      </p:sp>
      <p:sp>
        <p:nvSpPr>
          <p:cNvPr id="17" name="Shape 108">
            <a:extLst>
              <a:ext uri="{FF2B5EF4-FFF2-40B4-BE49-F238E27FC236}">
                <a16:creationId xmlns:a16="http://schemas.microsoft.com/office/drawing/2014/main" id="{F1D5BC09-DE4D-492A-A1B4-94AD912870F7}"/>
              </a:ext>
            </a:extLst>
          </p:cNvPr>
          <p:cNvSpPr/>
          <p:nvPr/>
        </p:nvSpPr>
        <p:spPr>
          <a:xfrm>
            <a:off x="736930" y="1757291"/>
            <a:ext cx="3469352" cy="5344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1C03B4F5-91BD-414E-AC58-F2CC098F8BED}"/>
              </a:ext>
            </a:extLst>
          </p:cNvPr>
          <p:cNvSpPr txBox="1"/>
          <p:nvPr/>
        </p:nvSpPr>
        <p:spPr>
          <a:xfrm>
            <a:off x="747469" y="1819718"/>
            <a:ext cx="3469352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TW" altLang="en-US" sz="2000" b="1" dirty="0">
                <a:solidFill>
                  <a:schemeClr val="tx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Up to </a:t>
            </a:r>
            <a:r>
              <a:rPr lang="en-US" altLang="zh-TW" sz="2000" b="1" dirty="0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12 x</a:t>
            </a:r>
            <a:r>
              <a:rPr lang="zh-TW" altLang="en-US" sz="2000" b="1" dirty="0">
                <a:solidFill>
                  <a:schemeClr val="tx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 </a:t>
            </a:r>
            <a:r>
              <a:rPr lang="en-US" altLang="zh-TW" sz="2000" b="1" dirty="0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10GbE port</a:t>
            </a:r>
            <a:r>
              <a:rPr lang="zh-TW" altLang="en-US" sz="2000" b="1" dirty="0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 </a:t>
            </a:r>
          </a:p>
        </p:txBody>
      </p:sp>
      <p:sp>
        <p:nvSpPr>
          <p:cNvPr id="19" name="橢圓 18">
            <a:extLst>
              <a:ext uri="{FF2B5EF4-FFF2-40B4-BE49-F238E27FC236}">
                <a16:creationId xmlns:a16="http://schemas.microsoft.com/office/drawing/2014/main" id="{005A098F-1FEE-4280-B2DC-7EBBA15E084B}"/>
              </a:ext>
            </a:extLst>
          </p:cNvPr>
          <p:cNvSpPr/>
          <p:nvPr/>
        </p:nvSpPr>
        <p:spPr>
          <a:xfrm>
            <a:off x="258989" y="996975"/>
            <a:ext cx="884748" cy="884748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F0590851-4525-4EDE-BFA9-92FF2FFB16C6}"/>
              </a:ext>
            </a:extLst>
          </p:cNvPr>
          <p:cNvSpPr txBox="1"/>
          <p:nvPr/>
        </p:nvSpPr>
        <p:spPr>
          <a:xfrm>
            <a:off x="303774" y="986323"/>
            <a:ext cx="758356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altLang="zh-TW" sz="3500" b="1" dirty="0">
                <a:solidFill>
                  <a:srgbClr val="FFFF00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12</a:t>
            </a:r>
          </a:p>
          <a:p>
            <a:pPr lvl="0" algn="ctr"/>
            <a:r>
              <a:rPr lang="en-US" altLang="zh-TW" b="1" dirty="0">
                <a:solidFill>
                  <a:srgbClr val="FFFF00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Ports</a:t>
            </a:r>
            <a:endParaRPr lang="zh-TW" altLang="en-US" b="1" dirty="0">
              <a:solidFill>
                <a:srgbClr val="FFFF00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</p:txBody>
      </p:sp>
      <p:sp>
        <p:nvSpPr>
          <p:cNvPr id="22" name="Shape 108">
            <a:extLst>
              <a:ext uri="{FF2B5EF4-FFF2-40B4-BE49-F238E27FC236}">
                <a16:creationId xmlns:a16="http://schemas.microsoft.com/office/drawing/2014/main" id="{731163D4-7881-4214-B904-C61E05C19411}"/>
              </a:ext>
            </a:extLst>
          </p:cNvPr>
          <p:cNvSpPr/>
          <p:nvPr/>
        </p:nvSpPr>
        <p:spPr>
          <a:xfrm>
            <a:off x="4901096" y="1441309"/>
            <a:ext cx="3827599" cy="113753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Shape 281">
            <a:extLst>
              <a:ext uri="{FF2B5EF4-FFF2-40B4-BE49-F238E27FC236}">
                <a16:creationId xmlns:a16="http://schemas.microsoft.com/office/drawing/2014/main" id="{960623C8-9A97-4EA8-912C-AEB1BCDF376C}"/>
              </a:ext>
            </a:extLst>
          </p:cNvPr>
          <p:cNvSpPr/>
          <p:nvPr/>
        </p:nvSpPr>
        <p:spPr bwMode="auto">
          <a:xfrm flipH="1">
            <a:off x="5128426" y="1441309"/>
            <a:ext cx="3608997" cy="1137534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txBody>
          <a:bodyPr lIns="91425" tIns="45700" rIns="91425" bIns="45700" anchor="ctr"/>
          <a:lstStyle/>
          <a:p>
            <a:pPr algn="ctr">
              <a:defRPr/>
            </a:pPr>
            <a:endParaRPr lang="zh-TW" altLang="zh-TW">
              <a:solidFill>
                <a:srgbClr val="FFFFFF"/>
              </a:solidFill>
              <a:cs typeface="Arial" pitchFamily="34" charset="0"/>
              <a:sym typeface="Arial" pitchFamily="34" charset="0"/>
            </a:endParaRPr>
          </a:p>
        </p:txBody>
      </p:sp>
      <p:sp>
        <p:nvSpPr>
          <p:cNvPr id="25" name="Shape 108">
            <a:extLst>
              <a:ext uri="{FF2B5EF4-FFF2-40B4-BE49-F238E27FC236}">
                <a16:creationId xmlns:a16="http://schemas.microsoft.com/office/drawing/2014/main" id="{E92F239E-1750-41CE-AC78-7BCA2340BE03}"/>
              </a:ext>
            </a:extLst>
          </p:cNvPr>
          <p:cNvSpPr/>
          <p:nvPr/>
        </p:nvSpPr>
        <p:spPr>
          <a:xfrm>
            <a:off x="5128426" y="1757291"/>
            <a:ext cx="3469352" cy="5344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E18D0AD0-E4E8-40E7-B50B-8988C0CCD591}"/>
              </a:ext>
            </a:extLst>
          </p:cNvPr>
          <p:cNvSpPr txBox="1"/>
          <p:nvPr/>
        </p:nvSpPr>
        <p:spPr>
          <a:xfrm>
            <a:off x="5138965" y="1819718"/>
            <a:ext cx="3469352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TW" sz="2000" b="1" dirty="0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Up to </a:t>
            </a:r>
            <a:r>
              <a:rPr lang="en-US" altLang="zh-TW" sz="2000" b="1" dirty="0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8 </a:t>
            </a:r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x</a:t>
            </a:r>
            <a:r>
              <a:rPr lang="zh-TW" sz="2000" b="1" dirty="0">
                <a:solidFill>
                  <a:schemeClr val="tx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 </a:t>
            </a:r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10GbE </a:t>
            </a:r>
            <a:r>
              <a:rPr lang="en-US" altLang="zh-TW" sz="2000" b="1" dirty="0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port</a:t>
            </a:r>
            <a:r>
              <a:rPr lang="zh-TW" sz="2000" b="1" dirty="0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 </a:t>
            </a:r>
            <a:endParaRPr lang="zh-TW" sz="2000" dirty="0">
              <a:solidFill>
                <a:schemeClr val="tx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  <a:p>
            <a:pPr lvl="0" algn="ctr"/>
            <a:endParaRPr lang="zh-TW" altLang="en-US" sz="2000" b="1" dirty="0">
              <a:solidFill>
                <a:schemeClr val="tx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</p:txBody>
      </p:sp>
      <p:sp>
        <p:nvSpPr>
          <p:cNvPr id="27" name="橢圓 26">
            <a:extLst>
              <a:ext uri="{FF2B5EF4-FFF2-40B4-BE49-F238E27FC236}">
                <a16:creationId xmlns:a16="http://schemas.microsoft.com/office/drawing/2014/main" id="{6DC6D243-A559-4190-AF5A-A9DC963727AE}"/>
              </a:ext>
            </a:extLst>
          </p:cNvPr>
          <p:cNvSpPr/>
          <p:nvPr/>
        </p:nvSpPr>
        <p:spPr>
          <a:xfrm>
            <a:off x="4608186" y="988208"/>
            <a:ext cx="884748" cy="884748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3F15E521-A6F1-4D6E-A6FF-0D330C7C0223}"/>
              </a:ext>
            </a:extLst>
          </p:cNvPr>
          <p:cNvSpPr txBox="1"/>
          <p:nvPr/>
        </p:nvSpPr>
        <p:spPr>
          <a:xfrm>
            <a:off x="4655143" y="965282"/>
            <a:ext cx="791672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altLang="zh-TW" sz="3500" b="1" dirty="0">
                <a:solidFill>
                  <a:srgbClr val="FFFF00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8</a:t>
            </a:r>
          </a:p>
          <a:p>
            <a:pPr lvl="0" algn="ctr"/>
            <a:r>
              <a:rPr lang="en-US" altLang="zh-TW" b="1" dirty="0">
                <a:solidFill>
                  <a:srgbClr val="FFFF00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Ports</a:t>
            </a:r>
            <a:endParaRPr lang="zh-TW" altLang="en-US" b="1" dirty="0">
              <a:solidFill>
                <a:srgbClr val="FFFF00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13D9871F-B652-4FB0-8FFD-A1A4A7622A2E}"/>
              </a:ext>
            </a:extLst>
          </p:cNvPr>
          <p:cNvSpPr/>
          <p:nvPr/>
        </p:nvSpPr>
        <p:spPr>
          <a:xfrm>
            <a:off x="1012848" y="3282993"/>
            <a:ext cx="2736304" cy="37844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05558559-62F3-499D-B0DF-79240FF111BC}"/>
              </a:ext>
            </a:extLst>
          </p:cNvPr>
          <p:cNvSpPr/>
          <p:nvPr/>
        </p:nvSpPr>
        <p:spPr>
          <a:xfrm>
            <a:off x="5561021" y="3274849"/>
            <a:ext cx="2736304" cy="37844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79CB425-BF1A-404C-9D65-4B8BB3815AA6}"/>
              </a:ext>
            </a:extLst>
          </p:cNvPr>
          <p:cNvSpPr>
            <a:spLocks noGrp="1"/>
          </p:cNvSpPr>
          <p:nvPr>
            <p:ph type="title"/>
          </p:nvPr>
        </p:nvSpPr>
        <p:spPr>
          <a:ln>
            <a:noFill/>
          </a:ln>
        </p:spPr>
        <p:txBody>
          <a:bodyPr>
            <a:normAutofit/>
          </a:bodyPr>
          <a:lstStyle/>
          <a:p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Accessories-</a:t>
            </a:r>
            <a:r>
              <a:rPr lang="en-US" altLang="zh-TW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3200" dirty="0">
                <a:latin typeface="Arial" panose="020B0604020202020204" pitchFamily="34" charset="0"/>
                <a:cs typeface="Arial" panose="020B0604020202020204" pitchFamily="34" charset="0"/>
              </a:rPr>
              <a:t>10GbE</a:t>
            </a:r>
            <a:r>
              <a:rPr lang="zh-TW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 Net</a:t>
            </a:r>
            <a:r>
              <a:rPr lang="en-US" altLang="zh-TW" sz="3200" dirty="0">
                <a:latin typeface="Arial" panose="020B0604020202020204" pitchFamily="34" charset="0"/>
                <a:cs typeface="Arial" panose="020B0604020202020204" pitchFamily="34" charset="0"/>
              </a:rPr>
              <a:t>work</a:t>
            </a:r>
            <a:r>
              <a:rPr lang="zh-TW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altLang="zh-TW" sz="3200" dirty="0">
                <a:latin typeface="Arial" panose="020B0604020202020204" pitchFamily="34" charset="0"/>
                <a:cs typeface="Arial" panose="020B0604020202020204" pitchFamily="34" charset="0"/>
              </a:rPr>
              <a:t>Switch</a:t>
            </a:r>
            <a:endParaRPr lang="zh-CN" alt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 descr="一張含有 天空, 電子用品 的圖片&#10;&#10;描述是以高可信度產生">
            <a:extLst>
              <a:ext uri="{FF2B5EF4-FFF2-40B4-BE49-F238E27FC236}">
                <a16:creationId xmlns:a16="http://schemas.microsoft.com/office/drawing/2014/main" id="{A0EC0497-F8C0-0247-AB16-45A5458947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29685" y="2312624"/>
            <a:ext cx="3554099" cy="93472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E6C8B32-D0B2-AA4E-9654-B785529A5835}"/>
              </a:ext>
            </a:extLst>
          </p:cNvPr>
          <p:cNvSpPr/>
          <p:nvPr/>
        </p:nvSpPr>
        <p:spPr>
          <a:xfrm>
            <a:off x="1114626" y="3287708"/>
            <a:ext cx="2525349" cy="369332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en-US" sz="1800" b="1" dirty="0">
                <a:solidFill>
                  <a:schemeClr val="bg1"/>
                </a:solidFill>
              </a:rPr>
              <a:t>QSW-1208-8C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2E4940F-FDEB-BA46-8B36-32B8FBD36241}"/>
              </a:ext>
            </a:extLst>
          </p:cNvPr>
          <p:cNvSpPr/>
          <p:nvPr/>
        </p:nvSpPr>
        <p:spPr>
          <a:xfrm>
            <a:off x="5668986" y="3274547"/>
            <a:ext cx="2525349" cy="553998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en-US" sz="1800" b="1" dirty="0">
                <a:solidFill>
                  <a:schemeClr val="bg1"/>
                </a:solidFill>
              </a:rPr>
              <a:t>QSW-804-4C</a:t>
            </a:r>
          </a:p>
          <a:p>
            <a:pPr algn="ctr"/>
            <a:endParaRPr lang="en-US" altLang="zh-CN" sz="1200" b="1" dirty="0">
              <a:solidFill>
                <a:schemeClr val="bg1"/>
              </a:solidFill>
            </a:endParaRPr>
          </a:p>
        </p:txBody>
      </p:sp>
      <p:pic>
        <p:nvPicPr>
          <p:cNvPr id="10" name="圖片 9" descr="QSW-1208-8C_Front.png">
            <a:extLst>
              <a:ext uri="{FF2B5EF4-FFF2-40B4-BE49-F238E27FC236}">
                <a16:creationId xmlns:a16="http://schemas.microsoft.com/office/drawing/2014/main" id="{5CC10229-6F1D-48C2-B963-54141A60310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2070" y="2357680"/>
            <a:ext cx="3857652" cy="971420"/>
          </a:xfrm>
          <a:prstGeom prst="rect">
            <a:avLst/>
          </a:prstGeom>
          <a:effectLst/>
        </p:spPr>
      </p:pic>
      <p:sp>
        <p:nvSpPr>
          <p:cNvPr id="29" name="Rectangle 12">
            <a:extLst>
              <a:ext uri="{FF2B5EF4-FFF2-40B4-BE49-F238E27FC236}">
                <a16:creationId xmlns:a16="http://schemas.microsoft.com/office/drawing/2014/main" id="{4DE0A239-F921-4B62-88E0-F53CC2E76EC9}"/>
              </a:ext>
            </a:extLst>
          </p:cNvPr>
          <p:cNvSpPr/>
          <p:nvPr/>
        </p:nvSpPr>
        <p:spPr>
          <a:xfrm>
            <a:off x="1217182" y="3693627"/>
            <a:ext cx="2884771" cy="92333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zh-CN" altLang="en-US" sz="1200" b="1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Specifications：</a:t>
            </a:r>
            <a:endParaRPr lang="en-US" altLang="zh-CN" sz="1200" b="1" dirty="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r>
              <a:rPr lang="en-US" altLang="zh-CN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12-port</a:t>
            </a:r>
            <a:r>
              <a:rPr lang="zh-TW" altLang="en-US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CN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10GbE network switch</a:t>
            </a:r>
            <a:endParaRPr lang="zh-CN" altLang="en-US" dirty="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4 x SFP+ port</a:t>
            </a:r>
            <a:endParaRPr lang="zh-CN" dirty="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8 x RJ45/ SFP+</a:t>
            </a:r>
            <a:r>
              <a:rPr lang="en-US" altLang="zh-CN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 combo port</a:t>
            </a:r>
            <a:endParaRPr lang="zh-CN" altLang="en-US" dirty="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0" name="Rectangle 13">
            <a:extLst>
              <a:ext uri="{FF2B5EF4-FFF2-40B4-BE49-F238E27FC236}">
                <a16:creationId xmlns:a16="http://schemas.microsoft.com/office/drawing/2014/main" id="{CC1B1A5F-CF9A-4059-B57E-4B9BFE93E3D6}"/>
              </a:ext>
            </a:extLst>
          </p:cNvPr>
          <p:cNvSpPr/>
          <p:nvPr/>
        </p:nvSpPr>
        <p:spPr>
          <a:xfrm>
            <a:off x="5942243" y="3693627"/>
            <a:ext cx="2483372" cy="1138773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zh-CN" altLang="en-US" sz="1200" b="1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Specifications：</a:t>
            </a:r>
            <a:endParaRPr lang="en-US" altLang="zh-CN" sz="1200" b="1" dirty="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8-port </a:t>
            </a:r>
            <a:r>
              <a:rPr lang="en-US" altLang="zh-CN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10GbE network switch</a:t>
            </a:r>
            <a:endParaRPr lang="zh-CN" altLang="en-US" dirty="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4 x SFP+</a:t>
            </a:r>
            <a:r>
              <a:rPr lang="en-US" altLang="zh-CN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port</a:t>
            </a:r>
            <a:endParaRPr lang="zh-CN" altLang="en-US" dirty="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4 x RJ45/ SFP+</a:t>
            </a:r>
            <a:r>
              <a:rPr lang="en-US" altLang="zh-CN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 combo port</a:t>
            </a:r>
            <a:endParaRPr lang="zh-CN" altLang="en-US" dirty="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endParaRPr lang="en-US" dirty="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59096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1C08B8BD-15EF-4C86-8C24-3568828132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9D24EE3A-3DFB-4172-B557-1001A4D67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277" y="177571"/>
            <a:ext cx="4739560" cy="857250"/>
          </a:xfrm>
        </p:spPr>
        <p:txBody>
          <a:bodyPr>
            <a:normAutofit/>
          </a:bodyPr>
          <a:lstStyle/>
          <a:p>
            <a:r>
              <a:rPr lang="en-US" altLang="zh-TW" sz="3200" dirty="0">
                <a:latin typeface="Arial" panose="020B0604020202020204" pitchFamily="34" charset="0"/>
                <a:cs typeface="Arial" panose="020B0604020202020204" pitchFamily="34" charset="0"/>
              </a:rPr>
              <a:t>PCIe Expansion Slot</a:t>
            </a:r>
            <a:endParaRPr lang="zh-CN" alt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圖片 8" descr="一張含有 家電用品 的圖片&#10;&#10;描述是以高可信度產生">
            <a:extLst>
              <a:ext uri="{FF2B5EF4-FFF2-40B4-BE49-F238E27FC236}">
                <a16:creationId xmlns:a16="http://schemas.microsoft.com/office/drawing/2014/main" id="{68D9804B-02FC-4214-8093-A0DA107B4B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1962183"/>
            <a:ext cx="5807331" cy="3630227"/>
          </a:xfrm>
          <a:prstGeom prst="rect">
            <a:avLst/>
          </a:prstGeom>
        </p:spPr>
      </p:pic>
      <p:sp>
        <p:nvSpPr>
          <p:cNvPr id="4" name="TextBox 13">
            <a:extLst>
              <a:ext uri="{FF2B5EF4-FFF2-40B4-BE49-F238E27FC236}">
                <a16:creationId xmlns:a16="http://schemas.microsoft.com/office/drawing/2014/main" id="{4FB26476-1D11-1148-83ED-9C27D01F7E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7140" y="917813"/>
            <a:ext cx="5898772" cy="147731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08" tIns="60954" rIns="121908" bIns="60954" anchor="t"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zh-TW" sz="2200" b="1" dirty="0">
                <a:solidFill>
                  <a:schemeClr val="bg1"/>
                </a:solidFill>
                <a:ea typeface="微軟正黑體" pitchFamily="34" charset="-120"/>
                <a:cs typeface="Arial" panose="020B0604020202020204" pitchFamily="34" charset="0"/>
              </a:rPr>
              <a:t>Provides PCIe Gen 3 x4, up to </a:t>
            </a:r>
            <a:br>
              <a:rPr lang="en-US" altLang="zh-TW" sz="2200" b="1" dirty="0">
                <a:solidFill>
                  <a:schemeClr val="bg1"/>
                </a:solidFill>
                <a:ea typeface="微軟正黑體" pitchFamily="34" charset="-120"/>
                <a:cs typeface="Arial" panose="020B0604020202020204" pitchFamily="34" charset="0"/>
              </a:rPr>
            </a:br>
            <a:r>
              <a:rPr lang="en-US" altLang="zh-TW" sz="2200" b="1" dirty="0">
                <a:solidFill>
                  <a:schemeClr val="bg1"/>
                </a:solidFill>
                <a:ea typeface="微軟正黑體" pitchFamily="34" charset="-120"/>
                <a:cs typeface="Arial" panose="020B0604020202020204" pitchFamily="34" charset="0"/>
              </a:rPr>
              <a:t>3.94 GB/s bandwidth</a:t>
            </a:r>
            <a:endParaRPr lang="zh-TW" altLang="en-US" sz="2200" b="1" dirty="0">
              <a:solidFill>
                <a:schemeClr val="bg1"/>
              </a:solidFill>
              <a:ea typeface="微軟正黑體" pitchFamily="34" charset="-120"/>
              <a:cs typeface="Arial" panose="020B0604020202020204" pitchFamily="34" charset="0"/>
            </a:endParaRPr>
          </a:p>
          <a:p>
            <a:pPr marL="269875" indent="-269875">
              <a:spcBef>
                <a:spcPct val="0"/>
              </a:spcBef>
              <a:buClr>
                <a:schemeClr val="bg1"/>
              </a:buClr>
            </a:pPr>
            <a:r>
              <a:rPr lang="zh-CN" altLang="en-US" sz="2200" b="1" dirty="0">
                <a:solidFill>
                  <a:schemeClr val="bg1"/>
                </a:solidFill>
                <a:ea typeface="微軟正黑體" pitchFamily="34" charset="-120"/>
                <a:cs typeface="Arial" panose="020B0604020202020204" pitchFamily="34" charset="0"/>
              </a:rPr>
              <a:t>Expands network bandwieth</a:t>
            </a:r>
          </a:p>
          <a:p>
            <a:pPr marL="269875" indent="-269875">
              <a:spcBef>
                <a:spcPct val="0"/>
              </a:spcBef>
              <a:buClr>
                <a:schemeClr val="bg1"/>
              </a:buClr>
            </a:pPr>
            <a:r>
              <a:rPr lang="en-US" altLang="zh-CN" sz="2200" b="1" dirty="0">
                <a:solidFill>
                  <a:schemeClr val="bg1"/>
                </a:solidFill>
                <a:ea typeface="微軟正黑體" pitchFamily="34" charset="-120"/>
                <a:cs typeface="Arial" panose="020B0604020202020204" pitchFamily="34" charset="0"/>
              </a:rPr>
              <a:t>Increases </a:t>
            </a:r>
            <a:r>
              <a:rPr lang="en-US" altLang="zh-CN" sz="2200" b="1" dirty="0" err="1">
                <a:solidFill>
                  <a:schemeClr val="bg1"/>
                </a:solidFill>
                <a:ea typeface="微軟正黑體" pitchFamily="34" charset="-120"/>
                <a:cs typeface="Arial" panose="020B0604020202020204" pitchFamily="34" charset="0"/>
              </a:rPr>
              <a:t>NVMe</a:t>
            </a:r>
            <a:r>
              <a:rPr lang="en-US" altLang="zh-CN" sz="2200" b="1" dirty="0">
                <a:solidFill>
                  <a:schemeClr val="bg1"/>
                </a:solidFill>
                <a:ea typeface="微軟正黑體" pitchFamily="34" charset="-120"/>
                <a:cs typeface="Arial" panose="020B0604020202020204" pitchFamily="34" charset="0"/>
              </a:rPr>
              <a:t> SSD capacity</a:t>
            </a:r>
            <a:endParaRPr lang="zh-CN" altLang="en-US" sz="2200" b="1" dirty="0">
              <a:solidFill>
                <a:schemeClr val="bg1"/>
              </a:solidFill>
              <a:ea typeface="微軟正黑體" pitchFamily="34" charset="-120"/>
              <a:cs typeface="Arial" panose="020B0604020202020204" pitchFamily="34" charset="0"/>
            </a:endParaRPr>
          </a:p>
        </p:txBody>
      </p:sp>
      <p:cxnSp>
        <p:nvCxnSpPr>
          <p:cNvPr id="11" name="Shape 193">
            <a:extLst>
              <a:ext uri="{FF2B5EF4-FFF2-40B4-BE49-F238E27FC236}">
                <a16:creationId xmlns:a16="http://schemas.microsoft.com/office/drawing/2014/main" id="{54A65282-41F3-461A-9851-D17E8CFC19D3}"/>
              </a:ext>
            </a:extLst>
          </p:cNvPr>
          <p:cNvCxnSpPr>
            <a:cxnSpLocks/>
          </p:cNvCxnSpPr>
          <p:nvPr/>
        </p:nvCxnSpPr>
        <p:spPr>
          <a:xfrm>
            <a:off x="3860118" y="1460585"/>
            <a:ext cx="1700514" cy="1421009"/>
          </a:xfrm>
          <a:prstGeom prst="bentConnector3">
            <a:avLst>
              <a:gd name="adj1" fmla="val 101607"/>
            </a:avLst>
          </a:prstGeom>
          <a:noFill/>
          <a:ln w="21590" cap="flat" cmpd="sng">
            <a:solidFill>
              <a:srgbClr val="00B0F0"/>
            </a:solidFill>
            <a:prstDash val="solid"/>
            <a:round/>
            <a:headEnd type="none" w="med" len="med"/>
            <a:tailEnd type="oval" w="lg" len="lg"/>
          </a:ln>
        </p:spPr>
      </p:cxnSp>
    </p:spTree>
    <p:extLst>
      <p:ext uri="{BB962C8B-B14F-4D97-AF65-F5344CB8AC3E}">
        <p14:creationId xmlns:p14="http://schemas.microsoft.com/office/powerpoint/2010/main" val="41758538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1B166D2E-492E-4C1C-92A7-BD73E4AFFC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6164" cy="482555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2663DE0-FFB2-F742-828D-F7EDF178DE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9933" y="439341"/>
            <a:ext cx="4996440" cy="893347"/>
          </a:xfrm>
        </p:spPr>
        <p:txBody>
          <a:bodyPr>
            <a:noAutofit/>
          </a:bodyPr>
          <a:lstStyle/>
          <a:p>
            <a:r>
              <a:rPr lang="en-US" sz="3000" dirty="0">
                <a:latin typeface="Arial"/>
                <a:cs typeface="Arial"/>
              </a:rPr>
              <a:t>A Faster and Bigger Storage for the 4K Era</a:t>
            </a:r>
          </a:p>
        </p:txBody>
      </p:sp>
      <p:graphicFrame>
        <p:nvGraphicFramePr>
          <p:cNvPr id="10" name="表格 9">
            <a:extLst>
              <a:ext uri="{FF2B5EF4-FFF2-40B4-BE49-F238E27FC236}">
                <a16:creationId xmlns:a16="http://schemas.microsoft.com/office/drawing/2014/main" id="{D824A7C7-26A1-457E-B050-2B8C8E012959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99425" y="1505798"/>
          <a:ext cx="2473562" cy="2804736"/>
        </p:xfrm>
        <a:graphic>
          <a:graphicData uri="http://schemas.openxmlformats.org/drawingml/2006/table">
            <a:tbl>
              <a:tblPr firstRow="1" bandRow="1">
                <a:effectLst>
                  <a:reflection blurRad="6350" stA="33000" endPos="18000" dir="5400000" sy="-100000" algn="bl" rotWithShape="0"/>
                </a:effectLst>
                <a:tableStyleId>{327F97BB-C833-4FB7-BDE5-3F7075034690}</a:tableStyleId>
              </a:tblPr>
              <a:tblGrid>
                <a:gridCol w="1236781">
                  <a:extLst>
                    <a:ext uri="{9D8B030D-6E8A-4147-A177-3AD203B41FA5}">
                      <a16:colId xmlns:a16="http://schemas.microsoft.com/office/drawing/2014/main" val="4271409331"/>
                    </a:ext>
                  </a:extLst>
                </a:gridCol>
                <a:gridCol w="1236781">
                  <a:extLst>
                    <a:ext uri="{9D8B030D-6E8A-4147-A177-3AD203B41FA5}">
                      <a16:colId xmlns:a16="http://schemas.microsoft.com/office/drawing/2014/main" val="478865924"/>
                    </a:ext>
                  </a:extLst>
                </a:gridCol>
              </a:tblGrid>
              <a:tr h="307681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>
                          <a:latin typeface="Arial "/>
                        </a:rPr>
                        <a:t>Format</a:t>
                      </a:r>
                      <a:endParaRPr lang="zh-TW" altLang="en-US" sz="1600" dirty="0">
                        <a:latin typeface="Arial "/>
                      </a:endParaRPr>
                    </a:p>
                  </a:txBody>
                  <a:tcPr anchor="ctr">
                    <a:lnL w="9525" cap="flat" cmpd="sng" algn="ctr">
                      <a:noFill/>
                      <a:prstDash val="soli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dirty="0">
                          <a:latin typeface="Arial "/>
                        </a:rPr>
                        <a:t>Date Rate</a:t>
                      </a:r>
                      <a:endParaRPr lang="zh-TW" altLang="en-US" sz="1600" dirty="0">
                        <a:latin typeface="Arial 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9979422"/>
                  </a:ext>
                </a:extLst>
              </a:tr>
              <a:tr h="482928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50" b="0" dirty="0">
                          <a:latin typeface="Arial "/>
                        </a:rPr>
                        <a:t>HD 1080P (</a:t>
                      </a:r>
                      <a:r>
                        <a:rPr lang="en-US" altLang="zh-TW" sz="1050" b="0" dirty="0" err="1">
                          <a:latin typeface="Arial "/>
                        </a:rPr>
                        <a:t>PrRes</a:t>
                      </a:r>
                      <a:r>
                        <a:rPr lang="en-US" altLang="zh-TW" sz="1050" b="0" dirty="0">
                          <a:latin typeface="Arial "/>
                        </a:rPr>
                        <a:t> 422)</a:t>
                      </a:r>
                      <a:endParaRPr lang="zh-TW" altLang="en-US" sz="1050" b="0" dirty="0">
                        <a:latin typeface="Arial "/>
                      </a:endParaRPr>
                    </a:p>
                  </a:txBody>
                  <a:tcPr anchor="ctr">
                    <a:lnL w="9525" cap="flat" cmpd="sng" algn="ctr">
                      <a:noFill/>
                      <a:prstDash val="soli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50" b="0" dirty="0">
                          <a:latin typeface="Arial "/>
                        </a:rPr>
                        <a:t>220 Mb/s</a:t>
                      </a:r>
                      <a:endParaRPr lang="zh-TW" altLang="en-US" sz="1050" b="0" dirty="0">
                        <a:latin typeface="Arial 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8618538"/>
                  </a:ext>
                </a:extLst>
              </a:tr>
              <a:tr h="30072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50" b="0" dirty="0">
                          <a:latin typeface="Arial "/>
                        </a:rPr>
                        <a:t>4K (</a:t>
                      </a:r>
                      <a:r>
                        <a:rPr lang="en-US" altLang="zh-TW" sz="1050" b="0" dirty="0" err="1">
                          <a:latin typeface="Arial "/>
                        </a:rPr>
                        <a:t>PrRes</a:t>
                      </a:r>
                      <a:r>
                        <a:rPr lang="en-US" altLang="zh-TW" sz="1050" b="0" dirty="0">
                          <a:latin typeface="Arial "/>
                        </a:rPr>
                        <a:t> 422)</a:t>
                      </a:r>
                      <a:endParaRPr lang="zh-TW" altLang="en-US" sz="1050" b="0" dirty="0">
                        <a:latin typeface="Arial "/>
                      </a:endParaRPr>
                    </a:p>
                  </a:txBody>
                  <a:tcPr anchor="ctr">
                    <a:lnL w="9525" cap="flat" cmpd="sng" algn="ctr">
                      <a:noFill/>
                      <a:prstDash val="soli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50" b="0" dirty="0">
                          <a:latin typeface="Arial "/>
                        </a:rPr>
                        <a:t>880 Mb/s</a:t>
                      </a:r>
                      <a:endParaRPr lang="zh-TW" altLang="en-US" sz="1050" b="0" dirty="0">
                        <a:latin typeface="Arial 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0676331"/>
                  </a:ext>
                </a:extLst>
              </a:tr>
              <a:tr h="30072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50" b="0" dirty="0" err="1">
                          <a:latin typeface="Arial "/>
                        </a:rPr>
                        <a:t>BlackMagic</a:t>
                      </a:r>
                      <a:r>
                        <a:rPr lang="en-US" altLang="zh-TW" sz="1050" b="0" dirty="0">
                          <a:latin typeface="Arial "/>
                        </a:rPr>
                        <a:t> 4K</a:t>
                      </a:r>
                      <a:endParaRPr lang="zh-TW" altLang="en-US" sz="1050" b="0" dirty="0">
                        <a:latin typeface="Arial "/>
                      </a:endParaRPr>
                    </a:p>
                  </a:txBody>
                  <a:tcPr anchor="ctr">
                    <a:lnL w="9525" cap="flat" cmpd="sng" algn="ctr">
                      <a:noFill/>
                      <a:prstDash val="soli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50" b="0" dirty="0">
                          <a:latin typeface="Arial "/>
                        </a:rPr>
                        <a:t>1.4 Gb/s</a:t>
                      </a:r>
                      <a:endParaRPr lang="zh-TW" altLang="en-US" sz="1050" b="0" dirty="0">
                        <a:latin typeface="Arial 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7875389"/>
                  </a:ext>
                </a:extLst>
              </a:tr>
              <a:tr h="30072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50" b="0" dirty="0">
                          <a:latin typeface="Arial "/>
                        </a:rPr>
                        <a:t>Canon 4K</a:t>
                      </a:r>
                      <a:endParaRPr lang="zh-TW" altLang="en-US" sz="1050" b="0" dirty="0">
                        <a:latin typeface="Arial "/>
                      </a:endParaRPr>
                    </a:p>
                  </a:txBody>
                  <a:tcPr anchor="ctr">
                    <a:lnL w="9525" cap="flat" cmpd="sng" algn="ctr">
                      <a:noFill/>
                      <a:prstDash val="soli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50" b="0" dirty="0">
                          <a:latin typeface="Arial "/>
                        </a:rPr>
                        <a:t>2.3 Gb/s</a:t>
                      </a:r>
                      <a:endParaRPr lang="zh-TW" altLang="en-US" sz="1050" b="0" dirty="0">
                        <a:latin typeface="Arial 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2154038"/>
                  </a:ext>
                </a:extLst>
              </a:tr>
              <a:tr h="48292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50" b="0" dirty="0">
                          <a:latin typeface="Arial "/>
                        </a:rPr>
                        <a:t>Phantom Flex 4K</a:t>
                      </a:r>
                      <a:endParaRPr lang="zh-TW" altLang="en-US" sz="1050" b="0" dirty="0">
                        <a:latin typeface="Arial "/>
                      </a:endParaRPr>
                    </a:p>
                  </a:txBody>
                  <a:tcPr anchor="ctr">
                    <a:lnL w="9525" cap="flat" cmpd="sng" algn="ctr">
                      <a:noFill/>
                      <a:prstDash val="soli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50" b="0" dirty="0">
                          <a:latin typeface="Arial "/>
                        </a:rPr>
                        <a:t>2.3 Gb/s</a:t>
                      </a:r>
                      <a:endParaRPr lang="zh-TW" altLang="en-US" sz="1050" b="0" dirty="0">
                        <a:latin typeface="Arial 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7345304"/>
                  </a:ext>
                </a:extLst>
              </a:tr>
              <a:tr h="30072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50" b="0" dirty="0">
                          <a:latin typeface="Arial "/>
                        </a:rPr>
                        <a:t>Red 4K</a:t>
                      </a:r>
                      <a:endParaRPr lang="zh-TW" altLang="en-US" sz="1050" b="0" dirty="0">
                        <a:latin typeface="Arial "/>
                      </a:endParaRPr>
                    </a:p>
                  </a:txBody>
                  <a:tcPr anchor="ctr">
                    <a:lnL w="9525" cap="flat" cmpd="sng" algn="ctr">
                      <a:noFill/>
                      <a:prstDash val="soli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50" b="0" dirty="0">
                          <a:latin typeface="Arial "/>
                        </a:rPr>
                        <a:t>2.4 Gb/s</a:t>
                      </a:r>
                      <a:endParaRPr lang="zh-TW" altLang="en-US" sz="1050" b="0" dirty="0">
                        <a:latin typeface="Arial 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0171336"/>
                  </a:ext>
                </a:extLst>
              </a:tr>
              <a:tr h="30072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50" b="0" dirty="0">
                          <a:latin typeface="Arial "/>
                        </a:rPr>
                        <a:t>ARRI Alexa 6K</a:t>
                      </a:r>
                      <a:endParaRPr lang="zh-TW" altLang="en-US" sz="1050" b="0" dirty="0">
                        <a:latin typeface="Arial "/>
                      </a:endParaRPr>
                    </a:p>
                  </a:txBody>
                  <a:tcPr anchor="ctr">
                    <a:lnL w="9525" cap="flat" cmpd="sng" algn="ctr">
                      <a:noFill/>
                      <a:prstDash val="soli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50" b="0" dirty="0">
                          <a:latin typeface="Arial "/>
                        </a:rPr>
                        <a:t>6.6 Gb/s</a:t>
                      </a:r>
                      <a:endParaRPr lang="zh-TW" altLang="en-US" sz="1050" b="0" dirty="0">
                        <a:latin typeface="Arial 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3535293"/>
                  </a:ext>
                </a:extLst>
              </a:tr>
            </a:tbl>
          </a:graphicData>
        </a:graphic>
      </p:graphicFrame>
      <p:pic>
        <p:nvPicPr>
          <p:cNvPr id="12" name="圖片 11" descr="一張含有 標誌, 室外, 瓶, 黃色 的圖片&#10;&#10;描述是以高可信度產生">
            <a:extLst>
              <a:ext uri="{FF2B5EF4-FFF2-40B4-BE49-F238E27FC236}">
                <a16:creationId xmlns:a16="http://schemas.microsoft.com/office/drawing/2014/main" id="{6104D12C-A473-45BE-B6C8-B103DFB6154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19318" y="3546668"/>
            <a:ext cx="1148210" cy="763866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8027398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BD1CCAD-7633-48E8-A7A9-A89E305A1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9703"/>
            <a:ext cx="8229600" cy="857250"/>
          </a:xfrm>
        </p:spPr>
        <p:txBody>
          <a:bodyPr>
            <a:normAutofit/>
          </a:bodyPr>
          <a:lstStyle/>
          <a:p>
            <a:r>
              <a:rPr lang="en-US" altLang="zh-TW" sz="3200" dirty="0">
                <a:latin typeface="Arial" panose="020B0604020202020204" pitchFamily="34" charset="0"/>
                <a:cs typeface="Arial" panose="020B0604020202020204" pitchFamily="34" charset="0"/>
              </a:rPr>
              <a:t>Versatile Network Accessories</a:t>
            </a:r>
            <a:endParaRPr lang="zh-TW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hape 528">
            <a:extLst>
              <a:ext uri="{FF2B5EF4-FFF2-40B4-BE49-F238E27FC236}">
                <a16:creationId xmlns:a16="http://schemas.microsoft.com/office/drawing/2014/main" id="{24B77BE9-F0CE-48C8-A5E7-F237C20D82CF}"/>
              </a:ext>
            </a:extLst>
          </p:cNvPr>
          <p:cNvSpPr/>
          <p:nvPr/>
        </p:nvSpPr>
        <p:spPr>
          <a:xfrm>
            <a:off x="142844" y="1202767"/>
            <a:ext cx="8858312" cy="1658484"/>
          </a:xfrm>
          <a:prstGeom prst="roundRect">
            <a:avLst>
              <a:gd name="adj" fmla="val 4004"/>
            </a:avLst>
          </a:prstGeom>
          <a:solidFill>
            <a:srgbClr val="00206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Shape 529">
            <a:extLst>
              <a:ext uri="{FF2B5EF4-FFF2-40B4-BE49-F238E27FC236}">
                <a16:creationId xmlns:a16="http://schemas.microsoft.com/office/drawing/2014/main" id="{58CDF245-4342-479F-AA42-7B9B6D6CE237}"/>
              </a:ext>
            </a:extLst>
          </p:cNvPr>
          <p:cNvSpPr/>
          <p:nvPr/>
        </p:nvSpPr>
        <p:spPr>
          <a:xfrm>
            <a:off x="2040209" y="1602025"/>
            <a:ext cx="1643074" cy="928694"/>
          </a:xfrm>
          <a:prstGeom prst="roundRect">
            <a:avLst>
              <a:gd name="adj" fmla="val 4004"/>
            </a:avLst>
          </a:prstGeom>
          <a:solidFill>
            <a:schemeClr val="lt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Shape 529">
            <a:extLst>
              <a:ext uri="{FF2B5EF4-FFF2-40B4-BE49-F238E27FC236}">
                <a16:creationId xmlns:a16="http://schemas.microsoft.com/office/drawing/2014/main" id="{96F65BD2-0988-4139-9C46-7BCB72529FDD}"/>
              </a:ext>
            </a:extLst>
          </p:cNvPr>
          <p:cNvSpPr/>
          <p:nvPr/>
        </p:nvSpPr>
        <p:spPr>
          <a:xfrm>
            <a:off x="3754721" y="1602025"/>
            <a:ext cx="1643074" cy="928694"/>
          </a:xfrm>
          <a:prstGeom prst="roundRect">
            <a:avLst>
              <a:gd name="adj" fmla="val 4004"/>
            </a:avLst>
          </a:prstGeom>
          <a:solidFill>
            <a:schemeClr val="lt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Shape 529">
            <a:extLst>
              <a:ext uri="{FF2B5EF4-FFF2-40B4-BE49-F238E27FC236}">
                <a16:creationId xmlns:a16="http://schemas.microsoft.com/office/drawing/2014/main" id="{647DEC19-009C-462F-B422-170FDD02331A}"/>
              </a:ext>
            </a:extLst>
          </p:cNvPr>
          <p:cNvSpPr/>
          <p:nvPr/>
        </p:nvSpPr>
        <p:spPr>
          <a:xfrm>
            <a:off x="5469233" y="1602025"/>
            <a:ext cx="1643074" cy="928694"/>
          </a:xfrm>
          <a:prstGeom prst="roundRect">
            <a:avLst>
              <a:gd name="adj" fmla="val 4004"/>
            </a:avLst>
          </a:prstGeom>
          <a:solidFill>
            <a:schemeClr val="lt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Shape 529">
            <a:extLst>
              <a:ext uri="{FF2B5EF4-FFF2-40B4-BE49-F238E27FC236}">
                <a16:creationId xmlns:a16="http://schemas.microsoft.com/office/drawing/2014/main" id="{371C49CF-C114-4C94-94D2-9CBBDD55DEFA}"/>
              </a:ext>
            </a:extLst>
          </p:cNvPr>
          <p:cNvSpPr/>
          <p:nvPr/>
        </p:nvSpPr>
        <p:spPr>
          <a:xfrm>
            <a:off x="7183745" y="1602025"/>
            <a:ext cx="1643074" cy="928694"/>
          </a:xfrm>
          <a:prstGeom prst="roundRect">
            <a:avLst>
              <a:gd name="adj" fmla="val 4004"/>
            </a:avLst>
          </a:prstGeom>
          <a:solidFill>
            <a:schemeClr val="lt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Shape 529">
            <a:extLst>
              <a:ext uri="{FF2B5EF4-FFF2-40B4-BE49-F238E27FC236}">
                <a16:creationId xmlns:a16="http://schemas.microsoft.com/office/drawing/2014/main" id="{18C42EA5-FD9F-4386-A52C-FC5F671745A2}"/>
              </a:ext>
            </a:extLst>
          </p:cNvPr>
          <p:cNvSpPr/>
          <p:nvPr/>
        </p:nvSpPr>
        <p:spPr>
          <a:xfrm>
            <a:off x="325697" y="1602025"/>
            <a:ext cx="1643074" cy="928694"/>
          </a:xfrm>
          <a:prstGeom prst="roundRect">
            <a:avLst>
              <a:gd name="adj" fmla="val 4004"/>
            </a:avLst>
          </a:prstGeom>
          <a:solidFill>
            <a:schemeClr val="lt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TextBox 45">
            <a:extLst>
              <a:ext uri="{FF2B5EF4-FFF2-40B4-BE49-F238E27FC236}">
                <a16:creationId xmlns:a16="http://schemas.microsoft.com/office/drawing/2014/main" id="{3B07719A-5788-44BF-BF3A-A2A1E829E893}"/>
              </a:ext>
            </a:extLst>
          </p:cNvPr>
          <p:cNvSpPr txBox="1"/>
          <p:nvPr/>
        </p:nvSpPr>
        <p:spPr>
          <a:xfrm>
            <a:off x="5571450" y="2539185"/>
            <a:ext cx="1336113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200">
                <a:solidFill>
                  <a:schemeClr val="bg1"/>
                </a:solidFill>
                <a:ea typeface="+mn-ea"/>
              </a:rPr>
              <a:t>LAN-10G1TA</a:t>
            </a:r>
            <a:endParaRPr lang="zh-TW" altLang="en-US">
              <a:ea typeface="+mn-ea"/>
            </a:endParaRPr>
          </a:p>
        </p:txBody>
      </p:sp>
      <p:sp>
        <p:nvSpPr>
          <p:cNvPr id="13" name="TextBox 47">
            <a:extLst>
              <a:ext uri="{FF2B5EF4-FFF2-40B4-BE49-F238E27FC236}">
                <a16:creationId xmlns:a16="http://schemas.microsoft.com/office/drawing/2014/main" id="{0A1B2771-207E-4320-B448-F9AFE3A5044C}"/>
              </a:ext>
            </a:extLst>
          </p:cNvPr>
          <p:cNvSpPr txBox="1"/>
          <p:nvPr/>
        </p:nvSpPr>
        <p:spPr>
          <a:xfrm>
            <a:off x="3857620" y="2537679"/>
            <a:ext cx="1424981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200">
                <a:solidFill>
                  <a:schemeClr val="bg1"/>
                </a:solidFill>
                <a:ea typeface="+mn-ea"/>
              </a:rPr>
              <a:t>LAN-10G1SR</a:t>
            </a:r>
            <a:endParaRPr lang="zh-TW" altLang="en-US">
              <a:ea typeface="+mn-ea"/>
            </a:endParaRPr>
          </a:p>
        </p:txBody>
      </p:sp>
      <p:pic>
        <p:nvPicPr>
          <p:cNvPr id="14" name="圖片 38" descr="LAN-10G1SR-D_正面.png">
            <a:extLst>
              <a:ext uri="{FF2B5EF4-FFF2-40B4-BE49-F238E27FC236}">
                <a16:creationId xmlns:a16="http://schemas.microsoft.com/office/drawing/2014/main" id="{40EDAB70-8533-42B6-A75B-C4FCF7B0934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57814" y="1566610"/>
            <a:ext cx="1428566" cy="1071564"/>
          </a:xfrm>
          <a:prstGeom prst="rect">
            <a:avLst/>
          </a:prstGeom>
        </p:spPr>
      </p:pic>
      <p:sp>
        <p:nvSpPr>
          <p:cNvPr id="15" name="TextBox 73">
            <a:extLst>
              <a:ext uri="{FF2B5EF4-FFF2-40B4-BE49-F238E27FC236}">
                <a16:creationId xmlns:a16="http://schemas.microsoft.com/office/drawing/2014/main" id="{37923793-AD03-4606-9BA8-E4B0273155C2}"/>
              </a:ext>
            </a:extLst>
          </p:cNvPr>
          <p:cNvSpPr txBox="1"/>
          <p:nvPr/>
        </p:nvSpPr>
        <p:spPr>
          <a:xfrm>
            <a:off x="2040852" y="2536754"/>
            <a:ext cx="1602965" cy="307764"/>
          </a:xfrm>
          <a:prstGeom prst="rect">
            <a:avLst/>
          </a:prstGeom>
          <a:noFill/>
        </p:spPr>
        <p:txBody>
          <a:bodyPr wrap="square" lIns="121908" tIns="60954" rIns="121908" bIns="60954" rtlCol="0" anchor="t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ea typeface="+mn-ea"/>
              </a:rPr>
              <a:t>LAN-10G2T-X550</a:t>
            </a:r>
            <a:endParaRPr lang="zh-TW" altLang="en-US" dirty="0">
              <a:ea typeface="+mn-ea"/>
            </a:endParaRPr>
          </a:p>
        </p:txBody>
      </p:sp>
      <p:pic>
        <p:nvPicPr>
          <p:cNvPr id="16" name="Picture 75">
            <a:extLst>
              <a:ext uri="{FF2B5EF4-FFF2-40B4-BE49-F238E27FC236}">
                <a16:creationId xmlns:a16="http://schemas.microsoft.com/office/drawing/2014/main" id="{98A44270-92B8-4736-9454-F37EDB968DA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286644" y="1620190"/>
            <a:ext cx="1431060" cy="857256"/>
          </a:xfrm>
          <a:prstGeom prst="rect">
            <a:avLst/>
          </a:prstGeom>
        </p:spPr>
      </p:pic>
      <p:sp>
        <p:nvSpPr>
          <p:cNvPr id="17" name="TextBox 76">
            <a:extLst>
              <a:ext uri="{FF2B5EF4-FFF2-40B4-BE49-F238E27FC236}">
                <a16:creationId xmlns:a16="http://schemas.microsoft.com/office/drawing/2014/main" id="{C3930D45-CD26-47AC-B24C-D3EFB230FDBC}"/>
              </a:ext>
            </a:extLst>
          </p:cNvPr>
          <p:cNvSpPr txBox="1"/>
          <p:nvPr/>
        </p:nvSpPr>
        <p:spPr>
          <a:xfrm>
            <a:off x="7407642" y="2548884"/>
            <a:ext cx="1268296" cy="276999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/>
            <a:r>
              <a:rPr lang="en-US" sz="1200">
                <a:solidFill>
                  <a:schemeClr val="bg1"/>
                </a:solidFill>
                <a:ea typeface="+mn-ea"/>
              </a:rPr>
              <a:t>LAN-1G2T-I210</a:t>
            </a:r>
            <a:endParaRPr lang="zh-TW" altLang="en-US" sz="1200">
              <a:solidFill>
                <a:schemeClr val="bg1"/>
              </a:solidFill>
              <a:latin typeface="新細明體"/>
              <a:ea typeface="新細明體"/>
            </a:endParaRPr>
          </a:p>
        </p:txBody>
      </p:sp>
      <p:pic>
        <p:nvPicPr>
          <p:cNvPr id="18" name="圖片 46" descr="LAN-10G2T_x550+bracket.png">
            <a:extLst>
              <a:ext uri="{FF2B5EF4-FFF2-40B4-BE49-F238E27FC236}">
                <a16:creationId xmlns:a16="http://schemas.microsoft.com/office/drawing/2014/main" id="{EEFF19AC-CD04-4AF2-B955-4342331D422B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14546" y="1710691"/>
            <a:ext cx="1352816" cy="766755"/>
          </a:xfrm>
          <a:prstGeom prst="rect">
            <a:avLst/>
          </a:prstGeom>
        </p:spPr>
      </p:pic>
      <p:pic>
        <p:nvPicPr>
          <p:cNvPr id="19" name="圖片 49" descr="LAN-10G2SF-MLX.png">
            <a:extLst>
              <a:ext uri="{FF2B5EF4-FFF2-40B4-BE49-F238E27FC236}">
                <a16:creationId xmlns:a16="http://schemas.microsoft.com/office/drawing/2014/main" id="{9FACB5F4-F618-4C1F-8DD7-849CC684E729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48433" y="1459149"/>
            <a:ext cx="1523812" cy="1143008"/>
          </a:xfrm>
          <a:prstGeom prst="rect">
            <a:avLst/>
          </a:prstGeom>
        </p:spPr>
      </p:pic>
      <p:sp>
        <p:nvSpPr>
          <p:cNvPr id="20" name="TextBox 29">
            <a:extLst>
              <a:ext uri="{FF2B5EF4-FFF2-40B4-BE49-F238E27FC236}">
                <a16:creationId xmlns:a16="http://schemas.microsoft.com/office/drawing/2014/main" id="{95818D34-4C3B-4C0B-B2E9-7DEE405794E2}"/>
              </a:ext>
            </a:extLst>
          </p:cNvPr>
          <p:cNvSpPr txBox="1"/>
          <p:nvPr/>
        </p:nvSpPr>
        <p:spPr>
          <a:xfrm>
            <a:off x="312745" y="2536754"/>
            <a:ext cx="1535011" cy="307764"/>
          </a:xfrm>
          <a:prstGeom prst="rect">
            <a:avLst/>
          </a:prstGeom>
          <a:noFill/>
        </p:spPr>
        <p:txBody>
          <a:bodyPr wrap="none" lIns="121908" tIns="60954" rIns="121908" bIns="60954" rtlCol="0" anchor="t">
            <a:spAutoFit/>
          </a:bodyPr>
          <a:lstStyle/>
          <a:p>
            <a:r>
              <a:rPr lang="en-US" sz="1200">
                <a:solidFill>
                  <a:schemeClr val="bg1"/>
                </a:solidFill>
                <a:ea typeface="+mn-ea"/>
              </a:rPr>
              <a:t>LAN-10G2SF-MLX</a:t>
            </a:r>
          </a:p>
        </p:txBody>
      </p:sp>
      <p:pic>
        <p:nvPicPr>
          <p:cNvPr id="23" name="Picture 53">
            <a:extLst>
              <a:ext uri="{FF2B5EF4-FFF2-40B4-BE49-F238E27FC236}">
                <a16:creationId xmlns:a16="http://schemas.microsoft.com/office/drawing/2014/main" id="{2CD09479-5AD0-4789-90B1-A97E901242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8852" y="1623610"/>
            <a:ext cx="1116048" cy="873144"/>
          </a:xfrm>
          <a:prstGeom prst="rect">
            <a:avLst/>
          </a:prstGeom>
        </p:spPr>
      </p:pic>
      <p:sp>
        <p:nvSpPr>
          <p:cNvPr id="24" name="Shape 528">
            <a:extLst>
              <a:ext uri="{FF2B5EF4-FFF2-40B4-BE49-F238E27FC236}">
                <a16:creationId xmlns:a16="http://schemas.microsoft.com/office/drawing/2014/main" id="{83B115F5-E522-4FA4-BC62-6DB1890FE48A}"/>
              </a:ext>
            </a:extLst>
          </p:cNvPr>
          <p:cNvSpPr/>
          <p:nvPr/>
        </p:nvSpPr>
        <p:spPr>
          <a:xfrm>
            <a:off x="142844" y="3107825"/>
            <a:ext cx="8858312" cy="1641675"/>
          </a:xfrm>
          <a:prstGeom prst="roundRect">
            <a:avLst>
              <a:gd name="adj" fmla="val 4004"/>
            </a:avLst>
          </a:prstGeom>
          <a:solidFill>
            <a:srgbClr val="00206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Shape 529">
            <a:extLst>
              <a:ext uri="{FF2B5EF4-FFF2-40B4-BE49-F238E27FC236}">
                <a16:creationId xmlns:a16="http://schemas.microsoft.com/office/drawing/2014/main" id="{43CAABFB-165F-41D2-B536-E77F76FAFE6B}"/>
              </a:ext>
            </a:extLst>
          </p:cNvPr>
          <p:cNvSpPr/>
          <p:nvPr/>
        </p:nvSpPr>
        <p:spPr>
          <a:xfrm>
            <a:off x="3428992" y="3489708"/>
            <a:ext cx="1643074" cy="1041275"/>
          </a:xfrm>
          <a:prstGeom prst="roundRect">
            <a:avLst>
              <a:gd name="adj" fmla="val 4004"/>
            </a:avLst>
          </a:prstGeom>
          <a:solidFill>
            <a:schemeClr val="lt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TextBox 77">
            <a:extLst>
              <a:ext uri="{FF2B5EF4-FFF2-40B4-BE49-F238E27FC236}">
                <a16:creationId xmlns:a16="http://schemas.microsoft.com/office/drawing/2014/main" id="{672CFF7D-69C2-483A-8C14-67B6241CD36F}"/>
              </a:ext>
            </a:extLst>
          </p:cNvPr>
          <p:cNvSpPr txBox="1"/>
          <p:nvPr/>
        </p:nvSpPr>
        <p:spPr>
          <a:xfrm>
            <a:off x="1080250" y="4477519"/>
            <a:ext cx="1219220" cy="307764"/>
          </a:xfrm>
          <a:prstGeom prst="rect">
            <a:avLst/>
          </a:prstGeom>
          <a:noFill/>
        </p:spPr>
        <p:txBody>
          <a:bodyPr wrap="none" lIns="121908" tIns="60954" rIns="121908" bIns="60954" rtlCol="0" anchor="t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ea typeface="+mn-ea"/>
              </a:rPr>
              <a:t>QWA-AC2600</a:t>
            </a:r>
          </a:p>
        </p:txBody>
      </p:sp>
      <p:sp>
        <p:nvSpPr>
          <p:cNvPr id="29" name="Rectangle 84">
            <a:extLst>
              <a:ext uri="{FF2B5EF4-FFF2-40B4-BE49-F238E27FC236}">
                <a16:creationId xmlns:a16="http://schemas.microsoft.com/office/drawing/2014/main" id="{6C357005-CCCC-49ED-B46D-C7D49C0F9B1C}"/>
              </a:ext>
            </a:extLst>
          </p:cNvPr>
          <p:cNvSpPr/>
          <p:nvPr/>
        </p:nvSpPr>
        <p:spPr>
          <a:xfrm>
            <a:off x="5136776" y="3482349"/>
            <a:ext cx="1618368" cy="861762"/>
          </a:xfrm>
          <a:prstGeom prst="rect">
            <a:avLst/>
          </a:prstGeom>
        </p:spPr>
        <p:txBody>
          <a:bodyPr wrap="none" lIns="121908" tIns="60954" rIns="121908" bIns="60954" anchor="t">
            <a:spAutoFit/>
          </a:bodyPr>
          <a:lstStyle/>
          <a:p>
            <a:r>
              <a:rPr lang="da-DK" sz="1200" dirty="0">
                <a:solidFill>
                  <a:schemeClr val="bg1"/>
                </a:solidFill>
                <a:ea typeface="+mn-ea"/>
              </a:rPr>
              <a:t>TL-WDN4800 N900</a:t>
            </a:r>
          </a:p>
          <a:p>
            <a:r>
              <a:rPr lang="da-DK" sz="1200" dirty="0">
                <a:solidFill>
                  <a:schemeClr val="bg1"/>
                </a:solidFill>
                <a:ea typeface="+mn-ea"/>
              </a:rPr>
              <a:t>TL-WDN3800 N600</a:t>
            </a:r>
          </a:p>
          <a:p>
            <a:r>
              <a:rPr lang="da-DK" sz="1200" dirty="0">
                <a:solidFill>
                  <a:schemeClr val="bg1"/>
                </a:solidFill>
                <a:ea typeface="+mn-ea"/>
              </a:rPr>
              <a:t>TL-WN881ND N300</a:t>
            </a:r>
          </a:p>
          <a:p>
            <a:r>
              <a:rPr lang="da-DK" sz="1200" dirty="0">
                <a:solidFill>
                  <a:schemeClr val="bg1"/>
                </a:solidFill>
                <a:ea typeface="+mn-ea"/>
              </a:rPr>
              <a:t>TL-WN781ND N150</a:t>
            </a:r>
          </a:p>
        </p:txBody>
      </p:sp>
      <p:sp>
        <p:nvSpPr>
          <p:cNvPr id="30" name="Shape 529">
            <a:extLst>
              <a:ext uri="{FF2B5EF4-FFF2-40B4-BE49-F238E27FC236}">
                <a16:creationId xmlns:a16="http://schemas.microsoft.com/office/drawing/2014/main" id="{8E875420-6CF6-4815-997B-B9FC9BD08608}"/>
              </a:ext>
            </a:extLst>
          </p:cNvPr>
          <p:cNvSpPr/>
          <p:nvPr/>
        </p:nvSpPr>
        <p:spPr>
          <a:xfrm>
            <a:off x="350848" y="3488202"/>
            <a:ext cx="2720953" cy="1041275"/>
          </a:xfrm>
          <a:prstGeom prst="roundRect">
            <a:avLst>
              <a:gd name="adj" fmla="val 4004"/>
            </a:avLst>
          </a:prstGeom>
          <a:solidFill>
            <a:schemeClr val="lt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TextBox 57">
            <a:extLst>
              <a:ext uri="{FF2B5EF4-FFF2-40B4-BE49-F238E27FC236}">
                <a16:creationId xmlns:a16="http://schemas.microsoft.com/office/drawing/2014/main" id="{0DCECD25-1368-4D7C-881E-32D0A952CDBB}"/>
              </a:ext>
            </a:extLst>
          </p:cNvPr>
          <p:cNvSpPr txBox="1"/>
          <p:nvPr/>
        </p:nvSpPr>
        <p:spPr>
          <a:xfrm>
            <a:off x="3878237" y="4482612"/>
            <a:ext cx="775188" cy="307764"/>
          </a:xfrm>
          <a:prstGeom prst="rect">
            <a:avLst/>
          </a:prstGeom>
          <a:noFill/>
        </p:spPr>
        <p:txBody>
          <a:bodyPr wrap="none" lIns="121908" tIns="60954" rIns="121908" bIns="60954" rtlCol="0" anchor="t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ea typeface="+mn-ea"/>
              </a:rPr>
              <a:t>TP-Link</a:t>
            </a:r>
          </a:p>
        </p:txBody>
      </p:sp>
      <p:pic>
        <p:nvPicPr>
          <p:cNvPr id="33" name="Picture 9" descr="C:\Users\Han Tsai\Desktop\AFOBOT _PPT\orange_light.png">
            <a:extLst>
              <a:ext uri="{FF2B5EF4-FFF2-40B4-BE49-F238E27FC236}">
                <a16:creationId xmlns:a16="http://schemas.microsoft.com/office/drawing/2014/main" id="{1BEF7F9E-D5BA-4038-8729-1BEA375C90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584614" y="3102223"/>
            <a:ext cx="1071570" cy="1071570"/>
          </a:xfrm>
          <a:prstGeom prst="rect">
            <a:avLst/>
          </a:prstGeom>
          <a:noFill/>
        </p:spPr>
      </p:pic>
      <p:sp>
        <p:nvSpPr>
          <p:cNvPr id="34" name="矩形 33">
            <a:extLst>
              <a:ext uri="{FF2B5EF4-FFF2-40B4-BE49-F238E27FC236}">
                <a16:creationId xmlns:a16="http://schemas.microsoft.com/office/drawing/2014/main" id="{2547906C-6D93-46BA-B4CD-9C92650AF791}"/>
              </a:ext>
            </a:extLst>
          </p:cNvPr>
          <p:cNvSpPr/>
          <p:nvPr/>
        </p:nvSpPr>
        <p:spPr>
          <a:xfrm>
            <a:off x="2795485" y="3459413"/>
            <a:ext cx="694690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-127000" algn="ctr">
              <a:buClr>
                <a:srgbClr val="0070C0"/>
              </a:buClr>
              <a:buSzPts val="2000"/>
            </a:pPr>
            <a:r>
              <a:rPr lang="en-US" altLang="zh-TW" sz="15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NEW</a:t>
            </a:r>
            <a:endParaRPr lang="zh-TW" altLang="en-US" sz="1500" b="1" dirty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</p:txBody>
      </p:sp>
      <p:pic>
        <p:nvPicPr>
          <p:cNvPr id="35" name="Picture 2" descr="C:\Users\Han Tsai\Desktop\TVS-x73e_直播\card_1.png">
            <a:extLst>
              <a:ext uri="{FF2B5EF4-FFF2-40B4-BE49-F238E27FC236}">
                <a16:creationId xmlns:a16="http://schemas.microsoft.com/office/drawing/2014/main" id="{C43FF54D-1182-41BD-BA54-60CF22A8C5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214414" y="3529451"/>
            <a:ext cx="1478467" cy="928694"/>
          </a:xfrm>
          <a:prstGeom prst="rect">
            <a:avLst/>
          </a:prstGeom>
          <a:noFill/>
        </p:spPr>
      </p:pic>
      <p:pic>
        <p:nvPicPr>
          <p:cNvPr id="36" name="Picture 3" descr="C:\Users\Han Tsai\Desktop\TVS-x73e_直播\card_wires.jpg">
            <a:extLst>
              <a:ext uri="{FF2B5EF4-FFF2-40B4-BE49-F238E27FC236}">
                <a16:creationId xmlns:a16="http://schemas.microsoft.com/office/drawing/2014/main" id="{6209A40C-07F2-48D5-8FFA-27ECA4E729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86182" y="3602288"/>
            <a:ext cx="785818" cy="884387"/>
          </a:xfrm>
          <a:prstGeom prst="rect">
            <a:avLst/>
          </a:prstGeom>
          <a:noFill/>
        </p:spPr>
      </p:pic>
      <p:pic>
        <p:nvPicPr>
          <p:cNvPr id="37" name="Picture 2" descr="C:\Users\Han Tsai\Desktop\TVS-x73e_直播\未命名-19.png">
            <a:extLst>
              <a:ext uri="{FF2B5EF4-FFF2-40B4-BE49-F238E27FC236}">
                <a16:creationId xmlns:a16="http://schemas.microsoft.com/office/drawing/2014/main" id="{D72B9C17-43B7-4218-85F6-4934956559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2910" y="3530851"/>
            <a:ext cx="571504" cy="929401"/>
          </a:xfrm>
          <a:prstGeom prst="rect">
            <a:avLst/>
          </a:prstGeom>
          <a:noFill/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CA93AC49-12E6-435F-BD81-655233A3C5E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763" y="993406"/>
            <a:ext cx="2926637" cy="54180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2" name="TextBox 66">
            <a:extLst>
              <a:ext uri="{FF2B5EF4-FFF2-40B4-BE49-F238E27FC236}">
                <a16:creationId xmlns:a16="http://schemas.microsoft.com/office/drawing/2014/main" id="{44DEC3D5-3272-4DC8-9DF2-6598B171B2D9}"/>
              </a:ext>
            </a:extLst>
          </p:cNvPr>
          <p:cNvSpPr txBox="1"/>
          <p:nvPr/>
        </p:nvSpPr>
        <p:spPr>
          <a:xfrm>
            <a:off x="292650" y="1008558"/>
            <a:ext cx="4117262" cy="400097"/>
          </a:xfrm>
          <a:prstGeom prst="rect">
            <a:avLst/>
          </a:prstGeom>
          <a:noFill/>
        </p:spPr>
        <p:txBody>
          <a:bodyPr wrap="square" lIns="121908" tIns="60954" rIns="121908" bIns="60954" rtlCol="0" anchor="t">
            <a:spAutoFit/>
          </a:bodyPr>
          <a:lstStyle/>
          <a:p>
            <a:pPr marL="285115" indent="-285115"/>
            <a:r>
              <a:rPr lang="en-US" altLang="zh-TW" sz="1800" b="1" dirty="0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10GbE/1GbE </a:t>
            </a:r>
            <a:r>
              <a:rPr lang="zh-TW" altLang="en-US" sz="1800" b="1" dirty="0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NICs</a:t>
            </a:r>
            <a:endParaRPr lang="en-US" sz="1800" b="1" dirty="0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</p:txBody>
      </p:sp>
      <p:pic>
        <p:nvPicPr>
          <p:cNvPr id="41" name="圖片 40">
            <a:extLst>
              <a:ext uri="{FF2B5EF4-FFF2-40B4-BE49-F238E27FC236}">
                <a16:creationId xmlns:a16="http://schemas.microsoft.com/office/drawing/2014/main" id="{2F2AF6F3-984B-4E09-A22F-375DF8D1614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109" y="2955323"/>
            <a:ext cx="1977440" cy="54180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7" name="TextBox 66">
            <a:extLst>
              <a:ext uri="{FF2B5EF4-FFF2-40B4-BE49-F238E27FC236}">
                <a16:creationId xmlns:a16="http://schemas.microsoft.com/office/drawing/2014/main" id="{2F27640C-1F70-435F-BD6D-357F0AF397B7}"/>
              </a:ext>
            </a:extLst>
          </p:cNvPr>
          <p:cNvSpPr txBox="1"/>
          <p:nvPr/>
        </p:nvSpPr>
        <p:spPr>
          <a:xfrm>
            <a:off x="315064" y="2970686"/>
            <a:ext cx="3328874" cy="400097"/>
          </a:xfrm>
          <a:prstGeom prst="rect">
            <a:avLst/>
          </a:prstGeom>
          <a:noFill/>
        </p:spPr>
        <p:txBody>
          <a:bodyPr wrap="square" lIns="121908" tIns="60954" rIns="121908" bIns="60954" rtlCol="0" anchor="t">
            <a:spAutoFit/>
          </a:bodyPr>
          <a:lstStyle/>
          <a:p>
            <a:r>
              <a:rPr lang="en-US" altLang="en-US" sz="1800" b="1" dirty="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Wireless NICs</a:t>
            </a:r>
            <a:endParaRPr lang="zh-TW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83834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id="{A9602C08-1BB1-4C18-A470-6AD067CD5E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270" y="39378"/>
            <a:ext cx="8316097" cy="857250"/>
          </a:xfrm>
        </p:spPr>
        <p:txBody>
          <a:bodyPr>
            <a:normAutofit fontScale="90000"/>
          </a:bodyPr>
          <a:lstStyle/>
          <a:p>
            <a:r>
              <a:rPr kumimoji="1" lang="zh-TW" sz="3200" dirty="0">
                <a:latin typeface="Arial" panose="020B0604020202020204" pitchFamily="34" charset="0"/>
                <a:cs typeface="Arial" panose="020B0604020202020204" pitchFamily="34" charset="0"/>
              </a:rPr>
              <a:t>Add </a:t>
            </a:r>
            <a:r>
              <a:rPr kumimoji="1" lang="en-US" altLang="zh-TW" sz="3200" dirty="0">
                <a:latin typeface="Arial" panose="020B0604020202020204" pitchFamily="34" charset="0"/>
                <a:cs typeface="Arial" panose="020B0604020202020204" pitchFamily="34" charset="0"/>
              </a:rPr>
              <a:t>More</a:t>
            </a:r>
            <a:r>
              <a:rPr kumimoji="1" lang="zh-TW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zh-TW" sz="3200" dirty="0">
                <a:latin typeface="Arial" panose="020B0604020202020204" pitchFamily="34" charset="0"/>
                <a:cs typeface="Arial" panose="020B0604020202020204" pitchFamily="34" charset="0"/>
              </a:rPr>
              <a:t>NVMe </a:t>
            </a:r>
            <a:r>
              <a:rPr kumimoji="1" lang="zh-TW" sz="3200" dirty="0">
                <a:latin typeface="Arial" panose="020B0604020202020204" pitchFamily="34" charset="0"/>
                <a:cs typeface="Arial" panose="020B0604020202020204" pitchFamily="34" charset="0"/>
              </a:rPr>
              <a:t>SSD</a:t>
            </a:r>
            <a:r>
              <a:rPr kumimoji="1" lang="en-US" altLang="zh-TW" sz="32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kumimoji="1" lang="zh-TW" sz="3200" dirty="0">
                <a:latin typeface="Arial" panose="020B0604020202020204" pitchFamily="34" charset="0"/>
                <a:cs typeface="Arial" panose="020B0604020202020204" pitchFamily="34" charset="0"/>
              </a:rPr>
              <a:t> to </a:t>
            </a:r>
            <a:r>
              <a:rPr kumimoji="1" lang="en-US" altLang="zh-TW" sz="3200" dirty="0">
                <a:latin typeface="Arial" panose="020B0604020202020204" pitchFamily="34" charset="0"/>
                <a:cs typeface="Arial" panose="020B0604020202020204" pitchFamily="34" charset="0"/>
              </a:rPr>
              <a:t>NAS</a:t>
            </a:r>
            <a:r>
              <a:rPr kumimoji="1" lang="zh-TW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zh-TW" sz="3200" dirty="0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kumimoji="1" lang="zh-TW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zh-TW" sz="3200" dirty="0">
                <a:latin typeface="Arial" panose="020B0604020202020204" pitchFamily="34" charset="0"/>
                <a:cs typeface="Arial" panose="020B0604020202020204" pitchFamily="34" charset="0"/>
              </a:rPr>
              <a:t>QM2</a:t>
            </a:r>
            <a:r>
              <a:rPr kumimoji="1" lang="zh-TW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zh-TW" sz="32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kumimoji="1" lang="zh-TW" sz="3200" dirty="0">
                <a:latin typeface="Arial" panose="020B0604020202020204" pitchFamily="34" charset="0"/>
                <a:cs typeface="Arial" panose="020B0604020202020204" pitchFamily="34" charset="0"/>
              </a:rPr>
              <a:t>ard</a:t>
            </a:r>
            <a:r>
              <a:rPr lang="en-US" altLang="zh-TW" sz="32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endParaRPr lang="zh-TW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hape 316">
            <a:extLst>
              <a:ext uri="{FF2B5EF4-FFF2-40B4-BE49-F238E27FC236}">
                <a16:creationId xmlns:a16="http://schemas.microsoft.com/office/drawing/2014/main" id="{3A9BFEA9-45C5-2541-9515-06DF258EEA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7145" y="2339930"/>
            <a:ext cx="1056235" cy="1032370"/>
          </a:xfrm>
          <a:prstGeom prst="ellipse">
            <a:avLst/>
          </a:prstGeom>
          <a:solidFill>
            <a:srgbClr val="67B9CF"/>
          </a:solidFill>
          <a:ln w="9525">
            <a:noFill/>
            <a:round/>
            <a:headEnd/>
            <a:tailEnd/>
          </a:ln>
        </p:spPr>
        <p:txBody>
          <a:bodyPr lIns="121900" tIns="60950" rIns="121900" bIns="60950" anchor="ctr"/>
          <a:lstStyle/>
          <a:p>
            <a:pPr indent="-117475" algn="ctr">
              <a:buClr>
                <a:srgbClr val="000000"/>
              </a:buClr>
              <a:buSzPts val="1400"/>
              <a:defRPr/>
            </a:pPr>
            <a:endParaRPr lang="zh-TW" altLang="zh-TW" sz="1900">
              <a:solidFill>
                <a:srgbClr val="FFFFFF"/>
              </a:solidFill>
              <a:ea typeface="新細明體" pitchFamily="18" charset="-120"/>
              <a:cs typeface="Arial" charset="0"/>
              <a:sym typeface="Arial" charset="0"/>
            </a:endParaRPr>
          </a:p>
        </p:txBody>
      </p:sp>
      <p:pic>
        <p:nvPicPr>
          <p:cNvPr id="6" name="圖片 10" descr="QM2-2S-220A_Front_left-angle.png">
            <a:extLst>
              <a:ext uri="{FF2B5EF4-FFF2-40B4-BE49-F238E27FC236}">
                <a16:creationId xmlns:a16="http://schemas.microsoft.com/office/drawing/2014/main" id="{1BFD7739-A94D-6E4D-9E7E-CFDA28BBC3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220" y="2385559"/>
            <a:ext cx="1652128" cy="1032753"/>
          </a:xfrm>
          <a:prstGeom prst="rect">
            <a:avLst/>
          </a:prstGeom>
        </p:spPr>
      </p:pic>
      <p:sp>
        <p:nvSpPr>
          <p:cNvPr id="8" name="Shape 316">
            <a:extLst>
              <a:ext uri="{FF2B5EF4-FFF2-40B4-BE49-F238E27FC236}">
                <a16:creationId xmlns:a16="http://schemas.microsoft.com/office/drawing/2014/main" id="{D7B7168B-C9F1-3946-B553-0EB0EEDCBD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2187" y="1152659"/>
            <a:ext cx="1014883" cy="1041506"/>
          </a:xfrm>
          <a:prstGeom prst="ellipse">
            <a:avLst/>
          </a:prstGeom>
          <a:solidFill>
            <a:srgbClr val="00B0F0"/>
          </a:solidFill>
          <a:ln>
            <a:noFill/>
          </a:ln>
          <a:extLst/>
        </p:spPr>
        <p:txBody>
          <a:bodyPr lIns="121900" tIns="60950" rIns="121900" bIns="60950" anchor="ctr"/>
          <a:lstStyle>
            <a:lvl1pPr indent="-117475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>
              <a:buClr>
                <a:srgbClr val="000000"/>
              </a:buClr>
              <a:buSzPts val="1400"/>
            </a:pPr>
            <a:endParaRPr lang="zh-TW" altLang="zh-TW" sz="1900">
              <a:solidFill>
                <a:srgbClr val="FFFFFF"/>
              </a:solidFill>
              <a:sym typeface="Arial" charset="0"/>
            </a:endParaRPr>
          </a:p>
        </p:txBody>
      </p:sp>
      <p:pic>
        <p:nvPicPr>
          <p:cNvPr id="9" name="圖片 11">
            <a:extLst>
              <a:ext uri="{FF2B5EF4-FFF2-40B4-BE49-F238E27FC236}">
                <a16:creationId xmlns:a16="http://schemas.microsoft.com/office/drawing/2014/main" id="{1233EDDE-3C9A-294D-9758-514B812D177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646" y="1209356"/>
            <a:ext cx="1706322" cy="984810"/>
          </a:xfrm>
          <a:prstGeom prst="rect">
            <a:avLst/>
          </a:prstGeom>
        </p:spPr>
      </p:pic>
      <p:sp>
        <p:nvSpPr>
          <p:cNvPr id="20" name="Shape 258">
            <a:extLst>
              <a:ext uri="{FF2B5EF4-FFF2-40B4-BE49-F238E27FC236}">
                <a16:creationId xmlns:a16="http://schemas.microsoft.com/office/drawing/2014/main" id="{C3B201E1-6720-4B46-B26A-308A4AA5F0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3551" y="4040987"/>
            <a:ext cx="6369746" cy="546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699" rIns="91431" bIns="45699" anchor="t"/>
          <a:lstStyle>
            <a:lvl1pPr marL="341313" indent="-341313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marL="340995" indent="-340995">
              <a:buClr>
                <a:srgbClr val="000000"/>
              </a:buClr>
              <a:buSzPct val="100000"/>
            </a:pPr>
            <a:r>
              <a:rPr lang="en-US" altLang="zh-TW" sz="2000" b="1" dirty="0">
                <a:solidFill>
                  <a:srgbClr val="002060"/>
                </a:solidFill>
                <a:latin typeface="Arial" panose="020B0604020202020204" pitchFamily="34" charset="0"/>
                <a:ea typeface="微軟正黑體" charset="-120"/>
                <a:cs typeface="Arial" panose="020B0604020202020204" pitchFamily="34" charset="0"/>
                <a:sym typeface="微軟正黑體" charset="-120"/>
              </a:rPr>
              <a:t>2 x M.2 22110/2280 </a:t>
            </a:r>
            <a:r>
              <a:rPr lang="en-US" altLang="zh-TW" sz="2000" b="1" dirty="0">
                <a:solidFill>
                  <a:srgbClr val="0070C0"/>
                </a:solidFill>
                <a:latin typeface="Arial" panose="020B0604020202020204" pitchFamily="34" charset="0"/>
                <a:ea typeface="微軟正黑體" charset="-120"/>
                <a:cs typeface="Arial" panose="020B0604020202020204" pitchFamily="34" charset="0"/>
                <a:sym typeface="微軟正黑體" charset="-120"/>
              </a:rPr>
              <a:t>PCIe</a:t>
            </a:r>
            <a:r>
              <a:rPr lang="en-US" altLang="zh-TW" sz="2000" b="1" dirty="0">
                <a:solidFill>
                  <a:srgbClr val="FFC000"/>
                </a:solidFill>
                <a:latin typeface="Arial" panose="020B0604020202020204" pitchFamily="34" charset="0"/>
                <a:ea typeface="微軟正黑體" charset="-120"/>
                <a:cs typeface="Arial" panose="020B0604020202020204" pitchFamily="34" charset="0"/>
                <a:sym typeface="微軟正黑體" charset="-120"/>
              </a:rPr>
              <a:t> </a:t>
            </a:r>
            <a:r>
              <a:rPr lang="en-US" altLang="zh-TW" sz="2000" b="1" dirty="0">
                <a:solidFill>
                  <a:srgbClr val="002060"/>
                </a:solidFill>
                <a:latin typeface="Arial" panose="020B0604020202020204" pitchFamily="34" charset="0"/>
                <a:ea typeface="微軟正黑體" charset="-120"/>
                <a:cs typeface="Arial" panose="020B0604020202020204" pitchFamily="34" charset="0"/>
                <a:sym typeface="微軟正黑體" charset="-120"/>
              </a:rPr>
              <a:t>Gen 3 x4 </a:t>
            </a:r>
            <a:r>
              <a:rPr lang="en-US" altLang="zh-TW" sz="2000" b="1" dirty="0" err="1">
                <a:solidFill>
                  <a:srgbClr val="002060"/>
                </a:solidFill>
                <a:latin typeface="Arial" panose="020B0604020202020204" pitchFamily="34" charset="0"/>
                <a:ea typeface="微軟正黑體" charset="-120"/>
                <a:cs typeface="Arial" panose="020B0604020202020204" pitchFamily="34" charset="0"/>
                <a:sym typeface="微軟正黑體" charset="-120"/>
              </a:rPr>
              <a:t>NVMe</a:t>
            </a:r>
            <a:r>
              <a:rPr lang="en-US" altLang="zh-TW" sz="2000" b="1" dirty="0">
                <a:solidFill>
                  <a:srgbClr val="002060"/>
                </a:solidFill>
                <a:latin typeface="Arial" panose="020B0604020202020204" pitchFamily="34" charset="0"/>
                <a:ea typeface="微軟正黑體" charset="-120"/>
                <a:cs typeface="Arial" panose="020B0604020202020204" pitchFamily="34" charset="0"/>
                <a:sym typeface="微軟正黑體" charset="-120"/>
              </a:rPr>
              <a:t> SSD slots</a:t>
            </a:r>
            <a:endParaRPr lang="zh-Hant" altLang="en-US" sz="2000" b="1" dirty="0">
              <a:solidFill>
                <a:srgbClr val="002060"/>
              </a:solidFill>
              <a:latin typeface="微軟正黑體"/>
              <a:ea typeface="微軟正黑體" charset="-120"/>
              <a:cs typeface="Arial" panose="020B0604020202020204" pitchFamily="34" charset="0"/>
            </a:endParaRPr>
          </a:p>
        </p:txBody>
      </p:sp>
      <p:sp>
        <p:nvSpPr>
          <p:cNvPr id="21" name="文字方塊 8">
            <a:extLst>
              <a:ext uri="{FF2B5EF4-FFF2-40B4-BE49-F238E27FC236}">
                <a16:creationId xmlns:a16="http://schemas.microsoft.com/office/drawing/2014/main" id="{091789D9-2365-754E-B7EB-206FBF99CA37}"/>
              </a:ext>
            </a:extLst>
          </p:cNvPr>
          <p:cNvSpPr txBox="1"/>
          <p:nvPr/>
        </p:nvSpPr>
        <p:spPr>
          <a:xfrm>
            <a:off x="2353913" y="3471963"/>
            <a:ext cx="2680542" cy="615553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kumimoji="1" lang="en-US" altLang="zh-TW" sz="3400" b="1" dirty="0">
                <a:latin typeface="Arial" panose="020B0604020202020204" pitchFamily="34" charset="0"/>
                <a:cs typeface="Arial" panose="020B0604020202020204" pitchFamily="34" charset="0"/>
              </a:rPr>
              <a:t>QM2-</a:t>
            </a:r>
            <a:r>
              <a:rPr kumimoji="1" lang="en-US" altLang="zh-TW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2P</a:t>
            </a:r>
            <a:r>
              <a:rPr kumimoji="1" lang="en-US" altLang="zh-TW" sz="3400" b="1" dirty="0">
                <a:latin typeface="Arial" panose="020B0604020202020204" pitchFamily="34" charset="0"/>
                <a:cs typeface="Arial" panose="020B0604020202020204" pitchFamily="34" charset="0"/>
              </a:rPr>
              <a:t>-344</a:t>
            </a:r>
            <a:endParaRPr kumimoji="1" lang="zh-TW" altLang="en-US" sz="3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矩形 9">
            <a:extLst>
              <a:ext uri="{FF2B5EF4-FFF2-40B4-BE49-F238E27FC236}">
                <a16:creationId xmlns:a16="http://schemas.microsoft.com/office/drawing/2014/main" id="{6E44CC02-5E00-4C47-A002-54BA3D72FDD7}"/>
              </a:ext>
            </a:extLst>
          </p:cNvPr>
          <p:cNvSpPr/>
          <p:nvPr/>
        </p:nvSpPr>
        <p:spPr>
          <a:xfrm>
            <a:off x="5000433" y="3540959"/>
            <a:ext cx="2406428" cy="461665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en-US" altLang="zh-TW" sz="2400" b="1" dirty="0">
                <a:solidFill>
                  <a:srgbClr val="0070C0"/>
                </a:solidFill>
                <a:ea typeface="微軟正黑體" charset="-120"/>
                <a:sym typeface="微軟正黑體" charset="-120"/>
              </a:rPr>
              <a:t>(Gen</a:t>
            </a:r>
            <a:r>
              <a:rPr lang="zh-TW" altLang="en-US" sz="2400" b="1" dirty="0">
                <a:solidFill>
                  <a:srgbClr val="0070C0"/>
                </a:solidFill>
                <a:ea typeface="微軟正黑體" charset="-120"/>
                <a:sym typeface="微軟正黑體" charset="-120"/>
              </a:rPr>
              <a:t> </a:t>
            </a:r>
            <a:r>
              <a:rPr lang="en-US" altLang="zh-TW" sz="2400" b="1" dirty="0">
                <a:solidFill>
                  <a:srgbClr val="0070C0"/>
                </a:solidFill>
                <a:ea typeface="微軟正黑體" charset="-120"/>
                <a:sym typeface="微軟正黑體" charset="-120"/>
              </a:rPr>
              <a:t>3</a:t>
            </a:r>
            <a:r>
              <a:rPr lang="zh-TW" altLang="en-US" sz="2400" b="1" dirty="0">
                <a:solidFill>
                  <a:srgbClr val="0070C0"/>
                </a:solidFill>
                <a:ea typeface="微軟正黑體" charset="-120"/>
                <a:sym typeface="微軟正黑體" charset="-120"/>
              </a:rPr>
              <a:t> </a:t>
            </a:r>
            <a:r>
              <a:rPr lang="en-US" altLang="zh-TW" sz="2400" b="1" dirty="0">
                <a:solidFill>
                  <a:srgbClr val="0070C0"/>
                </a:solidFill>
                <a:ea typeface="微軟正黑體" charset="-120"/>
                <a:sym typeface="微軟正黑體" charset="-120"/>
              </a:rPr>
              <a:t>x4</a:t>
            </a:r>
            <a:r>
              <a:rPr lang="zh-TW" altLang="en-US" sz="2400" b="1" dirty="0">
                <a:solidFill>
                  <a:srgbClr val="0070C0"/>
                </a:solidFill>
                <a:ea typeface="微軟正黑體" charset="-120"/>
                <a:sym typeface="微軟正黑體" charset="-120"/>
              </a:rPr>
              <a:t> </a:t>
            </a:r>
            <a:r>
              <a:rPr lang="en-US" altLang="zh-TW" sz="2400" b="1">
                <a:solidFill>
                  <a:srgbClr val="0070C0"/>
                </a:solidFill>
                <a:latin typeface="微軟正黑體"/>
                <a:ea typeface="微軟正黑體"/>
                <a:sym typeface="微軟正黑體" charset="-120"/>
              </a:rPr>
              <a:t>card</a:t>
            </a:r>
            <a:r>
              <a:rPr lang="en-US" altLang="zh-TW" sz="2400" b="1" dirty="0">
                <a:solidFill>
                  <a:srgbClr val="0070C0"/>
                </a:solidFill>
                <a:ea typeface="微軟正黑體" charset="-120"/>
                <a:sym typeface="微軟正黑體" charset="-120"/>
              </a:rPr>
              <a:t>)</a:t>
            </a:r>
            <a:endParaRPr lang="zh-TW" altLang="en-US" sz="2400" b="1" dirty="0">
              <a:solidFill>
                <a:srgbClr val="0070C0"/>
              </a:solidFill>
              <a:ea typeface="微軟正黑體" charset="-120"/>
              <a:sym typeface="微軟正黑體" charset="-120"/>
            </a:endParaRPr>
          </a:p>
        </p:txBody>
      </p:sp>
      <p:sp>
        <p:nvSpPr>
          <p:cNvPr id="26" name="Shape 258">
            <a:extLst>
              <a:ext uri="{FF2B5EF4-FFF2-40B4-BE49-F238E27FC236}">
                <a16:creationId xmlns:a16="http://schemas.microsoft.com/office/drawing/2014/main" id="{3785CD9C-5718-A54C-9AFB-5FED4D6885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40913" y="1780370"/>
            <a:ext cx="6152197" cy="546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699" rIns="91431" bIns="45699" anchor="t"/>
          <a:lstStyle>
            <a:lvl1pPr marL="341313" indent="-341313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marL="340995" indent="-340995">
              <a:buClr>
                <a:srgbClr val="000000"/>
              </a:buClr>
              <a:buSzPct val="100000"/>
            </a:pPr>
            <a:r>
              <a:rPr lang="en-US" altLang="zh-TW" sz="2000" b="1" dirty="0">
                <a:solidFill>
                  <a:srgbClr val="002060"/>
                </a:solidFill>
                <a:latin typeface="Arial" panose="020B0604020202020204" pitchFamily="34" charset="0"/>
                <a:ea typeface="微軟正黑體" charset="-120"/>
                <a:cs typeface="Arial" panose="020B0604020202020204" pitchFamily="34" charset="0"/>
                <a:sym typeface="微軟正黑體" charset="-120"/>
              </a:rPr>
              <a:t>4 x M.2 2280 </a:t>
            </a:r>
            <a:r>
              <a:rPr lang="en-US" altLang="zh-TW" sz="2000" b="1" dirty="0">
                <a:solidFill>
                  <a:srgbClr val="0070C0"/>
                </a:solidFill>
                <a:latin typeface="Arial" panose="020B0604020202020204" pitchFamily="34" charset="0"/>
                <a:ea typeface="微軟正黑體" charset="-120"/>
                <a:cs typeface="Arial" panose="020B0604020202020204" pitchFamily="34" charset="0"/>
                <a:sym typeface="微軟正黑體" charset="-120"/>
              </a:rPr>
              <a:t>PCIe</a:t>
            </a:r>
            <a:r>
              <a:rPr lang="en-US" altLang="zh-TW" sz="2000" b="1" dirty="0">
                <a:latin typeface="Arial" panose="020B0604020202020204" pitchFamily="34" charset="0"/>
                <a:ea typeface="微軟正黑體" charset="-120"/>
                <a:cs typeface="Arial" panose="020B0604020202020204" pitchFamily="34" charset="0"/>
                <a:sym typeface="微軟正黑體" charset="-120"/>
              </a:rPr>
              <a:t> Gen</a:t>
            </a:r>
            <a:r>
              <a:rPr lang="zh-TW" altLang="en-US" sz="2000" b="1" dirty="0">
                <a:latin typeface="Arial" panose="020B0604020202020204" pitchFamily="34" charset="0"/>
                <a:ea typeface="微軟正黑體" charset="-120"/>
                <a:cs typeface="Arial" panose="020B0604020202020204" pitchFamily="34" charset="0"/>
                <a:sym typeface="微軟正黑體" charset="-120"/>
              </a:rPr>
              <a:t> </a:t>
            </a:r>
            <a:r>
              <a:rPr lang="en-US" altLang="zh-TW" sz="2000" b="1" dirty="0">
                <a:latin typeface="Arial" panose="020B0604020202020204" pitchFamily="34" charset="0"/>
                <a:ea typeface="微軟正黑體" charset="-120"/>
                <a:cs typeface="Arial" panose="020B0604020202020204" pitchFamily="34" charset="0"/>
                <a:sym typeface="微軟正黑體" charset="-120"/>
              </a:rPr>
              <a:t>3</a:t>
            </a:r>
            <a:r>
              <a:rPr lang="zh-TW" altLang="en-US" sz="2000" b="1" dirty="0">
                <a:latin typeface="Arial" panose="020B0604020202020204" pitchFamily="34" charset="0"/>
                <a:ea typeface="微軟正黑體" charset="-120"/>
                <a:cs typeface="Arial" panose="020B0604020202020204" pitchFamily="34" charset="0"/>
                <a:sym typeface="微軟正黑體" charset="-120"/>
              </a:rPr>
              <a:t> </a:t>
            </a:r>
            <a:r>
              <a:rPr lang="en-US" altLang="zh-TW" sz="2000" b="1" dirty="0">
                <a:latin typeface="Arial" panose="020B0604020202020204" pitchFamily="34" charset="0"/>
                <a:ea typeface="微軟正黑體" charset="-120"/>
                <a:cs typeface="Arial" panose="020B0604020202020204" pitchFamily="34" charset="0"/>
                <a:sym typeface="微軟正黑體" charset="-120"/>
              </a:rPr>
              <a:t>x4</a:t>
            </a:r>
            <a:r>
              <a:rPr lang="zh-TW" altLang="en-US" sz="2000" b="1" dirty="0">
                <a:latin typeface="Arial" panose="020B0604020202020204" pitchFamily="34" charset="0"/>
                <a:ea typeface="微軟正黑體" charset="-120"/>
                <a:cs typeface="Arial" panose="020B0604020202020204" pitchFamily="34" charset="0"/>
                <a:sym typeface="微軟正黑體" charset="-120"/>
              </a:rPr>
              <a:t> </a:t>
            </a:r>
            <a:r>
              <a:rPr lang="en-US" altLang="zh-TW" sz="2000" b="1" dirty="0" err="1">
                <a:latin typeface="Arial" panose="020B0604020202020204" pitchFamily="34" charset="0"/>
                <a:ea typeface="微軟正黑體" charset="-120"/>
                <a:cs typeface="Arial" panose="020B0604020202020204" pitchFamily="34" charset="0"/>
                <a:sym typeface="微軟正黑體" charset="-120"/>
              </a:rPr>
              <a:t>NVMe</a:t>
            </a:r>
            <a:r>
              <a:rPr lang="en-US" altLang="zh-TW" sz="2000" b="1" dirty="0">
                <a:latin typeface="Arial" panose="020B0604020202020204" pitchFamily="34" charset="0"/>
                <a:ea typeface="微軟正黑體" charset="-120"/>
                <a:cs typeface="Arial" panose="020B0604020202020204" pitchFamily="34" charset="0"/>
                <a:sym typeface="微軟正黑體" charset="-120"/>
              </a:rPr>
              <a:t> SSD slots</a:t>
            </a:r>
            <a:endParaRPr lang="zh-Hant" altLang="en-US" sz="2000" b="1" dirty="0">
              <a:latin typeface="微軟正黑體"/>
              <a:ea typeface="微軟正黑體" charset="-120"/>
              <a:cs typeface="Arial" panose="020B0604020202020204" pitchFamily="34" charset="0"/>
            </a:endParaRPr>
          </a:p>
        </p:txBody>
      </p:sp>
      <p:sp>
        <p:nvSpPr>
          <p:cNvPr id="27" name="文字方塊 16">
            <a:extLst>
              <a:ext uri="{FF2B5EF4-FFF2-40B4-BE49-F238E27FC236}">
                <a16:creationId xmlns:a16="http://schemas.microsoft.com/office/drawing/2014/main" id="{07E58397-8BBE-C54F-A012-4AC527B44067}"/>
              </a:ext>
            </a:extLst>
          </p:cNvPr>
          <p:cNvSpPr txBox="1"/>
          <p:nvPr/>
        </p:nvSpPr>
        <p:spPr>
          <a:xfrm>
            <a:off x="2391277" y="1278853"/>
            <a:ext cx="2986390" cy="61555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kumimoji="1" lang="en-US" altLang="zh-TW" sz="3400" b="1" dirty="0">
                <a:latin typeface="Arial" panose="020B0604020202020204" pitchFamily="34" charset="0"/>
                <a:cs typeface="Arial" panose="020B0604020202020204" pitchFamily="34" charset="0"/>
              </a:rPr>
              <a:t>QM2-</a:t>
            </a:r>
            <a:r>
              <a:rPr kumimoji="1" lang="en-US" altLang="zh-TW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4P</a:t>
            </a:r>
            <a:r>
              <a:rPr kumimoji="1" lang="en-US" altLang="zh-TW" sz="3400" b="1" dirty="0">
                <a:latin typeface="Arial" panose="020B0604020202020204" pitchFamily="34" charset="0"/>
                <a:cs typeface="Arial" panose="020B0604020202020204" pitchFamily="34" charset="0"/>
              </a:rPr>
              <a:t>-384</a:t>
            </a:r>
            <a:endParaRPr kumimoji="1" lang="zh-TW" altLang="en-US" sz="3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矩形 17">
            <a:extLst>
              <a:ext uri="{FF2B5EF4-FFF2-40B4-BE49-F238E27FC236}">
                <a16:creationId xmlns:a16="http://schemas.microsoft.com/office/drawing/2014/main" id="{F052A504-76CD-9D4D-ACD3-290056093690}"/>
              </a:ext>
            </a:extLst>
          </p:cNvPr>
          <p:cNvSpPr/>
          <p:nvPr/>
        </p:nvSpPr>
        <p:spPr>
          <a:xfrm>
            <a:off x="5027313" y="1348695"/>
            <a:ext cx="2408032" cy="461665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en-US" altLang="zh-TW" sz="2400" b="1" dirty="0">
                <a:solidFill>
                  <a:srgbClr val="0070C0"/>
                </a:solidFill>
                <a:ea typeface="微軟正黑體" charset="-120"/>
                <a:sym typeface="微軟正黑體" charset="-120"/>
              </a:rPr>
              <a:t>(Gen</a:t>
            </a:r>
            <a:r>
              <a:rPr lang="zh-TW" altLang="en-US" sz="2400" b="1" dirty="0">
                <a:solidFill>
                  <a:srgbClr val="0070C0"/>
                </a:solidFill>
                <a:ea typeface="微軟正黑體" charset="-120"/>
                <a:sym typeface="微軟正黑體" charset="-120"/>
              </a:rPr>
              <a:t> </a:t>
            </a:r>
            <a:r>
              <a:rPr lang="en-US" altLang="zh-TW" sz="2400" b="1" dirty="0">
                <a:solidFill>
                  <a:srgbClr val="0070C0"/>
                </a:solidFill>
                <a:ea typeface="微軟正黑體" charset="-120"/>
                <a:sym typeface="微軟正黑體" charset="-120"/>
              </a:rPr>
              <a:t>3</a:t>
            </a:r>
            <a:r>
              <a:rPr lang="zh-TW" altLang="en-US" sz="2400" b="1" dirty="0">
                <a:solidFill>
                  <a:srgbClr val="0070C0"/>
                </a:solidFill>
                <a:ea typeface="微軟正黑體" charset="-120"/>
                <a:sym typeface="微軟正黑體" charset="-120"/>
              </a:rPr>
              <a:t> </a:t>
            </a:r>
            <a:r>
              <a:rPr lang="en-US" altLang="zh-TW" sz="2400" b="1" dirty="0">
                <a:solidFill>
                  <a:srgbClr val="0070C0"/>
                </a:solidFill>
                <a:ea typeface="微軟正黑體" charset="-120"/>
                <a:sym typeface="微軟正黑體" charset="-120"/>
              </a:rPr>
              <a:t>x8</a:t>
            </a:r>
            <a:r>
              <a:rPr lang="zh-TW" altLang="en-US" sz="2400" b="1" dirty="0">
                <a:solidFill>
                  <a:srgbClr val="0070C0"/>
                </a:solidFill>
                <a:ea typeface="微軟正黑體" charset="-120"/>
                <a:sym typeface="微軟正黑體" charset="-120"/>
              </a:rPr>
              <a:t> car</a:t>
            </a:r>
            <a:r>
              <a:rPr lang="en-US" altLang="en-US" sz="2400" b="1" dirty="0">
                <a:solidFill>
                  <a:srgbClr val="0070C0"/>
                </a:solidFill>
                <a:ea typeface="Microsoft YaHei"/>
                <a:sym typeface="微軟正黑體" charset="-120"/>
              </a:rPr>
              <a:t>d</a:t>
            </a:r>
            <a:r>
              <a:rPr lang="en-US" altLang="zh-TW" sz="2400" b="1" dirty="0">
                <a:solidFill>
                  <a:srgbClr val="0070C0"/>
                </a:solidFill>
                <a:ea typeface="微軟正黑體" charset="-120"/>
                <a:sym typeface="微軟正黑體" charset="-120"/>
              </a:rPr>
              <a:t>)</a:t>
            </a:r>
            <a:endParaRPr lang="zh-TW" altLang="en-US" sz="2400" b="1" dirty="0">
              <a:solidFill>
                <a:srgbClr val="0070C0"/>
              </a:solidFill>
              <a:latin typeface="微軟正黑體"/>
              <a:ea typeface="微軟正黑體" charset="-120"/>
            </a:endParaRPr>
          </a:p>
        </p:txBody>
      </p:sp>
      <p:sp>
        <p:nvSpPr>
          <p:cNvPr id="29" name="Shape 316">
            <a:extLst>
              <a:ext uri="{FF2B5EF4-FFF2-40B4-BE49-F238E27FC236}">
                <a16:creationId xmlns:a16="http://schemas.microsoft.com/office/drawing/2014/main" id="{DFA71FBC-2A5E-7C47-9950-265DDEB61F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7145" y="3551114"/>
            <a:ext cx="1056235" cy="1032370"/>
          </a:xfrm>
          <a:prstGeom prst="ellipse">
            <a:avLst/>
          </a:prstGeom>
          <a:solidFill>
            <a:srgbClr val="79A6FF"/>
          </a:solidFill>
          <a:ln w="9525">
            <a:noFill/>
            <a:round/>
            <a:headEnd/>
            <a:tailEnd/>
          </a:ln>
        </p:spPr>
        <p:txBody>
          <a:bodyPr lIns="121900" tIns="60950" rIns="121900" bIns="60950" anchor="ctr"/>
          <a:lstStyle/>
          <a:p>
            <a:pPr indent="-117475" algn="ctr">
              <a:buClr>
                <a:srgbClr val="000000"/>
              </a:buClr>
              <a:buSzPts val="1400"/>
              <a:defRPr/>
            </a:pPr>
            <a:endParaRPr lang="zh-TW" altLang="zh-TW" sz="1900">
              <a:solidFill>
                <a:srgbClr val="FFFFFF"/>
              </a:solidFill>
              <a:ea typeface="新細明體" pitchFamily="18" charset="-120"/>
              <a:cs typeface="Arial" charset="0"/>
              <a:sym typeface="Arial" charset="0"/>
            </a:endParaRPr>
          </a:p>
        </p:txBody>
      </p:sp>
      <p:pic>
        <p:nvPicPr>
          <p:cNvPr id="30" name="圖片 10" descr="QM2-2S-220A_Front_left-angle.png">
            <a:extLst>
              <a:ext uri="{FF2B5EF4-FFF2-40B4-BE49-F238E27FC236}">
                <a16:creationId xmlns:a16="http://schemas.microsoft.com/office/drawing/2014/main" id="{21AD0787-562B-414E-B1DF-56EB011FCF1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220" y="3626516"/>
            <a:ext cx="1607304" cy="1004738"/>
          </a:xfrm>
          <a:prstGeom prst="rect">
            <a:avLst/>
          </a:prstGeom>
        </p:spPr>
      </p:pic>
      <p:sp>
        <p:nvSpPr>
          <p:cNvPr id="31" name="Shape 258">
            <a:extLst>
              <a:ext uri="{FF2B5EF4-FFF2-40B4-BE49-F238E27FC236}">
                <a16:creationId xmlns:a16="http://schemas.microsoft.com/office/drawing/2014/main" id="{882DBE91-3A05-AE43-8AAF-39D7519C74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3551" y="2927749"/>
            <a:ext cx="6369746" cy="546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699" rIns="91431" bIns="45699" anchor="t"/>
          <a:lstStyle>
            <a:lvl1pPr marL="341313" indent="-341313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marL="340995" indent="-340995">
              <a:buClr>
                <a:srgbClr val="000000"/>
              </a:buClr>
              <a:buSzPct val="100000"/>
            </a:pPr>
            <a:r>
              <a:rPr lang="en-US" altLang="zh-TW" sz="2000" b="1" dirty="0">
                <a:solidFill>
                  <a:srgbClr val="002060"/>
                </a:solidFill>
                <a:latin typeface="Arial" panose="020B0604020202020204" pitchFamily="34" charset="0"/>
                <a:ea typeface="微軟正黑體" charset="-120"/>
                <a:cs typeface="Arial" panose="020B0604020202020204" pitchFamily="34" charset="0"/>
                <a:sym typeface="微軟正黑體" charset="-120"/>
              </a:rPr>
              <a:t>2 x M.2 22110/2280 </a:t>
            </a:r>
            <a:r>
              <a:rPr lang="en-US" altLang="zh-TW" sz="2000" b="1" dirty="0">
                <a:solidFill>
                  <a:srgbClr val="0070C0"/>
                </a:solidFill>
                <a:latin typeface="Arial" panose="020B0604020202020204" pitchFamily="34" charset="0"/>
                <a:ea typeface="微軟正黑體" charset="-120"/>
                <a:cs typeface="Arial" panose="020B0604020202020204" pitchFamily="34" charset="0"/>
                <a:sym typeface="微軟正黑體" charset="-120"/>
              </a:rPr>
              <a:t>PCIe</a:t>
            </a:r>
            <a:r>
              <a:rPr lang="en-US" altLang="zh-TW" sz="2000" b="1" dirty="0">
                <a:latin typeface="Arial" panose="020B0604020202020204" pitchFamily="34" charset="0"/>
                <a:ea typeface="微軟正黑體" charset="-120"/>
                <a:cs typeface="Arial" panose="020B0604020202020204" pitchFamily="34" charset="0"/>
                <a:sym typeface="微軟正黑體" charset="-120"/>
              </a:rPr>
              <a:t> Gen 3 x4 </a:t>
            </a:r>
            <a:r>
              <a:rPr lang="en-US" altLang="zh-TW" sz="2000" b="1" dirty="0" err="1">
                <a:latin typeface="Arial" panose="020B0604020202020204" pitchFamily="34" charset="0"/>
                <a:ea typeface="微軟正黑體" charset="-120"/>
                <a:cs typeface="Arial" panose="020B0604020202020204" pitchFamily="34" charset="0"/>
                <a:sym typeface="微軟正黑體" charset="-120"/>
              </a:rPr>
              <a:t>NVMe</a:t>
            </a:r>
            <a:r>
              <a:rPr lang="en-US" altLang="zh-TW" sz="2000" b="1" dirty="0">
                <a:latin typeface="Arial" panose="020B0604020202020204" pitchFamily="34" charset="0"/>
                <a:ea typeface="微軟正黑體" charset="-120"/>
                <a:cs typeface="Arial" panose="020B0604020202020204" pitchFamily="34" charset="0"/>
                <a:sym typeface="微軟正黑體" charset="-120"/>
              </a:rPr>
              <a:t> SSD slots</a:t>
            </a:r>
            <a:endParaRPr lang="zh-Hant" altLang="en-US" sz="2000" b="1" dirty="0">
              <a:latin typeface="微軟正黑體"/>
              <a:ea typeface="微軟正黑體" charset="-120"/>
              <a:cs typeface="Arial" panose="020B0604020202020204" pitchFamily="34" charset="0"/>
            </a:endParaRPr>
          </a:p>
        </p:txBody>
      </p:sp>
      <p:sp>
        <p:nvSpPr>
          <p:cNvPr id="32" name="文字方塊 21">
            <a:extLst>
              <a:ext uri="{FF2B5EF4-FFF2-40B4-BE49-F238E27FC236}">
                <a16:creationId xmlns:a16="http://schemas.microsoft.com/office/drawing/2014/main" id="{FF2CD4A5-0300-F54C-929D-827BC8FC0450}"/>
              </a:ext>
            </a:extLst>
          </p:cNvPr>
          <p:cNvSpPr txBox="1"/>
          <p:nvPr/>
        </p:nvSpPr>
        <p:spPr>
          <a:xfrm>
            <a:off x="2353913" y="2358725"/>
            <a:ext cx="2680542" cy="615553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kumimoji="1" lang="en-US" altLang="zh-TW" sz="3400" b="1" dirty="0">
                <a:latin typeface="Arial" panose="020B0604020202020204" pitchFamily="34" charset="0"/>
                <a:cs typeface="Arial" panose="020B0604020202020204" pitchFamily="34" charset="0"/>
              </a:rPr>
              <a:t>QM2-</a:t>
            </a:r>
            <a:r>
              <a:rPr kumimoji="1" lang="en-US" altLang="zh-TW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2P</a:t>
            </a:r>
            <a:r>
              <a:rPr kumimoji="1" lang="en-US" altLang="zh-TW" sz="3400" b="1" dirty="0">
                <a:latin typeface="Arial" panose="020B0604020202020204" pitchFamily="34" charset="0"/>
                <a:cs typeface="Arial" panose="020B0604020202020204" pitchFamily="34" charset="0"/>
              </a:rPr>
              <a:t>-384</a:t>
            </a:r>
            <a:endParaRPr kumimoji="1" lang="zh-TW" altLang="en-US" sz="3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矩形 22">
            <a:extLst>
              <a:ext uri="{FF2B5EF4-FFF2-40B4-BE49-F238E27FC236}">
                <a16:creationId xmlns:a16="http://schemas.microsoft.com/office/drawing/2014/main" id="{CF062247-F961-B74A-88B9-B6F965D27301}"/>
              </a:ext>
            </a:extLst>
          </p:cNvPr>
          <p:cNvSpPr/>
          <p:nvPr/>
        </p:nvSpPr>
        <p:spPr>
          <a:xfrm>
            <a:off x="5000433" y="2431946"/>
            <a:ext cx="2408032" cy="461665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en-US" altLang="zh-TW" sz="2400" b="1" dirty="0">
                <a:solidFill>
                  <a:srgbClr val="0070C0"/>
                </a:solidFill>
                <a:ea typeface="微軟正黑體" charset="-120"/>
                <a:sym typeface="微軟正黑體" charset="-120"/>
              </a:rPr>
              <a:t>(Gen</a:t>
            </a:r>
            <a:r>
              <a:rPr lang="zh-TW" altLang="en-US" sz="2400" b="1" dirty="0">
                <a:solidFill>
                  <a:srgbClr val="0070C0"/>
                </a:solidFill>
                <a:ea typeface="微軟正黑體" charset="-120"/>
                <a:sym typeface="微軟正黑體" charset="-120"/>
              </a:rPr>
              <a:t> </a:t>
            </a:r>
            <a:r>
              <a:rPr lang="en-US" altLang="zh-TW" sz="2400" b="1" dirty="0">
                <a:solidFill>
                  <a:srgbClr val="0070C0"/>
                </a:solidFill>
                <a:ea typeface="微軟正黑體" charset="-120"/>
                <a:sym typeface="微軟正黑體" charset="-120"/>
              </a:rPr>
              <a:t>3</a:t>
            </a:r>
            <a:r>
              <a:rPr lang="zh-TW" altLang="en-US" sz="2400" b="1" dirty="0">
                <a:solidFill>
                  <a:srgbClr val="0070C0"/>
                </a:solidFill>
                <a:ea typeface="微軟正黑體" charset="-120"/>
                <a:sym typeface="微軟正黑體" charset="-120"/>
              </a:rPr>
              <a:t> </a:t>
            </a:r>
            <a:r>
              <a:rPr lang="en-US" altLang="zh-TW" sz="2400" b="1" dirty="0">
                <a:solidFill>
                  <a:srgbClr val="0070C0"/>
                </a:solidFill>
                <a:ea typeface="微軟正黑體" charset="-120"/>
                <a:sym typeface="微軟正黑體" charset="-120"/>
              </a:rPr>
              <a:t>x8</a:t>
            </a:r>
            <a:r>
              <a:rPr lang="zh-TW" altLang="en-US" sz="2400" b="1">
                <a:solidFill>
                  <a:srgbClr val="0070C0"/>
                </a:solidFill>
                <a:ea typeface="微軟正黑體" charset="-120"/>
                <a:sym typeface="微軟正黑體" charset="-120"/>
              </a:rPr>
              <a:t> car</a:t>
            </a:r>
            <a:r>
              <a:rPr lang="en-US" altLang="en-US" sz="2400" b="1">
                <a:solidFill>
                  <a:srgbClr val="0070C0"/>
                </a:solidFill>
                <a:ea typeface="微軟正黑體" charset="-120"/>
                <a:sym typeface="微軟正黑體" charset="-120"/>
              </a:rPr>
              <a:t>d</a:t>
            </a:r>
            <a:r>
              <a:rPr lang="en-US" altLang="zh-TW" sz="2400" b="1" dirty="0">
                <a:solidFill>
                  <a:srgbClr val="0070C0"/>
                </a:solidFill>
                <a:ea typeface="微軟正黑體" charset="-120"/>
                <a:sym typeface="微軟正黑體" charset="-120"/>
              </a:rPr>
              <a:t>)</a:t>
            </a:r>
            <a:endParaRPr lang="zh-TW" altLang="en-US" sz="2400" b="1" dirty="0">
              <a:solidFill>
                <a:srgbClr val="0070C0"/>
              </a:solidFill>
              <a:ea typeface="微軟正黑體" charset="-120"/>
              <a:sym typeface="微軟正黑體" charset="-120"/>
            </a:endParaRPr>
          </a:p>
        </p:txBody>
      </p:sp>
      <p:grpSp>
        <p:nvGrpSpPr>
          <p:cNvPr id="35" name="群組 10">
            <a:extLst>
              <a:ext uri="{FF2B5EF4-FFF2-40B4-BE49-F238E27FC236}">
                <a16:creationId xmlns:a16="http://schemas.microsoft.com/office/drawing/2014/main" id="{AA97801C-9BD7-2A49-A425-459DD9040313}"/>
              </a:ext>
            </a:extLst>
          </p:cNvPr>
          <p:cNvGrpSpPr/>
          <p:nvPr/>
        </p:nvGrpSpPr>
        <p:grpSpPr>
          <a:xfrm>
            <a:off x="4838098" y="758044"/>
            <a:ext cx="5210214" cy="584775"/>
            <a:chOff x="592527" y="3285921"/>
            <a:chExt cx="5210214" cy="584775"/>
          </a:xfrm>
          <a:solidFill>
            <a:srgbClr val="7030A0"/>
          </a:solidFill>
        </p:grpSpPr>
        <p:sp>
          <p:nvSpPr>
            <p:cNvPr id="36" name="五邊形 3">
              <a:extLst>
                <a:ext uri="{FF2B5EF4-FFF2-40B4-BE49-F238E27FC236}">
                  <a16:creationId xmlns:a16="http://schemas.microsoft.com/office/drawing/2014/main" id="{54B3E0B0-776F-6342-9E32-30F6FE731184}"/>
                </a:ext>
              </a:extLst>
            </p:cNvPr>
            <p:cNvSpPr/>
            <p:nvPr/>
          </p:nvSpPr>
          <p:spPr>
            <a:xfrm rot="10800000">
              <a:off x="592527" y="3316454"/>
              <a:ext cx="4533123" cy="529693"/>
            </a:xfrm>
            <a:prstGeom prst="homePlate">
              <a:avLst>
                <a:gd name="adj" fmla="val 57460"/>
              </a:avLst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 dirty="0"/>
            </a:p>
          </p:txBody>
        </p:sp>
        <p:sp>
          <p:nvSpPr>
            <p:cNvPr id="37" name="矩形 28">
              <a:extLst>
                <a:ext uri="{FF2B5EF4-FFF2-40B4-BE49-F238E27FC236}">
                  <a16:creationId xmlns:a16="http://schemas.microsoft.com/office/drawing/2014/main" id="{DD256483-3788-C047-9A3E-C77E156F86F5}"/>
                </a:ext>
              </a:extLst>
            </p:cNvPr>
            <p:cNvSpPr/>
            <p:nvPr/>
          </p:nvSpPr>
          <p:spPr>
            <a:xfrm>
              <a:off x="955234" y="3285921"/>
              <a:ext cx="4847507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TW" sz="1600" b="1" dirty="0">
                  <a:solidFill>
                    <a:srgbClr val="FFF000"/>
                  </a:solidFill>
                  <a:ea typeface="微軟正黑體" pitchFamily="34" charset="-120"/>
                </a:rPr>
                <a:t>Keep existing configurations &amp;</a:t>
              </a:r>
            </a:p>
            <a:p>
              <a:r>
                <a:rPr lang="en-US" altLang="zh-TW" sz="1600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e</a:t>
              </a:r>
              <a:r>
                <a:rPr kumimoji="0" lang="en-US" altLang="zh-TW" sz="16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asily</a:t>
              </a:r>
              <a:r>
                <a:rPr kumimoji="0" lang="en-US" altLang="zh-TW" sz="16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 boost </a:t>
              </a:r>
              <a:r>
                <a:rPr kumimoji="0" lang="en-US" altLang="zh-TW" sz="16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微軟正黑體" pitchFamily="34" charset="-120"/>
                  <a:cs typeface="Arial" panose="020B0604020202020204" pitchFamily="34" charset="0"/>
                  <a:sym typeface="Verdana"/>
                </a:rPr>
                <a:t>performance</a:t>
              </a:r>
              <a:r>
                <a:rPr kumimoji="0" lang="en-US" altLang="zh-TW" sz="16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754390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>
            <a:extLst>
              <a:ext uri="{FF2B5EF4-FFF2-40B4-BE49-F238E27FC236}">
                <a16:creationId xmlns:a16="http://schemas.microsoft.com/office/drawing/2014/main" id="{25B49CC5-DEC0-3749-88DF-E7280DBDE3A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20577" y="983932"/>
            <a:ext cx="7772400" cy="11251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b="1" i="0" kern="1200" baseline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+mj-cs"/>
              </a:defRPr>
            </a:lvl1pPr>
          </a:lstStyle>
          <a:p>
            <a:r>
              <a:rPr lang="en-US" sz="4500" dirty="0">
                <a:solidFill>
                  <a:srgbClr val="FFFFFF"/>
                </a:solidFill>
                <a:cs typeface="Arial" panose="020B0604020202020204" pitchFamily="34" charset="0"/>
              </a:rPr>
              <a:t>Double the ROI of </a:t>
            </a:r>
            <a:r>
              <a:rPr lang="en-US" altLang="zh-TW" sz="4500" dirty="0">
                <a:solidFill>
                  <a:srgbClr val="FFFFFF"/>
                </a:solidFill>
                <a:cs typeface="Arial" panose="020B0604020202020204" pitchFamily="34" charset="0"/>
              </a:rPr>
              <a:t>purchasing</a:t>
            </a:r>
            <a:r>
              <a:rPr lang="en-US" sz="4500" dirty="0">
                <a:solidFill>
                  <a:srgbClr val="FFFFFF"/>
                </a:solidFill>
                <a:cs typeface="Arial" panose="020B0604020202020204" pitchFamily="34" charset="0"/>
              </a:rPr>
              <a:t> SSDs </a:t>
            </a:r>
            <a:endParaRPr lang="zh-TW" altLang="en-US" sz="4500" dirty="0"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9656D7D-99E5-104F-A379-588DE57B0F49}"/>
              </a:ext>
            </a:extLst>
          </p:cNvPr>
          <p:cNvSpPr/>
          <p:nvPr/>
        </p:nvSpPr>
        <p:spPr>
          <a:xfrm>
            <a:off x="1915043" y="2358307"/>
            <a:ext cx="4782078" cy="584775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 algn="ctr"/>
            <a:r>
              <a:rPr lang="en-US" altLang="zh-TW" sz="1600" b="1" i="1" dirty="0">
                <a:solidFill>
                  <a:srgbClr val="81FFF9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Software-defined SSD</a:t>
            </a:r>
            <a:r>
              <a:rPr lang="zh-TW" altLang="en-US" sz="1600" b="1" i="1" dirty="0">
                <a:solidFill>
                  <a:srgbClr val="81FFF9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 </a:t>
            </a:r>
            <a:r>
              <a:rPr lang="en-US" altLang="zh-TW" sz="1600" b="1" i="1" dirty="0">
                <a:solidFill>
                  <a:srgbClr val="81FFF9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extra </a:t>
            </a:r>
            <a:r>
              <a:rPr lang="zh-TW" altLang="en-US" sz="1600" b="1" i="1" dirty="0">
                <a:solidFill>
                  <a:srgbClr val="81FFF9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over-provisioning</a:t>
            </a:r>
            <a:r>
              <a:rPr lang="en-US" altLang="zh-TW" sz="1600" b="1" i="1" dirty="0">
                <a:solidFill>
                  <a:srgbClr val="81FFF9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, </a:t>
            </a:r>
          </a:p>
          <a:p>
            <a:pPr algn="ctr"/>
            <a:r>
              <a:rPr lang="zh-TW" altLang="en-US" sz="1600" b="1" i="1" dirty="0">
                <a:solidFill>
                  <a:srgbClr val="81FFF9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advanced </a:t>
            </a:r>
            <a:r>
              <a:rPr lang="en-US" altLang="zh-TW" sz="1600" b="1" i="1" dirty="0">
                <a:solidFill>
                  <a:srgbClr val="81FFF9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SSD</a:t>
            </a:r>
            <a:r>
              <a:rPr lang="zh-TW" altLang="en-US" sz="1600" b="1" i="1" dirty="0">
                <a:solidFill>
                  <a:srgbClr val="81FFF9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 cache and snapshot</a:t>
            </a:r>
            <a:r>
              <a:rPr lang="en-US" altLang="zh-TW" sz="1600" b="1" i="1" dirty="0">
                <a:solidFill>
                  <a:srgbClr val="81FFF9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</a:t>
            </a:r>
            <a:endParaRPr lang="zh-TW" altLang="en-US" sz="1600" b="1" i="1" dirty="0">
              <a:solidFill>
                <a:srgbClr val="81FFF9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08509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圖片 212" descr="一張含有 天空, 顯示 的圖片&#10;&#10;描述是以高可信度產生">
            <a:extLst>
              <a:ext uri="{FF2B5EF4-FFF2-40B4-BE49-F238E27FC236}">
                <a16:creationId xmlns:a16="http://schemas.microsoft.com/office/drawing/2014/main" id="{A3A490D1-2BBF-43F7-BE1E-5B3F6B25125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65538" y="2437184"/>
            <a:ext cx="7971689" cy="228927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D19A7C-6229-8342-BD23-B1B97A7121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8833" y="905320"/>
            <a:ext cx="8286808" cy="1606328"/>
          </a:xfrm>
        </p:spPr>
        <p:txBody>
          <a:bodyPr>
            <a:normAutofit/>
          </a:bodyPr>
          <a:lstStyle/>
          <a:p>
            <a:pPr marL="177800" indent="-177800">
              <a:buClr>
                <a:srgbClr val="002060"/>
              </a:buClr>
              <a:buFont typeface="Arial"/>
              <a:buChar char="•"/>
              <a:tabLst>
                <a:tab pos="177800" algn="l"/>
              </a:tabLst>
            </a:pPr>
            <a:r>
              <a:rPr lang="zh-TW" sz="17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 HDD write new data: Overwrite the existed sector directly.</a:t>
            </a:r>
            <a:r>
              <a:rPr lang="zh-TW" altLang="en-US" sz="17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zh-TW" sz="175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7800" indent="-177800">
              <a:buClr>
                <a:srgbClr val="002060"/>
              </a:buClr>
              <a:buFont typeface="Arial"/>
              <a:buChar char="•"/>
              <a:tabLst>
                <a:tab pos="177800" algn="l"/>
              </a:tabLst>
            </a:pPr>
            <a:r>
              <a:rPr lang="zh-TW" sz="17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 SSD write new data: SSD need to clear whole block first.</a:t>
            </a:r>
          </a:p>
          <a:p>
            <a:pPr marL="177800" indent="-174625">
              <a:lnSpc>
                <a:spcPct val="114999"/>
              </a:lnSpc>
              <a:buClr>
                <a:srgbClr val="4BACC6"/>
              </a:buClr>
              <a:buFont typeface="Arial" panose="020B0604020202020204" pitchFamily="34" charset="0"/>
              <a:buChar char="•"/>
            </a:pPr>
            <a:r>
              <a:rPr lang="zh-TW" sz="175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Result: The SSD must collect valid page and rewrite them into new block before new data can be written (Garbage Collection). </a:t>
            </a:r>
          </a:p>
          <a:p>
            <a:pPr marL="0" indent="0">
              <a:buClr>
                <a:schemeClr val="tx1"/>
              </a:buClr>
              <a:buNone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42B547-76A7-5344-8F94-F16E451D4A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3200" dirty="0"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The</a:t>
            </a:r>
            <a:r>
              <a:rPr lang="zh-TW" altLang="en-US" sz="3200" dirty="0"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 </a:t>
            </a:r>
            <a:r>
              <a:rPr lang="en-US" altLang="zh-TW" sz="3200" dirty="0"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SSD</a:t>
            </a:r>
            <a:r>
              <a:rPr lang="zh-TW" altLang="en-US" sz="3200" dirty="0"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 </a:t>
            </a:r>
            <a:r>
              <a:rPr lang="en-US" altLang="zh-TW" sz="3200" dirty="0"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Works</a:t>
            </a:r>
            <a:r>
              <a:rPr lang="zh-TW" altLang="en-US" sz="3200" dirty="0"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 </a:t>
            </a:r>
            <a:r>
              <a:rPr lang="en-US" altLang="zh-TW" sz="3200" dirty="0"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Differently</a:t>
            </a:r>
            <a:r>
              <a:rPr lang="zh-TW" altLang="en-US" sz="3200" dirty="0"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 </a:t>
            </a:r>
            <a:r>
              <a:rPr lang="en-US" altLang="zh-TW" sz="3200" dirty="0" err="1"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fr</a:t>
            </a:r>
            <a:r>
              <a:rPr lang="zh-TW" sz="3200" dirty="0"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om HDD</a:t>
            </a:r>
            <a:endParaRPr lang="zh-TW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圓角矩形 244">
            <a:extLst>
              <a:ext uri="{FF2B5EF4-FFF2-40B4-BE49-F238E27FC236}">
                <a16:creationId xmlns:a16="http://schemas.microsoft.com/office/drawing/2014/main" id="{AFD9C6D0-2CC2-514C-8D1C-D9284531A303}"/>
              </a:ext>
            </a:extLst>
          </p:cNvPr>
          <p:cNvSpPr/>
          <p:nvPr/>
        </p:nvSpPr>
        <p:spPr>
          <a:xfrm>
            <a:off x="3619900" y="2381459"/>
            <a:ext cx="5079778" cy="2482781"/>
          </a:xfrm>
          <a:prstGeom prst="roundRect">
            <a:avLst>
              <a:gd name="adj" fmla="val 3914"/>
            </a:avLst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5" name="文字方塊 31">
            <a:extLst>
              <a:ext uri="{FF2B5EF4-FFF2-40B4-BE49-F238E27FC236}">
                <a16:creationId xmlns:a16="http://schemas.microsoft.com/office/drawing/2014/main" id="{2FDD8BBA-44E5-134B-BF38-3AE83ED451AA}"/>
              </a:ext>
            </a:extLst>
          </p:cNvPr>
          <p:cNvSpPr txBox="1"/>
          <p:nvPr/>
        </p:nvSpPr>
        <p:spPr>
          <a:xfrm>
            <a:off x="7640948" y="2765985"/>
            <a:ext cx="102825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05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Invalid Data</a:t>
            </a:r>
          </a:p>
        </p:txBody>
      </p:sp>
      <p:pic>
        <p:nvPicPr>
          <p:cNvPr id="6" name="Shape 119">
            <a:extLst>
              <a:ext uri="{FF2B5EF4-FFF2-40B4-BE49-F238E27FC236}">
                <a16:creationId xmlns:a16="http://schemas.microsoft.com/office/drawing/2014/main" id="{49599DBD-88ED-D24C-A0DB-BC17AE8E8D2F}"/>
              </a:ext>
            </a:extLst>
          </p:cNvPr>
          <p:cNvPicPr preferRelativeResize="0"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7218" y="2679741"/>
            <a:ext cx="775513" cy="778724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hape 123">
            <a:extLst>
              <a:ext uri="{FF2B5EF4-FFF2-40B4-BE49-F238E27FC236}">
                <a16:creationId xmlns:a16="http://schemas.microsoft.com/office/drawing/2014/main" id="{DE379BBC-9948-3840-BCB6-467E72E6D1CB}"/>
              </a:ext>
            </a:extLst>
          </p:cNvPr>
          <p:cNvSpPr/>
          <p:nvPr/>
        </p:nvSpPr>
        <p:spPr>
          <a:xfrm rot="16200505">
            <a:off x="412700" y="3190271"/>
            <a:ext cx="1984709" cy="694296"/>
          </a:xfrm>
          <a:prstGeom prst="triangle">
            <a:avLst>
              <a:gd name="adj" fmla="val 49261"/>
            </a:avLst>
          </a:prstGeom>
          <a:gradFill>
            <a:gsLst>
              <a:gs pos="50000">
                <a:srgbClr val="FBEFC9">
                  <a:alpha val="50000"/>
                </a:srgbClr>
              </a:gs>
              <a:gs pos="0">
                <a:srgbClr val="FFE599">
                  <a:alpha val="0"/>
                  <a:lumMod val="0"/>
                  <a:lumOff val="100000"/>
                </a:srgbClr>
              </a:gs>
              <a:gs pos="100000">
                <a:srgbClr val="FFE599"/>
              </a:gs>
              <a:gs pos="100000">
                <a:srgbClr val="FFE599"/>
              </a:gs>
            </a:gsLst>
            <a:lin ang="5400000" scaled="1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8" name="Shape 126">
            <a:extLst>
              <a:ext uri="{FF2B5EF4-FFF2-40B4-BE49-F238E27FC236}">
                <a16:creationId xmlns:a16="http://schemas.microsoft.com/office/drawing/2014/main" id="{C152B41D-159D-1D4E-A041-104D4D58771E}"/>
              </a:ext>
            </a:extLst>
          </p:cNvPr>
          <p:cNvCxnSpPr/>
          <p:nvPr/>
        </p:nvCxnSpPr>
        <p:spPr>
          <a:xfrm>
            <a:off x="4762237" y="4587438"/>
            <a:ext cx="1399500" cy="6600"/>
          </a:xfrm>
          <a:prstGeom prst="straightConnector1">
            <a:avLst/>
          </a:prstGeom>
          <a:ln w="19050">
            <a:headEnd type="none" w="med" len="med"/>
            <a:tailEnd type="triangle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9" name="Shape 127">
            <a:extLst>
              <a:ext uri="{FF2B5EF4-FFF2-40B4-BE49-F238E27FC236}">
                <a16:creationId xmlns:a16="http://schemas.microsoft.com/office/drawing/2014/main" id="{D81F665A-0024-FD48-A06A-F23FDB37CF5A}"/>
              </a:ext>
            </a:extLst>
          </p:cNvPr>
          <p:cNvCxnSpPr/>
          <p:nvPr/>
        </p:nvCxnSpPr>
        <p:spPr>
          <a:xfrm>
            <a:off x="4779937" y="2775689"/>
            <a:ext cx="1381800" cy="0"/>
          </a:xfrm>
          <a:prstGeom prst="straightConnector1">
            <a:avLst/>
          </a:prstGeom>
          <a:ln w="19050">
            <a:headEnd type="none" w="med" len="med"/>
            <a:tailEnd type="triangle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0" name="文字方塊 4">
            <a:extLst>
              <a:ext uri="{FF2B5EF4-FFF2-40B4-BE49-F238E27FC236}">
                <a16:creationId xmlns:a16="http://schemas.microsoft.com/office/drawing/2014/main" id="{43FFC1E5-4BE6-6241-B554-47F54D6CDB84}"/>
              </a:ext>
            </a:extLst>
          </p:cNvPr>
          <p:cNvSpPr txBox="1"/>
          <p:nvPr/>
        </p:nvSpPr>
        <p:spPr>
          <a:xfrm>
            <a:off x="3726388" y="2437184"/>
            <a:ext cx="842804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TW" sz="1200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Microsoft YaHei"/>
                <a:cs typeface="Arial" panose="020B0604020202020204" pitchFamily="34" charset="0"/>
              </a:rPr>
              <a:t>Block X</a:t>
            </a:r>
            <a:endParaRPr lang="zh-TW" alt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Microsoft YaHei"/>
              <a:cs typeface="Arial" panose="020B0604020202020204" pitchFamily="34" charset="0"/>
            </a:endParaRPr>
          </a:p>
        </p:txBody>
      </p:sp>
      <p:sp>
        <p:nvSpPr>
          <p:cNvPr id="11" name="文字方塊 18">
            <a:extLst>
              <a:ext uri="{FF2B5EF4-FFF2-40B4-BE49-F238E27FC236}">
                <a16:creationId xmlns:a16="http://schemas.microsoft.com/office/drawing/2014/main" id="{8BB05103-E914-1D42-8B5E-C61E960F79DA}"/>
              </a:ext>
            </a:extLst>
          </p:cNvPr>
          <p:cNvSpPr txBox="1"/>
          <p:nvPr/>
        </p:nvSpPr>
        <p:spPr>
          <a:xfrm>
            <a:off x="3726388" y="3667509"/>
            <a:ext cx="842804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TW" sz="1200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Microsoft YaHei"/>
                <a:cs typeface="Arial" panose="020B0604020202020204" pitchFamily="34" charset="0"/>
              </a:rPr>
              <a:t>Block Y</a:t>
            </a:r>
            <a:endParaRPr lang="zh-TW" alt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Microsoft YaHei"/>
              <a:cs typeface="Arial" panose="020B0604020202020204" pitchFamily="34" charset="0"/>
            </a:endParaRPr>
          </a:p>
        </p:txBody>
      </p:sp>
      <p:sp>
        <p:nvSpPr>
          <p:cNvPr id="12" name="文字方塊 19">
            <a:extLst>
              <a:ext uri="{FF2B5EF4-FFF2-40B4-BE49-F238E27FC236}">
                <a16:creationId xmlns:a16="http://schemas.microsoft.com/office/drawing/2014/main" id="{DEE12BE7-73E7-4044-8CA2-DCB4FF942E06}"/>
              </a:ext>
            </a:extLst>
          </p:cNvPr>
          <p:cNvSpPr txBox="1"/>
          <p:nvPr/>
        </p:nvSpPr>
        <p:spPr>
          <a:xfrm>
            <a:off x="5045128" y="3204414"/>
            <a:ext cx="842804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TW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Microsoft YaHei"/>
                <a:cs typeface="Arial" panose="020B0604020202020204" pitchFamily="34" charset="0"/>
              </a:rPr>
              <a:t>Block Z</a:t>
            </a:r>
            <a:endParaRPr lang="zh-TW" alt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Microsoft YaHei"/>
              <a:cs typeface="Arial" panose="020B0604020202020204" pitchFamily="34" charset="0"/>
            </a:endParaRPr>
          </a:p>
        </p:txBody>
      </p:sp>
      <p:sp>
        <p:nvSpPr>
          <p:cNvPr id="13" name="文字方塊 20">
            <a:extLst>
              <a:ext uri="{FF2B5EF4-FFF2-40B4-BE49-F238E27FC236}">
                <a16:creationId xmlns:a16="http://schemas.microsoft.com/office/drawing/2014/main" id="{D0CD3121-49A8-AD4C-89C8-D7E46487E6DC}"/>
              </a:ext>
            </a:extLst>
          </p:cNvPr>
          <p:cNvSpPr txBox="1"/>
          <p:nvPr/>
        </p:nvSpPr>
        <p:spPr>
          <a:xfrm>
            <a:off x="6342387" y="2437184"/>
            <a:ext cx="842804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TW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Microsoft YaHei"/>
                <a:cs typeface="Arial" panose="020B0604020202020204" pitchFamily="34" charset="0"/>
              </a:rPr>
              <a:t>Block X</a:t>
            </a:r>
            <a:endParaRPr lang="zh-TW" alt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Microsoft YaHei"/>
              <a:cs typeface="Arial" panose="020B0604020202020204" pitchFamily="34" charset="0"/>
            </a:endParaRPr>
          </a:p>
        </p:txBody>
      </p:sp>
      <p:sp>
        <p:nvSpPr>
          <p:cNvPr id="14" name="文字方塊 21">
            <a:extLst>
              <a:ext uri="{FF2B5EF4-FFF2-40B4-BE49-F238E27FC236}">
                <a16:creationId xmlns:a16="http://schemas.microsoft.com/office/drawing/2014/main" id="{BAE8B6D9-3C14-B44B-BCDC-3344AE46C6F6}"/>
              </a:ext>
            </a:extLst>
          </p:cNvPr>
          <p:cNvSpPr txBox="1"/>
          <p:nvPr/>
        </p:nvSpPr>
        <p:spPr>
          <a:xfrm>
            <a:off x="6342387" y="3667509"/>
            <a:ext cx="842804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TW" sz="1200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Microsoft YaHei"/>
                <a:cs typeface="Arial" panose="020B0604020202020204" pitchFamily="34" charset="0"/>
              </a:rPr>
              <a:t>Block Y</a:t>
            </a:r>
            <a:endParaRPr lang="zh-TW" altLang="en-US" sz="1200" b="1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Microsoft YaHei"/>
              <a:cs typeface="Arial" panose="020B0604020202020204" pitchFamily="34" charset="0"/>
            </a:endParaRPr>
          </a:p>
        </p:txBody>
      </p:sp>
      <p:pic>
        <p:nvPicPr>
          <p:cNvPr id="15" name="Shape 119">
            <a:extLst>
              <a:ext uri="{FF2B5EF4-FFF2-40B4-BE49-F238E27FC236}">
                <a16:creationId xmlns:a16="http://schemas.microsoft.com/office/drawing/2014/main" id="{7F0AB586-32B5-EB4A-9E2B-A8F961801828}"/>
              </a:ext>
            </a:extLst>
          </p:cNvPr>
          <p:cNvPicPr preferRelativeResize="0"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7218" y="3903501"/>
            <a:ext cx="775513" cy="7783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Shape 119">
            <a:extLst>
              <a:ext uri="{FF2B5EF4-FFF2-40B4-BE49-F238E27FC236}">
                <a16:creationId xmlns:a16="http://schemas.microsoft.com/office/drawing/2014/main" id="{A790EBC7-8EE3-704F-BAA1-01F9918949A4}"/>
              </a:ext>
            </a:extLst>
          </p:cNvPr>
          <p:cNvPicPr preferRelativeResize="0"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8774" y="3437987"/>
            <a:ext cx="775513" cy="7783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Shape 119">
            <a:extLst>
              <a:ext uri="{FF2B5EF4-FFF2-40B4-BE49-F238E27FC236}">
                <a16:creationId xmlns:a16="http://schemas.microsoft.com/office/drawing/2014/main" id="{E689C312-4FF3-CD43-9C66-63FF89B80613}"/>
              </a:ext>
            </a:extLst>
          </p:cNvPr>
          <p:cNvPicPr preferRelativeResize="0"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7041" y="2679741"/>
            <a:ext cx="775512" cy="7783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Shape 119">
            <a:extLst>
              <a:ext uri="{FF2B5EF4-FFF2-40B4-BE49-F238E27FC236}">
                <a16:creationId xmlns:a16="http://schemas.microsoft.com/office/drawing/2014/main" id="{85C51BCB-B474-4940-868F-C937B0D934EC}"/>
              </a:ext>
            </a:extLst>
          </p:cNvPr>
          <p:cNvPicPr preferRelativeResize="0"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7041" y="3903501"/>
            <a:ext cx="775512" cy="7783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圖片 6">
            <a:extLst>
              <a:ext uri="{FF2B5EF4-FFF2-40B4-BE49-F238E27FC236}">
                <a16:creationId xmlns:a16="http://schemas.microsoft.com/office/drawing/2014/main" id="{DE6C71C0-5FF1-074A-AEB9-4335799DB1C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5930" y="2512734"/>
            <a:ext cx="252791" cy="253251"/>
          </a:xfrm>
          <a:prstGeom prst="rect">
            <a:avLst/>
          </a:prstGeom>
        </p:spPr>
      </p:pic>
      <p:pic>
        <p:nvPicPr>
          <p:cNvPr id="20" name="圖片 8">
            <a:extLst>
              <a:ext uri="{FF2B5EF4-FFF2-40B4-BE49-F238E27FC236}">
                <a16:creationId xmlns:a16="http://schemas.microsoft.com/office/drawing/2014/main" id="{4ED496B9-CDD6-7D44-AEB1-BB22B9AF6AC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5930" y="2765985"/>
            <a:ext cx="252791" cy="253251"/>
          </a:xfrm>
          <a:prstGeom prst="rect">
            <a:avLst/>
          </a:prstGeom>
        </p:spPr>
      </p:pic>
      <p:sp>
        <p:nvSpPr>
          <p:cNvPr id="21" name="文字方塊 9">
            <a:extLst>
              <a:ext uri="{FF2B5EF4-FFF2-40B4-BE49-F238E27FC236}">
                <a16:creationId xmlns:a16="http://schemas.microsoft.com/office/drawing/2014/main" id="{16BBA676-E980-7A41-8C27-A66F97757133}"/>
              </a:ext>
            </a:extLst>
          </p:cNvPr>
          <p:cNvSpPr txBox="1"/>
          <p:nvPr/>
        </p:nvSpPr>
        <p:spPr>
          <a:xfrm>
            <a:off x="7640948" y="2504910"/>
            <a:ext cx="91301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05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Valid Data</a:t>
            </a:r>
            <a:endParaRPr lang="zh-TW" altLang="en-US" sz="1050" b="1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2" name="矩形 10">
            <a:extLst>
              <a:ext uri="{FF2B5EF4-FFF2-40B4-BE49-F238E27FC236}">
                <a16:creationId xmlns:a16="http://schemas.microsoft.com/office/drawing/2014/main" id="{93409AFF-5FCA-BD4B-99BB-2909F5BEDE7D}"/>
              </a:ext>
            </a:extLst>
          </p:cNvPr>
          <p:cNvSpPr/>
          <p:nvPr/>
        </p:nvSpPr>
        <p:spPr>
          <a:xfrm>
            <a:off x="7375930" y="2512734"/>
            <a:ext cx="1178028" cy="506502"/>
          </a:xfrm>
          <a:prstGeom prst="rect">
            <a:avLst/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23" name="直線接點 12">
            <a:extLst>
              <a:ext uri="{FF2B5EF4-FFF2-40B4-BE49-F238E27FC236}">
                <a16:creationId xmlns:a16="http://schemas.microsoft.com/office/drawing/2014/main" id="{EAB80191-6650-FF48-899B-2AEFD83C59E3}"/>
              </a:ext>
            </a:extLst>
          </p:cNvPr>
          <p:cNvCxnSpPr>
            <a:cxnSpLocks/>
            <a:endCxn id="22" idx="3"/>
          </p:cNvCxnSpPr>
          <p:nvPr/>
        </p:nvCxnSpPr>
        <p:spPr>
          <a:xfrm>
            <a:off x="7628721" y="2765985"/>
            <a:ext cx="925237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hape 127">
            <a:extLst>
              <a:ext uri="{FF2B5EF4-FFF2-40B4-BE49-F238E27FC236}">
                <a16:creationId xmlns:a16="http://schemas.microsoft.com/office/drawing/2014/main" id="{8499540A-9F10-0A4E-B588-056E30DB4E00}"/>
              </a:ext>
            </a:extLst>
          </p:cNvPr>
          <p:cNvCxnSpPr>
            <a:cxnSpLocks/>
          </p:cNvCxnSpPr>
          <p:nvPr/>
        </p:nvCxnSpPr>
        <p:spPr>
          <a:xfrm>
            <a:off x="4579240" y="2906317"/>
            <a:ext cx="372962" cy="728245"/>
          </a:xfrm>
          <a:prstGeom prst="straightConnector1">
            <a:avLst/>
          </a:prstGeom>
          <a:ln w="19050">
            <a:headEnd type="none" w="med" len="med"/>
            <a:tailEnd type="triangle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5" name="Shape 127">
            <a:extLst>
              <a:ext uri="{FF2B5EF4-FFF2-40B4-BE49-F238E27FC236}">
                <a16:creationId xmlns:a16="http://schemas.microsoft.com/office/drawing/2014/main" id="{8C465032-9EFE-844F-B5B3-D61A5A116150}"/>
              </a:ext>
            </a:extLst>
          </p:cNvPr>
          <p:cNvCxnSpPr>
            <a:cxnSpLocks/>
          </p:cNvCxnSpPr>
          <p:nvPr/>
        </p:nvCxnSpPr>
        <p:spPr>
          <a:xfrm flipV="1">
            <a:off x="4579240" y="3750748"/>
            <a:ext cx="372962" cy="728245"/>
          </a:xfrm>
          <a:prstGeom prst="straightConnector1">
            <a:avLst/>
          </a:prstGeom>
          <a:ln w="19050">
            <a:headEnd type="none" w="med" len="med"/>
            <a:tailEnd type="triangle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6" name="文字方塊 15">
            <a:extLst>
              <a:ext uri="{FF2B5EF4-FFF2-40B4-BE49-F238E27FC236}">
                <a16:creationId xmlns:a16="http://schemas.microsoft.com/office/drawing/2014/main" id="{E048C67D-B8E0-6C43-A349-866A23A80BCA}"/>
              </a:ext>
            </a:extLst>
          </p:cNvPr>
          <p:cNvSpPr txBox="1"/>
          <p:nvPr/>
        </p:nvSpPr>
        <p:spPr>
          <a:xfrm>
            <a:off x="4326163" y="2648871"/>
            <a:ext cx="1921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100" b="1">
                <a:solidFill>
                  <a:schemeClr val="tx1">
                    <a:lumMod val="75000"/>
                    <a:lumOff val="25000"/>
                  </a:schemeClr>
                </a:solidFill>
              </a:rPr>
              <a:t>C</a:t>
            </a:r>
            <a:endParaRPr lang="zh-TW" altLang="en-US" sz="1100" b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7" name="文字方塊 40">
            <a:extLst>
              <a:ext uri="{FF2B5EF4-FFF2-40B4-BE49-F238E27FC236}">
                <a16:creationId xmlns:a16="http://schemas.microsoft.com/office/drawing/2014/main" id="{23C6B3F7-C0F2-8C46-A642-8431C1013B1B}"/>
              </a:ext>
            </a:extLst>
          </p:cNvPr>
          <p:cNvSpPr txBox="1"/>
          <p:nvPr/>
        </p:nvSpPr>
        <p:spPr>
          <a:xfrm>
            <a:off x="4139691" y="3039045"/>
            <a:ext cx="1921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100" b="1">
                <a:solidFill>
                  <a:schemeClr val="tx1">
                    <a:lumMod val="75000"/>
                    <a:lumOff val="25000"/>
                  </a:schemeClr>
                </a:solidFill>
              </a:rPr>
              <a:t>B</a:t>
            </a:r>
            <a:endParaRPr lang="zh-TW" altLang="en-US" sz="1100" b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8" name="文字方塊 41">
            <a:extLst>
              <a:ext uri="{FF2B5EF4-FFF2-40B4-BE49-F238E27FC236}">
                <a16:creationId xmlns:a16="http://schemas.microsoft.com/office/drawing/2014/main" id="{2A6D7BC6-BE25-534C-9108-E12AC7EDCDB2}"/>
              </a:ext>
            </a:extLst>
          </p:cNvPr>
          <p:cNvSpPr txBox="1"/>
          <p:nvPr/>
        </p:nvSpPr>
        <p:spPr>
          <a:xfrm>
            <a:off x="3747805" y="2841007"/>
            <a:ext cx="1921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100" b="1">
                <a:solidFill>
                  <a:schemeClr val="tx1">
                    <a:lumMod val="75000"/>
                    <a:lumOff val="25000"/>
                  </a:schemeClr>
                </a:solidFill>
              </a:rPr>
              <a:t>A</a:t>
            </a:r>
            <a:endParaRPr lang="zh-TW" altLang="en-US" sz="1100" b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9" name="文字方塊 42">
            <a:extLst>
              <a:ext uri="{FF2B5EF4-FFF2-40B4-BE49-F238E27FC236}">
                <a16:creationId xmlns:a16="http://schemas.microsoft.com/office/drawing/2014/main" id="{3F0B2330-C80B-384C-953F-3FD92866A551}"/>
              </a:ext>
            </a:extLst>
          </p:cNvPr>
          <p:cNvSpPr txBox="1"/>
          <p:nvPr/>
        </p:nvSpPr>
        <p:spPr>
          <a:xfrm>
            <a:off x="3747805" y="4067149"/>
            <a:ext cx="1921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100" b="1">
                <a:solidFill>
                  <a:schemeClr val="tx1">
                    <a:lumMod val="75000"/>
                    <a:lumOff val="25000"/>
                  </a:schemeClr>
                </a:solidFill>
              </a:rPr>
              <a:t>D</a:t>
            </a:r>
            <a:endParaRPr lang="zh-TW" altLang="en-US" sz="1100" b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0" name="文字方塊 43">
            <a:extLst>
              <a:ext uri="{FF2B5EF4-FFF2-40B4-BE49-F238E27FC236}">
                <a16:creationId xmlns:a16="http://schemas.microsoft.com/office/drawing/2014/main" id="{DE9B8933-BC13-8648-9AED-8CF44A2AC6F3}"/>
              </a:ext>
            </a:extLst>
          </p:cNvPr>
          <p:cNvSpPr txBox="1"/>
          <p:nvPr/>
        </p:nvSpPr>
        <p:spPr>
          <a:xfrm>
            <a:off x="4139661" y="4268234"/>
            <a:ext cx="1921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100" b="1">
                <a:solidFill>
                  <a:schemeClr val="tx1">
                    <a:lumMod val="75000"/>
                    <a:lumOff val="25000"/>
                  </a:schemeClr>
                </a:solidFill>
              </a:rPr>
              <a:t>E</a:t>
            </a:r>
            <a:endParaRPr lang="zh-TW" altLang="en-US" sz="1100" b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1" name="文字方塊 44">
            <a:extLst>
              <a:ext uri="{FF2B5EF4-FFF2-40B4-BE49-F238E27FC236}">
                <a16:creationId xmlns:a16="http://schemas.microsoft.com/office/drawing/2014/main" id="{CCE4FA3D-CFA7-D544-BE72-3AC31DE26378}"/>
              </a:ext>
            </a:extLst>
          </p:cNvPr>
          <p:cNvSpPr txBox="1"/>
          <p:nvPr/>
        </p:nvSpPr>
        <p:spPr>
          <a:xfrm>
            <a:off x="4139661" y="3865552"/>
            <a:ext cx="1921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100" b="1">
                <a:solidFill>
                  <a:schemeClr val="tx1">
                    <a:lumMod val="75000"/>
                    <a:lumOff val="25000"/>
                  </a:schemeClr>
                </a:solidFill>
              </a:rPr>
              <a:t>F</a:t>
            </a:r>
            <a:endParaRPr lang="zh-TW" altLang="en-US" sz="1100" b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2" name="文字方塊 45">
            <a:extLst>
              <a:ext uri="{FF2B5EF4-FFF2-40B4-BE49-F238E27FC236}">
                <a16:creationId xmlns:a16="http://schemas.microsoft.com/office/drawing/2014/main" id="{6C563327-962B-D24E-8CC8-EEFB4FB1EE2D}"/>
              </a:ext>
            </a:extLst>
          </p:cNvPr>
          <p:cNvSpPr txBox="1"/>
          <p:nvPr/>
        </p:nvSpPr>
        <p:spPr>
          <a:xfrm>
            <a:off x="4326163" y="4460022"/>
            <a:ext cx="1921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100" b="1">
                <a:solidFill>
                  <a:schemeClr val="tx1">
                    <a:lumMod val="75000"/>
                    <a:lumOff val="25000"/>
                  </a:schemeClr>
                </a:solidFill>
              </a:rPr>
              <a:t>G</a:t>
            </a:r>
            <a:endParaRPr lang="zh-TW" altLang="en-US" sz="1100" b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3" name="文字方塊 46">
            <a:extLst>
              <a:ext uri="{FF2B5EF4-FFF2-40B4-BE49-F238E27FC236}">
                <a16:creationId xmlns:a16="http://schemas.microsoft.com/office/drawing/2014/main" id="{8F9FF4F2-658A-6641-95A2-0A9A43080E6D}"/>
              </a:ext>
            </a:extLst>
          </p:cNvPr>
          <p:cNvSpPr txBox="1"/>
          <p:nvPr/>
        </p:nvSpPr>
        <p:spPr>
          <a:xfrm>
            <a:off x="5082652" y="3410535"/>
            <a:ext cx="1921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100" b="1">
                <a:solidFill>
                  <a:schemeClr val="tx1">
                    <a:lumMod val="75000"/>
                    <a:lumOff val="25000"/>
                  </a:schemeClr>
                </a:solidFill>
              </a:rPr>
              <a:t>A</a:t>
            </a:r>
            <a:endParaRPr lang="zh-TW" altLang="en-US" sz="1100" b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4" name="文字方塊 47">
            <a:extLst>
              <a:ext uri="{FF2B5EF4-FFF2-40B4-BE49-F238E27FC236}">
                <a16:creationId xmlns:a16="http://schemas.microsoft.com/office/drawing/2014/main" id="{54938236-AD8A-E54D-AC8A-017D0B465971}"/>
              </a:ext>
            </a:extLst>
          </p:cNvPr>
          <p:cNvSpPr txBox="1"/>
          <p:nvPr/>
        </p:nvSpPr>
        <p:spPr>
          <a:xfrm>
            <a:off x="5275959" y="3410535"/>
            <a:ext cx="1921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100" b="1">
                <a:solidFill>
                  <a:schemeClr val="tx1">
                    <a:lumMod val="75000"/>
                    <a:lumOff val="25000"/>
                  </a:schemeClr>
                </a:solidFill>
              </a:rPr>
              <a:t>B</a:t>
            </a:r>
            <a:endParaRPr lang="zh-TW" altLang="en-US" sz="1100" b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5" name="文字方塊 48">
            <a:extLst>
              <a:ext uri="{FF2B5EF4-FFF2-40B4-BE49-F238E27FC236}">
                <a16:creationId xmlns:a16="http://schemas.microsoft.com/office/drawing/2014/main" id="{D5ADFD37-A0ED-AA40-AE89-A1CF52231E51}"/>
              </a:ext>
            </a:extLst>
          </p:cNvPr>
          <p:cNvSpPr txBox="1"/>
          <p:nvPr/>
        </p:nvSpPr>
        <p:spPr>
          <a:xfrm>
            <a:off x="5461784" y="3410535"/>
            <a:ext cx="1921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100" b="1">
                <a:solidFill>
                  <a:schemeClr val="tx1">
                    <a:lumMod val="75000"/>
                    <a:lumOff val="25000"/>
                  </a:schemeClr>
                </a:solidFill>
              </a:rPr>
              <a:t>C</a:t>
            </a:r>
            <a:endParaRPr lang="zh-TW" altLang="en-US" sz="1100" b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6" name="文字方塊 49">
            <a:extLst>
              <a:ext uri="{FF2B5EF4-FFF2-40B4-BE49-F238E27FC236}">
                <a16:creationId xmlns:a16="http://schemas.microsoft.com/office/drawing/2014/main" id="{01591232-036D-E74C-A860-898C3AE41F36}"/>
              </a:ext>
            </a:extLst>
          </p:cNvPr>
          <p:cNvSpPr txBox="1"/>
          <p:nvPr/>
        </p:nvSpPr>
        <p:spPr>
          <a:xfrm>
            <a:off x="5653221" y="3410535"/>
            <a:ext cx="1921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100" b="1">
                <a:solidFill>
                  <a:schemeClr val="tx1">
                    <a:lumMod val="75000"/>
                    <a:lumOff val="25000"/>
                  </a:schemeClr>
                </a:solidFill>
              </a:rPr>
              <a:t>D</a:t>
            </a:r>
            <a:endParaRPr lang="zh-TW" altLang="en-US" sz="1100" b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7" name="文字方塊 50">
            <a:extLst>
              <a:ext uri="{FF2B5EF4-FFF2-40B4-BE49-F238E27FC236}">
                <a16:creationId xmlns:a16="http://schemas.microsoft.com/office/drawing/2014/main" id="{EB06EBBF-2978-BE41-A5FA-4761E83F8A42}"/>
              </a:ext>
            </a:extLst>
          </p:cNvPr>
          <p:cNvSpPr txBox="1"/>
          <p:nvPr/>
        </p:nvSpPr>
        <p:spPr>
          <a:xfrm>
            <a:off x="5082652" y="3589858"/>
            <a:ext cx="1921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100" b="1">
                <a:solidFill>
                  <a:schemeClr val="tx1">
                    <a:lumMod val="75000"/>
                    <a:lumOff val="25000"/>
                  </a:schemeClr>
                </a:solidFill>
              </a:rPr>
              <a:t>E</a:t>
            </a:r>
            <a:endParaRPr lang="zh-TW" altLang="en-US" sz="1100" b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8" name="文字方塊 51">
            <a:extLst>
              <a:ext uri="{FF2B5EF4-FFF2-40B4-BE49-F238E27FC236}">
                <a16:creationId xmlns:a16="http://schemas.microsoft.com/office/drawing/2014/main" id="{05493FAA-1457-574F-AAFF-0AB75C2687A2}"/>
              </a:ext>
            </a:extLst>
          </p:cNvPr>
          <p:cNvSpPr txBox="1"/>
          <p:nvPr/>
        </p:nvSpPr>
        <p:spPr>
          <a:xfrm>
            <a:off x="5275959" y="3589858"/>
            <a:ext cx="1921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100" b="1">
                <a:solidFill>
                  <a:schemeClr val="tx1">
                    <a:lumMod val="75000"/>
                    <a:lumOff val="25000"/>
                  </a:schemeClr>
                </a:solidFill>
              </a:rPr>
              <a:t>F</a:t>
            </a:r>
            <a:endParaRPr lang="zh-TW" altLang="en-US" sz="1100" b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9" name="文字方塊 52">
            <a:extLst>
              <a:ext uri="{FF2B5EF4-FFF2-40B4-BE49-F238E27FC236}">
                <a16:creationId xmlns:a16="http://schemas.microsoft.com/office/drawing/2014/main" id="{7F66729D-2A56-3749-86B3-F82A9D3C7B07}"/>
              </a:ext>
            </a:extLst>
          </p:cNvPr>
          <p:cNvSpPr txBox="1"/>
          <p:nvPr/>
        </p:nvSpPr>
        <p:spPr>
          <a:xfrm>
            <a:off x="5461784" y="3589858"/>
            <a:ext cx="1921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100" b="1">
                <a:solidFill>
                  <a:schemeClr val="tx1">
                    <a:lumMod val="75000"/>
                    <a:lumOff val="25000"/>
                  </a:schemeClr>
                </a:solidFill>
              </a:rPr>
              <a:t>G</a:t>
            </a:r>
            <a:endParaRPr lang="zh-TW" altLang="en-US" sz="1100" b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212" name="Group 211">
            <a:extLst>
              <a:ext uri="{FF2B5EF4-FFF2-40B4-BE49-F238E27FC236}">
                <a16:creationId xmlns:a16="http://schemas.microsoft.com/office/drawing/2014/main" id="{53B3AB48-4844-B64E-9F70-454FCEE1C9B6}"/>
              </a:ext>
            </a:extLst>
          </p:cNvPr>
          <p:cNvGrpSpPr/>
          <p:nvPr/>
        </p:nvGrpSpPr>
        <p:grpSpPr>
          <a:xfrm>
            <a:off x="1752208" y="2550509"/>
            <a:ext cx="1079289" cy="1979334"/>
            <a:chOff x="1752208" y="2720236"/>
            <a:chExt cx="1079289" cy="1979334"/>
          </a:xfrm>
        </p:grpSpPr>
        <p:sp>
          <p:nvSpPr>
            <p:cNvPr id="40" name="矩形 16">
              <a:extLst>
                <a:ext uri="{FF2B5EF4-FFF2-40B4-BE49-F238E27FC236}">
                  <a16:creationId xmlns:a16="http://schemas.microsoft.com/office/drawing/2014/main" id="{80FD97F8-90EB-7542-AFD4-E2B16CD7CCC0}"/>
                </a:ext>
              </a:extLst>
            </p:cNvPr>
            <p:cNvSpPr/>
            <p:nvPr/>
          </p:nvSpPr>
          <p:spPr>
            <a:xfrm>
              <a:off x="1752208" y="2720236"/>
              <a:ext cx="1079289" cy="1979334"/>
            </a:xfrm>
            <a:prstGeom prst="rect">
              <a:avLst/>
            </a:prstGeom>
            <a:solidFill>
              <a:srgbClr val="F5D7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1" name="矩形 26">
              <a:extLst>
                <a:ext uri="{FF2B5EF4-FFF2-40B4-BE49-F238E27FC236}">
                  <a16:creationId xmlns:a16="http://schemas.microsoft.com/office/drawing/2014/main" id="{08ED1821-64B6-3641-9963-72C3B3B1C766}"/>
                </a:ext>
              </a:extLst>
            </p:cNvPr>
            <p:cNvSpPr/>
            <p:nvPr/>
          </p:nvSpPr>
          <p:spPr>
            <a:xfrm>
              <a:off x="1815055" y="2776754"/>
              <a:ext cx="954624" cy="186556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3" name="矩形 27">
              <a:extLst>
                <a:ext uri="{FF2B5EF4-FFF2-40B4-BE49-F238E27FC236}">
                  <a16:creationId xmlns:a16="http://schemas.microsoft.com/office/drawing/2014/main" id="{09C1050B-8759-7346-876B-A38CA92D28E4}"/>
                </a:ext>
              </a:extLst>
            </p:cNvPr>
            <p:cNvSpPr/>
            <p:nvPr/>
          </p:nvSpPr>
          <p:spPr>
            <a:xfrm>
              <a:off x="1858130" y="2818049"/>
              <a:ext cx="257446" cy="25744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4" name="矩形 58">
              <a:extLst>
                <a:ext uri="{FF2B5EF4-FFF2-40B4-BE49-F238E27FC236}">
                  <a16:creationId xmlns:a16="http://schemas.microsoft.com/office/drawing/2014/main" id="{EF91251E-D5EE-E447-9D67-2585E28E249D}"/>
                </a:ext>
              </a:extLst>
            </p:cNvPr>
            <p:cNvSpPr/>
            <p:nvPr/>
          </p:nvSpPr>
          <p:spPr>
            <a:xfrm>
              <a:off x="1858130" y="3116694"/>
              <a:ext cx="257446" cy="25744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5" name="矩形 61">
              <a:extLst>
                <a:ext uri="{FF2B5EF4-FFF2-40B4-BE49-F238E27FC236}">
                  <a16:creationId xmlns:a16="http://schemas.microsoft.com/office/drawing/2014/main" id="{25EC594D-EC78-E249-AA82-63CE3220B3E9}"/>
                </a:ext>
              </a:extLst>
            </p:cNvPr>
            <p:cNvSpPr/>
            <p:nvPr/>
          </p:nvSpPr>
          <p:spPr>
            <a:xfrm>
              <a:off x="1858130" y="3415339"/>
              <a:ext cx="257446" cy="25744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6" name="矩形 64">
              <a:extLst>
                <a:ext uri="{FF2B5EF4-FFF2-40B4-BE49-F238E27FC236}">
                  <a16:creationId xmlns:a16="http://schemas.microsoft.com/office/drawing/2014/main" id="{C64EA35F-2100-5D4C-B952-EFFEC57D88DB}"/>
                </a:ext>
              </a:extLst>
            </p:cNvPr>
            <p:cNvSpPr/>
            <p:nvPr/>
          </p:nvSpPr>
          <p:spPr>
            <a:xfrm>
              <a:off x="1858130" y="3713984"/>
              <a:ext cx="257446" cy="25744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7" name="矩形 67">
              <a:extLst>
                <a:ext uri="{FF2B5EF4-FFF2-40B4-BE49-F238E27FC236}">
                  <a16:creationId xmlns:a16="http://schemas.microsoft.com/office/drawing/2014/main" id="{6AC3B301-8411-0843-98A8-262DA157BEAB}"/>
                </a:ext>
              </a:extLst>
            </p:cNvPr>
            <p:cNvSpPr/>
            <p:nvPr/>
          </p:nvSpPr>
          <p:spPr>
            <a:xfrm>
              <a:off x="1858130" y="4012629"/>
              <a:ext cx="257446" cy="25744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8" name="矩形 70">
              <a:extLst>
                <a:ext uri="{FF2B5EF4-FFF2-40B4-BE49-F238E27FC236}">
                  <a16:creationId xmlns:a16="http://schemas.microsoft.com/office/drawing/2014/main" id="{39D43A00-1BBE-F742-AEE1-9920A6AFAC39}"/>
                </a:ext>
              </a:extLst>
            </p:cNvPr>
            <p:cNvSpPr/>
            <p:nvPr/>
          </p:nvSpPr>
          <p:spPr>
            <a:xfrm>
              <a:off x="1858130" y="4311274"/>
              <a:ext cx="257446" cy="25744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9" name="矩形 28">
              <a:extLst>
                <a:ext uri="{FF2B5EF4-FFF2-40B4-BE49-F238E27FC236}">
                  <a16:creationId xmlns:a16="http://schemas.microsoft.com/office/drawing/2014/main" id="{E5367A69-A2BD-664F-8729-646ABA8EC637}"/>
                </a:ext>
              </a:extLst>
            </p:cNvPr>
            <p:cNvSpPr/>
            <p:nvPr/>
          </p:nvSpPr>
          <p:spPr>
            <a:xfrm flipV="1">
              <a:off x="1875201" y="2844175"/>
              <a:ext cx="102093" cy="36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0" name="矩形 74">
              <a:extLst>
                <a:ext uri="{FF2B5EF4-FFF2-40B4-BE49-F238E27FC236}">
                  <a16:creationId xmlns:a16="http://schemas.microsoft.com/office/drawing/2014/main" id="{D058C9EF-4CAF-3441-82FC-5F2B747CC2A8}"/>
                </a:ext>
              </a:extLst>
            </p:cNvPr>
            <p:cNvSpPr/>
            <p:nvPr/>
          </p:nvSpPr>
          <p:spPr>
            <a:xfrm flipV="1">
              <a:off x="1875201" y="2899711"/>
              <a:ext cx="102093" cy="36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1" name="矩形 75">
              <a:extLst>
                <a:ext uri="{FF2B5EF4-FFF2-40B4-BE49-F238E27FC236}">
                  <a16:creationId xmlns:a16="http://schemas.microsoft.com/office/drawing/2014/main" id="{105C00EC-BA0A-DC47-A88D-71C483F001BB}"/>
                </a:ext>
              </a:extLst>
            </p:cNvPr>
            <p:cNvSpPr/>
            <p:nvPr/>
          </p:nvSpPr>
          <p:spPr>
            <a:xfrm flipV="1">
              <a:off x="1875201" y="2955247"/>
              <a:ext cx="102093" cy="36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2" name="矩形 76">
              <a:extLst>
                <a:ext uri="{FF2B5EF4-FFF2-40B4-BE49-F238E27FC236}">
                  <a16:creationId xmlns:a16="http://schemas.microsoft.com/office/drawing/2014/main" id="{580D4B1B-4163-A345-8EFE-C3E2DEE7232C}"/>
                </a:ext>
              </a:extLst>
            </p:cNvPr>
            <p:cNvSpPr/>
            <p:nvPr/>
          </p:nvSpPr>
          <p:spPr>
            <a:xfrm flipV="1">
              <a:off x="1875201" y="3010782"/>
              <a:ext cx="102093" cy="36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3" name="矩形 77">
              <a:extLst>
                <a:ext uri="{FF2B5EF4-FFF2-40B4-BE49-F238E27FC236}">
                  <a16:creationId xmlns:a16="http://schemas.microsoft.com/office/drawing/2014/main" id="{4048ED5A-32F7-0D48-9FF3-44CA1D4B11C1}"/>
                </a:ext>
              </a:extLst>
            </p:cNvPr>
            <p:cNvSpPr/>
            <p:nvPr/>
          </p:nvSpPr>
          <p:spPr>
            <a:xfrm flipV="1">
              <a:off x="1991699" y="2844175"/>
              <a:ext cx="102093" cy="36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4" name="矩形 78">
              <a:extLst>
                <a:ext uri="{FF2B5EF4-FFF2-40B4-BE49-F238E27FC236}">
                  <a16:creationId xmlns:a16="http://schemas.microsoft.com/office/drawing/2014/main" id="{E708C648-3F5D-F14B-8353-6BB3ABB31B96}"/>
                </a:ext>
              </a:extLst>
            </p:cNvPr>
            <p:cNvSpPr/>
            <p:nvPr/>
          </p:nvSpPr>
          <p:spPr>
            <a:xfrm flipV="1">
              <a:off x="1991699" y="2899711"/>
              <a:ext cx="102093" cy="36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5" name="矩形 79">
              <a:extLst>
                <a:ext uri="{FF2B5EF4-FFF2-40B4-BE49-F238E27FC236}">
                  <a16:creationId xmlns:a16="http://schemas.microsoft.com/office/drawing/2014/main" id="{EA4398B3-FF98-5845-B47B-C546F93DCA7A}"/>
                </a:ext>
              </a:extLst>
            </p:cNvPr>
            <p:cNvSpPr/>
            <p:nvPr/>
          </p:nvSpPr>
          <p:spPr>
            <a:xfrm flipV="1">
              <a:off x="1991699" y="2955247"/>
              <a:ext cx="102093" cy="36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6" name="矩形 80">
              <a:extLst>
                <a:ext uri="{FF2B5EF4-FFF2-40B4-BE49-F238E27FC236}">
                  <a16:creationId xmlns:a16="http://schemas.microsoft.com/office/drawing/2014/main" id="{91447118-4D09-CB43-A566-9D7441359864}"/>
                </a:ext>
              </a:extLst>
            </p:cNvPr>
            <p:cNvSpPr/>
            <p:nvPr/>
          </p:nvSpPr>
          <p:spPr>
            <a:xfrm flipV="1">
              <a:off x="1991699" y="3010782"/>
              <a:ext cx="102093" cy="36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7" name="矩形 81">
              <a:extLst>
                <a:ext uri="{FF2B5EF4-FFF2-40B4-BE49-F238E27FC236}">
                  <a16:creationId xmlns:a16="http://schemas.microsoft.com/office/drawing/2014/main" id="{F423C1C3-204C-B846-92A8-F99FA69D7ADE}"/>
                </a:ext>
              </a:extLst>
            </p:cNvPr>
            <p:cNvSpPr/>
            <p:nvPr/>
          </p:nvSpPr>
          <p:spPr>
            <a:xfrm flipV="1">
              <a:off x="1875201" y="3146766"/>
              <a:ext cx="102093" cy="36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8" name="矩形 82">
              <a:extLst>
                <a:ext uri="{FF2B5EF4-FFF2-40B4-BE49-F238E27FC236}">
                  <a16:creationId xmlns:a16="http://schemas.microsoft.com/office/drawing/2014/main" id="{09B9182A-1AE1-CB4B-884E-2F6C0F37C567}"/>
                </a:ext>
              </a:extLst>
            </p:cNvPr>
            <p:cNvSpPr/>
            <p:nvPr/>
          </p:nvSpPr>
          <p:spPr>
            <a:xfrm flipV="1">
              <a:off x="1875201" y="3202302"/>
              <a:ext cx="102093" cy="36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9" name="矩形 83">
              <a:extLst>
                <a:ext uri="{FF2B5EF4-FFF2-40B4-BE49-F238E27FC236}">
                  <a16:creationId xmlns:a16="http://schemas.microsoft.com/office/drawing/2014/main" id="{294328C8-71A0-C546-A373-A08D42CCC04E}"/>
                </a:ext>
              </a:extLst>
            </p:cNvPr>
            <p:cNvSpPr/>
            <p:nvPr/>
          </p:nvSpPr>
          <p:spPr>
            <a:xfrm flipV="1">
              <a:off x="1875201" y="3257838"/>
              <a:ext cx="102093" cy="36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0" name="矩形 84">
              <a:extLst>
                <a:ext uri="{FF2B5EF4-FFF2-40B4-BE49-F238E27FC236}">
                  <a16:creationId xmlns:a16="http://schemas.microsoft.com/office/drawing/2014/main" id="{EC595151-E749-E24E-9A9B-643BC8E6BF59}"/>
                </a:ext>
              </a:extLst>
            </p:cNvPr>
            <p:cNvSpPr/>
            <p:nvPr/>
          </p:nvSpPr>
          <p:spPr>
            <a:xfrm flipV="1">
              <a:off x="1875201" y="3313373"/>
              <a:ext cx="102093" cy="36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1" name="矩形 85">
              <a:extLst>
                <a:ext uri="{FF2B5EF4-FFF2-40B4-BE49-F238E27FC236}">
                  <a16:creationId xmlns:a16="http://schemas.microsoft.com/office/drawing/2014/main" id="{3BA2FA0B-3B98-8D45-AB8A-D3EF4CE1B793}"/>
                </a:ext>
              </a:extLst>
            </p:cNvPr>
            <p:cNvSpPr/>
            <p:nvPr/>
          </p:nvSpPr>
          <p:spPr>
            <a:xfrm flipV="1">
              <a:off x="1991699" y="3146766"/>
              <a:ext cx="102093" cy="36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2" name="矩形 86">
              <a:extLst>
                <a:ext uri="{FF2B5EF4-FFF2-40B4-BE49-F238E27FC236}">
                  <a16:creationId xmlns:a16="http://schemas.microsoft.com/office/drawing/2014/main" id="{BFEDB373-C9C4-834E-94DC-9FD67BD6503E}"/>
                </a:ext>
              </a:extLst>
            </p:cNvPr>
            <p:cNvSpPr/>
            <p:nvPr/>
          </p:nvSpPr>
          <p:spPr>
            <a:xfrm flipV="1">
              <a:off x="1991699" y="3202302"/>
              <a:ext cx="102093" cy="36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3" name="矩形 87">
              <a:extLst>
                <a:ext uri="{FF2B5EF4-FFF2-40B4-BE49-F238E27FC236}">
                  <a16:creationId xmlns:a16="http://schemas.microsoft.com/office/drawing/2014/main" id="{A81D49AF-1759-BA44-A6E1-498BDDBAC518}"/>
                </a:ext>
              </a:extLst>
            </p:cNvPr>
            <p:cNvSpPr/>
            <p:nvPr/>
          </p:nvSpPr>
          <p:spPr>
            <a:xfrm flipV="1">
              <a:off x="1991699" y="3257838"/>
              <a:ext cx="102093" cy="36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4" name="矩形 88">
              <a:extLst>
                <a:ext uri="{FF2B5EF4-FFF2-40B4-BE49-F238E27FC236}">
                  <a16:creationId xmlns:a16="http://schemas.microsoft.com/office/drawing/2014/main" id="{2BBBD8A3-7F47-F549-959A-5810EF9C2C85}"/>
                </a:ext>
              </a:extLst>
            </p:cNvPr>
            <p:cNvSpPr/>
            <p:nvPr/>
          </p:nvSpPr>
          <p:spPr>
            <a:xfrm flipV="1">
              <a:off x="1991699" y="3313373"/>
              <a:ext cx="102093" cy="36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5" name="矩形 89">
              <a:extLst>
                <a:ext uri="{FF2B5EF4-FFF2-40B4-BE49-F238E27FC236}">
                  <a16:creationId xmlns:a16="http://schemas.microsoft.com/office/drawing/2014/main" id="{5AEB0F19-14A9-AC43-ABA2-20C6A4741E97}"/>
                </a:ext>
              </a:extLst>
            </p:cNvPr>
            <p:cNvSpPr/>
            <p:nvPr/>
          </p:nvSpPr>
          <p:spPr>
            <a:xfrm flipV="1">
              <a:off x="1875201" y="3443226"/>
              <a:ext cx="102093" cy="36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6" name="矩形 90">
              <a:extLst>
                <a:ext uri="{FF2B5EF4-FFF2-40B4-BE49-F238E27FC236}">
                  <a16:creationId xmlns:a16="http://schemas.microsoft.com/office/drawing/2014/main" id="{5BB63497-26DB-5749-9399-9E5C7C386710}"/>
                </a:ext>
              </a:extLst>
            </p:cNvPr>
            <p:cNvSpPr/>
            <p:nvPr/>
          </p:nvSpPr>
          <p:spPr>
            <a:xfrm flipV="1">
              <a:off x="1875201" y="3498762"/>
              <a:ext cx="102093" cy="36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7" name="矩形 91">
              <a:extLst>
                <a:ext uri="{FF2B5EF4-FFF2-40B4-BE49-F238E27FC236}">
                  <a16:creationId xmlns:a16="http://schemas.microsoft.com/office/drawing/2014/main" id="{ADD5625E-EE19-E740-8085-1DD69F94A077}"/>
                </a:ext>
              </a:extLst>
            </p:cNvPr>
            <p:cNvSpPr/>
            <p:nvPr/>
          </p:nvSpPr>
          <p:spPr>
            <a:xfrm flipV="1">
              <a:off x="1875201" y="3554298"/>
              <a:ext cx="102093" cy="36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8" name="矩形 92">
              <a:extLst>
                <a:ext uri="{FF2B5EF4-FFF2-40B4-BE49-F238E27FC236}">
                  <a16:creationId xmlns:a16="http://schemas.microsoft.com/office/drawing/2014/main" id="{EF275F7D-40CA-A64D-B92A-09145EC820B7}"/>
                </a:ext>
              </a:extLst>
            </p:cNvPr>
            <p:cNvSpPr/>
            <p:nvPr/>
          </p:nvSpPr>
          <p:spPr>
            <a:xfrm flipV="1">
              <a:off x="1875201" y="3609833"/>
              <a:ext cx="102093" cy="36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9" name="矩形 93">
              <a:extLst>
                <a:ext uri="{FF2B5EF4-FFF2-40B4-BE49-F238E27FC236}">
                  <a16:creationId xmlns:a16="http://schemas.microsoft.com/office/drawing/2014/main" id="{8993C1E1-3CA3-0C4C-BD99-45F576E4AF9A}"/>
                </a:ext>
              </a:extLst>
            </p:cNvPr>
            <p:cNvSpPr/>
            <p:nvPr/>
          </p:nvSpPr>
          <p:spPr>
            <a:xfrm flipV="1">
              <a:off x="1991699" y="3443226"/>
              <a:ext cx="102093" cy="36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0" name="矩形 94">
              <a:extLst>
                <a:ext uri="{FF2B5EF4-FFF2-40B4-BE49-F238E27FC236}">
                  <a16:creationId xmlns:a16="http://schemas.microsoft.com/office/drawing/2014/main" id="{AF0B90E0-F2F3-C54C-B6C6-966370BB0571}"/>
                </a:ext>
              </a:extLst>
            </p:cNvPr>
            <p:cNvSpPr/>
            <p:nvPr/>
          </p:nvSpPr>
          <p:spPr>
            <a:xfrm flipV="1">
              <a:off x="1991699" y="3498762"/>
              <a:ext cx="102093" cy="36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1" name="矩形 95">
              <a:extLst>
                <a:ext uri="{FF2B5EF4-FFF2-40B4-BE49-F238E27FC236}">
                  <a16:creationId xmlns:a16="http://schemas.microsoft.com/office/drawing/2014/main" id="{76CB4B21-C2CF-E140-BEEA-D851F3470823}"/>
                </a:ext>
              </a:extLst>
            </p:cNvPr>
            <p:cNvSpPr/>
            <p:nvPr/>
          </p:nvSpPr>
          <p:spPr>
            <a:xfrm flipV="1">
              <a:off x="1991699" y="3554298"/>
              <a:ext cx="102093" cy="36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2" name="矩形 96">
              <a:extLst>
                <a:ext uri="{FF2B5EF4-FFF2-40B4-BE49-F238E27FC236}">
                  <a16:creationId xmlns:a16="http://schemas.microsoft.com/office/drawing/2014/main" id="{E340C228-C190-784D-96D7-A55FEE929491}"/>
                </a:ext>
              </a:extLst>
            </p:cNvPr>
            <p:cNvSpPr/>
            <p:nvPr/>
          </p:nvSpPr>
          <p:spPr>
            <a:xfrm flipV="1">
              <a:off x="1991699" y="3609833"/>
              <a:ext cx="102093" cy="36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3" name="矩形 97">
              <a:extLst>
                <a:ext uri="{FF2B5EF4-FFF2-40B4-BE49-F238E27FC236}">
                  <a16:creationId xmlns:a16="http://schemas.microsoft.com/office/drawing/2014/main" id="{C8AB6C39-9DD9-944B-A6D2-2AFC4A930E7E}"/>
                </a:ext>
              </a:extLst>
            </p:cNvPr>
            <p:cNvSpPr/>
            <p:nvPr/>
          </p:nvSpPr>
          <p:spPr>
            <a:xfrm flipV="1">
              <a:off x="1875201" y="3736153"/>
              <a:ext cx="102093" cy="36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4" name="矩形 98">
              <a:extLst>
                <a:ext uri="{FF2B5EF4-FFF2-40B4-BE49-F238E27FC236}">
                  <a16:creationId xmlns:a16="http://schemas.microsoft.com/office/drawing/2014/main" id="{6CAB996A-418A-1441-8708-257432969615}"/>
                </a:ext>
              </a:extLst>
            </p:cNvPr>
            <p:cNvSpPr/>
            <p:nvPr/>
          </p:nvSpPr>
          <p:spPr>
            <a:xfrm flipV="1">
              <a:off x="1875201" y="3791689"/>
              <a:ext cx="102093" cy="36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5" name="矩形 99">
              <a:extLst>
                <a:ext uri="{FF2B5EF4-FFF2-40B4-BE49-F238E27FC236}">
                  <a16:creationId xmlns:a16="http://schemas.microsoft.com/office/drawing/2014/main" id="{0999642D-96F7-DF41-B908-95B99122F8F8}"/>
                </a:ext>
              </a:extLst>
            </p:cNvPr>
            <p:cNvSpPr/>
            <p:nvPr/>
          </p:nvSpPr>
          <p:spPr>
            <a:xfrm flipV="1">
              <a:off x="1875201" y="3847225"/>
              <a:ext cx="102093" cy="36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6" name="矩形 100">
              <a:extLst>
                <a:ext uri="{FF2B5EF4-FFF2-40B4-BE49-F238E27FC236}">
                  <a16:creationId xmlns:a16="http://schemas.microsoft.com/office/drawing/2014/main" id="{BFD3DB20-F577-4D4C-BB4F-B4CB768FA82C}"/>
                </a:ext>
              </a:extLst>
            </p:cNvPr>
            <p:cNvSpPr/>
            <p:nvPr/>
          </p:nvSpPr>
          <p:spPr>
            <a:xfrm flipV="1">
              <a:off x="1875201" y="3902760"/>
              <a:ext cx="102093" cy="36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7" name="矩形 101">
              <a:extLst>
                <a:ext uri="{FF2B5EF4-FFF2-40B4-BE49-F238E27FC236}">
                  <a16:creationId xmlns:a16="http://schemas.microsoft.com/office/drawing/2014/main" id="{2CF80E85-293E-A245-BB6A-9A4EB599A81A}"/>
                </a:ext>
              </a:extLst>
            </p:cNvPr>
            <p:cNvSpPr/>
            <p:nvPr/>
          </p:nvSpPr>
          <p:spPr>
            <a:xfrm flipV="1">
              <a:off x="1991699" y="3736153"/>
              <a:ext cx="102093" cy="36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8" name="矩形 102">
              <a:extLst>
                <a:ext uri="{FF2B5EF4-FFF2-40B4-BE49-F238E27FC236}">
                  <a16:creationId xmlns:a16="http://schemas.microsoft.com/office/drawing/2014/main" id="{21D69486-9BD9-7445-9510-18A307BF619F}"/>
                </a:ext>
              </a:extLst>
            </p:cNvPr>
            <p:cNvSpPr/>
            <p:nvPr/>
          </p:nvSpPr>
          <p:spPr>
            <a:xfrm flipV="1">
              <a:off x="1991699" y="3791689"/>
              <a:ext cx="102093" cy="36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9" name="矩形 103">
              <a:extLst>
                <a:ext uri="{FF2B5EF4-FFF2-40B4-BE49-F238E27FC236}">
                  <a16:creationId xmlns:a16="http://schemas.microsoft.com/office/drawing/2014/main" id="{34A60510-ADBA-8B42-BBA6-4FA50E1D8C48}"/>
                </a:ext>
              </a:extLst>
            </p:cNvPr>
            <p:cNvSpPr/>
            <p:nvPr/>
          </p:nvSpPr>
          <p:spPr>
            <a:xfrm flipV="1">
              <a:off x="1991699" y="3847225"/>
              <a:ext cx="102093" cy="36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80" name="矩形 104">
              <a:extLst>
                <a:ext uri="{FF2B5EF4-FFF2-40B4-BE49-F238E27FC236}">
                  <a16:creationId xmlns:a16="http://schemas.microsoft.com/office/drawing/2014/main" id="{F29FBB37-330F-DB45-B6CC-4AF1A4D55ADF}"/>
                </a:ext>
              </a:extLst>
            </p:cNvPr>
            <p:cNvSpPr/>
            <p:nvPr/>
          </p:nvSpPr>
          <p:spPr>
            <a:xfrm flipV="1">
              <a:off x="1991699" y="3902760"/>
              <a:ext cx="102093" cy="36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81" name="矩形 105">
              <a:extLst>
                <a:ext uri="{FF2B5EF4-FFF2-40B4-BE49-F238E27FC236}">
                  <a16:creationId xmlns:a16="http://schemas.microsoft.com/office/drawing/2014/main" id="{1B629C9D-BA9B-BE49-850B-F368720B8134}"/>
                </a:ext>
              </a:extLst>
            </p:cNvPr>
            <p:cNvSpPr/>
            <p:nvPr/>
          </p:nvSpPr>
          <p:spPr>
            <a:xfrm flipV="1">
              <a:off x="1875201" y="4044092"/>
              <a:ext cx="102093" cy="36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82" name="矩形 106">
              <a:extLst>
                <a:ext uri="{FF2B5EF4-FFF2-40B4-BE49-F238E27FC236}">
                  <a16:creationId xmlns:a16="http://schemas.microsoft.com/office/drawing/2014/main" id="{72C9D58B-8420-7640-837A-1E4BDF083E98}"/>
                </a:ext>
              </a:extLst>
            </p:cNvPr>
            <p:cNvSpPr/>
            <p:nvPr/>
          </p:nvSpPr>
          <p:spPr>
            <a:xfrm flipV="1">
              <a:off x="1875201" y="4099628"/>
              <a:ext cx="102093" cy="36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83" name="矩形 107">
              <a:extLst>
                <a:ext uri="{FF2B5EF4-FFF2-40B4-BE49-F238E27FC236}">
                  <a16:creationId xmlns:a16="http://schemas.microsoft.com/office/drawing/2014/main" id="{75B7DAA4-7FE0-D04F-9C71-AB9FA6B5DA72}"/>
                </a:ext>
              </a:extLst>
            </p:cNvPr>
            <p:cNvSpPr/>
            <p:nvPr/>
          </p:nvSpPr>
          <p:spPr>
            <a:xfrm flipV="1">
              <a:off x="1875201" y="4155164"/>
              <a:ext cx="102093" cy="36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84" name="矩形 108">
              <a:extLst>
                <a:ext uri="{FF2B5EF4-FFF2-40B4-BE49-F238E27FC236}">
                  <a16:creationId xmlns:a16="http://schemas.microsoft.com/office/drawing/2014/main" id="{29FA5EC5-10AC-5F47-B859-2DAB403AEC31}"/>
                </a:ext>
              </a:extLst>
            </p:cNvPr>
            <p:cNvSpPr/>
            <p:nvPr/>
          </p:nvSpPr>
          <p:spPr>
            <a:xfrm flipV="1">
              <a:off x="1875201" y="4210699"/>
              <a:ext cx="102093" cy="36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85" name="矩形 109">
              <a:extLst>
                <a:ext uri="{FF2B5EF4-FFF2-40B4-BE49-F238E27FC236}">
                  <a16:creationId xmlns:a16="http://schemas.microsoft.com/office/drawing/2014/main" id="{A13C2A5C-7E62-6845-961C-7B112550449E}"/>
                </a:ext>
              </a:extLst>
            </p:cNvPr>
            <p:cNvSpPr/>
            <p:nvPr/>
          </p:nvSpPr>
          <p:spPr>
            <a:xfrm flipV="1">
              <a:off x="1991699" y="4044092"/>
              <a:ext cx="102093" cy="36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86" name="矩形 110">
              <a:extLst>
                <a:ext uri="{FF2B5EF4-FFF2-40B4-BE49-F238E27FC236}">
                  <a16:creationId xmlns:a16="http://schemas.microsoft.com/office/drawing/2014/main" id="{6E931922-DC2E-3247-ACAE-7D6F2BB1CD7D}"/>
                </a:ext>
              </a:extLst>
            </p:cNvPr>
            <p:cNvSpPr/>
            <p:nvPr/>
          </p:nvSpPr>
          <p:spPr>
            <a:xfrm flipV="1">
              <a:off x="1991699" y="4099628"/>
              <a:ext cx="102093" cy="36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87" name="矩形 111">
              <a:extLst>
                <a:ext uri="{FF2B5EF4-FFF2-40B4-BE49-F238E27FC236}">
                  <a16:creationId xmlns:a16="http://schemas.microsoft.com/office/drawing/2014/main" id="{E96FCF1F-CE9A-5642-807A-D50BF137752B}"/>
                </a:ext>
              </a:extLst>
            </p:cNvPr>
            <p:cNvSpPr/>
            <p:nvPr/>
          </p:nvSpPr>
          <p:spPr>
            <a:xfrm flipV="1">
              <a:off x="1991699" y="4155164"/>
              <a:ext cx="102093" cy="36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88" name="矩形 112">
              <a:extLst>
                <a:ext uri="{FF2B5EF4-FFF2-40B4-BE49-F238E27FC236}">
                  <a16:creationId xmlns:a16="http://schemas.microsoft.com/office/drawing/2014/main" id="{6190236C-FF99-F748-BAC0-4C7B4FFC45A2}"/>
                </a:ext>
              </a:extLst>
            </p:cNvPr>
            <p:cNvSpPr/>
            <p:nvPr/>
          </p:nvSpPr>
          <p:spPr>
            <a:xfrm flipV="1">
              <a:off x="1991699" y="4210699"/>
              <a:ext cx="102093" cy="36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89" name="矩形 113">
              <a:extLst>
                <a:ext uri="{FF2B5EF4-FFF2-40B4-BE49-F238E27FC236}">
                  <a16:creationId xmlns:a16="http://schemas.microsoft.com/office/drawing/2014/main" id="{873E55E6-8556-2544-AE73-D15CB28796D9}"/>
                </a:ext>
              </a:extLst>
            </p:cNvPr>
            <p:cNvSpPr/>
            <p:nvPr/>
          </p:nvSpPr>
          <p:spPr>
            <a:xfrm flipV="1">
              <a:off x="1875201" y="4341853"/>
              <a:ext cx="102093" cy="36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90" name="矩形 114">
              <a:extLst>
                <a:ext uri="{FF2B5EF4-FFF2-40B4-BE49-F238E27FC236}">
                  <a16:creationId xmlns:a16="http://schemas.microsoft.com/office/drawing/2014/main" id="{7C6B28B5-CCCA-4645-895F-B6CF12E66477}"/>
                </a:ext>
              </a:extLst>
            </p:cNvPr>
            <p:cNvSpPr/>
            <p:nvPr/>
          </p:nvSpPr>
          <p:spPr>
            <a:xfrm flipV="1">
              <a:off x="1875201" y="4397389"/>
              <a:ext cx="102093" cy="36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91" name="矩形 116">
              <a:extLst>
                <a:ext uri="{FF2B5EF4-FFF2-40B4-BE49-F238E27FC236}">
                  <a16:creationId xmlns:a16="http://schemas.microsoft.com/office/drawing/2014/main" id="{3ACBA851-0E93-294D-B504-625EF518DEC4}"/>
                </a:ext>
              </a:extLst>
            </p:cNvPr>
            <p:cNvSpPr/>
            <p:nvPr/>
          </p:nvSpPr>
          <p:spPr>
            <a:xfrm flipV="1">
              <a:off x="1875201" y="4452925"/>
              <a:ext cx="102093" cy="36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92" name="矩形 127">
              <a:extLst>
                <a:ext uri="{FF2B5EF4-FFF2-40B4-BE49-F238E27FC236}">
                  <a16:creationId xmlns:a16="http://schemas.microsoft.com/office/drawing/2014/main" id="{357C1180-1247-0749-A3FD-322E89149183}"/>
                </a:ext>
              </a:extLst>
            </p:cNvPr>
            <p:cNvSpPr/>
            <p:nvPr/>
          </p:nvSpPr>
          <p:spPr>
            <a:xfrm flipV="1">
              <a:off x="1875201" y="4508460"/>
              <a:ext cx="102093" cy="36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93" name="矩形 129">
              <a:extLst>
                <a:ext uri="{FF2B5EF4-FFF2-40B4-BE49-F238E27FC236}">
                  <a16:creationId xmlns:a16="http://schemas.microsoft.com/office/drawing/2014/main" id="{7B1EEBEB-A9C7-2748-B44C-4F142D690866}"/>
                </a:ext>
              </a:extLst>
            </p:cNvPr>
            <p:cNvSpPr/>
            <p:nvPr/>
          </p:nvSpPr>
          <p:spPr>
            <a:xfrm flipV="1">
              <a:off x="1991699" y="4341853"/>
              <a:ext cx="102093" cy="36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94" name="矩形 130">
              <a:extLst>
                <a:ext uri="{FF2B5EF4-FFF2-40B4-BE49-F238E27FC236}">
                  <a16:creationId xmlns:a16="http://schemas.microsoft.com/office/drawing/2014/main" id="{27A1E262-4B64-BC40-A21C-086228ACD556}"/>
                </a:ext>
              </a:extLst>
            </p:cNvPr>
            <p:cNvSpPr/>
            <p:nvPr/>
          </p:nvSpPr>
          <p:spPr>
            <a:xfrm flipV="1">
              <a:off x="1991699" y="4397389"/>
              <a:ext cx="102093" cy="36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95" name="矩形 131">
              <a:extLst>
                <a:ext uri="{FF2B5EF4-FFF2-40B4-BE49-F238E27FC236}">
                  <a16:creationId xmlns:a16="http://schemas.microsoft.com/office/drawing/2014/main" id="{BBBC7F06-A1D9-784E-BF4A-3662FB77C2AF}"/>
                </a:ext>
              </a:extLst>
            </p:cNvPr>
            <p:cNvSpPr/>
            <p:nvPr/>
          </p:nvSpPr>
          <p:spPr>
            <a:xfrm flipV="1">
              <a:off x="1991699" y="4452925"/>
              <a:ext cx="102093" cy="36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96" name="矩形 132">
              <a:extLst>
                <a:ext uri="{FF2B5EF4-FFF2-40B4-BE49-F238E27FC236}">
                  <a16:creationId xmlns:a16="http://schemas.microsoft.com/office/drawing/2014/main" id="{5E155801-6DB9-4C4C-AD0F-E9AD07F793D3}"/>
                </a:ext>
              </a:extLst>
            </p:cNvPr>
            <p:cNvSpPr/>
            <p:nvPr/>
          </p:nvSpPr>
          <p:spPr>
            <a:xfrm flipV="1">
              <a:off x="1991699" y="4508460"/>
              <a:ext cx="102093" cy="36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98" name="矩形 134">
              <a:extLst>
                <a:ext uri="{FF2B5EF4-FFF2-40B4-BE49-F238E27FC236}">
                  <a16:creationId xmlns:a16="http://schemas.microsoft.com/office/drawing/2014/main" id="{1ECA2F08-B000-D148-90ED-E8530F41FA4B}"/>
                </a:ext>
              </a:extLst>
            </p:cNvPr>
            <p:cNvSpPr/>
            <p:nvPr/>
          </p:nvSpPr>
          <p:spPr>
            <a:xfrm>
              <a:off x="2161762" y="2818049"/>
              <a:ext cx="257446" cy="25744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99" name="矩形 135">
              <a:extLst>
                <a:ext uri="{FF2B5EF4-FFF2-40B4-BE49-F238E27FC236}">
                  <a16:creationId xmlns:a16="http://schemas.microsoft.com/office/drawing/2014/main" id="{74A7920B-43CC-BD42-8F66-24182A5D29B7}"/>
                </a:ext>
              </a:extLst>
            </p:cNvPr>
            <p:cNvSpPr/>
            <p:nvPr/>
          </p:nvSpPr>
          <p:spPr>
            <a:xfrm>
              <a:off x="2161762" y="3116694"/>
              <a:ext cx="257446" cy="25744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00" name="矩形 136">
              <a:extLst>
                <a:ext uri="{FF2B5EF4-FFF2-40B4-BE49-F238E27FC236}">
                  <a16:creationId xmlns:a16="http://schemas.microsoft.com/office/drawing/2014/main" id="{AC8C3B28-AF20-4C41-9EAB-5A5CC69697A9}"/>
                </a:ext>
              </a:extLst>
            </p:cNvPr>
            <p:cNvSpPr/>
            <p:nvPr/>
          </p:nvSpPr>
          <p:spPr>
            <a:xfrm>
              <a:off x="2161762" y="3415339"/>
              <a:ext cx="257446" cy="25744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01" name="矩形 137">
              <a:extLst>
                <a:ext uri="{FF2B5EF4-FFF2-40B4-BE49-F238E27FC236}">
                  <a16:creationId xmlns:a16="http://schemas.microsoft.com/office/drawing/2014/main" id="{D55F188F-B563-D448-ABC1-8E905CFCCF2B}"/>
                </a:ext>
              </a:extLst>
            </p:cNvPr>
            <p:cNvSpPr/>
            <p:nvPr/>
          </p:nvSpPr>
          <p:spPr>
            <a:xfrm>
              <a:off x="2161762" y="3713984"/>
              <a:ext cx="257446" cy="25744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02" name="矩形 138">
              <a:extLst>
                <a:ext uri="{FF2B5EF4-FFF2-40B4-BE49-F238E27FC236}">
                  <a16:creationId xmlns:a16="http://schemas.microsoft.com/office/drawing/2014/main" id="{9CB3573D-8089-8047-A60A-6F7680C87DF6}"/>
                </a:ext>
              </a:extLst>
            </p:cNvPr>
            <p:cNvSpPr/>
            <p:nvPr/>
          </p:nvSpPr>
          <p:spPr>
            <a:xfrm>
              <a:off x="2161762" y="4012629"/>
              <a:ext cx="257446" cy="25744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03" name="矩形 139">
              <a:extLst>
                <a:ext uri="{FF2B5EF4-FFF2-40B4-BE49-F238E27FC236}">
                  <a16:creationId xmlns:a16="http://schemas.microsoft.com/office/drawing/2014/main" id="{B701ED0A-E1A1-C544-8814-2C86C9012EAE}"/>
                </a:ext>
              </a:extLst>
            </p:cNvPr>
            <p:cNvSpPr/>
            <p:nvPr/>
          </p:nvSpPr>
          <p:spPr>
            <a:xfrm>
              <a:off x="2161762" y="4311274"/>
              <a:ext cx="257446" cy="25744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04" name="矩形 140">
              <a:extLst>
                <a:ext uri="{FF2B5EF4-FFF2-40B4-BE49-F238E27FC236}">
                  <a16:creationId xmlns:a16="http://schemas.microsoft.com/office/drawing/2014/main" id="{43557A78-B8E7-1544-93E9-31D88279EA3F}"/>
                </a:ext>
              </a:extLst>
            </p:cNvPr>
            <p:cNvSpPr/>
            <p:nvPr/>
          </p:nvSpPr>
          <p:spPr>
            <a:xfrm flipV="1">
              <a:off x="2178833" y="2844175"/>
              <a:ext cx="102093" cy="36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05" name="矩形 141">
              <a:extLst>
                <a:ext uri="{FF2B5EF4-FFF2-40B4-BE49-F238E27FC236}">
                  <a16:creationId xmlns:a16="http://schemas.microsoft.com/office/drawing/2014/main" id="{A5527511-0B3E-B747-AB0F-76C2A92EDC25}"/>
                </a:ext>
              </a:extLst>
            </p:cNvPr>
            <p:cNvSpPr/>
            <p:nvPr/>
          </p:nvSpPr>
          <p:spPr>
            <a:xfrm flipV="1">
              <a:off x="2178833" y="2899711"/>
              <a:ext cx="102093" cy="36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06" name="矩形 142">
              <a:extLst>
                <a:ext uri="{FF2B5EF4-FFF2-40B4-BE49-F238E27FC236}">
                  <a16:creationId xmlns:a16="http://schemas.microsoft.com/office/drawing/2014/main" id="{6FE086EF-1AC3-5742-9948-295F273FBFEB}"/>
                </a:ext>
              </a:extLst>
            </p:cNvPr>
            <p:cNvSpPr/>
            <p:nvPr/>
          </p:nvSpPr>
          <p:spPr>
            <a:xfrm flipV="1">
              <a:off x="2178833" y="2955247"/>
              <a:ext cx="102093" cy="36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07" name="矩形 143">
              <a:extLst>
                <a:ext uri="{FF2B5EF4-FFF2-40B4-BE49-F238E27FC236}">
                  <a16:creationId xmlns:a16="http://schemas.microsoft.com/office/drawing/2014/main" id="{85521D24-4781-A944-8DF5-45DFD68315DE}"/>
                </a:ext>
              </a:extLst>
            </p:cNvPr>
            <p:cNvSpPr/>
            <p:nvPr/>
          </p:nvSpPr>
          <p:spPr>
            <a:xfrm flipV="1">
              <a:off x="2178833" y="3010782"/>
              <a:ext cx="102093" cy="36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08" name="矩形 144">
              <a:extLst>
                <a:ext uri="{FF2B5EF4-FFF2-40B4-BE49-F238E27FC236}">
                  <a16:creationId xmlns:a16="http://schemas.microsoft.com/office/drawing/2014/main" id="{6E80CD7B-DA8F-D34E-B4B2-3DA02CBAA349}"/>
                </a:ext>
              </a:extLst>
            </p:cNvPr>
            <p:cNvSpPr/>
            <p:nvPr/>
          </p:nvSpPr>
          <p:spPr>
            <a:xfrm flipV="1">
              <a:off x="2295331" y="2844175"/>
              <a:ext cx="102093" cy="36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09" name="矩形 145">
              <a:extLst>
                <a:ext uri="{FF2B5EF4-FFF2-40B4-BE49-F238E27FC236}">
                  <a16:creationId xmlns:a16="http://schemas.microsoft.com/office/drawing/2014/main" id="{C3579C78-41FA-CB43-9231-7B5E55837990}"/>
                </a:ext>
              </a:extLst>
            </p:cNvPr>
            <p:cNvSpPr/>
            <p:nvPr/>
          </p:nvSpPr>
          <p:spPr>
            <a:xfrm flipV="1">
              <a:off x="2295331" y="2899711"/>
              <a:ext cx="102093" cy="36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10" name="矩形 146">
              <a:extLst>
                <a:ext uri="{FF2B5EF4-FFF2-40B4-BE49-F238E27FC236}">
                  <a16:creationId xmlns:a16="http://schemas.microsoft.com/office/drawing/2014/main" id="{76291802-0101-564F-9821-09035F8B7D38}"/>
                </a:ext>
              </a:extLst>
            </p:cNvPr>
            <p:cNvSpPr/>
            <p:nvPr/>
          </p:nvSpPr>
          <p:spPr>
            <a:xfrm flipV="1">
              <a:off x="2295331" y="2955247"/>
              <a:ext cx="102093" cy="36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11" name="矩形 147">
              <a:extLst>
                <a:ext uri="{FF2B5EF4-FFF2-40B4-BE49-F238E27FC236}">
                  <a16:creationId xmlns:a16="http://schemas.microsoft.com/office/drawing/2014/main" id="{31E4D412-7EB2-0B45-9733-F66E81046DAA}"/>
                </a:ext>
              </a:extLst>
            </p:cNvPr>
            <p:cNvSpPr/>
            <p:nvPr/>
          </p:nvSpPr>
          <p:spPr>
            <a:xfrm flipV="1">
              <a:off x="2295331" y="3010782"/>
              <a:ext cx="102093" cy="36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12" name="矩形 148">
              <a:extLst>
                <a:ext uri="{FF2B5EF4-FFF2-40B4-BE49-F238E27FC236}">
                  <a16:creationId xmlns:a16="http://schemas.microsoft.com/office/drawing/2014/main" id="{7B5F6EC8-3D32-8046-A5F0-665B16639129}"/>
                </a:ext>
              </a:extLst>
            </p:cNvPr>
            <p:cNvSpPr/>
            <p:nvPr/>
          </p:nvSpPr>
          <p:spPr>
            <a:xfrm flipV="1">
              <a:off x="2178833" y="3146766"/>
              <a:ext cx="102093" cy="36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13" name="矩形 149">
              <a:extLst>
                <a:ext uri="{FF2B5EF4-FFF2-40B4-BE49-F238E27FC236}">
                  <a16:creationId xmlns:a16="http://schemas.microsoft.com/office/drawing/2014/main" id="{30888B01-FD0B-0848-A2F3-203B0806B531}"/>
                </a:ext>
              </a:extLst>
            </p:cNvPr>
            <p:cNvSpPr/>
            <p:nvPr/>
          </p:nvSpPr>
          <p:spPr>
            <a:xfrm flipV="1">
              <a:off x="2178833" y="3202302"/>
              <a:ext cx="102093" cy="36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14" name="矩形 150">
              <a:extLst>
                <a:ext uri="{FF2B5EF4-FFF2-40B4-BE49-F238E27FC236}">
                  <a16:creationId xmlns:a16="http://schemas.microsoft.com/office/drawing/2014/main" id="{8EFA4C3F-F0A0-4141-8866-75BC50581366}"/>
                </a:ext>
              </a:extLst>
            </p:cNvPr>
            <p:cNvSpPr/>
            <p:nvPr/>
          </p:nvSpPr>
          <p:spPr>
            <a:xfrm flipV="1">
              <a:off x="2178833" y="3257838"/>
              <a:ext cx="102093" cy="36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15" name="矩形 151">
              <a:extLst>
                <a:ext uri="{FF2B5EF4-FFF2-40B4-BE49-F238E27FC236}">
                  <a16:creationId xmlns:a16="http://schemas.microsoft.com/office/drawing/2014/main" id="{D691C876-193A-4D4A-840F-0EF313240D31}"/>
                </a:ext>
              </a:extLst>
            </p:cNvPr>
            <p:cNvSpPr/>
            <p:nvPr/>
          </p:nvSpPr>
          <p:spPr>
            <a:xfrm flipV="1">
              <a:off x="2178833" y="3313373"/>
              <a:ext cx="102093" cy="36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16" name="矩形 152">
              <a:extLst>
                <a:ext uri="{FF2B5EF4-FFF2-40B4-BE49-F238E27FC236}">
                  <a16:creationId xmlns:a16="http://schemas.microsoft.com/office/drawing/2014/main" id="{A7B6385B-262F-9046-9BE0-B1F58AEA787A}"/>
                </a:ext>
              </a:extLst>
            </p:cNvPr>
            <p:cNvSpPr/>
            <p:nvPr/>
          </p:nvSpPr>
          <p:spPr>
            <a:xfrm flipV="1">
              <a:off x="2295331" y="3146766"/>
              <a:ext cx="102093" cy="36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17" name="矩形 153">
              <a:extLst>
                <a:ext uri="{FF2B5EF4-FFF2-40B4-BE49-F238E27FC236}">
                  <a16:creationId xmlns:a16="http://schemas.microsoft.com/office/drawing/2014/main" id="{697FCF24-E879-BB42-9423-2074A9533B67}"/>
                </a:ext>
              </a:extLst>
            </p:cNvPr>
            <p:cNvSpPr/>
            <p:nvPr/>
          </p:nvSpPr>
          <p:spPr>
            <a:xfrm flipV="1">
              <a:off x="2295331" y="3202302"/>
              <a:ext cx="102093" cy="36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18" name="矩形 154">
              <a:extLst>
                <a:ext uri="{FF2B5EF4-FFF2-40B4-BE49-F238E27FC236}">
                  <a16:creationId xmlns:a16="http://schemas.microsoft.com/office/drawing/2014/main" id="{0FE60244-06EA-454E-B6FB-6CEF78F52AE7}"/>
                </a:ext>
              </a:extLst>
            </p:cNvPr>
            <p:cNvSpPr/>
            <p:nvPr/>
          </p:nvSpPr>
          <p:spPr>
            <a:xfrm flipV="1">
              <a:off x="2295331" y="3257838"/>
              <a:ext cx="102093" cy="36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19" name="矩形 155">
              <a:extLst>
                <a:ext uri="{FF2B5EF4-FFF2-40B4-BE49-F238E27FC236}">
                  <a16:creationId xmlns:a16="http://schemas.microsoft.com/office/drawing/2014/main" id="{48B3E522-B3B5-7F49-98B7-844E34F2FE03}"/>
                </a:ext>
              </a:extLst>
            </p:cNvPr>
            <p:cNvSpPr/>
            <p:nvPr/>
          </p:nvSpPr>
          <p:spPr>
            <a:xfrm flipV="1">
              <a:off x="2295331" y="3313373"/>
              <a:ext cx="102093" cy="36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20" name="矩形 156">
              <a:extLst>
                <a:ext uri="{FF2B5EF4-FFF2-40B4-BE49-F238E27FC236}">
                  <a16:creationId xmlns:a16="http://schemas.microsoft.com/office/drawing/2014/main" id="{6DC7542E-3377-4245-9850-1B44CBE653D5}"/>
                </a:ext>
              </a:extLst>
            </p:cNvPr>
            <p:cNvSpPr/>
            <p:nvPr/>
          </p:nvSpPr>
          <p:spPr>
            <a:xfrm flipV="1">
              <a:off x="2178833" y="3443226"/>
              <a:ext cx="102093" cy="36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21" name="矩形 157">
              <a:extLst>
                <a:ext uri="{FF2B5EF4-FFF2-40B4-BE49-F238E27FC236}">
                  <a16:creationId xmlns:a16="http://schemas.microsoft.com/office/drawing/2014/main" id="{977EED82-F184-F149-8FA3-260DDD649403}"/>
                </a:ext>
              </a:extLst>
            </p:cNvPr>
            <p:cNvSpPr/>
            <p:nvPr/>
          </p:nvSpPr>
          <p:spPr>
            <a:xfrm flipV="1">
              <a:off x="2178833" y="3498762"/>
              <a:ext cx="102093" cy="36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22" name="矩形 158">
              <a:extLst>
                <a:ext uri="{FF2B5EF4-FFF2-40B4-BE49-F238E27FC236}">
                  <a16:creationId xmlns:a16="http://schemas.microsoft.com/office/drawing/2014/main" id="{CA0945B2-128F-FD43-AB98-2919CFE8F16F}"/>
                </a:ext>
              </a:extLst>
            </p:cNvPr>
            <p:cNvSpPr/>
            <p:nvPr/>
          </p:nvSpPr>
          <p:spPr>
            <a:xfrm flipV="1">
              <a:off x="2178833" y="3554298"/>
              <a:ext cx="102093" cy="36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23" name="矩形 159">
              <a:extLst>
                <a:ext uri="{FF2B5EF4-FFF2-40B4-BE49-F238E27FC236}">
                  <a16:creationId xmlns:a16="http://schemas.microsoft.com/office/drawing/2014/main" id="{A9F49E97-07DE-0741-98E4-77F79753D9B7}"/>
                </a:ext>
              </a:extLst>
            </p:cNvPr>
            <p:cNvSpPr/>
            <p:nvPr/>
          </p:nvSpPr>
          <p:spPr>
            <a:xfrm flipV="1">
              <a:off x="2178833" y="3609833"/>
              <a:ext cx="102093" cy="36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24" name="矩形 160">
              <a:extLst>
                <a:ext uri="{FF2B5EF4-FFF2-40B4-BE49-F238E27FC236}">
                  <a16:creationId xmlns:a16="http://schemas.microsoft.com/office/drawing/2014/main" id="{17F18D67-8DAE-3D49-9569-7FB84CA81DA9}"/>
                </a:ext>
              </a:extLst>
            </p:cNvPr>
            <p:cNvSpPr/>
            <p:nvPr/>
          </p:nvSpPr>
          <p:spPr>
            <a:xfrm flipV="1">
              <a:off x="2295331" y="3443226"/>
              <a:ext cx="102093" cy="36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25" name="矩形 161">
              <a:extLst>
                <a:ext uri="{FF2B5EF4-FFF2-40B4-BE49-F238E27FC236}">
                  <a16:creationId xmlns:a16="http://schemas.microsoft.com/office/drawing/2014/main" id="{E3E04951-114F-5042-B463-DBA3D298754A}"/>
                </a:ext>
              </a:extLst>
            </p:cNvPr>
            <p:cNvSpPr/>
            <p:nvPr/>
          </p:nvSpPr>
          <p:spPr>
            <a:xfrm flipV="1">
              <a:off x="2295331" y="3498762"/>
              <a:ext cx="102093" cy="36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26" name="矩形 162">
              <a:extLst>
                <a:ext uri="{FF2B5EF4-FFF2-40B4-BE49-F238E27FC236}">
                  <a16:creationId xmlns:a16="http://schemas.microsoft.com/office/drawing/2014/main" id="{0FA4BC56-D0D5-9F42-9859-07277DF63D9F}"/>
                </a:ext>
              </a:extLst>
            </p:cNvPr>
            <p:cNvSpPr/>
            <p:nvPr/>
          </p:nvSpPr>
          <p:spPr>
            <a:xfrm flipV="1">
              <a:off x="2295331" y="3554298"/>
              <a:ext cx="102093" cy="36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27" name="矩形 163">
              <a:extLst>
                <a:ext uri="{FF2B5EF4-FFF2-40B4-BE49-F238E27FC236}">
                  <a16:creationId xmlns:a16="http://schemas.microsoft.com/office/drawing/2014/main" id="{AC5C807D-A39F-9141-B4E7-FDFDB262A848}"/>
                </a:ext>
              </a:extLst>
            </p:cNvPr>
            <p:cNvSpPr/>
            <p:nvPr/>
          </p:nvSpPr>
          <p:spPr>
            <a:xfrm flipV="1">
              <a:off x="2295331" y="3609833"/>
              <a:ext cx="102093" cy="36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28" name="矩形 164">
              <a:extLst>
                <a:ext uri="{FF2B5EF4-FFF2-40B4-BE49-F238E27FC236}">
                  <a16:creationId xmlns:a16="http://schemas.microsoft.com/office/drawing/2014/main" id="{BA801C23-66FF-0243-917A-804EB947D1DC}"/>
                </a:ext>
              </a:extLst>
            </p:cNvPr>
            <p:cNvSpPr/>
            <p:nvPr/>
          </p:nvSpPr>
          <p:spPr>
            <a:xfrm flipV="1">
              <a:off x="2178833" y="3736153"/>
              <a:ext cx="102093" cy="36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29" name="矩形 165">
              <a:extLst>
                <a:ext uri="{FF2B5EF4-FFF2-40B4-BE49-F238E27FC236}">
                  <a16:creationId xmlns:a16="http://schemas.microsoft.com/office/drawing/2014/main" id="{CDA1F17D-881C-A742-A99E-8F027C4694BD}"/>
                </a:ext>
              </a:extLst>
            </p:cNvPr>
            <p:cNvSpPr/>
            <p:nvPr/>
          </p:nvSpPr>
          <p:spPr>
            <a:xfrm flipV="1">
              <a:off x="2178833" y="3791689"/>
              <a:ext cx="102093" cy="36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30" name="矩形 166">
              <a:extLst>
                <a:ext uri="{FF2B5EF4-FFF2-40B4-BE49-F238E27FC236}">
                  <a16:creationId xmlns:a16="http://schemas.microsoft.com/office/drawing/2014/main" id="{32CDD391-87C7-304A-9E77-7088329E6550}"/>
                </a:ext>
              </a:extLst>
            </p:cNvPr>
            <p:cNvSpPr/>
            <p:nvPr/>
          </p:nvSpPr>
          <p:spPr>
            <a:xfrm flipV="1">
              <a:off x="2178833" y="3847225"/>
              <a:ext cx="102093" cy="36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31" name="矩形 167">
              <a:extLst>
                <a:ext uri="{FF2B5EF4-FFF2-40B4-BE49-F238E27FC236}">
                  <a16:creationId xmlns:a16="http://schemas.microsoft.com/office/drawing/2014/main" id="{AA908AFF-C046-2D4E-BEDF-B9B4E7985709}"/>
                </a:ext>
              </a:extLst>
            </p:cNvPr>
            <p:cNvSpPr/>
            <p:nvPr/>
          </p:nvSpPr>
          <p:spPr>
            <a:xfrm flipV="1">
              <a:off x="2178833" y="3902760"/>
              <a:ext cx="102093" cy="36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32" name="矩形 168">
              <a:extLst>
                <a:ext uri="{FF2B5EF4-FFF2-40B4-BE49-F238E27FC236}">
                  <a16:creationId xmlns:a16="http://schemas.microsoft.com/office/drawing/2014/main" id="{34BDB21A-76BD-6A45-A6AB-05F60D04203A}"/>
                </a:ext>
              </a:extLst>
            </p:cNvPr>
            <p:cNvSpPr/>
            <p:nvPr/>
          </p:nvSpPr>
          <p:spPr>
            <a:xfrm flipV="1">
              <a:off x="2295331" y="3736153"/>
              <a:ext cx="102093" cy="36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33" name="矩形 169">
              <a:extLst>
                <a:ext uri="{FF2B5EF4-FFF2-40B4-BE49-F238E27FC236}">
                  <a16:creationId xmlns:a16="http://schemas.microsoft.com/office/drawing/2014/main" id="{E8C2C927-7F55-264B-9835-C09C7DE8C399}"/>
                </a:ext>
              </a:extLst>
            </p:cNvPr>
            <p:cNvSpPr/>
            <p:nvPr/>
          </p:nvSpPr>
          <p:spPr>
            <a:xfrm flipV="1">
              <a:off x="2295331" y="3791689"/>
              <a:ext cx="102093" cy="36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34" name="矩形 170">
              <a:extLst>
                <a:ext uri="{FF2B5EF4-FFF2-40B4-BE49-F238E27FC236}">
                  <a16:creationId xmlns:a16="http://schemas.microsoft.com/office/drawing/2014/main" id="{CE96CBB8-72F6-3E45-B8E5-C22F61B95F0E}"/>
                </a:ext>
              </a:extLst>
            </p:cNvPr>
            <p:cNvSpPr/>
            <p:nvPr/>
          </p:nvSpPr>
          <p:spPr>
            <a:xfrm flipV="1">
              <a:off x="2295331" y="3847225"/>
              <a:ext cx="102093" cy="36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35" name="矩形 171">
              <a:extLst>
                <a:ext uri="{FF2B5EF4-FFF2-40B4-BE49-F238E27FC236}">
                  <a16:creationId xmlns:a16="http://schemas.microsoft.com/office/drawing/2014/main" id="{1FCBB6D6-55D9-6145-9833-061DEDB9B27A}"/>
                </a:ext>
              </a:extLst>
            </p:cNvPr>
            <p:cNvSpPr/>
            <p:nvPr/>
          </p:nvSpPr>
          <p:spPr>
            <a:xfrm flipV="1">
              <a:off x="2295331" y="3902760"/>
              <a:ext cx="102093" cy="36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36" name="矩形 172">
              <a:extLst>
                <a:ext uri="{FF2B5EF4-FFF2-40B4-BE49-F238E27FC236}">
                  <a16:creationId xmlns:a16="http://schemas.microsoft.com/office/drawing/2014/main" id="{FEAFE693-1248-FE4D-9110-18244FE740EC}"/>
                </a:ext>
              </a:extLst>
            </p:cNvPr>
            <p:cNvSpPr/>
            <p:nvPr/>
          </p:nvSpPr>
          <p:spPr>
            <a:xfrm flipV="1">
              <a:off x="2178833" y="4044092"/>
              <a:ext cx="102093" cy="36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37" name="矩形 173">
              <a:extLst>
                <a:ext uri="{FF2B5EF4-FFF2-40B4-BE49-F238E27FC236}">
                  <a16:creationId xmlns:a16="http://schemas.microsoft.com/office/drawing/2014/main" id="{A4BEC2CF-991F-BE42-B066-C1EAA9D9A361}"/>
                </a:ext>
              </a:extLst>
            </p:cNvPr>
            <p:cNvSpPr/>
            <p:nvPr/>
          </p:nvSpPr>
          <p:spPr>
            <a:xfrm flipV="1">
              <a:off x="2178833" y="4099628"/>
              <a:ext cx="102093" cy="36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38" name="矩形 174">
              <a:extLst>
                <a:ext uri="{FF2B5EF4-FFF2-40B4-BE49-F238E27FC236}">
                  <a16:creationId xmlns:a16="http://schemas.microsoft.com/office/drawing/2014/main" id="{4DCC8737-5EB5-8444-BEE0-1437BBF6E92B}"/>
                </a:ext>
              </a:extLst>
            </p:cNvPr>
            <p:cNvSpPr/>
            <p:nvPr/>
          </p:nvSpPr>
          <p:spPr>
            <a:xfrm flipV="1">
              <a:off x="2178833" y="4155164"/>
              <a:ext cx="102093" cy="36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39" name="矩形 175">
              <a:extLst>
                <a:ext uri="{FF2B5EF4-FFF2-40B4-BE49-F238E27FC236}">
                  <a16:creationId xmlns:a16="http://schemas.microsoft.com/office/drawing/2014/main" id="{A7B26985-9485-3D41-8922-E8E3C979FB26}"/>
                </a:ext>
              </a:extLst>
            </p:cNvPr>
            <p:cNvSpPr/>
            <p:nvPr/>
          </p:nvSpPr>
          <p:spPr>
            <a:xfrm flipV="1">
              <a:off x="2178833" y="4210699"/>
              <a:ext cx="102093" cy="36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40" name="矩形 176">
              <a:extLst>
                <a:ext uri="{FF2B5EF4-FFF2-40B4-BE49-F238E27FC236}">
                  <a16:creationId xmlns:a16="http://schemas.microsoft.com/office/drawing/2014/main" id="{09F10725-2F9E-E643-8EED-AE73B401FF17}"/>
                </a:ext>
              </a:extLst>
            </p:cNvPr>
            <p:cNvSpPr/>
            <p:nvPr/>
          </p:nvSpPr>
          <p:spPr>
            <a:xfrm flipV="1">
              <a:off x="2295331" y="4044092"/>
              <a:ext cx="102093" cy="36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41" name="矩形 177">
              <a:extLst>
                <a:ext uri="{FF2B5EF4-FFF2-40B4-BE49-F238E27FC236}">
                  <a16:creationId xmlns:a16="http://schemas.microsoft.com/office/drawing/2014/main" id="{FB2872A9-F866-0D48-9AA1-00E521729516}"/>
                </a:ext>
              </a:extLst>
            </p:cNvPr>
            <p:cNvSpPr/>
            <p:nvPr/>
          </p:nvSpPr>
          <p:spPr>
            <a:xfrm flipV="1">
              <a:off x="2295331" y="4099628"/>
              <a:ext cx="102093" cy="36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42" name="矩形 178">
              <a:extLst>
                <a:ext uri="{FF2B5EF4-FFF2-40B4-BE49-F238E27FC236}">
                  <a16:creationId xmlns:a16="http://schemas.microsoft.com/office/drawing/2014/main" id="{B0CD7017-DE26-9A42-BF2A-82C8E6944477}"/>
                </a:ext>
              </a:extLst>
            </p:cNvPr>
            <p:cNvSpPr/>
            <p:nvPr/>
          </p:nvSpPr>
          <p:spPr>
            <a:xfrm flipV="1">
              <a:off x="2295331" y="4155164"/>
              <a:ext cx="102093" cy="36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43" name="矩形 179">
              <a:extLst>
                <a:ext uri="{FF2B5EF4-FFF2-40B4-BE49-F238E27FC236}">
                  <a16:creationId xmlns:a16="http://schemas.microsoft.com/office/drawing/2014/main" id="{05B188A0-4B5A-444F-8AF4-4A8EF12CC450}"/>
                </a:ext>
              </a:extLst>
            </p:cNvPr>
            <p:cNvSpPr/>
            <p:nvPr/>
          </p:nvSpPr>
          <p:spPr>
            <a:xfrm flipV="1">
              <a:off x="2295331" y="4210699"/>
              <a:ext cx="102093" cy="36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44" name="矩形 180">
              <a:extLst>
                <a:ext uri="{FF2B5EF4-FFF2-40B4-BE49-F238E27FC236}">
                  <a16:creationId xmlns:a16="http://schemas.microsoft.com/office/drawing/2014/main" id="{A053579C-85AF-ED41-9F6D-EBD2ED04AA81}"/>
                </a:ext>
              </a:extLst>
            </p:cNvPr>
            <p:cNvSpPr/>
            <p:nvPr/>
          </p:nvSpPr>
          <p:spPr>
            <a:xfrm flipV="1">
              <a:off x="2178833" y="4341853"/>
              <a:ext cx="102093" cy="36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45" name="矩形 181">
              <a:extLst>
                <a:ext uri="{FF2B5EF4-FFF2-40B4-BE49-F238E27FC236}">
                  <a16:creationId xmlns:a16="http://schemas.microsoft.com/office/drawing/2014/main" id="{3E2FEDEF-80C3-F44C-A1E0-A4454DFE8954}"/>
                </a:ext>
              </a:extLst>
            </p:cNvPr>
            <p:cNvSpPr/>
            <p:nvPr/>
          </p:nvSpPr>
          <p:spPr>
            <a:xfrm flipV="1">
              <a:off x="2178833" y="4397389"/>
              <a:ext cx="102093" cy="36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46" name="矩形 182">
              <a:extLst>
                <a:ext uri="{FF2B5EF4-FFF2-40B4-BE49-F238E27FC236}">
                  <a16:creationId xmlns:a16="http://schemas.microsoft.com/office/drawing/2014/main" id="{E1B7BD96-E200-5B4A-AF4F-6CE47DA5D38B}"/>
                </a:ext>
              </a:extLst>
            </p:cNvPr>
            <p:cNvSpPr/>
            <p:nvPr/>
          </p:nvSpPr>
          <p:spPr>
            <a:xfrm flipV="1">
              <a:off x="2178833" y="4452925"/>
              <a:ext cx="102093" cy="36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47" name="矩形 183">
              <a:extLst>
                <a:ext uri="{FF2B5EF4-FFF2-40B4-BE49-F238E27FC236}">
                  <a16:creationId xmlns:a16="http://schemas.microsoft.com/office/drawing/2014/main" id="{AB8F1BD7-69A0-8244-9F3B-E6963FCA3DAE}"/>
                </a:ext>
              </a:extLst>
            </p:cNvPr>
            <p:cNvSpPr/>
            <p:nvPr/>
          </p:nvSpPr>
          <p:spPr>
            <a:xfrm flipV="1">
              <a:off x="2178833" y="4508460"/>
              <a:ext cx="102093" cy="36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48" name="矩形 184">
              <a:extLst>
                <a:ext uri="{FF2B5EF4-FFF2-40B4-BE49-F238E27FC236}">
                  <a16:creationId xmlns:a16="http://schemas.microsoft.com/office/drawing/2014/main" id="{0C0F25B3-D91F-4040-A1DD-CD423AA5F7FE}"/>
                </a:ext>
              </a:extLst>
            </p:cNvPr>
            <p:cNvSpPr/>
            <p:nvPr/>
          </p:nvSpPr>
          <p:spPr>
            <a:xfrm flipV="1">
              <a:off x="2295331" y="4341853"/>
              <a:ext cx="102093" cy="36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49" name="矩形 185">
              <a:extLst>
                <a:ext uri="{FF2B5EF4-FFF2-40B4-BE49-F238E27FC236}">
                  <a16:creationId xmlns:a16="http://schemas.microsoft.com/office/drawing/2014/main" id="{97A942DB-80E8-6F4E-BC9D-E7AF0DD1802F}"/>
                </a:ext>
              </a:extLst>
            </p:cNvPr>
            <p:cNvSpPr/>
            <p:nvPr/>
          </p:nvSpPr>
          <p:spPr>
            <a:xfrm flipV="1">
              <a:off x="2295331" y="4397389"/>
              <a:ext cx="102093" cy="36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50" name="矩形 186">
              <a:extLst>
                <a:ext uri="{FF2B5EF4-FFF2-40B4-BE49-F238E27FC236}">
                  <a16:creationId xmlns:a16="http://schemas.microsoft.com/office/drawing/2014/main" id="{1BCC5136-A2E6-D84E-9298-CED7EA2D8190}"/>
                </a:ext>
              </a:extLst>
            </p:cNvPr>
            <p:cNvSpPr/>
            <p:nvPr/>
          </p:nvSpPr>
          <p:spPr>
            <a:xfrm flipV="1">
              <a:off x="2295331" y="4452925"/>
              <a:ext cx="102093" cy="36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51" name="矩形 187">
              <a:extLst>
                <a:ext uri="{FF2B5EF4-FFF2-40B4-BE49-F238E27FC236}">
                  <a16:creationId xmlns:a16="http://schemas.microsoft.com/office/drawing/2014/main" id="{8FC6A7FB-691A-284B-8246-330B6B1B4C49}"/>
                </a:ext>
              </a:extLst>
            </p:cNvPr>
            <p:cNvSpPr/>
            <p:nvPr/>
          </p:nvSpPr>
          <p:spPr>
            <a:xfrm flipV="1">
              <a:off x="2295331" y="4508460"/>
              <a:ext cx="102093" cy="36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53" name="矩形 189">
              <a:extLst>
                <a:ext uri="{FF2B5EF4-FFF2-40B4-BE49-F238E27FC236}">
                  <a16:creationId xmlns:a16="http://schemas.microsoft.com/office/drawing/2014/main" id="{C2E60947-D5C6-574D-9EA1-D0FCBA40DCDF}"/>
                </a:ext>
              </a:extLst>
            </p:cNvPr>
            <p:cNvSpPr/>
            <p:nvPr/>
          </p:nvSpPr>
          <p:spPr>
            <a:xfrm>
              <a:off x="2465394" y="2818049"/>
              <a:ext cx="257446" cy="25744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54" name="矩形 190">
              <a:extLst>
                <a:ext uri="{FF2B5EF4-FFF2-40B4-BE49-F238E27FC236}">
                  <a16:creationId xmlns:a16="http://schemas.microsoft.com/office/drawing/2014/main" id="{6744963A-B3F6-054C-A6FA-47032ABA23A3}"/>
                </a:ext>
              </a:extLst>
            </p:cNvPr>
            <p:cNvSpPr/>
            <p:nvPr/>
          </p:nvSpPr>
          <p:spPr>
            <a:xfrm>
              <a:off x="2465394" y="3116694"/>
              <a:ext cx="257446" cy="25744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55" name="矩形 191">
              <a:extLst>
                <a:ext uri="{FF2B5EF4-FFF2-40B4-BE49-F238E27FC236}">
                  <a16:creationId xmlns:a16="http://schemas.microsoft.com/office/drawing/2014/main" id="{540201C7-CE6D-D84D-BCC8-73992FB7ABA2}"/>
                </a:ext>
              </a:extLst>
            </p:cNvPr>
            <p:cNvSpPr/>
            <p:nvPr/>
          </p:nvSpPr>
          <p:spPr>
            <a:xfrm>
              <a:off x="2465394" y="3415339"/>
              <a:ext cx="257446" cy="25744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56" name="矩形 192">
              <a:extLst>
                <a:ext uri="{FF2B5EF4-FFF2-40B4-BE49-F238E27FC236}">
                  <a16:creationId xmlns:a16="http://schemas.microsoft.com/office/drawing/2014/main" id="{0307E3C6-51EF-9F41-9570-793CFD86DFAF}"/>
                </a:ext>
              </a:extLst>
            </p:cNvPr>
            <p:cNvSpPr/>
            <p:nvPr/>
          </p:nvSpPr>
          <p:spPr>
            <a:xfrm>
              <a:off x="2465394" y="3713984"/>
              <a:ext cx="257446" cy="25744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57" name="矩形 193">
              <a:extLst>
                <a:ext uri="{FF2B5EF4-FFF2-40B4-BE49-F238E27FC236}">
                  <a16:creationId xmlns:a16="http://schemas.microsoft.com/office/drawing/2014/main" id="{2ED16CC5-4047-1640-ADF6-8A04ABFD6B1C}"/>
                </a:ext>
              </a:extLst>
            </p:cNvPr>
            <p:cNvSpPr/>
            <p:nvPr/>
          </p:nvSpPr>
          <p:spPr>
            <a:xfrm>
              <a:off x="2465394" y="4012629"/>
              <a:ext cx="257446" cy="25744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58" name="矩形 194">
              <a:extLst>
                <a:ext uri="{FF2B5EF4-FFF2-40B4-BE49-F238E27FC236}">
                  <a16:creationId xmlns:a16="http://schemas.microsoft.com/office/drawing/2014/main" id="{C877D941-9E48-6140-9C4B-C0C59717563B}"/>
                </a:ext>
              </a:extLst>
            </p:cNvPr>
            <p:cNvSpPr/>
            <p:nvPr/>
          </p:nvSpPr>
          <p:spPr>
            <a:xfrm>
              <a:off x="2465394" y="4311274"/>
              <a:ext cx="257446" cy="25744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59" name="矩形 195">
              <a:extLst>
                <a:ext uri="{FF2B5EF4-FFF2-40B4-BE49-F238E27FC236}">
                  <a16:creationId xmlns:a16="http://schemas.microsoft.com/office/drawing/2014/main" id="{8B37A289-336F-3E44-8597-79F893F8030A}"/>
                </a:ext>
              </a:extLst>
            </p:cNvPr>
            <p:cNvSpPr/>
            <p:nvPr/>
          </p:nvSpPr>
          <p:spPr>
            <a:xfrm flipV="1">
              <a:off x="2482465" y="2844175"/>
              <a:ext cx="102093" cy="36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60" name="矩形 196">
              <a:extLst>
                <a:ext uri="{FF2B5EF4-FFF2-40B4-BE49-F238E27FC236}">
                  <a16:creationId xmlns:a16="http://schemas.microsoft.com/office/drawing/2014/main" id="{A0256BC1-2C49-F147-8222-4D0820A159A9}"/>
                </a:ext>
              </a:extLst>
            </p:cNvPr>
            <p:cNvSpPr/>
            <p:nvPr/>
          </p:nvSpPr>
          <p:spPr>
            <a:xfrm flipV="1">
              <a:off x="2482465" y="2899711"/>
              <a:ext cx="102093" cy="36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61" name="矩形 197">
              <a:extLst>
                <a:ext uri="{FF2B5EF4-FFF2-40B4-BE49-F238E27FC236}">
                  <a16:creationId xmlns:a16="http://schemas.microsoft.com/office/drawing/2014/main" id="{191328B5-7E4C-A04F-8B65-3019E4ED2F0F}"/>
                </a:ext>
              </a:extLst>
            </p:cNvPr>
            <p:cNvSpPr/>
            <p:nvPr/>
          </p:nvSpPr>
          <p:spPr>
            <a:xfrm flipV="1">
              <a:off x="2482465" y="2955247"/>
              <a:ext cx="102093" cy="36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62" name="矩形 198">
              <a:extLst>
                <a:ext uri="{FF2B5EF4-FFF2-40B4-BE49-F238E27FC236}">
                  <a16:creationId xmlns:a16="http://schemas.microsoft.com/office/drawing/2014/main" id="{2A48425E-3D4F-9348-BE8D-6E254A95CB06}"/>
                </a:ext>
              </a:extLst>
            </p:cNvPr>
            <p:cNvSpPr/>
            <p:nvPr/>
          </p:nvSpPr>
          <p:spPr>
            <a:xfrm flipV="1">
              <a:off x="2482465" y="3010782"/>
              <a:ext cx="102093" cy="36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63" name="矩形 199">
              <a:extLst>
                <a:ext uri="{FF2B5EF4-FFF2-40B4-BE49-F238E27FC236}">
                  <a16:creationId xmlns:a16="http://schemas.microsoft.com/office/drawing/2014/main" id="{CDAAAE85-DEE8-8A4B-B346-D92E1ED0A411}"/>
                </a:ext>
              </a:extLst>
            </p:cNvPr>
            <p:cNvSpPr/>
            <p:nvPr/>
          </p:nvSpPr>
          <p:spPr>
            <a:xfrm flipV="1">
              <a:off x="2598963" y="2844175"/>
              <a:ext cx="102093" cy="36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64" name="矩形 200">
              <a:extLst>
                <a:ext uri="{FF2B5EF4-FFF2-40B4-BE49-F238E27FC236}">
                  <a16:creationId xmlns:a16="http://schemas.microsoft.com/office/drawing/2014/main" id="{E30DCCD6-328A-5346-ACD8-F4EB5E62DD7A}"/>
                </a:ext>
              </a:extLst>
            </p:cNvPr>
            <p:cNvSpPr/>
            <p:nvPr/>
          </p:nvSpPr>
          <p:spPr>
            <a:xfrm flipV="1">
              <a:off x="2598963" y="2899711"/>
              <a:ext cx="102093" cy="36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65" name="矩形 201">
              <a:extLst>
                <a:ext uri="{FF2B5EF4-FFF2-40B4-BE49-F238E27FC236}">
                  <a16:creationId xmlns:a16="http://schemas.microsoft.com/office/drawing/2014/main" id="{0D437D67-FBBF-2F4D-ABB5-C8AA10DB3B79}"/>
                </a:ext>
              </a:extLst>
            </p:cNvPr>
            <p:cNvSpPr/>
            <p:nvPr/>
          </p:nvSpPr>
          <p:spPr>
            <a:xfrm flipV="1">
              <a:off x="2598963" y="2955247"/>
              <a:ext cx="102093" cy="36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66" name="矩形 202">
              <a:extLst>
                <a:ext uri="{FF2B5EF4-FFF2-40B4-BE49-F238E27FC236}">
                  <a16:creationId xmlns:a16="http://schemas.microsoft.com/office/drawing/2014/main" id="{5A916432-2F8A-AC4E-94B2-DF4759816F03}"/>
                </a:ext>
              </a:extLst>
            </p:cNvPr>
            <p:cNvSpPr/>
            <p:nvPr/>
          </p:nvSpPr>
          <p:spPr>
            <a:xfrm flipV="1">
              <a:off x="2598963" y="3010782"/>
              <a:ext cx="102093" cy="36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67" name="矩形 203">
              <a:extLst>
                <a:ext uri="{FF2B5EF4-FFF2-40B4-BE49-F238E27FC236}">
                  <a16:creationId xmlns:a16="http://schemas.microsoft.com/office/drawing/2014/main" id="{78620DA4-76A3-E64A-8050-35878B41C2B5}"/>
                </a:ext>
              </a:extLst>
            </p:cNvPr>
            <p:cNvSpPr/>
            <p:nvPr/>
          </p:nvSpPr>
          <p:spPr>
            <a:xfrm flipV="1">
              <a:off x="2482465" y="3146766"/>
              <a:ext cx="102093" cy="36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68" name="矩形 204">
              <a:extLst>
                <a:ext uri="{FF2B5EF4-FFF2-40B4-BE49-F238E27FC236}">
                  <a16:creationId xmlns:a16="http://schemas.microsoft.com/office/drawing/2014/main" id="{8857AFFB-1C72-8E43-AF7F-C70BA1647B51}"/>
                </a:ext>
              </a:extLst>
            </p:cNvPr>
            <p:cNvSpPr/>
            <p:nvPr/>
          </p:nvSpPr>
          <p:spPr>
            <a:xfrm flipV="1">
              <a:off x="2482465" y="3202302"/>
              <a:ext cx="102093" cy="36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69" name="矩形 205">
              <a:extLst>
                <a:ext uri="{FF2B5EF4-FFF2-40B4-BE49-F238E27FC236}">
                  <a16:creationId xmlns:a16="http://schemas.microsoft.com/office/drawing/2014/main" id="{409BD8B9-9150-F141-A401-730D8787F18D}"/>
                </a:ext>
              </a:extLst>
            </p:cNvPr>
            <p:cNvSpPr/>
            <p:nvPr/>
          </p:nvSpPr>
          <p:spPr>
            <a:xfrm flipV="1">
              <a:off x="2482465" y="3257838"/>
              <a:ext cx="102093" cy="36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70" name="矩形 206">
              <a:extLst>
                <a:ext uri="{FF2B5EF4-FFF2-40B4-BE49-F238E27FC236}">
                  <a16:creationId xmlns:a16="http://schemas.microsoft.com/office/drawing/2014/main" id="{64274ADF-D781-6F41-9BE0-8E70CBAD8BC8}"/>
                </a:ext>
              </a:extLst>
            </p:cNvPr>
            <p:cNvSpPr/>
            <p:nvPr/>
          </p:nvSpPr>
          <p:spPr>
            <a:xfrm flipV="1">
              <a:off x="2482465" y="3313373"/>
              <a:ext cx="102093" cy="36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71" name="矩形 207">
              <a:extLst>
                <a:ext uri="{FF2B5EF4-FFF2-40B4-BE49-F238E27FC236}">
                  <a16:creationId xmlns:a16="http://schemas.microsoft.com/office/drawing/2014/main" id="{E95ABC32-3275-3C48-8E1F-3BCFCA27FD7A}"/>
                </a:ext>
              </a:extLst>
            </p:cNvPr>
            <p:cNvSpPr/>
            <p:nvPr/>
          </p:nvSpPr>
          <p:spPr>
            <a:xfrm flipV="1">
              <a:off x="2598963" y="3146766"/>
              <a:ext cx="102093" cy="36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72" name="矩形 208">
              <a:extLst>
                <a:ext uri="{FF2B5EF4-FFF2-40B4-BE49-F238E27FC236}">
                  <a16:creationId xmlns:a16="http://schemas.microsoft.com/office/drawing/2014/main" id="{2851D93B-C237-0940-8416-6DF2CB17C6DA}"/>
                </a:ext>
              </a:extLst>
            </p:cNvPr>
            <p:cNvSpPr/>
            <p:nvPr/>
          </p:nvSpPr>
          <p:spPr>
            <a:xfrm flipV="1">
              <a:off x="2598963" y="3202302"/>
              <a:ext cx="102093" cy="36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73" name="矩形 209">
              <a:extLst>
                <a:ext uri="{FF2B5EF4-FFF2-40B4-BE49-F238E27FC236}">
                  <a16:creationId xmlns:a16="http://schemas.microsoft.com/office/drawing/2014/main" id="{70705EBB-9D1D-F140-8772-8EE8265D096F}"/>
                </a:ext>
              </a:extLst>
            </p:cNvPr>
            <p:cNvSpPr/>
            <p:nvPr/>
          </p:nvSpPr>
          <p:spPr>
            <a:xfrm flipV="1">
              <a:off x="2598963" y="3257838"/>
              <a:ext cx="102093" cy="36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74" name="矩形 210">
              <a:extLst>
                <a:ext uri="{FF2B5EF4-FFF2-40B4-BE49-F238E27FC236}">
                  <a16:creationId xmlns:a16="http://schemas.microsoft.com/office/drawing/2014/main" id="{C83F87D1-7E9D-AD42-9572-4B1B53AD027C}"/>
                </a:ext>
              </a:extLst>
            </p:cNvPr>
            <p:cNvSpPr/>
            <p:nvPr/>
          </p:nvSpPr>
          <p:spPr>
            <a:xfrm flipV="1">
              <a:off x="2598963" y="3313373"/>
              <a:ext cx="102093" cy="36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75" name="矩形 211">
              <a:extLst>
                <a:ext uri="{FF2B5EF4-FFF2-40B4-BE49-F238E27FC236}">
                  <a16:creationId xmlns:a16="http://schemas.microsoft.com/office/drawing/2014/main" id="{8FE06D9E-6E61-9B4C-9F32-EA5BD1F85400}"/>
                </a:ext>
              </a:extLst>
            </p:cNvPr>
            <p:cNvSpPr/>
            <p:nvPr/>
          </p:nvSpPr>
          <p:spPr>
            <a:xfrm flipV="1">
              <a:off x="2482465" y="3443226"/>
              <a:ext cx="102093" cy="36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76" name="矩形 212">
              <a:extLst>
                <a:ext uri="{FF2B5EF4-FFF2-40B4-BE49-F238E27FC236}">
                  <a16:creationId xmlns:a16="http://schemas.microsoft.com/office/drawing/2014/main" id="{DE1D3ED0-FD77-034A-B826-224BCB0DA3B7}"/>
                </a:ext>
              </a:extLst>
            </p:cNvPr>
            <p:cNvSpPr/>
            <p:nvPr/>
          </p:nvSpPr>
          <p:spPr>
            <a:xfrm flipV="1">
              <a:off x="2482465" y="3498762"/>
              <a:ext cx="102093" cy="36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77" name="矩形 213">
              <a:extLst>
                <a:ext uri="{FF2B5EF4-FFF2-40B4-BE49-F238E27FC236}">
                  <a16:creationId xmlns:a16="http://schemas.microsoft.com/office/drawing/2014/main" id="{E02E7258-E451-B844-B7A9-0B1CBF20CF94}"/>
                </a:ext>
              </a:extLst>
            </p:cNvPr>
            <p:cNvSpPr/>
            <p:nvPr/>
          </p:nvSpPr>
          <p:spPr>
            <a:xfrm flipV="1">
              <a:off x="2482465" y="3554298"/>
              <a:ext cx="102093" cy="36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78" name="矩形 214">
              <a:extLst>
                <a:ext uri="{FF2B5EF4-FFF2-40B4-BE49-F238E27FC236}">
                  <a16:creationId xmlns:a16="http://schemas.microsoft.com/office/drawing/2014/main" id="{6C2D219D-05FA-0F43-A6F4-DFBCD57C3270}"/>
                </a:ext>
              </a:extLst>
            </p:cNvPr>
            <p:cNvSpPr/>
            <p:nvPr/>
          </p:nvSpPr>
          <p:spPr>
            <a:xfrm flipV="1">
              <a:off x="2482465" y="3609833"/>
              <a:ext cx="102093" cy="36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79" name="矩形 215">
              <a:extLst>
                <a:ext uri="{FF2B5EF4-FFF2-40B4-BE49-F238E27FC236}">
                  <a16:creationId xmlns:a16="http://schemas.microsoft.com/office/drawing/2014/main" id="{7E38B194-8916-9448-9B6B-D77B512E2789}"/>
                </a:ext>
              </a:extLst>
            </p:cNvPr>
            <p:cNvSpPr/>
            <p:nvPr/>
          </p:nvSpPr>
          <p:spPr>
            <a:xfrm flipV="1">
              <a:off x="2598963" y="3443226"/>
              <a:ext cx="102093" cy="36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80" name="矩形 216">
              <a:extLst>
                <a:ext uri="{FF2B5EF4-FFF2-40B4-BE49-F238E27FC236}">
                  <a16:creationId xmlns:a16="http://schemas.microsoft.com/office/drawing/2014/main" id="{5177E0A3-F010-9C47-B318-3FBDA7DA5DCE}"/>
                </a:ext>
              </a:extLst>
            </p:cNvPr>
            <p:cNvSpPr/>
            <p:nvPr/>
          </p:nvSpPr>
          <p:spPr>
            <a:xfrm flipV="1">
              <a:off x="2598963" y="3498762"/>
              <a:ext cx="102093" cy="36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81" name="矩形 217">
              <a:extLst>
                <a:ext uri="{FF2B5EF4-FFF2-40B4-BE49-F238E27FC236}">
                  <a16:creationId xmlns:a16="http://schemas.microsoft.com/office/drawing/2014/main" id="{EE14FC76-BD38-0F4F-8892-A872B2AFDD23}"/>
                </a:ext>
              </a:extLst>
            </p:cNvPr>
            <p:cNvSpPr/>
            <p:nvPr/>
          </p:nvSpPr>
          <p:spPr>
            <a:xfrm flipV="1">
              <a:off x="2598963" y="3554298"/>
              <a:ext cx="102093" cy="36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82" name="矩形 218">
              <a:extLst>
                <a:ext uri="{FF2B5EF4-FFF2-40B4-BE49-F238E27FC236}">
                  <a16:creationId xmlns:a16="http://schemas.microsoft.com/office/drawing/2014/main" id="{668D826F-7FFB-2547-A0E7-701AF0EDBA59}"/>
                </a:ext>
              </a:extLst>
            </p:cNvPr>
            <p:cNvSpPr/>
            <p:nvPr/>
          </p:nvSpPr>
          <p:spPr>
            <a:xfrm flipV="1">
              <a:off x="2598963" y="3609833"/>
              <a:ext cx="102093" cy="36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83" name="矩形 219">
              <a:extLst>
                <a:ext uri="{FF2B5EF4-FFF2-40B4-BE49-F238E27FC236}">
                  <a16:creationId xmlns:a16="http://schemas.microsoft.com/office/drawing/2014/main" id="{319561B7-BEC6-CB43-9026-EB9BED8D1612}"/>
                </a:ext>
              </a:extLst>
            </p:cNvPr>
            <p:cNvSpPr/>
            <p:nvPr/>
          </p:nvSpPr>
          <p:spPr>
            <a:xfrm flipV="1">
              <a:off x="2482465" y="3736153"/>
              <a:ext cx="102093" cy="36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84" name="矩形 220">
              <a:extLst>
                <a:ext uri="{FF2B5EF4-FFF2-40B4-BE49-F238E27FC236}">
                  <a16:creationId xmlns:a16="http://schemas.microsoft.com/office/drawing/2014/main" id="{BDE3EE1A-DAFB-DA4F-9168-9F7CE92C96B5}"/>
                </a:ext>
              </a:extLst>
            </p:cNvPr>
            <p:cNvSpPr/>
            <p:nvPr/>
          </p:nvSpPr>
          <p:spPr>
            <a:xfrm flipV="1">
              <a:off x="2482465" y="3791689"/>
              <a:ext cx="102093" cy="36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85" name="矩形 221">
              <a:extLst>
                <a:ext uri="{FF2B5EF4-FFF2-40B4-BE49-F238E27FC236}">
                  <a16:creationId xmlns:a16="http://schemas.microsoft.com/office/drawing/2014/main" id="{300A66EC-596C-2F41-974B-22625109E8A4}"/>
                </a:ext>
              </a:extLst>
            </p:cNvPr>
            <p:cNvSpPr/>
            <p:nvPr/>
          </p:nvSpPr>
          <p:spPr>
            <a:xfrm flipV="1">
              <a:off x="2482465" y="3847225"/>
              <a:ext cx="102093" cy="36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86" name="矩形 222">
              <a:extLst>
                <a:ext uri="{FF2B5EF4-FFF2-40B4-BE49-F238E27FC236}">
                  <a16:creationId xmlns:a16="http://schemas.microsoft.com/office/drawing/2014/main" id="{52ED96E5-F4D3-E147-8936-33570D53FFBE}"/>
                </a:ext>
              </a:extLst>
            </p:cNvPr>
            <p:cNvSpPr/>
            <p:nvPr/>
          </p:nvSpPr>
          <p:spPr>
            <a:xfrm flipV="1">
              <a:off x="2482465" y="3902760"/>
              <a:ext cx="102093" cy="36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87" name="矩形 223">
              <a:extLst>
                <a:ext uri="{FF2B5EF4-FFF2-40B4-BE49-F238E27FC236}">
                  <a16:creationId xmlns:a16="http://schemas.microsoft.com/office/drawing/2014/main" id="{FBBE44C6-99C1-CE46-93C1-7F17C1BA98A5}"/>
                </a:ext>
              </a:extLst>
            </p:cNvPr>
            <p:cNvSpPr/>
            <p:nvPr/>
          </p:nvSpPr>
          <p:spPr>
            <a:xfrm flipV="1">
              <a:off x="2598963" y="3736153"/>
              <a:ext cx="102093" cy="36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88" name="矩形 224">
              <a:extLst>
                <a:ext uri="{FF2B5EF4-FFF2-40B4-BE49-F238E27FC236}">
                  <a16:creationId xmlns:a16="http://schemas.microsoft.com/office/drawing/2014/main" id="{CCB0BBF7-3909-BE43-9C15-DB4700C7B574}"/>
                </a:ext>
              </a:extLst>
            </p:cNvPr>
            <p:cNvSpPr/>
            <p:nvPr/>
          </p:nvSpPr>
          <p:spPr>
            <a:xfrm flipV="1">
              <a:off x="2598963" y="3791689"/>
              <a:ext cx="102093" cy="36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89" name="矩形 225">
              <a:extLst>
                <a:ext uri="{FF2B5EF4-FFF2-40B4-BE49-F238E27FC236}">
                  <a16:creationId xmlns:a16="http://schemas.microsoft.com/office/drawing/2014/main" id="{A879E360-6E8F-B244-A5F4-16D2ADBD5EBC}"/>
                </a:ext>
              </a:extLst>
            </p:cNvPr>
            <p:cNvSpPr/>
            <p:nvPr/>
          </p:nvSpPr>
          <p:spPr>
            <a:xfrm flipV="1">
              <a:off x="2598963" y="3847225"/>
              <a:ext cx="102093" cy="36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90" name="矩形 226">
              <a:extLst>
                <a:ext uri="{FF2B5EF4-FFF2-40B4-BE49-F238E27FC236}">
                  <a16:creationId xmlns:a16="http://schemas.microsoft.com/office/drawing/2014/main" id="{36ED64B6-2DC2-8E48-BF16-83D132F4E6F1}"/>
                </a:ext>
              </a:extLst>
            </p:cNvPr>
            <p:cNvSpPr/>
            <p:nvPr/>
          </p:nvSpPr>
          <p:spPr>
            <a:xfrm flipV="1">
              <a:off x="2598963" y="3902760"/>
              <a:ext cx="102093" cy="36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91" name="矩形 227">
              <a:extLst>
                <a:ext uri="{FF2B5EF4-FFF2-40B4-BE49-F238E27FC236}">
                  <a16:creationId xmlns:a16="http://schemas.microsoft.com/office/drawing/2014/main" id="{CFE17878-B21B-DE4D-993F-F48223053AE8}"/>
                </a:ext>
              </a:extLst>
            </p:cNvPr>
            <p:cNvSpPr/>
            <p:nvPr/>
          </p:nvSpPr>
          <p:spPr>
            <a:xfrm flipV="1">
              <a:off x="2482465" y="4044092"/>
              <a:ext cx="102093" cy="36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92" name="矩形 228">
              <a:extLst>
                <a:ext uri="{FF2B5EF4-FFF2-40B4-BE49-F238E27FC236}">
                  <a16:creationId xmlns:a16="http://schemas.microsoft.com/office/drawing/2014/main" id="{83EA18A2-D3CB-C446-AC4E-01091F4BAE59}"/>
                </a:ext>
              </a:extLst>
            </p:cNvPr>
            <p:cNvSpPr/>
            <p:nvPr/>
          </p:nvSpPr>
          <p:spPr>
            <a:xfrm flipV="1">
              <a:off x="2482465" y="4099628"/>
              <a:ext cx="102093" cy="36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93" name="矩形 229">
              <a:extLst>
                <a:ext uri="{FF2B5EF4-FFF2-40B4-BE49-F238E27FC236}">
                  <a16:creationId xmlns:a16="http://schemas.microsoft.com/office/drawing/2014/main" id="{5F888AF3-7814-9F40-8AD1-2931129084DC}"/>
                </a:ext>
              </a:extLst>
            </p:cNvPr>
            <p:cNvSpPr/>
            <p:nvPr/>
          </p:nvSpPr>
          <p:spPr>
            <a:xfrm flipV="1">
              <a:off x="2482465" y="4155164"/>
              <a:ext cx="102093" cy="36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94" name="矩形 230">
              <a:extLst>
                <a:ext uri="{FF2B5EF4-FFF2-40B4-BE49-F238E27FC236}">
                  <a16:creationId xmlns:a16="http://schemas.microsoft.com/office/drawing/2014/main" id="{2A6B7D28-B018-8244-837B-EFFF06A48228}"/>
                </a:ext>
              </a:extLst>
            </p:cNvPr>
            <p:cNvSpPr/>
            <p:nvPr/>
          </p:nvSpPr>
          <p:spPr>
            <a:xfrm flipV="1">
              <a:off x="2482465" y="4210699"/>
              <a:ext cx="102093" cy="36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95" name="矩形 231">
              <a:extLst>
                <a:ext uri="{FF2B5EF4-FFF2-40B4-BE49-F238E27FC236}">
                  <a16:creationId xmlns:a16="http://schemas.microsoft.com/office/drawing/2014/main" id="{35A4A65E-CF94-974D-90EA-5933CEDEB243}"/>
                </a:ext>
              </a:extLst>
            </p:cNvPr>
            <p:cNvSpPr/>
            <p:nvPr/>
          </p:nvSpPr>
          <p:spPr>
            <a:xfrm flipV="1">
              <a:off x="2598963" y="4044092"/>
              <a:ext cx="102093" cy="36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96" name="矩形 232">
              <a:extLst>
                <a:ext uri="{FF2B5EF4-FFF2-40B4-BE49-F238E27FC236}">
                  <a16:creationId xmlns:a16="http://schemas.microsoft.com/office/drawing/2014/main" id="{5F22DA0D-147A-3048-9E1E-50DF5621F26C}"/>
                </a:ext>
              </a:extLst>
            </p:cNvPr>
            <p:cNvSpPr/>
            <p:nvPr/>
          </p:nvSpPr>
          <p:spPr>
            <a:xfrm flipV="1">
              <a:off x="2598963" y="4099628"/>
              <a:ext cx="102093" cy="36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97" name="矩形 233">
              <a:extLst>
                <a:ext uri="{FF2B5EF4-FFF2-40B4-BE49-F238E27FC236}">
                  <a16:creationId xmlns:a16="http://schemas.microsoft.com/office/drawing/2014/main" id="{DADFB621-D3C4-1A4F-ABB8-8A822EC343E3}"/>
                </a:ext>
              </a:extLst>
            </p:cNvPr>
            <p:cNvSpPr/>
            <p:nvPr/>
          </p:nvSpPr>
          <p:spPr>
            <a:xfrm flipV="1">
              <a:off x="2598963" y="4155164"/>
              <a:ext cx="102093" cy="36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98" name="矩形 234">
              <a:extLst>
                <a:ext uri="{FF2B5EF4-FFF2-40B4-BE49-F238E27FC236}">
                  <a16:creationId xmlns:a16="http://schemas.microsoft.com/office/drawing/2014/main" id="{C64CA9D9-8A74-B949-B86F-7CC40E2F4920}"/>
                </a:ext>
              </a:extLst>
            </p:cNvPr>
            <p:cNvSpPr/>
            <p:nvPr/>
          </p:nvSpPr>
          <p:spPr>
            <a:xfrm flipV="1">
              <a:off x="2598963" y="4210699"/>
              <a:ext cx="102093" cy="36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99" name="矩形 235">
              <a:extLst>
                <a:ext uri="{FF2B5EF4-FFF2-40B4-BE49-F238E27FC236}">
                  <a16:creationId xmlns:a16="http://schemas.microsoft.com/office/drawing/2014/main" id="{5AE70B19-53A3-A540-A750-6227F930E552}"/>
                </a:ext>
              </a:extLst>
            </p:cNvPr>
            <p:cNvSpPr/>
            <p:nvPr/>
          </p:nvSpPr>
          <p:spPr>
            <a:xfrm flipV="1">
              <a:off x="2482465" y="4341853"/>
              <a:ext cx="102093" cy="36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00" name="矩形 236">
              <a:extLst>
                <a:ext uri="{FF2B5EF4-FFF2-40B4-BE49-F238E27FC236}">
                  <a16:creationId xmlns:a16="http://schemas.microsoft.com/office/drawing/2014/main" id="{A1A87E87-18DB-C34B-96D6-69DACE6DC6E0}"/>
                </a:ext>
              </a:extLst>
            </p:cNvPr>
            <p:cNvSpPr/>
            <p:nvPr/>
          </p:nvSpPr>
          <p:spPr>
            <a:xfrm flipV="1">
              <a:off x="2482465" y="4397389"/>
              <a:ext cx="102093" cy="36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01" name="矩形 237">
              <a:extLst>
                <a:ext uri="{FF2B5EF4-FFF2-40B4-BE49-F238E27FC236}">
                  <a16:creationId xmlns:a16="http://schemas.microsoft.com/office/drawing/2014/main" id="{6B1D037E-92CD-C74D-9B79-212F01BDFB36}"/>
                </a:ext>
              </a:extLst>
            </p:cNvPr>
            <p:cNvSpPr/>
            <p:nvPr/>
          </p:nvSpPr>
          <p:spPr>
            <a:xfrm flipV="1">
              <a:off x="2482465" y="4452925"/>
              <a:ext cx="102093" cy="36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02" name="矩形 238">
              <a:extLst>
                <a:ext uri="{FF2B5EF4-FFF2-40B4-BE49-F238E27FC236}">
                  <a16:creationId xmlns:a16="http://schemas.microsoft.com/office/drawing/2014/main" id="{903237E7-8E9E-AD48-B05E-9C2C1BD3C8D4}"/>
                </a:ext>
              </a:extLst>
            </p:cNvPr>
            <p:cNvSpPr/>
            <p:nvPr/>
          </p:nvSpPr>
          <p:spPr>
            <a:xfrm flipV="1">
              <a:off x="2482465" y="4508460"/>
              <a:ext cx="102093" cy="36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03" name="矩形 239">
              <a:extLst>
                <a:ext uri="{FF2B5EF4-FFF2-40B4-BE49-F238E27FC236}">
                  <a16:creationId xmlns:a16="http://schemas.microsoft.com/office/drawing/2014/main" id="{880BD133-BD93-8649-8485-BF8B588982BF}"/>
                </a:ext>
              </a:extLst>
            </p:cNvPr>
            <p:cNvSpPr/>
            <p:nvPr/>
          </p:nvSpPr>
          <p:spPr>
            <a:xfrm flipV="1">
              <a:off x="2598963" y="4341853"/>
              <a:ext cx="102093" cy="36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04" name="矩形 240">
              <a:extLst>
                <a:ext uri="{FF2B5EF4-FFF2-40B4-BE49-F238E27FC236}">
                  <a16:creationId xmlns:a16="http://schemas.microsoft.com/office/drawing/2014/main" id="{2DD2BE60-9D9C-B54D-9DB6-30A0C47E0DD5}"/>
                </a:ext>
              </a:extLst>
            </p:cNvPr>
            <p:cNvSpPr/>
            <p:nvPr/>
          </p:nvSpPr>
          <p:spPr>
            <a:xfrm flipV="1">
              <a:off x="2598963" y="4397389"/>
              <a:ext cx="102093" cy="36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05" name="矩形 241">
              <a:extLst>
                <a:ext uri="{FF2B5EF4-FFF2-40B4-BE49-F238E27FC236}">
                  <a16:creationId xmlns:a16="http://schemas.microsoft.com/office/drawing/2014/main" id="{9C843121-6A13-B84C-9130-8E9976BB75D0}"/>
                </a:ext>
              </a:extLst>
            </p:cNvPr>
            <p:cNvSpPr/>
            <p:nvPr/>
          </p:nvSpPr>
          <p:spPr>
            <a:xfrm flipV="1">
              <a:off x="2598963" y="4452925"/>
              <a:ext cx="102093" cy="36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06" name="矩形 242">
              <a:extLst>
                <a:ext uri="{FF2B5EF4-FFF2-40B4-BE49-F238E27FC236}">
                  <a16:creationId xmlns:a16="http://schemas.microsoft.com/office/drawing/2014/main" id="{32C24E44-827E-B24B-9750-6BBB773B674F}"/>
                </a:ext>
              </a:extLst>
            </p:cNvPr>
            <p:cNvSpPr/>
            <p:nvPr/>
          </p:nvSpPr>
          <p:spPr>
            <a:xfrm flipV="1">
              <a:off x="2598963" y="4508460"/>
              <a:ext cx="102093" cy="36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207" name="矩形 249">
            <a:extLst>
              <a:ext uri="{FF2B5EF4-FFF2-40B4-BE49-F238E27FC236}">
                <a16:creationId xmlns:a16="http://schemas.microsoft.com/office/drawing/2014/main" id="{D253A327-D853-0241-BD91-4E5DA27D7EB7}"/>
              </a:ext>
            </a:extLst>
          </p:cNvPr>
          <p:cNvSpPr/>
          <p:nvPr/>
        </p:nvSpPr>
        <p:spPr>
          <a:xfrm>
            <a:off x="2957652" y="2777830"/>
            <a:ext cx="202533" cy="202533"/>
          </a:xfrm>
          <a:prstGeom prst="rect">
            <a:avLst/>
          </a:prstGeom>
          <a:solidFill>
            <a:srgbClr val="215968"/>
          </a:solidFill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8" name="矩形 298">
            <a:extLst>
              <a:ext uri="{FF2B5EF4-FFF2-40B4-BE49-F238E27FC236}">
                <a16:creationId xmlns:a16="http://schemas.microsoft.com/office/drawing/2014/main" id="{947C897A-E3BB-EA47-8C59-49924F4E811C}"/>
              </a:ext>
            </a:extLst>
          </p:cNvPr>
          <p:cNvSpPr/>
          <p:nvPr/>
        </p:nvSpPr>
        <p:spPr>
          <a:xfrm>
            <a:off x="2957652" y="2563629"/>
            <a:ext cx="202533" cy="202533"/>
          </a:xfrm>
          <a:prstGeom prst="rect">
            <a:avLst/>
          </a:prstGeom>
          <a:solidFill>
            <a:schemeClr val="bg1">
              <a:lumMod val="75000"/>
            </a:schemeClr>
          </a:solidFill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9" name="文字方塊 299">
            <a:extLst>
              <a:ext uri="{FF2B5EF4-FFF2-40B4-BE49-F238E27FC236}">
                <a16:creationId xmlns:a16="http://schemas.microsoft.com/office/drawing/2014/main" id="{0CDDC0BB-3599-7047-8DEA-014566936C11}"/>
              </a:ext>
            </a:extLst>
          </p:cNvPr>
          <p:cNvSpPr txBox="1"/>
          <p:nvPr/>
        </p:nvSpPr>
        <p:spPr>
          <a:xfrm>
            <a:off x="3107025" y="2550839"/>
            <a:ext cx="548354" cy="2308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TW" altLang="en-US" sz="900" b="1" dirty="0">
                <a:solidFill>
                  <a:schemeClr val="bg1"/>
                </a:solidFill>
                <a:latin typeface="Arial" panose="020B0604020202020204" pitchFamily="34" charset="0"/>
                <a:ea typeface="Microsoft YaHei"/>
                <a:cs typeface="Arial" panose="020B0604020202020204" pitchFamily="34" charset="0"/>
              </a:rPr>
              <a:t>blo</a:t>
            </a:r>
            <a:r>
              <a:rPr lang="en-US" altLang="en-US" sz="900" b="1" dirty="0" err="1">
                <a:solidFill>
                  <a:schemeClr val="bg1"/>
                </a:solidFill>
                <a:latin typeface="Arial" panose="020B0604020202020204" pitchFamily="34" charset="0"/>
                <a:ea typeface="Microsoft YaHei"/>
                <a:cs typeface="Arial" panose="020B0604020202020204" pitchFamily="34" charset="0"/>
              </a:rPr>
              <a:t>ck</a:t>
            </a:r>
            <a:endParaRPr lang="zh-TW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0" name="文字方塊 300">
            <a:extLst>
              <a:ext uri="{FF2B5EF4-FFF2-40B4-BE49-F238E27FC236}">
                <a16:creationId xmlns:a16="http://schemas.microsoft.com/office/drawing/2014/main" id="{41F0AA0C-0285-324A-8807-360DA70153C6}"/>
              </a:ext>
            </a:extLst>
          </p:cNvPr>
          <p:cNvSpPr txBox="1"/>
          <p:nvPr/>
        </p:nvSpPr>
        <p:spPr>
          <a:xfrm>
            <a:off x="3107025" y="2765336"/>
            <a:ext cx="548354" cy="24622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TW" altLang="en-US" sz="1000" b="1" dirty="0">
                <a:solidFill>
                  <a:schemeClr val="bg1"/>
                </a:solidFill>
                <a:latin typeface="Arial" panose="020B0604020202020204" pitchFamily="34" charset="0"/>
                <a:ea typeface="Microsoft YaHei"/>
                <a:cs typeface="Arial" panose="020B0604020202020204" pitchFamily="34" charset="0"/>
              </a:rPr>
              <a:t>page</a:t>
            </a:r>
          </a:p>
        </p:txBody>
      </p:sp>
      <p:pic>
        <p:nvPicPr>
          <p:cNvPr id="211" name="圖片 32" descr="一張含有 電子用品, 綠色 的圖片&#10;&#10;描述是以非常高的可信度產生">
            <a:extLst>
              <a:ext uri="{FF2B5EF4-FFF2-40B4-BE49-F238E27FC236}">
                <a16:creationId xmlns:a16="http://schemas.microsoft.com/office/drawing/2014/main" id="{108DD93D-55A7-AE4F-B569-9975C6E275B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-271463" y="3023066"/>
            <a:ext cx="2623594" cy="9060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33000" endPos="12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6084571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362D2E-68AC-094A-BDF4-2D7593E997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49184" y="929140"/>
            <a:ext cx="8286808" cy="1263737"/>
          </a:xfrm>
        </p:spPr>
        <p:txBody>
          <a:bodyPr>
            <a:normAutofit/>
          </a:bodyPr>
          <a:lstStyle/>
          <a:p>
            <a:pPr marL="177800" indent="-174625">
              <a:buFont typeface="Arial"/>
              <a:buChar char="•"/>
            </a:pPr>
            <a:r>
              <a:rPr lang="zh-TW" sz="17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Having more over-provisioning is proven to be beneficial.</a:t>
            </a:r>
          </a:p>
          <a:p>
            <a:pPr marL="177800" indent="-174625">
              <a:buFont typeface="Arial"/>
              <a:buChar char="•"/>
            </a:pPr>
            <a:r>
              <a:rPr lang="zh-TW" sz="17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Besides SSD </a:t>
            </a:r>
            <a:r>
              <a:rPr lang="en-US" altLang="zh-TW" sz="17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built-in </a:t>
            </a:r>
            <a:r>
              <a:rPr lang="zh-TW" sz="17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Over-provisioning, QTS introduces the </a:t>
            </a:r>
            <a:r>
              <a:rPr lang="en-US" altLang="zh-TW" sz="17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extra</a:t>
            </a:r>
            <a:r>
              <a:rPr lang="zh-TW" sz="17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zh-TW" sz="175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175" indent="0"/>
            <a:r>
              <a:rPr lang="en-US" altLang="zh-TW" sz="17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zh-TW" sz="17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Over-provisioning </a:t>
            </a:r>
            <a:r>
              <a:rPr lang="en-US" altLang="zh-TW" sz="17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setting </a:t>
            </a:r>
            <a:r>
              <a:rPr lang="zh-TW" sz="17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that can be adjusted based on usage.</a:t>
            </a:r>
          </a:p>
          <a:p>
            <a:pPr>
              <a:lnSpc>
                <a:spcPct val="114999"/>
              </a:lnSpc>
            </a:pPr>
            <a:endParaRPr lang="zh-TW" altLang="en-US" sz="1800" dirty="0">
              <a:solidFill>
                <a:srgbClr val="002060"/>
              </a:solidFill>
            </a:endParaRPr>
          </a:p>
        </p:txBody>
      </p:sp>
      <p:sp>
        <p:nvSpPr>
          <p:cNvPr id="21" name="標題 20">
            <a:extLst>
              <a:ext uri="{FF2B5EF4-FFF2-40B4-BE49-F238E27FC236}">
                <a16:creationId xmlns:a16="http://schemas.microsoft.com/office/drawing/2014/main" id="{B55DB986-C860-44F8-9D7B-27CCAB0EBB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3566"/>
            <a:ext cx="8456634" cy="857250"/>
          </a:xfrm>
        </p:spPr>
        <p:txBody>
          <a:bodyPr>
            <a:normAutofit fontScale="90000"/>
          </a:bodyPr>
          <a:lstStyle/>
          <a:p>
            <a:r>
              <a:rPr lang="en-US" altLang="zh-TW" dirty="0">
                <a:latin typeface="Arial" panose="020B0604020202020204" pitchFamily="34" charset="0"/>
                <a:cs typeface="Arial" panose="020B0604020202020204" pitchFamily="34" charset="0"/>
              </a:rPr>
              <a:t>Software Defined Extra Over-Provisioning</a:t>
            </a:r>
            <a:endParaRPr lang="zh-TW" altLang="zh-TW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矩形 3">
            <a:extLst>
              <a:ext uri="{FF2B5EF4-FFF2-40B4-BE49-F238E27FC236}">
                <a16:creationId xmlns:a16="http://schemas.microsoft.com/office/drawing/2014/main" id="{7FF45F3F-C8BA-754A-8B34-DC61235E78BC}"/>
              </a:ext>
            </a:extLst>
          </p:cNvPr>
          <p:cNvSpPr/>
          <p:nvPr/>
        </p:nvSpPr>
        <p:spPr>
          <a:xfrm>
            <a:off x="970891" y="4057131"/>
            <a:ext cx="2258343" cy="51507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SSD </a:t>
            </a:r>
            <a:r>
              <a:rPr lang="en-US" altLang="zh-TW" b="1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internal</a:t>
            </a:r>
            <a:r>
              <a:rPr lang="zh-TW" altLang="en-US" b="1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OP 7.37%</a:t>
            </a:r>
            <a:endParaRPr lang="en-US" altLang="zh-TW" b="1" dirty="0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6" name="矩形 6">
            <a:extLst>
              <a:ext uri="{FF2B5EF4-FFF2-40B4-BE49-F238E27FC236}">
                <a16:creationId xmlns:a16="http://schemas.microsoft.com/office/drawing/2014/main" id="{DE0288EE-BB2E-5F45-82C4-88D212E8C44C}"/>
              </a:ext>
            </a:extLst>
          </p:cNvPr>
          <p:cNvSpPr/>
          <p:nvPr/>
        </p:nvSpPr>
        <p:spPr>
          <a:xfrm>
            <a:off x="970891" y="3582644"/>
            <a:ext cx="2258344" cy="46725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Additional </a:t>
            </a:r>
            <a:r>
              <a:rPr lang="zh-TW" altLang="en-US" b="1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OP 0%~28+%</a:t>
            </a:r>
            <a:endParaRPr lang="en-US" altLang="zh-TW" b="1" dirty="0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7" name="矩形 7">
            <a:extLst>
              <a:ext uri="{FF2B5EF4-FFF2-40B4-BE49-F238E27FC236}">
                <a16:creationId xmlns:a16="http://schemas.microsoft.com/office/drawing/2014/main" id="{7CD288FB-A877-9146-A90F-9B9501245393}"/>
              </a:ext>
            </a:extLst>
          </p:cNvPr>
          <p:cNvSpPr/>
          <p:nvPr/>
        </p:nvSpPr>
        <p:spPr>
          <a:xfrm>
            <a:off x="963652" y="3076643"/>
            <a:ext cx="7358438" cy="378117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Q</a:t>
            </a:r>
            <a:r>
              <a:rPr lang="zh-TW" altLang="zh-TW" b="1" dirty="0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NAP</a:t>
            </a:r>
            <a:r>
              <a:rPr lang="en-US" altLang="zh-TW" b="1" dirty="0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 Software-defined, RAID Level, SSD Additional Over-Provisioning</a:t>
            </a:r>
            <a:endParaRPr lang="en-US" altLang="zh-TW" b="1" dirty="0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8" name="矩形 8">
            <a:extLst>
              <a:ext uri="{FF2B5EF4-FFF2-40B4-BE49-F238E27FC236}">
                <a16:creationId xmlns:a16="http://schemas.microsoft.com/office/drawing/2014/main" id="{A978E0A6-8B83-9545-9716-8AE09C0B1324}"/>
              </a:ext>
            </a:extLst>
          </p:cNvPr>
          <p:cNvSpPr/>
          <p:nvPr/>
        </p:nvSpPr>
        <p:spPr>
          <a:xfrm>
            <a:off x="963652" y="2493225"/>
            <a:ext cx="7358438" cy="46276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>
                <a:solidFill>
                  <a:srgbClr val="000000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SSD Free Space (Can also be deemed as OP with Trim)</a:t>
            </a:r>
            <a:endParaRPr lang="zh-TW" altLang="en-US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矩形 9">
            <a:extLst>
              <a:ext uri="{FF2B5EF4-FFF2-40B4-BE49-F238E27FC236}">
                <a16:creationId xmlns:a16="http://schemas.microsoft.com/office/drawing/2014/main" id="{07C3B2B8-F285-8E4B-9B1E-E9975B136BDD}"/>
              </a:ext>
            </a:extLst>
          </p:cNvPr>
          <p:cNvSpPr/>
          <p:nvPr/>
        </p:nvSpPr>
        <p:spPr>
          <a:xfrm>
            <a:off x="949184" y="2077243"/>
            <a:ext cx="7387377" cy="415981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Data</a:t>
            </a:r>
            <a:endParaRPr lang="zh-TW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箭號: 上-下雙向 4">
            <a:extLst>
              <a:ext uri="{FF2B5EF4-FFF2-40B4-BE49-F238E27FC236}">
                <a16:creationId xmlns:a16="http://schemas.microsoft.com/office/drawing/2014/main" id="{38F673C8-1F1E-BE4B-B0DF-9F954521BAF8}"/>
              </a:ext>
            </a:extLst>
          </p:cNvPr>
          <p:cNvSpPr/>
          <p:nvPr/>
        </p:nvSpPr>
        <p:spPr>
          <a:xfrm>
            <a:off x="8410085" y="1921081"/>
            <a:ext cx="503749" cy="1180493"/>
          </a:xfrm>
          <a:prstGeom prst="upDownArrow">
            <a:avLst/>
          </a:prstGeom>
          <a:solidFill>
            <a:schemeClr val="tx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lang="en-US" altLang="zh-TW" sz="900" b="1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Usable Space</a:t>
            </a:r>
            <a:r>
              <a:rPr lang="zh-TW" altLang="en-US" sz="900" b="1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 </a:t>
            </a:r>
            <a:endParaRPr lang="zh-TW" altLang="en-US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箭號: 上-下雙向 10">
            <a:extLst>
              <a:ext uri="{FF2B5EF4-FFF2-40B4-BE49-F238E27FC236}">
                <a16:creationId xmlns:a16="http://schemas.microsoft.com/office/drawing/2014/main" id="{968DC91F-85FF-B54D-938B-632512905DD0}"/>
              </a:ext>
            </a:extLst>
          </p:cNvPr>
          <p:cNvSpPr/>
          <p:nvPr/>
        </p:nvSpPr>
        <p:spPr>
          <a:xfrm>
            <a:off x="223256" y="2192877"/>
            <a:ext cx="565800" cy="2318650"/>
          </a:xfrm>
          <a:prstGeom prst="upDownArrow">
            <a:avLst/>
          </a:prstGeom>
          <a:solidFill>
            <a:schemeClr val="tx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lang="en-US" altLang="zh-TW" sz="1200" b="1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Over-provisioning Space</a:t>
            </a:r>
            <a:endParaRPr lang="zh-TW" alt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矩形 14">
            <a:extLst>
              <a:ext uri="{FF2B5EF4-FFF2-40B4-BE49-F238E27FC236}">
                <a16:creationId xmlns:a16="http://schemas.microsoft.com/office/drawing/2014/main" id="{B8F5BC7E-DE04-6548-8C0F-6CDCF06ADE6F}"/>
              </a:ext>
            </a:extLst>
          </p:cNvPr>
          <p:cNvSpPr/>
          <p:nvPr/>
        </p:nvSpPr>
        <p:spPr>
          <a:xfrm>
            <a:off x="3510086" y="4049898"/>
            <a:ext cx="2258343" cy="51507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SSD </a:t>
            </a:r>
            <a:r>
              <a:rPr lang="en-US" altLang="zh-TW" b="1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internal</a:t>
            </a:r>
            <a:r>
              <a:rPr lang="zh-TW" altLang="en-US" b="1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OP 7.37%</a:t>
            </a:r>
            <a:endParaRPr lang="en-US" altLang="zh-TW" b="1" dirty="0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13" name="矩形 15">
            <a:extLst>
              <a:ext uri="{FF2B5EF4-FFF2-40B4-BE49-F238E27FC236}">
                <a16:creationId xmlns:a16="http://schemas.microsoft.com/office/drawing/2014/main" id="{569D0514-3E8C-9B4E-BBAE-0B40C9E854BF}"/>
              </a:ext>
            </a:extLst>
          </p:cNvPr>
          <p:cNvSpPr/>
          <p:nvPr/>
        </p:nvSpPr>
        <p:spPr>
          <a:xfrm>
            <a:off x="3510086" y="3575409"/>
            <a:ext cx="2258344" cy="46725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Additional </a:t>
            </a:r>
            <a:r>
              <a:rPr lang="zh-TW" altLang="en-US" b="1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OP 0%~28+%</a:t>
            </a:r>
            <a:endParaRPr lang="en-US" altLang="zh-TW" b="1" dirty="0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14" name="矩形 16">
            <a:extLst>
              <a:ext uri="{FF2B5EF4-FFF2-40B4-BE49-F238E27FC236}">
                <a16:creationId xmlns:a16="http://schemas.microsoft.com/office/drawing/2014/main" id="{E8114B5F-8CFB-5341-8773-4DDD2441B2CF}"/>
              </a:ext>
            </a:extLst>
          </p:cNvPr>
          <p:cNvSpPr/>
          <p:nvPr/>
        </p:nvSpPr>
        <p:spPr>
          <a:xfrm>
            <a:off x="6063750" y="4049898"/>
            <a:ext cx="2258343" cy="51507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SSD </a:t>
            </a:r>
            <a:r>
              <a:rPr lang="en-US" altLang="zh-TW" b="1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internal</a:t>
            </a:r>
            <a:r>
              <a:rPr lang="zh-TW" altLang="en-US" b="1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OP 7.37%</a:t>
            </a:r>
            <a:endParaRPr lang="en-US" altLang="zh-TW" b="1" dirty="0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15" name="矩形 17">
            <a:extLst>
              <a:ext uri="{FF2B5EF4-FFF2-40B4-BE49-F238E27FC236}">
                <a16:creationId xmlns:a16="http://schemas.microsoft.com/office/drawing/2014/main" id="{2DCD4F39-5C56-6144-9267-4D7490AAF90B}"/>
              </a:ext>
            </a:extLst>
          </p:cNvPr>
          <p:cNvSpPr/>
          <p:nvPr/>
        </p:nvSpPr>
        <p:spPr>
          <a:xfrm>
            <a:off x="6063750" y="3575408"/>
            <a:ext cx="2258344" cy="46725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Additional </a:t>
            </a:r>
            <a:r>
              <a:rPr lang="zh-TW" altLang="en-US" b="1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OP 0%~28+%</a:t>
            </a:r>
            <a:endParaRPr lang="en-US" altLang="zh-TW" b="1" dirty="0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16" name="矩形 1">
            <a:extLst>
              <a:ext uri="{FF2B5EF4-FFF2-40B4-BE49-F238E27FC236}">
                <a16:creationId xmlns:a16="http://schemas.microsoft.com/office/drawing/2014/main" id="{8117D270-BD27-8146-B4BF-91EDB6757EFF}"/>
              </a:ext>
            </a:extLst>
          </p:cNvPr>
          <p:cNvSpPr/>
          <p:nvPr/>
        </p:nvSpPr>
        <p:spPr>
          <a:xfrm>
            <a:off x="963509" y="3572313"/>
            <a:ext cx="2267191" cy="979348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矩形 18">
            <a:extLst>
              <a:ext uri="{FF2B5EF4-FFF2-40B4-BE49-F238E27FC236}">
                <a16:creationId xmlns:a16="http://schemas.microsoft.com/office/drawing/2014/main" id="{101041F9-F656-CD4C-8A1B-44AE49C92AAF}"/>
              </a:ext>
            </a:extLst>
          </p:cNvPr>
          <p:cNvSpPr/>
          <p:nvPr/>
        </p:nvSpPr>
        <p:spPr>
          <a:xfrm>
            <a:off x="3509939" y="3572313"/>
            <a:ext cx="2267191" cy="979348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矩形 19">
            <a:extLst>
              <a:ext uri="{FF2B5EF4-FFF2-40B4-BE49-F238E27FC236}">
                <a16:creationId xmlns:a16="http://schemas.microsoft.com/office/drawing/2014/main" id="{5423E69C-084D-D743-9D46-9991B008228A}"/>
              </a:ext>
            </a:extLst>
          </p:cNvPr>
          <p:cNvSpPr/>
          <p:nvPr/>
        </p:nvSpPr>
        <p:spPr>
          <a:xfrm>
            <a:off x="6056369" y="3565079"/>
            <a:ext cx="2267191" cy="979348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28252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2F089A-6568-F14B-A6C3-0FACE420B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212" y="16744"/>
            <a:ext cx="8815675" cy="857250"/>
          </a:xfrm>
        </p:spPr>
        <p:txBody>
          <a:bodyPr>
            <a:noAutofit/>
          </a:bodyPr>
          <a:lstStyle/>
          <a:p>
            <a:r>
              <a:rPr lang="zh-TW" sz="2650" dirty="0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The Advantage of Software-defined Over-provisioning</a:t>
            </a:r>
            <a:endParaRPr lang="zh-TW" altLang="en-US" sz="26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87BC04-8788-7D40-835B-833416919B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339" y="1001821"/>
            <a:ext cx="8483370" cy="131822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177800" indent="-177800">
              <a:buClr>
                <a:schemeClr val="bg1"/>
              </a:buClr>
            </a:pPr>
            <a:r>
              <a:rPr kumimoji="1" lang="en-US" altLang="zh-TW" sz="1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Performance and endurance of </a:t>
            </a:r>
            <a:r>
              <a:rPr kumimoji="1" lang="en-US" sz="1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SSD </a:t>
            </a:r>
            <a:r>
              <a:rPr lang="en-US" sz="1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be increased.</a:t>
            </a:r>
          </a:p>
          <a:p>
            <a:pPr marL="177800" indent="-177800">
              <a:buClr>
                <a:schemeClr val="bg1"/>
              </a:buClr>
            </a:pPr>
            <a:r>
              <a:rPr kumimoji="1" lang="en-US" altLang="zh-TW" sz="1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 consumer SSD reach enterprise SSD performance, and further enhance enterprise </a:t>
            </a:r>
            <a:r>
              <a:rPr kumimoji="1" lang="en-US" sz="1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SSD advantage, reduce TCO (Total Cost of Ownership)</a:t>
            </a:r>
            <a:endParaRPr lang="en-US" altLang="zh-TW" sz="17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9690" indent="0">
              <a:buClr>
                <a:schemeClr val="bg1"/>
              </a:buClr>
              <a:buNone/>
            </a:pPr>
            <a:r>
              <a:rPr kumimoji="1" lang="en-US" altLang="zh-TW" sz="14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(Although usable space is reduced, actual used space is unchanged</a:t>
            </a:r>
            <a:r>
              <a:rPr lang="en-US" altLang="zh-TW" sz="14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.)</a:t>
            </a:r>
            <a:endParaRPr lang="zh-TW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圓角矩形 13">
            <a:extLst>
              <a:ext uri="{FF2B5EF4-FFF2-40B4-BE49-F238E27FC236}">
                <a16:creationId xmlns:a16="http://schemas.microsoft.com/office/drawing/2014/main" id="{1F56DF8D-5D39-C549-B187-2467D534BF43}"/>
              </a:ext>
            </a:extLst>
          </p:cNvPr>
          <p:cNvSpPr/>
          <p:nvPr/>
        </p:nvSpPr>
        <p:spPr>
          <a:xfrm>
            <a:off x="521460" y="2255946"/>
            <a:ext cx="8146290" cy="2277630"/>
          </a:xfrm>
          <a:prstGeom prst="roundRect">
            <a:avLst>
              <a:gd name="adj" fmla="val 3914"/>
            </a:avLst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pic>
        <p:nvPicPr>
          <p:cNvPr id="6" name="圖片 4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7B5551D8-FA1F-4E42-901E-3D5912B00F6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05694" y="2321354"/>
            <a:ext cx="3467665" cy="2051249"/>
          </a:xfrm>
          <a:prstGeom prst="rect">
            <a:avLst/>
          </a:prstGeom>
        </p:spPr>
      </p:pic>
      <p:sp>
        <p:nvSpPr>
          <p:cNvPr id="7" name="矩形 5">
            <a:extLst>
              <a:ext uri="{FF2B5EF4-FFF2-40B4-BE49-F238E27FC236}">
                <a16:creationId xmlns:a16="http://schemas.microsoft.com/office/drawing/2014/main" id="{4539F3E7-5443-2F41-B7E0-F65E05EBDCBF}"/>
              </a:ext>
            </a:extLst>
          </p:cNvPr>
          <p:cNvSpPr/>
          <p:nvPr/>
        </p:nvSpPr>
        <p:spPr>
          <a:xfrm>
            <a:off x="6241448" y="2808942"/>
            <a:ext cx="2087948" cy="84856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9" name="圖片 29" descr="一張含有 文字, 地圖 的圖片&#10;&#10;描述是以非常高的可信度產生">
            <a:extLst>
              <a:ext uri="{FF2B5EF4-FFF2-40B4-BE49-F238E27FC236}">
                <a16:creationId xmlns:a16="http://schemas.microsoft.com/office/drawing/2014/main" id="{214A4798-DB12-BF4F-A647-423D9F2ACF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287" y="2395101"/>
            <a:ext cx="3654357" cy="2051249"/>
          </a:xfrm>
          <a:prstGeom prst="rect">
            <a:avLst/>
          </a:prstGeom>
        </p:spPr>
      </p:pic>
      <p:sp>
        <p:nvSpPr>
          <p:cNvPr id="10" name="矩形 36">
            <a:extLst>
              <a:ext uri="{FF2B5EF4-FFF2-40B4-BE49-F238E27FC236}">
                <a16:creationId xmlns:a16="http://schemas.microsoft.com/office/drawing/2014/main" id="{D34AC20A-1B1F-9341-A5C8-D5F8472DAA1A}"/>
              </a:ext>
            </a:extLst>
          </p:cNvPr>
          <p:cNvSpPr/>
          <p:nvPr/>
        </p:nvSpPr>
        <p:spPr>
          <a:xfrm>
            <a:off x="1730340" y="2807631"/>
            <a:ext cx="2361574" cy="34215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 39">
            <a:extLst>
              <a:ext uri="{FF2B5EF4-FFF2-40B4-BE49-F238E27FC236}">
                <a16:creationId xmlns:a16="http://schemas.microsoft.com/office/drawing/2014/main" id="{547C5739-50B1-2F44-B27A-27D94616440D}"/>
              </a:ext>
            </a:extLst>
          </p:cNvPr>
          <p:cNvSpPr/>
          <p:nvPr/>
        </p:nvSpPr>
        <p:spPr>
          <a:xfrm>
            <a:off x="1651084" y="3627525"/>
            <a:ext cx="2423303" cy="35979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Shape 209">
            <a:extLst>
              <a:ext uri="{FF2B5EF4-FFF2-40B4-BE49-F238E27FC236}">
                <a16:creationId xmlns:a16="http://schemas.microsoft.com/office/drawing/2014/main" id="{93D315B4-5EAA-2244-B177-652FD0374F95}"/>
              </a:ext>
            </a:extLst>
          </p:cNvPr>
          <p:cNvSpPr txBox="1"/>
          <p:nvPr/>
        </p:nvSpPr>
        <p:spPr>
          <a:xfrm>
            <a:off x="632234" y="4541003"/>
            <a:ext cx="4232212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altLang="zh-TW" sz="600" dirty="0">
                <a:solidFill>
                  <a:schemeClr val="bg1"/>
                </a:solidFill>
              </a:rPr>
              <a:t>Reference: </a:t>
            </a:r>
            <a:r>
              <a:rPr lang="en-US" altLang="zh-TW" sz="600" dirty="0" err="1">
                <a:solidFill>
                  <a:schemeClr val="bg1"/>
                </a:solidFill>
              </a:rPr>
              <a:t>ht</a:t>
            </a:r>
            <a:r>
              <a:rPr lang="zh-TW" sz="600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t</a:t>
            </a:r>
            <a:r>
              <a:rPr lang="en-US" altLang="zh-TW" sz="600" dirty="0">
                <a:solidFill>
                  <a:schemeClr val="bg1"/>
                </a:solidFill>
              </a:rPr>
              <a:t>p://www.</a:t>
            </a:r>
            <a:r>
              <a:rPr lang="zh-TW" sz="600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  <a:r>
              <a:rPr lang="en-US" altLang="zh-TW" sz="600" dirty="0" err="1">
                <a:solidFill>
                  <a:schemeClr val="bg1"/>
                </a:solidFill>
              </a:rPr>
              <a:t>tpi</a:t>
            </a:r>
            <a:r>
              <a:rPr lang="zh-TW" sz="600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n</a:t>
            </a:r>
            <a:r>
              <a:rPr lang="en-US" altLang="zh-TW" sz="600" dirty="0" err="1">
                <a:solidFill>
                  <a:schemeClr val="bg1"/>
                </a:solidFill>
              </a:rPr>
              <a:t>c.c</a:t>
            </a:r>
            <a:r>
              <a:rPr lang="zh-TW" sz="600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om</a:t>
            </a:r>
            <a:r>
              <a:rPr lang="en-US" altLang="zh-TW" sz="600" dirty="0">
                <a:solidFill>
                  <a:schemeClr val="bg1"/>
                </a:solidFill>
              </a:rPr>
              <a:t>/t</a:t>
            </a:r>
            <a:r>
              <a:rPr lang="zh-TW" sz="600" dirty="0">
                <a:solidFill>
                  <a:schemeClr val="bg1"/>
                </a:solidFill>
              </a:rPr>
              <a:t>e</a:t>
            </a:r>
            <a:r>
              <a:rPr lang="en-US" altLang="zh-TW" sz="600" dirty="0" err="1">
                <a:solidFill>
                  <a:schemeClr val="bg1"/>
                </a:solidFill>
              </a:rPr>
              <a:t>ch</a:t>
            </a:r>
            <a:r>
              <a:rPr lang="zh-TW" sz="600" dirty="0">
                <a:solidFill>
                  <a:schemeClr val="bg1"/>
                </a:solidFill>
              </a:rPr>
              <a:t>n</a:t>
            </a:r>
            <a:r>
              <a:rPr lang="en-US" altLang="zh-TW" sz="600" dirty="0">
                <a:solidFill>
                  <a:schemeClr val="bg1"/>
                </a:solidFill>
              </a:rPr>
              <a:t>o</a:t>
            </a:r>
            <a:r>
              <a:rPr lang="zh-TW" sz="600" dirty="0">
                <a:solidFill>
                  <a:schemeClr val="bg1"/>
                </a:solidFill>
              </a:rPr>
              <a:t>l</a:t>
            </a:r>
            <a:r>
              <a:rPr lang="en-US" altLang="zh-TW" sz="600" dirty="0" err="1">
                <a:solidFill>
                  <a:schemeClr val="bg1"/>
                </a:solidFill>
              </a:rPr>
              <a:t>ogy</a:t>
            </a:r>
            <a:r>
              <a:rPr lang="en-US" altLang="zh-TW" sz="600" dirty="0">
                <a:solidFill>
                  <a:schemeClr val="bg1"/>
                </a:solidFill>
              </a:rPr>
              <a:t>/</a:t>
            </a:r>
            <a:r>
              <a:rPr lang="en-US" altLang="zh-TW" sz="600" dirty="0" err="1">
                <a:solidFill>
                  <a:schemeClr val="bg1"/>
                </a:solidFill>
              </a:rPr>
              <a:t>ssd</a:t>
            </a:r>
            <a:r>
              <a:rPr lang="zh-TW" sz="600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-o</a:t>
            </a:r>
            <a:r>
              <a:rPr lang="en-US" altLang="zh-TW" sz="600" dirty="0">
                <a:solidFill>
                  <a:schemeClr val="bg1"/>
                </a:solidFill>
              </a:rPr>
              <a:t>v</a:t>
            </a:r>
            <a:r>
              <a:rPr lang="zh-TW" sz="600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e</a:t>
            </a:r>
            <a:r>
              <a:rPr lang="en-US" altLang="zh-TW" sz="600" dirty="0">
                <a:solidFill>
                  <a:schemeClr val="bg1"/>
                </a:solidFill>
              </a:rPr>
              <a:t>r-</a:t>
            </a:r>
            <a:r>
              <a:rPr lang="zh-TW" sz="600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p</a:t>
            </a:r>
            <a:r>
              <a:rPr lang="zh-TW" sz="600" dirty="0">
                <a:solidFill>
                  <a:schemeClr val="bg1"/>
                </a:solidFill>
              </a:rPr>
              <a:t>ro</a:t>
            </a:r>
            <a:r>
              <a:rPr lang="en-US" altLang="zh-TW" sz="600" dirty="0">
                <a:solidFill>
                  <a:schemeClr val="bg1"/>
                </a:solidFill>
              </a:rPr>
              <a:t>vi</a:t>
            </a:r>
            <a:r>
              <a:rPr lang="zh-TW" sz="600" dirty="0">
                <a:solidFill>
                  <a:schemeClr val="bg1"/>
                </a:solidFill>
              </a:rPr>
              <a:t>s</a:t>
            </a:r>
            <a:r>
              <a:rPr lang="en-US" altLang="zh-TW" sz="600" dirty="0" err="1">
                <a:solidFill>
                  <a:schemeClr val="bg1"/>
                </a:solidFill>
              </a:rPr>
              <a:t>io</a:t>
            </a:r>
            <a:r>
              <a:rPr lang="zh-TW" sz="600" dirty="0">
                <a:solidFill>
                  <a:schemeClr val="bg1"/>
                </a:solidFill>
              </a:rPr>
              <a:t>ni</a:t>
            </a:r>
            <a:r>
              <a:rPr lang="en-US" altLang="zh-TW" sz="600" dirty="0">
                <a:solidFill>
                  <a:schemeClr val="bg1"/>
                </a:solidFill>
              </a:rPr>
              <a:t>ng</a:t>
            </a:r>
            <a:r>
              <a:rPr lang="zh-TW" sz="600" dirty="0">
                <a:solidFill>
                  <a:schemeClr val="bg1"/>
                </a:solidFill>
              </a:rPr>
              <a:t>-</a:t>
            </a:r>
            <a:r>
              <a:rPr lang="en-US" altLang="zh-TW" sz="600" dirty="0">
                <a:solidFill>
                  <a:schemeClr val="bg1"/>
                </a:solidFill>
              </a:rPr>
              <a:t>bene</a:t>
            </a:r>
            <a:r>
              <a:rPr lang="zh-TW" sz="600" dirty="0">
                <a:solidFill>
                  <a:schemeClr val="bg1"/>
                </a:solidFill>
              </a:rPr>
              <a:t>fi</a:t>
            </a:r>
            <a:r>
              <a:rPr lang="en-US" altLang="zh-TW" sz="600" dirty="0">
                <a:solidFill>
                  <a:schemeClr val="bg1"/>
                </a:solidFill>
              </a:rPr>
              <a:t>t</a:t>
            </a:r>
            <a:r>
              <a:rPr lang="zh-TW" sz="600" dirty="0">
                <a:solidFill>
                  <a:schemeClr val="bg1"/>
                </a:solidFill>
              </a:rPr>
              <a:t>s</a:t>
            </a:r>
            <a:r>
              <a:rPr lang="en-US" altLang="zh-TW" sz="600" dirty="0">
                <a:solidFill>
                  <a:schemeClr val="bg1"/>
                </a:solidFill>
              </a:rPr>
              <a:t>-</a:t>
            </a:r>
            <a:r>
              <a:rPr lang="en-US" altLang="zh-TW" sz="600" dirty="0" err="1">
                <a:solidFill>
                  <a:schemeClr val="bg1"/>
                </a:solidFill>
              </a:rPr>
              <a:t>conf</a:t>
            </a:r>
            <a:r>
              <a:rPr lang="zh-TW" sz="600" dirty="0">
                <a:solidFill>
                  <a:schemeClr val="bg1"/>
                </a:solidFill>
              </a:rPr>
              <a:t>i</a:t>
            </a:r>
            <a:r>
              <a:rPr lang="en-US" altLang="zh-TW" sz="600" dirty="0" err="1">
                <a:solidFill>
                  <a:schemeClr val="bg1"/>
                </a:solidFill>
              </a:rPr>
              <a:t>gur</a:t>
            </a:r>
            <a:r>
              <a:rPr lang="zh-TW" sz="600" dirty="0">
                <a:solidFill>
                  <a:schemeClr val="bg1"/>
                </a:solidFill>
              </a:rPr>
              <a:t>e</a:t>
            </a:r>
            <a:endParaRPr lang="zh-TW" altLang="en-US" sz="600" dirty="0">
              <a:solidFill>
                <a:schemeClr val="bg1"/>
              </a:solidFill>
            </a:endParaRPr>
          </a:p>
        </p:txBody>
      </p:sp>
      <p:cxnSp>
        <p:nvCxnSpPr>
          <p:cNvPr id="13" name="直線接點 8">
            <a:extLst>
              <a:ext uri="{FF2B5EF4-FFF2-40B4-BE49-F238E27FC236}">
                <a16:creationId xmlns:a16="http://schemas.microsoft.com/office/drawing/2014/main" id="{50152A69-54B0-4C44-9D73-D7F6FA97DB46}"/>
              </a:ext>
            </a:extLst>
          </p:cNvPr>
          <p:cNvCxnSpPr/>
          <p:nvPr/>
        </p:nvCxnSpPr>
        <p:spPr>
          <a:xfrm flipV="1">
            <a:off x="4753671" y="2395101"/>
            <a:ext cx="0" cy="1871019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53877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95264C-BC31-0044-90C0-6F8C47876C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sz="3200" dirty="0">
                <a:latin typeface="Arial" panose="020B0604020202020204" pitchFamily="34" charset="0"/>
                <a:cs typeface="Arial" panose="020B0604020202020204" pitchFamily="34" charset="0"/>
              </a:rPr>
              <a:t>QNAP Global SSD Cache</a:t>
            </a:r>
            <a:endParaRPr lang="zh-TW" alt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B6E483-76F8-EC4F-BAFC-0E9F82F05B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9768" y="971578"/>
            <a:ext cx="8342709" cy="1751371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buNone/>
            </a:pPr>
            <a:r>
              <a:rPr lang="zh-TW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QNAP SSD Cache can be applied to multiple volume / LUN</a:t>
            </a:r>
            <a:r>
              <a:rPr lang="zh-TW" alt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：</a:t>
            </a:r>
            <a:endParaRPr lang="en-US" altLang="zh-TW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7800" indent="-177800"/>
            <a:r>
              <a:rPr lang="zh-TW" altLang="en-US" sz="16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Cache Type: </a:t>
            </a:r>
            <a:endParaRPr lang="en-US" altLang="zh-TW" sz="1250" b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5600" lvl="1" indent="-177800">
              <a:buSzPct val="80000"/>
              <a:buFont typeface="Wingdings" pitchFamily="34" charset="0"/>
              <a:buChar char="ü"/>
            </a:pPr>
            <a:r>
              <a:rPr lang="zh-TW" sz="14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QNAP SSD Cache can be applied to mul</a:t>
            </a:r>
            <a:r>
              <a:rPr lang="en-US" altLang="zh-TW" sz="1400" b="0" dirty="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t</a:t>
            </a:r>
            <a:r>
              <a:rPr lang="zh-TW" sz="14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iple volume / LUN</a:t>
            </a:r>
            <a:endParaRPr lang="en-US" altLang="zh-TW" sz="1400" b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5600" lvl="1" indent="-177800">
              <a:buSzPct val="80000"/>
              <a:buFont typeface="Wingdings" pitchFamily="34" charset="0"/>
              <a:buChar char="ü"/>
            </a:pPr>
            <a:r>
              <a:rPr lang="en-US" altLang="zh-TW" sz="14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Allow</a:t>
            </a:r>
            <a:r>
              <a:rPr lang="zh-TW" altLang="en-US" sz="14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14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</a:t>
            </a:r>
            <a:r>
              <a:rPr lang="zh-TW" altLang="en-US" sz="14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14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</a:t>
            </a:r>
            <a:r>
              <a:rPr lang="zh-TW" altLang="en-US" sz="14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14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</a:t>
            </a:r>
            <a:r>
              <a:rPr lang="zh-TW" altLang="en-US" sz="14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14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written.</a:t>
            </a:r>
            <a:r>
              <a:rPr lang="zh-TW" altLang="en-US" sz="14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14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(Read-write</a:t>
            </a:r>
            <a:r>
              <a:rPr lang="zh-TW" altLang="en-US" sz="14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14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Cache)</a:t>
            </a:r>
            <a:endParaRPr lang="zh-TW" altLang="en-US" sz="1400" b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7800" indent="-177800"/>
            <a:r>
              <a:rPr lang="en-US" altLang="zh-TW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RAID</a:t>
            </a:r>
            <a:r>
              <a:rPr lang="zh-TW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configuration: Sin</a:t>
            </a:r>
            <a:r>
              <a:rPr lang="en-US" altLang="zh-TW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gle,</a:t>
            </a:r>
            <a:r>
              <a:rPr lang="zh-TW" alt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zh-TW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altLang="zh-TW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</a:t>
            </a:r>
            <a:r>
              <a:rPr lang="zh-TW" alt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zh-TW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R</a:t>
            </a:r>
            <a:r>
              <a:rPr lang="en-US" altLang="zh-TW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AID</a:t>
            </a:r>
            <a:r>
              <a:rPr lang="zh-TW" alt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zh-TW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zh-TW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RAID</a:t>
            </a:r>
            <a:r>
              <a:rPr lang="zh-TW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zh-TW" altLang="en-US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7800" indent="-177800"/>
            <a:r>
              <a:rPr lang="en-US" altLang="zh-TW" sz="16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Compatible SSD: SATA, SAS, M.2 SATA &amp; PCIe </a:t>
            </a:r>
            <a:r>
              <a:rPr lang="en-US" altLang="zh-TW" sz="165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NVMe</a:t>
            </a:r>
            <a:r>
              <a:rPr lang="en-US" altLang="zh-TW" sz="16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zh-TW" altLang="en-US" sz="16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zh-TW" altLang="en-US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800" dirty="0"/>
          </a:p>
        </p:txBody>
      </p:sp>
      <p:sp>
        <p:nvSpPr>
          <p:cNvPr id="5" name="圓角矩形 40">
            <a:extLst>
              <a:ext uri="{FF2B5EF4-FFF2-40B4-BE49-F238E27FC236}">
                <a16:creationId xmlns:a16="http://schemas.microsoft.com/office/drawing/2014/main" id="{CC16FD32-A693-2041-A31D-5C65757E90B2}"/>
              </a:ext>
            </a:extLst>
          </p:cNvPr>
          <p:cNvSpPr/>
          <p:nvPr/>
        </p:nvSpPr>
        <p:spPr>
          <a:xfrm>
            <a:off x="245386" y="2733922"/>
            <a:ext cx="8664405" cy="2063433"/>
          </a:xfrm>
          <a:prstGeom prst="roundRect">
            <a:avLst>
              <a:gd name="adj" fmla="val 3914"/>
            </a:avLst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6" name="Shape 449">
            <a:extLst>
              <a:ext uri="{FF2B5EF4-FFF2-40B4-BE49-F238E27FC236}">
                <a16:creationId xmlns:a16="http://schemas.microsoft.com/office/drawing/2014/main" id="{D4E4CA25-82F4-244C-8994-74E0CDB11B69}"/>
              </a:ext>
            </a:extLst>
          </p:cNvPr>
          <p:cNvSpPr/>
          <p:nvPr/>
        </p:nvSpPr>
        <p:spPr>
          <a:xfrm>
            <a:off x="2279334" y="2692659"/>
            <a:ext cx="6631638" cy="355126"/>
          </a:xfrm>
          <a:prstGeom prst="roundRect">
            <a:avLst>
              <a:gd name="adj" fmla="val 10000"/>
            </a:avLst>
          </a:prstGeom>
          <a:solidFill>
            <a:schemeClr val="bg1"/>
          </a:solidFill>
          <a:ln>
            <a:solidFill>
              <a:schemeClr val="accent5">
                <a:lumMod val="50000"/>
              </a:schemeClr>
            </a:solidFill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7" name="Shape 449">
            <a:extLst>
              <a:ext uri="{FF2B5EF4-FFF2-40B4-BE49-F238E27FC236}">
                <a16:creationId xmlns:a16="http://schemas.microsoft.com/office/drawing/2014/main" id="{818D37A9-57F1-2749-880F-0F645F2E5481}"/>
              </a:ext>
            </a:extLst>
          </p:cNvPr>
          <p:cNvSpPr/>
          <p:nvPr/>
        </p:nvSpPr>
        <p:spPr>
          <a:xfrm>
            <a:off x="245386" y="2690185"/>
            <a:ext cx="2709412" cy="355126"/>
          </a:xfrm>
          <a:prstGeom prst="roundRect">
            <a:avLst>
              <a:gd name="adj" fmla="val 10000"/>
            </a:avLst>
          </a:prstGeom>
          <a:gradFill>
            <a:gsLst>
              <a:gs pos="0">
                <a:srgbClr val="267098"/>
              </a:gs>
              <a:gs pos="73000">
                <a:srgbClr val="2B8EAC"/>
              </a:gs>
              <a:gs pos="100000">
                <a:srgbClr val="2EAAD0"/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8" name="文字方塊 5">
            <a:extLst>
              <a:ext uri="{FF2B5EF4-FFF2-40B4-BE49-F238E27FC236}">
                <a16:creationId xmlns:a16="http://schemas.microsoft.com/office/drawing/2014/main" id="{3C5491A5-066E-0E4F-B820-7FCFC383CAB6}"/>
              </a:ext>
            </a:extLst>
          </p:cNvPr>
          <p:cNvSpPr txBox="1"/>
          <p:nvPr/>
        </p:nvSpPr>
        <p:spPr>
          <a:xfrm>
            <a:off x="245386" y="2717039"/>
            <a:ext cx="27396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b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How Read-write Cache work:</a:t>
            </a:r>
            <a:endParaRPr lang="zh-TW" altLang="en-US" b="1" dirty="0">
              <a:solidFill>
                <a:schemeClr val="bg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62343782-344F-F84C-AD05-B88FAA5AB1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4107" y="3120124"/>
            <a:ext cx="953441" cy="1254444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0" name="箭號: 向左 17">
            <a:extLst>
              <a:ext uri="{FF2B5EF4-FFF2-40B4-BE49-F238E27FC236}">
                <a16:creationId xmlns:a16="http://schemas.microsoft.com/office/drawing/2014/main" id="{F47FCAE7-3051-AB42-A49D-AC03473CD5A8}"/>
              </a:ext>
            </a:extLst>
          </p:cNvPr>
          <p:cNvSpPr/>
          <p:nvPr/>
        </p:nvSpPr>
        <p:spPr>
          <a:xfrm>
            <a:off x="2044080" y="4402936"/>
            <a:ext cx="943303" cy="246183"/>
          </a:xfrm>
          <a:prstGeom prst="leftArrow">
            <a:avLst>
              <a:gd name="adj1" fmla="val 50000"/>
              <a:gd name="adj2" fmla="val 82653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文字方塊 19">
            <a:extLst>
              <a:ext uri="{FF2B5EF4-FFF2-40B4-BE49-F238E27FC236}">
                <a16:creationId xmlns:a16="http://schemas.microsoft.com/office/drawing/2014/main" id="{AA3966C3-7C34-B440-BB34-A8343677A758}"/>
              </a:ext>
            </a:extLst>
          </p:cNvPr>
          <p:cNvSpPr txBox="1"/>
          <p:nvPr/>
        </p:nvSpPr>
        <p:spPr>
          <a:xfrm>
            <a:off x="2873429" y="4425040"/>
            <a:ext cx="31033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 SSD Space not enough</a:t>
            </a:r>
            <a:endParaRPr lang="zh-TW" altLang="en-US" b="1" u="sng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" name="群組 42">
            <a:extLst>
              <a:ext uri="{FF2B5EF4-FFF2-40B4-BE49-F238E27FC236}">
                <a16:creationId xmlns:a16="http://schemas.microsoft.com/office/drawing/2014/main" id="{18AC403D-FF2A-D244-93FC-E3EB36E444D3}"/>
              </a:ext>
            </a:extLst>
          </p:cNvPr>
          <p:cNvGrpSpPr/>
          <p:nvPr/>
        </p:nvGrpSpPr>
        <p:grpSpPr>
          <a:xfrm rot="10800000">
            <a:off x="2162008" y="3459125"/>
            <a:ext cx="4279608" cy="357162"/>
            <a:chOff x="2162008" y="3753946"/>
            <a:chExt cx="4279608" cy="357162"/>
          </a:xfrm>
        </p:grpSpPr>
        <p:grpSp>
          <p:nvGrpSpPr>
            <p:cNvPr id="13" name="群組 30">
              <a:extLst>
                <a:ext uri="{FF2B5EF4-FFF2-40B4-BE49-F238E27FC236}">
                  <a16:creationId xmlns:a16="http://schemas.microsoft.com/office/drawing/2014/main" id="{5E9812B5-8446-1346-BD75-DE8D327B66A9}"/>
                </a:ext>
              </a:extLst>
            </p:cNvPr>
            <p:cNvGrpSpPr/>
            <p:nvPr/>
          </p:nvGrpSpPr>
          <p:grpSpPr>
            <a:xfrm>
              <a:off x="2162008" y="3753946"/>
              <a:ext cx="912075" cy="126248"/>
              <a:chOff x="2000157" y="3753946"/>
              <a:chExt cx="912075" cy="126248"/>
            </a:xfrm>
          </p:grpSpPr>
          <p:cxnSp>
            <p:nvCxnSpPr>
              <p:cNvPr id="23" name="直線接點 21">
                <a:extLst>
                  <a:ext uri="{FF2B5EF4-FFF2-40B4-BE49-F238E27FC236}">
                    <a16:creationId xmlns:a16="http://schemas.microsoft.com/office/drawing/2014/main" id="{34AF0CFA-5A4F-4A4A-A673-9BF9CF7216F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41461" y="3753946"/>
                <a:ext cx="170771" cy="126248"/>
              </a:xfrm>
              <a:prstGeom prst="line">
                <a:avLst/>
              </a:prstGeom>
              <a:ln w="28575"/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24" name="直線接點 24">
                <a:extLst>
                  <a:ext uri="{FF2B5EF4-FFF2-40B4-BE49-F238E27FC236}">
                    <a16:creationId xmlns:a16="http://schemas.microsoft.com/office/drawing/2014/main" id="{50BE76F9-5699-C74D-9986-C45BB834F00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00157" y="3875171"/>
                <a:ext cx="907971" cy="0"/>
              </a:xfrm>
              <a:prstGeom prst="line">
                <a:avLst/>
              </a:prstGeom>
              <a:ln w="28575"/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</p:grpSp>
        <p:grpSp>
          <p:nvGrpSpPr>
            <p:cNvPr id="14" name="群組 31">
              <a:extLst>
                <a:ext uri="{FF2B5EF4-FFF2-40B4-BE49-F238E27FC236}">
                  <a16:creationId xmlns:a16="http://schemas.microsoft.com/office/drawing/2014/main" id="{EB90358B-0B82-D543-98D3-63BBFF9B6E98}"/>
                </a:ext>
              </a:extLst>
            </p:cNvPr>
            <p:cNvGrpSpPr/>
            <p:nvPr/>
          </p:nvGrpSpPr>
          <p:grpSpPr>
            <a:xfrm rot="10800000">
              <a:off x="2162008" y="3984860"/>
              <a:ext cx="912075" cy="126248"/>
              <a:chOff x="2000157" y="3753946"/>
              <a:chExt cx="912075" cy="126248"/>
            </a:xfrm>
          </p:grpSpPr>
          <p:cxnSp>
            <p:nvCxnSpPr>
              <p:cNvPr id="21" name="直線接點 32">
                <a:extLst>
                  <a:ext uri="{FF2B5EF4-FFF2-40B4-BE49-F238E27FC236}">
                    <a16:creationId xmlns:a16="http://schemas.microsoft.com/office/drawing/2014/main" id="{074185B5-9792-A449-89A3-53754DBB71F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41461" y="3753946"/>
                <a:ext cx="170771" cy="126248"/>
              </a:xfrm>
              <a:prstGeom prst="line">
                <a:avLst/>
              </a:prstGeom>
              <a:ln w="28575"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2" name="直線接點 33">
                <a:extLst>
                  <a:ext uri="{FF2B5EF4-FFF2-40B4-BE49-F238E27FC236}">
                    <a16:creationId xmlns:a16="http://schemas.microsoft.com/office/drawing/2014/main" id="{A473ADAB-B653-B447-8CD5-7DC6AB6C08E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00157" y="3875171"/>
                <a:ext cx="907971" cy="0"/>
              </a:xfrm>
              <a:prstGeom prst="line">
                <a:avLst/>
              </a:prstGeom>
              <a:ln w="28575"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  <p:grpSp>
          <p:nvGrpSpPr>
            <p:cNvPr id="15" name="群組 34">
              <a:extLst>
                <a:ext uri="{FF2B5EF4-FFF2-40B4-BE49-F238E27FC236}">
                  <a16:creationId xmlns:a16="http://schemas.microsoft.com/office/drawing/2014/main" id="{CC3491CB-665B-8942-8E09-48A1501D17CA}"/>
                </a:ext>
              </a:extLst>
            </p:cNvPr>
            <p:cNvGrpSpPr/>
            <p:nvPr/>
          </p:nvGrpSpPr>
          <p:grpSpPr>
            <a:xfrm>
              <a:off x="5529541" y="3753946"/>
              <a:ext cx="912075" cy="126248"/>
              <a:chOff x="2000157" y="3753946"/>
              <a:chExt cx="912075" cy="126248"/>
            </a:xfrm>
          </p:grpSpPr>
          <p:cxnSp>
            <p:nvCxnSpPr>
              <p:cNvPr id="19" name="直線接點 35">
                <a:extLst>
                  <a:ext uri="{FF2B5EF4-FFF2-40B4-BE49-F238E27FC236}">
                    <a16:creationId xmlns:a16="http://schemas.microsoft.com/office/drawing/2014/main" id="{1D0A9994-E887-EF43-8794-6E5268EA254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41461" y="3753946"/>
                <a:ext cx="170771" cy="126248"/>
              </a:xfrm>
              <a:prstGeom prst="line">
                <a:avLst/>
              </a:prstGeom>
              <a:ln w="28575"/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20" name="直線接點 36">
                <a:extLst>
                  <a:ext uri="{FF2B5EF4-FFF2-40B4-BE49-F238E27FC236}">
                    <a16:creationId xmlns:a16="http://schemas.microsoft.com/office/drawing/2014/main" id="{1B13C966-E3F3-C342-9A87-99B98DFDBA7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00157" y="3875171"/>
                <a:ext cx="907971" cy="0"/>
              </a:xfrm>
              <a:prstGeom prst="line">
                <a:avLst/>
              </a:prstGeom>
              <a:ln w="28575"/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群組 37">
              <a:extLst>
                <a:ext uri="{FF2B5EF4-FFF2-40B4-BE49-F238E27FC236}">
                  <a16:creationId xmlns:a16="http://schemas.microsoft.com/office/drawing/2014/main" id="{BBA07445-49AA-D34C-B2ED-6F37D0D5A5CE}"/>
                </a:ext>
              </a:extLst>
            </p:cNvPr>
            <p:cNvGrpSpPr/>
            <p:nvPr/>
          </p:nvGrpSpPr>
          <p:grpSpPr>
            <a:xfrm rot="10800000">
              <a:off x="5529541" y="3984860"/>
              <a:ext cx="912075" cy="126248"/>
              <a:chOff x="2000157" y="3753946"/>
              <a:chExt cx="912075" cy="126248"/>
            </a:xfrm>
          </p:grpSpPr>
          <p:cxnSp>
            <p:nvCxnSpPr>
              <p:cNvPr id="17" name="直線接點 38">
                <a:extLst>
                  <a:ext uri="{FF2B5EF4-FFF2-40B4-BE49-F238E27FC236}">
                    <a16:creationId xmlns:a16="http://schemas.microsoft.com/office/drawing/2014/main" id="{B1CAE713-50C2-1C4A-AB46-1AEC213D954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41461" y="3753946"/>
                <a:ext cx="170771" cy="126248"/>
              </a:xfrm>
              <a:prstGeom prst="line">
                <a:avLst/>
              </a:prstGeom>
              <a:ln w="28575"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8" name="直線接點 39">
                <a:extLst>
                  <a:ext uri="{FF2B5EF4-FFF2-40B4-BE49-F238E27FC236}">
                    <a16:creationId xmlns:a16="http://schemas.microsoft.com/office/drawing/2014/main" id="{34DE89C0-7D50-594D-98C9-AB832697783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00157" y="3875171"/>
                <a:ext cx="907971" cy="0"/>
              </a:xfrm>
              <a:prstGeom prst="line">
                <a:avLst/>
              </a:prstGeom>
              <a:ln w="28575"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</p:grpSp>
      <p:sp>
        <p:nvSpPr>
          <p:cNvPr id="25" name="文字方塊 41">
            <a:extLst>
              <a:ext uri="{FF2B5EF4-FFF2-40B4-BE49-F238E27FC236}">
                <a16:creationId xmlns:a16="http://schemas.microsoft.com/office/drawing/2014/main" id="{CB4FC219-53AD-BD47-BE96-0829BAB9EF95}"/>
              </a:ext>
            </a:extLst>
          </p:cNvPr>
          <p:cNvSpPr txBox="1"/>
          <p:nvPr/>
        </p:nvSpPr>
        <p:spPr>
          <a:xfrm>
            <a:off x="2279334" y="3680815"/>
            <a:ext cx="700150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TW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</a:t>
            </a:r>
          </a:p>
        </p:txBody>
      </p:sp>
      <p:sp>
        <p:nvSpPr>
          <p:cNvPr id="26" name="文字方塊 43">
            <a:extLst>
              <a:ext uri="{FF2B5EF4-FFF2-40B4-BE49-F238E27FC236}">
                <a16:creationId xmlns:a16="http://schemas.microsoft.com/office/drawing/2014/main" id="{B529CD06-2C38-D543-9310-527A16079A1E}"/>
              </a:ext>
            </a:extLst>
          </p:cNvPr>
          <p:cNvSpPr txBox="1"/>
          <p:nvPr/>
        </p:nvSpPr>
        <p:spPr>
          <a:xfrm>
            <a:off x="2287233" y="3272573"/>
            <a:ext cx="700150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TW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Write</a:t>
            </a:r>
          </a:p>
        </p:txBody>
      </p:sp>
      <p:sp>
        <p:nvSpPr>
          <p:cNvPr id="27" name="文字方塊 44">
            <a:extLst>
              <a:ext uri="{FF2B5EF4-FFF2-40B4-BE49-F238E27FC236}">
                <a16:creationId xmlns:a16="http://schemas.microsoft.com/office/drawing/2014/main" id="{CDB86119-764E-3442-A23E-289DDE48591E}"/>
              </a:ext>
            </a:extLst>
          </p:cNvPr>
          <p:cNvSpPr txBox="1"/>
          <p:nvPr/>
        </p:nvSpPr>
        <p:spPr>
          <a:xfrm>
            <a:off x="5673891" y="3690039"/>
            <a:ext cx="700150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TW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</a:t>
            </a:r>
          </a:p>
        </p:txBody>
      </p:sp>
      <p:sp>
        <p:nvSpPr>
          <p:cNvPr id="28" name="文字方塊 45">
            <a:extLst>
              <a:ext uri="{FF2B5EF4-FFF2-40B4-BE49-F238E27FC236}">
                <a16:creationId xmlns:a16="http://schemas.microsoft.com/office/drawing/2014/main" id="{7D7A35A4-60CC-A844-AC07-A49FC7EEABF5}"/>
              </a:ext>
            </a:extLst>
          </p:cNvPr>
          <p:cNvSpPr txBox="1"/>
          <p:nvPr/>
        </p:nvSpPr>
        <p:spPr>
          <a:xfrm>
            <a:off x="5669961" y="3265849"/>
            <a:ext cx="700150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TW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Write</a:t>
            </a:r>
          </a:p>
        </p:txBody>
      </p:sp>
      <p:sp>
        <p:nvSpPr>
          <p:cNvPr id="29" name="文字方塊 46">
            <a:extLst>
              <a:ext uri="{FF2B5EF4-FFF2-40B4-BE49-F238E27FC236}">
                <a16:creationId xmlns:a16="http://schemas.microsoft.com/office/drawing/2014/main" id="{F65E5750-7A59-F648-9ABB-62E54CD6B015}"/>
              </a:ext>
            </a:extLst>
          </p:cNvPr>
          <p:cNvSpPr txBox="1"/>
          <p:nvPr/>
        </p:nvSpPr>
        <p:spPr>
          <a:xfrm>
            <a:off x="6495453" y="4409517"/>
            <a:ext cx="15678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HDD</a:t>
            </a:r>
            <a:endParaRPr lang="zh-TW" alt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文字方塊 47">
            <a:extLst>
              <a:ext uri="{FF2B5EF4-FFF2-40B4-BE49-F238E27FC236}">
                <a16:creationId xmlns:a16="http://schemas.microsoft.com/office/drawing/2014/main" id="{6F9EBFAA-8739-EE46-A6B5-B01F4FBB4908}"/>
              </a:ext>
            </a:extLst>
          </p:cNvPr>
          <p:cNvSpPr txBox="1"/>
          <p:nvPr/>
        </p:nvSpPr>
        <p:spPr>
          <a:xfrm>
            <a:off x="794113" y="4295196"/>
            <a:ext cx="11681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IO </a:t>
            </a:r>
            <a:r>
              <a:rPr lang="en-US" altLang="zh-TW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Intensive</a:t>
            </a:r>
          </a:p>
          <a:p>
            <a:pPr algn="ctr"/>
            <a:r>
              <a:rPr lang="en-US" altLang="zh-TW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Application</a:t>
            </a:r>
            <a:endParaRPr lang="zh-TW" altLang="en-US" sz="12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文字方塊 50">
            <a:extLst>
              <a:ext uri="{FF2B5EF4-FFF2-40B4-BE49-F238E27FC236}">
                <a16:creationId xmlns:a16="http://schemas.microsoft.com/office/drawing/2014/main" id="{7E9BD318-FA9B-1148-A195-7BE7B50B7ABD}"/>
              </a:ext>
            </a:extLst>
          </p:cNvPr>
          <p:cNvSpPr txBox="1"/>
          <p:nvPr/>
        </p:nvSpPr>
        <p:spPr>
          <a:xfrm>
            <a:off x="3032814" y="2723622"/>
            <a:ext cx="46518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>
                <a:solidFill>
                  <a:srgbClr val="4BAC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from clients and storage will both be cached</a:t>
            </a:r>
            <a:endParaRPr lang="zh-TW" altLang="en-US" b="1" dirty="0">
              <a:solidFill>
                <a:srgbClr val="4BACC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文字方塊 53">
            <a:extLst>
              <a:ext uri="{FF2B5EF4-FFF2-40B4-BE49-F238E27FC236}">
                <a16:creationId xmlns:a16="http://schemas.microsoft.com/office/drawing/2014/main" id="{91E90BDB-8254-9846-A09C-657FF6572848}"/>
              </a:ext>
            </a:extLst>
          </p:cNvPr>
          <p:cNvSpPr txBox="1"/>
          <p:nvPr/>
        </p:nvSpPr>
        <p:spPr>
          <a:xfrm>
            <a:off x="3545647" y="4109202"/>
            <a:ext cx="15678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SSD</a:t>
            </a:r>
            <a:endParaRPr lang="zh-TW" alt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" name="圖片 3">
            <a:extLst>
              <a:ext uri="{FF2B5EF4-FFF2-40B4-BE49-F238E27FC236}">
                <a16:creationId xmlns:a16="http://schemas.microsoft.com/office/drawing/2014/main" id="{DC8CFBC5-8299-6047-8190-27B3AB1258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918" y="3143130"/>
            <a:ext cx="1051104" cy="106829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4" name="圖片 1786">
            <a:extLst>
              <a:ext uri="{FF2B5EF4-FFF2-40B4-BE49-F238E27FC236}">
                <a16:creationId xmlns:a16="http://schemas.microsoft.com/office/drawing/2014/main" id="{39611B64-39CB-3F4A-81FC-9DC9193082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61280" y="3356409"/>
            <a:ext cx="1264264" cy="7935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5" name="圖片 1787">
            <a:extLst>
              <a:ext uri="{FF2B5EF4-FFF2-40B4-BE49-F238E27FC236}">
                <a16:creationId xmlns:a16="http://schemas.microsoft.com/office/drawing/2014/main" id="{80E29315-3867-8B4C-9DC3-BB60939046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77759" y="3182378"/>
            <a:ext cx="1531261" cy="102973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6" name="箭號: 向左 604">
            <a:extLst>
              <a:ext uri="{FF2B5EF4-FFF2-40B4-BE49-F238E27FC236}">
                <a16:creationId xmlns:a16="http://schemas.microsoft.com/office/drawing/2014/main" id="{53548FAB-CC03-564F-9A65-4E49BCD0CEA6}"/>
              </a:ext>
            </a:extLst>
          </p:cNvPr>
          <p:cNvSpPr/>
          <p:nvPr/>
        </p:nvSpPr>
        <p:spPr>
          <a:xfrm rot="10800000">
            <a:off x="5908896" y="4398105"/>
            <a:ext cx="943303" cy="246183"/>
          </a:xfrm>
          <a:prstGeom prst="leftArrow">
            <a:avLst>
              <a:gd name="adj1" fmla="val 50000"/>
              <a:gd name="adj2" fmla="val 82653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291521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圖片 51">
            <a:extLst>
              <a:ext uri="{FF2B5EF4-FFF2-40B4-BE49-F238E27FC236}">
                <a16:creationId xmlns:a16="http://schemas.microsoft.com/office/drawing/2014/main" id="{4DD1F920-85FE-41DA-9B9B-0CBB2ACE21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3C63D5-2EDF-AB44-A5D3-D01057457C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6142" y="1140380"/>
            <a:ext cx="5092616" cy="159998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2500"/>
          </a:bodyPr>
          <a:lstStyle/>
          <a:p>
            <a:pPr marL="177800" indent="-174625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zh-TW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Write-only cache is promoted by Microsof</a:t>
            </a:r>
            <a:r>
              <a:rPr lang="en-US" altLang="zh-TW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 </a:t>
            </a:r>
            <a:r>
              <a:rPr lang="zh-TW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endurance control.</a:t>
            </a:r>
            <a:endParaRPr lang="en-US" altLang="zh-TW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7800" indent="-174625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kumimoji="1" lang="en-US" altLang="zh-TW" sz="1800" dirty="0">
                <a:solidFill>
                  <a:srgbClr val="81FFF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QNAP</a:t>
            </a:r>
            <a:r>
              <a:rPr kumimoji="1" lang="zh-TW" altLang="en-US" sz="1800" dirty="0">
                <a:solidFill>
                  <a:srgbClr val="81FFF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zh-TW" sz="1800" dirty="0">
                <a:solidFill>
                  <a:srgbClr val="81FFF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believe Write-only Cache can increase the ROI of purchasing SSD in below scenario:</a:t>
            </a:r>
            <a:endParaRPr kumimoji="1" lang="zh-TW" altLang="en-US" sz="1800" dirty="0">
              <a:solidFill>
                <a:srgbClr val="81FFF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38D60F-4460-F348-AD42-5DD510F1C3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440" y="220980"/>
            <a:ext cx="7717928" cy="857250"/>
          </a:xfrm>
        </p:spPr>
        <p:txBody>
          <a:bodyPr>
            <a:noAutofit/>
          </a:bodyPr>
          <a:lstStyle/>
          <a:p>
            <a:r>
              <a:rPr lang="zh-TW" sz="2600" dirty="0"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The Write-only Cache Increase ROI of </a:t>
            </a:r>
            <a:br>
              <a:rPr lang="zh-TW" sz="2600" dirty="0"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</a:br>
            <a:r>
              <a:rPr lang="zh-TW" sz="2600" dirty="0"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SSD Ca</a:t>
            </a:r>
            <a:r>
              <a:rPr lang="en-US" altLang="zh-TW" sz="2600" dirty="0" err="1"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che</a:t>
            </a:r>
            <a:r>
              <a:rPr lang="zh-TW" altLang="en-US" sz="2600" dirty="0"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 </a:t>
            </a:r>
            <a:r>
              <a:rPr lang="en-US" altLang="zh-TW" sz="2600" dirty="0"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with</a:t>
            </a:r>
            <a:r>
              <a:rPr lang="zh-TW" altLang="en-US" sz="2600" dirty="0"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 </a:t>
            </a:r>
            <a:r>
              <a:rPr lang="en-US" altLang="zh-TW" sz="2600" dirty="0" err="1"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hig</a:t>
            </a:r>
            <a:r>
              <a:rPr lang="zh-TW" sz="2600" dirty="0"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h Writ</a:t>
            </a:r>
            <a:r>
              <a:rPr lang="en-US" altLang="zh-TW" sz="2600" dirty="0" err="1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ing</a:t>
            </a:r>
            <a:r>
              <a:rPr lang="zh-TW" altLang="en-US" sz="2600" dirty="0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 </a:t>
            </a:r>
            <a:r>
              <a:rPr lang="en-US" altLang="zh-TW" sz="2600" dirty="0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De</a:t>
            </a:r>
            <a:r>
              <a:rPr lang="zh-TW" sz="2600" dirty="0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mand</a:t>
            </a:r>
            <a:endParaRPr lang="zh-TW" alt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圓角矩形 32">
            <a:extLst>
              <a:ext uri="{FF2B5EF4-FFF2-40B4-BE49-F238E27FC236}">
                <a16:creationId xmlns:a16="http://schemas.microsoft.com/office/drawing/2014/main" id="{B591B436-B62D-3C40-BD06-B4DE23CDB1FA}"/>
              </a:ext>
            </a:extLst>
          </p:cNvPr>
          <p:cNvSpPr/>
          <p:nvPr/>
        </p:nvSpPr>
        <p:spPr>
          <a:xfrm>
            <a:off x="5567726" y="1114229"/>
            <a:ext cx="3043477" cy="3605601"/>
          </a:xfrm>
          <a:prstGeom prst="roundRect">
            <a:avLst>
              <a:gd name="adj" fmla="val 3914"/>
            </a:avLst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grpSp>
        <p:nvGrpSpPr>
          <p:cNvPr id="28" name="群組 257">
            <a:extLst>
              <a:ext uri="{FF2B5EF4-FFF2-40B4-BE49-F238E27FC236}">
                <a16:creationId xmlns:a16="http://schemas.microsoft.com/office/drawing/2014/main" id="{D28135E6-AF71-5E4B-B946-AEEA3B16C4C5}"/>
              </a:ext>
            </a:extLst>
          </p:cNvPr>
          <p:cNvGrpSpPr/>
          <p:nvPr/>
        </p:nvGrpSpPr>
        <p:grpSpPr>
          <a:xfrm>
            <a:off x="5629779" y="1161382"/>
            <a:ext cx="3758168" cy="4179931"/>
            <a:chOff x="5896920" y="1329773"/>
            <a:chExt cx="3758168" cy="4179931"/>
          </a:xfrm>
        </p:grpSpPr>
        <p:sp>
          <p:nvSpPr>
            <p:cNvPr id="29" name="弧形 22">
              <a:extLst>
                <a:ext uri="{FF2B5EF4-FFF2-40B4-BE49-F238E27FC236}">
                  <a16:creationId xmlns:a16="http://schemas.microsoft.com/office/drawing/2014/main" id="{E1B46D35-576F-3842-B3E9-3C9590B75D13}"/>
                </a:ext>
              </a:extLst>
            </p:cNvPr>
            <p:cNvSpPr/>
            <p:nvPr/>
          </p:nvSpPr>
          <p:spPr>
            <a:xfrm rot="14580648">
              <a:off x="6569274" y="2423889"/>
              <a:ext cx="4110804" cy="2060825"/>
            </a:xfrm>
            <a:prstGeom prst="arc">
              <a:avLst/>
            </a:prstGeom>
            <a:ln w="34925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0" name="矩形 2">
              <a:extLst>
                <a:ext uri="{FF2B5EF4-FFF2-40B4-BE49-F238E27FC236}">
                  <a16:creationId xmlns:a16="http://schemas.microsoft.com/office/drawing/2014/main" id="{CFBC6926-0DFC-BC45-9193-59B96975250D}"/>
                </a:ext>
              </a:extLst>
            </p:cNvPr>
            <p:cNvSpPr/>
            <p:nvPr/>
          </p:nvSpPr>
          <p:spPr>
            <a:xfrm>
              <a:off x="6074229" y="3913833"/>
              <a:ext cx="582804" cy="82119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2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SSD</a:t>
              </a:r>
              <a:endParaRPr lang="zh-TW" altLang="en-US" sz="1200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矩形 6">
              <a:extLst>
                <a:ext uri="{FF2B5EF4-FFF2-40B4-BE49-F238E27FC236}">
                  <a16:creationId xmlns:a16="http://schemas.microsoft.com/office/drawing/2014/main" id="{3C48E213-9117-8348-A0D6-79EE57BA8AC9}"/>
                </a:ext>
              </a:extLst>
            </p:cNvPr>
            <p:cNvSpPr/>
            <p:nvPr/>
          </p:nvSpPr>
          <p:spPr>
            <a:xfrm>
              <a:off x="6741920" y="3913833"/>
              <a:ext cx="582804" cy="82119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SSD</a:t>
              </a:r>
              <a:endParaRPr lang="zh-TW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32" name="接點: 肘形 4">
              <a:extLst>
                <a:ext uri="{FF2B5EF4-FFF2-40B4-BE49-F238E27FC236}">
                  <a16:creationId xmlns:a16="http://schemas.microsoft.com/office/drawing/2014/main" id="{9D4CA7C8-77FA-E74D-BADC-9DE5E4614863}"/>
                </a:ext>
              </a:extLst>
            </p:cNvPr>
            <p:cNvCxnSpPr>
              <a:cxnSpLocks/>
              <a:endCxn id="31" idx="0"/>
            </p:cNvCxnSpPr>
            <p:nvPr/>
          </p:nvCxnSpPr>
          <p:spPr>
            <a:xfrm>
              <a:off x="6668989" y="3657600"/>
              <a:ext cx="364333" cy="256233"/>
            </a:xfrm>
            <a:prstGeom prst="bentConnector2">
              <a:avLst/>
            </a:prstGeom>
            <a:ln w="34925" cmpd="sng">
              <a:solidFill>
                <a:schemeClr val="bg1">
                  <a:lumMod val="7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接點: 肘形 13">
              <a:extLst>
                <a:ext uri="{FF2B5EF4-FFF2-40B4-BE49-F238E27FC236}">
                  <a16:creationId xmlns:a16="http://schemas.microsoft.com/office/drawing/2014/main" id="{AD6BF7EF-751E-A34E-8C13-EE493D9613CD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272618" y="3496041"/>
              <a:ext cx="510811" cy="324780"/>
            </a:xfrm>
            <a:prstGeom prst="bentConnector3">
              <a:avLst>
                <a:gd name="adj1" fmla="val 50000"/>
              </a:avLst>
            </a:prstGeom>
            <a:ln w="34925" cmpd="sng">
              <a:solidFill>
                <a:srgbClr val="0071C2"/>
              </a:solidFill>
              <a:round/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4" name="群組 16">
              <a:extLst>
                <a:ext uri="{FF2B5EF4-FFF2-40B4-BE49-F238E27FC236}">
                  <a16:creationId xmlns:a16="http://schemas.microsoft.com/office/drawing/2014/main" id="{269EBBA4-BFD1-F445-B930-AAFC50A8EE35}"/>
                </a:ext>
              </a:extLst>
            </p:cNvPr>
            <p:cNvGrpSpPr/>
            <p:nvPr/>
          </p:nvGrpSpPr>
          <p:grpSpPr>
            <a:xfrm>
              <a:off x="6400398" y="2597499"/>
              <a:ext cx="577780" cy="805526"/>
              <a:chOff x="6404096" y="2612019"/>
              <a:chExt cx="577780" cy="805526"/>
            </a:xfrm>
          </p:grpSpPr>
          <p:sp>
            <p:nvSpPr>
              <p:cNvPr id="48" name="直角三角形 15">
                <a:extLst>
                  <a:ext uri="{FF2B5EF4-FFF2-40B4-BE49-F238E27FC236}">
                    <a16:creationId xmlns:a16="http://schemas.microsoft.com/office/drawing/2014/main" id="{7B6A6052-5928-6B45-885C-4631CD82CD5A}"/>
                  </a:ext>
                </a:extLst>
              </p:cNvPr>
              <p:cNvSpPr/>
              <p:nvPr/>
            </p:nvSpPr>
            <p:spPr>
              <a:xfrm>
                <a:off x="6404096" y="2612019"/>
                <a:ext cx="577780" cy="805526"/>
              </a:xfrm>
              <a:prstGeom prst="rtTriangle">
                <a:avLst/>
              </a:prstGeom>
              <a:solidFill>
                <a:srgbClr val="EFC06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49" name="直角三角形 19">
                <a:extLst>
                  <a:ext uri="{FF2B5EF4-FFF2-40B4-BE49-F238E27FC236}">
                    <a16:creationId xmlns:a16="http://schemas.microsoft.com/office/drawing/2014/main" id="{11C98AF3-1CE0-FE46-8E55-2BC7D8538A04}"/>
                  </a:ext>
                </a:extLst>
              </p:cNvPr>
              <p:cNvSpPr/>
              <p:nvPr/>
            </p:nvSpPr>
            <p:spPr>
              <a:xfrm rot="10800000">
                <a:off x="6404096" y="2612019"/>
                <a:ext cx="577780" cy="805526"/>
              </a:xfrm>
              <a:prstGeom prst="rtTriangle">
                <a:avLst/>
              </a:prstGeom>
              <a:solidFill>
                <a:srgbClr val="F1CD8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35" name="文字方塊 17">
              <a:extLst>
                <a:ext uri="{FF2B5EF4-FFF2-40B4-BE49-F238E27FC236}">
                  <a16:creationId xmlns:a16="http://schemas.microsoft.com/office/drawing/2014/main" id="{CE1EDDC7-00DF-0D41-9F97-E6DDC8A555E1}"/>
                </a:ext>
              </a:extLst>
            </p:cNvPr>
            <p:cNvSpPr txBox="1"/>
            <p:nvPr/>
          </p:nvSpPr>
          <p:spPr>
            <a:xfrm>
              <a:off x="6400398" y="2891035"/>
              <a:ext cx="57778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05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NVMe</a:t>
              </a:r>
              <a:endParaRPr lang="zh-TW" altLang="en-US" sz="105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cxnSp>
          <p:nvCxnSpPr>
            <p:cNvPr id="36" name="直線單箭頭接點 20">
              <a:extLst>
                <a:ext uri="{FF2B5EF4-FFF2-40B4-BE49-F238E27FC236}">
                  <a16:creationId xmlns:a16="http://schemas.microsoft.com/office/drawing/2014/main" id="{FAE191DC-5042-284B-B5C4-F40976CB0C52}"/>
                </a:ext>
              </a:extLst>
            </p:cNvPr>
            <p:cNvCxnSpPr/>
            <p:nvPr/>
          </p:nvCxnSpPr>
          <p:spPr>
            <a:xfrm>
              <a:off x="6690414" y="1768510"/>
              <a:ext cx="0" cy="828989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矩形 24">
              <a:extLst>
                <a:ext uri="{FF2B5EF4-FFF2-40B4-BE49-F238E27FC236}">
                  <a16:creationId xmlns:a16="http://schemas.microsoft.com/office/drawing/2014/main" id="{3E23CED0-A958-D044-8621-5A0D785A062F}"/>
                </a:ext>
              </a:extLst>
            </p:cNvPr>
            <p:cNvSpPr/>
            <p:nvPr/>
          </p:nvSpPr>
          <p:spPr>
            <a:xfrm>
              <a:off x="7425047" y="3913833"/>
              <a:ext cx="582804" cy="82119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2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SSD</a:t>
              </a:r>
              <a:endParaRPr lang="zh-TW" altLang="en-US" sz="1200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矩形 25">
              <a:extLst>
                <a:ext uri="{FF2B5EF4-FFF2-40B4-BE49-F238E27FC236}">
                  <a16:creationId xmlns:a16="http://schemas.microsoft.com/office/drawing/2014/main" id="{83A16A77-8338-194C-93B5-BD4FDE7F3C2B}"/>
                </a:ext>
              </a:extLst>
            </p:cNvPr>
            <p:cNvSpPr/>
            <p:nvPr/>
          </p:nvSpPr>
          <p:spPr>
            <a:xfrm>
              <a:off x="8092738" y="3913833"/>
              <a:ext cx="582804" cy="82119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2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SSD</a:t>
              </a:r>
              <a:endParaRPr lang="zh-TW" altLang="en-US" sz="1200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39" name="接點: 肘形 26">
              <a:extLst>
                <a:ext uri="{FF2B5EF4-FFF2-40B4-BE49-F238E27FC236}">
                  <a16:creationId xmlns:a16="http://schemas.microsoft.com/office/drawing/2014/main" id="{844E0156-069C-D84F-9CF9-CBECAEFEF930}"/>
                </a:ext>
              </a:extLst>
            </p:cNvPr>
            <p:cNvCxnSpPr>
              <a:cxnSpLocks/>
              <a:endCxn id="38" idx="0"/>
            </p:cNvCxnSpPr>
            <p:nvPr/>
          </p:nvCxnSpPr>
          <p:spPr>
            <a:xfrm>
              <a:off x="8019807" y="3657600"/>
              <a:ext cx="364333" cy="256233"/>
            </a:xfrm>
            <a:prstGeom prst="bentConnector2">
              <a:avLst/>
            </a:prstGeom>
            <a:ln w="34925" cmpd="sng">
              <a:solidFill>
                <a:schemeClr val="bg1">
                  <a:lumMod val="7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接點: 肘形 27">
              <a:extLst>
                <a:ext uri="{FF2B5EF4-FFF2-40B4-BE49-F238E27FC236}">
                  <a16:creationId xmlns:a16="http://schemas.microsoft.com/office/drawing/2014/main" id="{1F0C07D8-2C48-CD4B-B9F8-95A93ABA5B8F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7623436" y="3496041"/>
              <a:ext cx="510811" cy="324780"/>
            </a:xfrm>
            <a:prstGeom prst="bentConnector3">
              <a:avLst>
                <a:gd name="adj1" fmla="val 50000"/>
              </a:avLst>
            </a:prstGeom>
            <a:ln w="34925" cmpd="sng">
              <a:solidFill>
                <a:schemeClr val="bg1">
                  <a:lumMod val="75000"/>
                </a:schemeClr>
              </a:solidFill>
              <a:round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1" name="群組 28">
              <a:extLst>
                <a:ext uri="{FF2B5EF4-FFF2-40B4-BE49-F238E27FC236}">
                  <a16:creationId xmlns:a16="http://schemas.microsoft.com/office/drawing/2014/main" id="{162B5CE4-78D2-E54D-B6A5-C6E6EEA937E8}"/>
                </a:ext>
              </a:extLst>
            </p:cNvPr>
            <p:cNvGrpSpPr/>
            <p:nvPr/>
          </p:nvGrpSpPr>
          <p:grpSpPr>
            <a:xfrm>
              <a:off x="7751216" y="2597499"/>
              <a:ext cx="577780" cy="805526"/>
              <a:chOff x="6404096" y="2612019"/>
              <a:chExt cx="577780" cy="805526"/>
            </a:xfrm>
          </p:grpSpPr>
          <p:sp>
            <p:nvSpPr>
              <p:cNvPr id="46" name="直角三角形 29">
                <a:extLst>
                  <a:ext uri="{FF2B5EF4-FFF2-40B4-BE49-F238E27FC236}">
                    <a16:creationId xmlns:a16="http://schemas.microsoft.com/office/drawing/2014/main" id="{8A2E44B8-BADE-4C4A-B670-995A71B1C0BF}"/>
                  </a:ext>
                </a:extLst>
              </p:cNvPr>
              <p:cNvSpPr/>
              <p:nvPr/>
            </p:nvSpPr>
            <p:spPr>
              <a:xfrm>
                <a:off x="6404096" y="2612019"/>
                <a:ext cx="577780" cy="805526"/>
              </a:xfrm>
              <a:prstGeom prst="rtTriangle">
                <a:avLst/>
              </a:prstGeom>
              <a:solidFill>
                <a:srgbClr val="EFC06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47" name="直角三角形 30">
                <a:extLst>
                  <a:ext uri="{FF2B5EF4-FFF2-40B4-BE49-F238E27FC236}">
                    <a16:creationId xmlns:a16="http://schemas.microsoft.com/office/drawing/2014/main" id="{AF4C637C-A8EF-A544-B315-D6CD79874E76}"/>
                  </a:ext>
                </a:extLst>
              </p:cNvPr>
              <p:cNvSpPr/>
              <p:nvPr/>
            </p:nvSpPr>
            <p:spPr>
              <a:xfrm rot="10800000">
                <a:off x="6404096" y="2612019"/>
                <a:ext cx="577780" cy="805526"/>
              </a:xfrm>
              <a:prstGeom prst="rtTriangle">
                <a:avLst/>
              </a:prstGeom>
              <a:solidFill>
                <a:srgbClr val="F1CD8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42" name="文字方塊 31">
              <a:extLst>
                <a:ext uri="{FF2B5EF4-FFF2-40B4-BE49-F238E27FC236}">
                  <a16:creationId xmlns:a16="http://schemas.microsoft.com/office/drawing/2014/main" id="{E8B65E0F-3D02-AB47-B6E2-AF4C7154FCBD}"/>
                </a:ext>
              </a:extLst>
            </p:cNvPr>
            <p:cNvSpPr txBox="1"/>
            <p:nvPr/>
          </p:nvSpPr>
          <p:spPr>
            <a:xfrm>
              <a:off x="7751216" y="2891035"/>
              <a:ext cx="57778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05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NVMe</a:t>
              </a:r>
              <a:endParaRPr lang="zh-TW" altLang="en-US" sz="105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3" name="文字方塊 23">
              <a:extLst>
                <a:ext uri="{FF2B5EF4-FFF2-40B4-BE49-F238E27FC236}">
                  <a16:creationId xmlns:a16="http://schemas.microsoft.com/office/drawing/2014/main" id="{7DBC2C32-3E1A-594D-A2D1-211D88D8AB14}"/>
                </a:ext>
              </a:extLst>
            </p:cNvPr>
            <p:cNvSpPr txBox="1"/>
            <p:nvPr/>
          </p:nvSpPr>
          <p:spPr>
            <a:xfrm>
              <a:off x="6117793" y="1329773"/>
              <a:ext cx="114299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100" b="1" dirty="0">
                  <a:solidFill>
                    <a:srgbClr val="0070C0"/>
                  </a:solidFill>
                </a:rPr>
                <a:t>Writes</a:t>
              </a:r>
              <a:br>
                <a:rPr lang="en-US" altLang="zh-TW" sz="1100" b="1" dirty="0"/>
              </a:br>
              <a:r>
                <a:rPr lang="en-US" altLang="zh-TW" sz="1100" dirty="0"/>
                <a:t>are cached</a:t>
              </a:r>
              <a:endParaRPr lang="zh-TW" altLang="en-US" sz="1100" dirty="0"/>
            </a:p>
          </p:txBody>
        </p:sp>
        <p:sp>
          <p:nvSpPr>
            <p:cNvPr id="44" name="文字方塊 36">
              <a:extLst>
                <a:ext uri="{FF2B5EF4-FFF2-40B4-BE49-F238E27FC236}">
                  <a16:creationId xmlns:a16="http://schemas.microsoft.com/office/drawing/2014/main" id="{0C78EEF0-45E2-2F4F-A26A-196D4031B117}"/>
                </a:ext>
              </a:extLst>
            </p:cNvPr>
            <p:cNvSpPr txBox="1"/>
            <p:nvPr/>
          </p:nvSpPr>
          <p:spPr>
            <a:xfrm>
              <a:off x="7484560" y="1329773"/>
              <a:ext cx="114299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100" b="1" dirty="0">
                  <a:solidFill>
                    <a:srgbClr val="0070C0"/>
                  </a:solidFill>
                </a:rPr>
                <a:t>Reads</a:t>
              </a:r>
              <a:br>
                <a:rPr lang="en-US" altLang="zh-TW" sz="1100" b="1" dirty="0"/>
              </a:br>
              <a:r>
                <a:rPr lang="en-US" altLang="zh-TW" sz="1100" dirty="0"/>
                <a:t>are </a:t>
              </a:r>
              <a:r>
                <a:rPr lang="en-US" altLang="zh-TW" sz="1100" b="1" dirty="0">
                  <a:solidFill>
                    <a:srgbClr val="FF0000"/>
                  </a:solidFill>
                </a:rPr>
                <a:t>NOT</a:t>
              </a:r>
              <a:endParaRPr lang="zh-TW" altLang="en-US" sz="1100" b="1" dirty="0">
                <a:solidFill>
                  <a:srgbClr val="FF0000"/>
                </a:solidFill>
              </a:endParaRPr>
            </a:p>
          </p:txBody>
        </p:sp>
        <p:pic>
          <p:nvPicPr>
            <p:cNvPr id="45" name="圖形 256" descr="碼錶">
              <a:extLst>
                <a:ext uri="{FF2B5EF4-FFF2-40B4-BE49-F238E27FC236}">
                  <a16:creationId xmlns:a16="http://schemas.microsoft.com/office/drawing/2014/main" id="{AA91CB3B-C0CD-E347-9DFF-41DECEF398E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896920" y="3385108"/>
              <a:ext cx="468711" cy="468711"/>
            </a:xfrm>
            <a:prstGeom prst="rect">
              <a:avLst/>
            </a:prstGeom>
          </p:spPr>
        </p:pic>
      </p:grpSp>
      <p:sp>
        <p:nvSpPr>
          <p:cNvPr id="50" name="Content Placeholder 2">
            <a:extLst>
              <a:ext uri="{FF2B5EF4-FFF2-40B4-BE49-F238E27FC236}">
                <a16:creationId xmlns:a16="http://schemas.microsoft.com/office/drawing/2014/main" id="{45178C8E-4125-4179-A492-F68716B624F6}"/>
              </a:ext>
            </a:extLst>
          </p:cNvPr>
          <p:cNvSpPr txBox="1">
            <a:spLocks/>
          </p:cNvSpPr>
          <p:nvPr/>
        </p:nvSpPr>
        <p:spPr>
          <a:xfrm>
            <a:off x="262140" y="2533975"/>
            <a:ext cx="4550128" cy="324412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vert="horz" wrap="square" lIns="91425" tIns="91425" rIns="91425" bIns="91425" rtlCol="0" anchor="t" anchorCtr="0">
            <a:normAutofit/>
          </a:bodyPr>
          <a:lstStyle>
            <a:lvl1pPr marL="457200" marR="0" lvl="0" indent="-342900" algn="l" defTabSz="914400" rtl="0" eaLnBrk="1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Tx/>
              <a:buNone/>
              <a:defRPr sz="2000" b="1" i="0" u="none" strike="noStrike" kern="1200" cap="none">
                <a:solidFill>
                  <a:srgbClr val="916409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defRPr>
            </a:lvl1pPr>
            <a:lvl2pPr marL="914400" marR="0" lvl="1" indent="-317500" algn="l" defTabSz="914400" rtl="0" eaLnBrk="1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kern="1200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defTabSz="914400" rtl="0" eaLnBrk="1" latinLnBrk="0" hangingPunct="1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kern="1200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defTabSz="914400" rtl="0" eaLnBrk="1" latinLnBrk="0" hangingPunct="1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kern="1200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defTabSz="914400" rtl="0" eaLnBrk="1" latinLnBrk="0" hangingPunct="1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kern="1200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defTabSz="914400" rtl="0" eaLnBrk="1" latinLnBrk="0" hangingPunct="1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kern="1200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defTabSz="914400" rtl="0" eaLnBrk="1" latinLnBrk="0" hangingPunct="1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kern="1200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defTabSz="914400" rtl="0" eaLnBrk="1" latinLnBrk="0" hangingPunct="1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kern="1200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defTabSz="914400" rtl="0" eaLnBrk="1" latinLnBrk="0" hangingPunct="1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kern="1200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lnSpc>
                <a:spcPct val="120000"/>
              </a:lnSpc>
              <a:buClr>
                <a:schemeClr val="tx1">
                  <a:lumMod val="75000"/>
                  <a:lumOff val="25000"/>
                </a:schemeClr>
              </a:buClr>
            </a:pPr>
            <a:r>
              <a:rPr kumimoji="1" lang="en-US" altLang="zh-TW" sz="16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  <a:r>
              <a:rPr kumimoji="1" lang="zh-TW" altLang="en-US" sz="16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zh-TW" sz="16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File Server focusing on write operations</a:t>
            </a:r>
            <a:endParaRPr kumimoji="1" lang="zh-TW" altLang="en-US" sz="16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</a:pPr>
            <a:r>
              <a:rPr kumimoji="1" lang="en-US" altLang="zh-TW" sz="16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</a:t>
            </a:r>
            <a:r>
              <a:rPr kumimoji="1" lang="zh-TW" altLang="en-US" sz="16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zh-TW" sz="16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Database with </a:t>
            </a:r>
            <a:r>
              <a:rPr kumimoji="1" lang="en-US" altLang="zh-TW" sz="1700" dirty="0">
                <a:solidFill>
                  <a:srgbClr val="81FFF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 write operation </a:t>
            </a:r>
            <a:br>
              <a:rPr kumimoji="1" lang="en-US" altLang="zh-TW" sz="16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1" lang="en-US" altLang="zh-TW" sz="16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(Such as</a:t>
            </a:r>
            <a:r>
              <a:rPr kumimoji="1" lang="zh-TW" altLang="en-US" sz="16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" altLang="zh-TW" sz="16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kumimoji="1" lang="en-US" altLang="zh-TW" sz="16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kumimoji="1" lang="en" altLang="zh-TW" sz="16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 </a:t>
            </a:r>
            <a:r>
              <a:rPr kumimoji="1" lang="en-US" altLang="zh-TW" sz="16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monitoring server)</a:t>
            </a:r>
            <a:br>
              <a:rPr lang="en-US" altLang="zh-TW" sz="1650" dirty="0">
                <a:solidFill>
                  <a:srgbClr val="81FFF9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TW" sz="16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</a:t>
            </a:r>
            <a:r>
              <a:rPr lang="zh-TW" altLang="en-US" sz="16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zh-TW" sz="16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high endurance SSD (Intel </a:t>
            </a:r>
            <a:r>
              <a:rPr kumimoji="1" lang="en-US" altLang="zh-TW" sz="165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Optane</a:t>
            </a:r>
            <a:r>
              <a:rPr kumimoji="1" lang="en-US" altLang="zh-TW" sz="16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™)</a:t>
            </a:r>
          </a:p>
          <a:p>
            <a:pPr marL="0" indent="0">
              <a:lnSpc>
                <a:spcPct val="120000"/>
              </a:lnSpc>
            </a:pPr>
            <a:r>
              <a:rPr kumimoji="1" lang="en-US" altLang="zh-TW" sz="16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with other SSD</a:t>
            </a:r>
            <a:endParaRPr kumimoji="1" lang="en-US" sz="16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46260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FD0E93-D1DF-CA4D-B83A-62774109F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474" y="29018"/>
            <a:ext cx="8229600" cy="857250"/>
          </a:xfrm>
        </p:spPr>
        <p:txBody>
          <a:bodyPr>
            <a:normAutofit/>
          </a:bodyPr>
          <a:lstStyle/>
          <a:p>
            <a:r>
              <a:rPr lang="en-US" altLang="zh-TW" sz="3200" dirty="0">
                <a:latin typeface="Arial" panose="020B0604020202020204" pitchFamily="34" charset="0"/>
                <a:cs typeface="Arial" panose="020B0604020202020204" pitchFamily="34" charset="0"/>
              </a:rPr>
              <a:t>Businesses Need Shorter RTO!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圖片 16">
            <a:extLst>
              <a:ext uri="{FF2B5EF4-FFF2-40B4-BE49-F238E27FC236}">
                <a16:creationId xmlns:a16="http://schemas.microsoft.com/office/drawing/2014/main" id="{5AF2CCE1-D7F3-6C43-B9B3-A5C459EBD52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141057"/>
            <a:ext cx="3048345" cy="3046698"/>
          </a:xfrm>
          <a:prstGeom prst="rect">
            <a:avLst/>
          </a:prstGeom>
        </p:spPr>
      </p:pic>
      <p:pic>
        <p:nvPicPr>
          <p:cNvPr id="5" name="圖片 18">
            <a:extLst>
              <a:ext uri="{FF2B5EF4-FFF2-40B4-BE49-F238E27FC236}">
                <a16:creationId xmlns:a16="http://schemas.microsoft.com/office/drawing/2014/main" id="{82BA7A90-DB9B-8B4E-98A9-5017A7417A2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048345" y="2141057"/>
            <a:ext cx="3048345" cy="3046698"/>
          </a:xfrm>
          <a:prstGeom prst="rect">
            <a:avLst/>
          </a:prstGeom>
        </p:spPr>
      </p:pic>
      <p:pic>
        <p:nvPicPr>
          <p:cNvPr id="6" name="圖片 19">
            <a:extLst>
              <a:ext uri="{FF2B5EF4-FFF2-40B4-BE49-F238E27FC236}">
                <a16:creationId xmlns:a16="http://schemas.microsoft.com/office/drawing/2014/main" id="{5DFE5AC2-F55C-CB49-A8F9-5D6D093F4A9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5655" y="2141057"/>
            <a:ext cx="3048345" cy="3046698"/>
          </a:xfrm>
          <a:prstGeom prst="rect">
            <a:avLst/>
          </a:prstGeom>
        </p:spPr>
      </p:pic>
      <p:sp>
        <p:nvSpPr>
          <p:cNvPr id="7" name="語音泡泡: 圓角矩形 7">
            <a:extLst>
              <a:ext uri="{FF2B5EF4-FFF2-40B4-BE49-F238E27FC236}">
                <a16:creationId xmlns:a16="http://schemas.microsoft.com/office/drawing/2014/main" id="{6FB44B61-5A7A-8C4A-A32E-424DEB89777C}"/>
              </a:ext>
            </a:extLst>
          </p:cNvPr>
          <p:cNvSpPr/>
          <p:nvPr/>
        </p:nvSpPr>
        <p:spPr>
          <a:xfrm>
            <a:off x="3991882" y="2471574"/>
            <a:ext cx="3546047" cy="784139"/>
          </a:xfrm>
          <a:prstGeom prst="wedgeRoundRectCallout">
            <a:avLst>
              <a:gd name="adj1" fmla="val 40755"/>
              <a:gd name="adj2" fmla="val 76355"/>
              <a:gd name="adj3" fmla="val 16667"/>
            </a:avLst>
          </a:prstGeom>
          <a:solidFill>
            <a:srgbClr val="81FFF9"/>
          </a:solidFill>
          <a:ln>
            <a:noFill/>
          </a:ln>
          <a:effectLst>
            <a:innerShdw blurRad="63500" dist="127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8" name="Shape 396">
            <a:extLst>
              <a:ext uri="{FF2B5EF4-FFF2-40B4-BE49-F238E27FC236}">
                <a16:creationId xmlns:a16="http://schemas.microsoft.com/office/drawing/2014/main" id="{3DB35976-E312-2D40-ADB5-23A42248D9D4}"/>
              </a:ext>
            </a:extLst>
          </p:cNvPr>
          <p:cNvSpPr/>
          <p:nvPr/>
        </p:nvSpPr>
        <p:spPr>
          <a:xfrm>
            <a:off x="4483508" y="2456335"/>
            <a:ext cx="178200" cy="2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5"/>
              <a:buFont typeface="Arial"/>
              <a:buNone/>
            </a:pPr>
            <a:r>
              <a:rPr lang="zh-TW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</p:txBody>
      </p:sp>
      <p:sp>
        <p:nvSpPr>
          <p:cNvPr id="9" name="Shape 402">
            <a:extLst>
              <a:ext uri="{FF2B5EF4-FFF2-40B4-BE49-F238E27FC236}">
                <a16:creationId xmlns:a16="http://schemas.microsoft.com/office/drawing/2014/main" id="{5A5CA53E-2B23-474C-B05E-45B47ADC14A6}"/>
              </a:ext>
            </a:extLst>
          </p:cNvPr>
          <p:cNvSpPr txBox="1"/>
          <p:nvPr/>
        </p:nvSpPr>
        <p:spPr>
          <a:xfrm>
            <a:off x="370325" y="4780240"/>
            <a:ext cx="2129109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800" dirty="0"/>
              <a:t>Reference</a:t>
            </a:r>
            <a:r>
              <a:rPr lang="zh-TW" sz="800" dirty="0"/>
              <a:t>：</a:t>
            </a:r>
            <a:r>
              <a:rPr lang="zh-TW" sz="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Taiwan  IThome survey 2017</a:t>
            </a:r>
            <a:endParaRPr sz="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" name="圖片 3">
            <a:extLst>
              <a:ext uri="{FF2B5EF4-FFF2-40B4-BE49-F238E27FC236}">
                <a16:creationId xmlns:a16="http://schemas.microsoft.com/office/drawing/2014/main" id="{77744DE4-00F2-AA44-8CDE-B4001711209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0802" y="3738631"/>
            <a:ext cx="4893897" cy="666413"/>
          </a:xfrm>
          <a:prstGeom prst="rect">
            <a:avLst/>
          </a:prstGeom>
        </p:spPr>
      </p:pic>
      <p:sp>
        <p:nvSpPr>
          <p:cNvPr id="11" name="文字方塊 4">
            <a:extLst>
              <a:ext uri="{FF2B5EF4-FFF2-40B4-BE49-F238E27FC236}">
                <a16:creationId xmlns:a16="http://schemas.microsoft.com/office/drawing/2014/main" id="{2D01ED6C-0C9E-B541-B94A-0B214E870BD0}"/>
              </a:ext>
            </a:extLst>
          </p:cNvPr>
          <p:cNvSpPr txBox="1"/>
          <p:nvPr/>
        </p:nvSpPr>
        <p:spPr>
          <a:xfrm>
            <a:off x="282126" y="3497041"/>
            <a:ext cx="1650559" cy="283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b="1" dirty="0">
                <a:solidFill>
                  <a:srgbClr val="7396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Backup Time</a:t>
            </a:r>
            <a:endParaRPr lang="zh-TW" altLang="en-US" sz="1200" b="1" dirty="0">
              <a:solidFill>
                <a:srgbClr val="73961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FB798712-C19A-7B44-B1D5-FD4AAB619B09}"/>
              </a:ext>
            </a:extLst>
          </p:cNvPr>
          <p:cNvSpPr txBox="1"/>
          <p:nvPr/>
        </p:nvSpPr>
        <p:spPr>
          <a:xfrm>
            <a:off x="4390074" y="3478736"/>
            <a:ext cx="1762794" cy="283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b="1" dirty="0">
                <a:solidFill>
                  <a:srgbClr val="465A0C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Server Online</a:t>
            </a:r>
            <a:endParaRPr lang="zh-TW" altLang="en-US" sz="1200" b="1" dirty="0">
              <a:solidFill>
                <a:srgbClr val="465A0C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F5E332ED-951B-7C4B-A686-5F1E489BD90D}"/>
              </a:ext>
            </a:extLst>
          </p:cNvPr>
          <p:cNvSpPr txBox="1"/>
          <p:nvPr/>
        </p:nvSpPr>
        <p:spPr>
          <a:xfrm>
            <a:off x="2499434" y="3478736"/>
            <a:ext cx="1650559" cy="283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b="1" dirty="0">
                <a:solidFill>
                  <a:srgbClr val="DB05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Disaster Happen</a:t>
            </a:r>
            <a:endParaRPr lang="zh-TW" altLang="en-US" sz="1200" b="1" dirty="0">
              <a:solidFill>
                <a:srgbClr val="DB057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AF72930B-9CEF-454C-B62F-4052A2553E5A}"/>
              </a:ext>
            </a:extLst>
          </p:cNvPr>
          <p:cNvSpPr txBox="1"/>
          <p:nvPr/>
        </p:nvSpPr>
        <p:spPr>
          <a:xfrm>
            <a:off x="1320245" y="4214164"/>
            <a:ext cx="20124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b="1" dirty="0">
                <a:solidFill>
                  <a:srgbClr val="7406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Recover Point Objective</a:t>
            </a:r>
            <a:endParaRPr lang="zh-TW" altLang="en-US" sz="1200" b="1" dirty="0">
              <a:solidFill>
                <a:srgbClr val="74063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0974F7CC-6444-F647-AB23-A39BF63A85EA}"/>
              </a:ext>
            </a:extLst>
          </p:cNvPr>
          <p:cNvSpPr txBox="1"/>
          <p:nvPr/>
        </p:nvSpPr>
        <p:spPr>
          <a:xfrm>
            <a:off x="3643653" y="4206544"/>
            <a:ext cx="23958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b="1" dirty="0">
                <a:solidFill>
                  <a:srgbClr val="330A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Recover Time Objective</a:t>
            </a:r>
            <a:endParaRPr lang="zh-TW" altLang="en-US" sz="1200" b="1" dirty="0">
              <a:solidFill>
                <a:srgbClr val="330A4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文字方塊 17">
            <a:extLst>
              <a:ext uri="{FF2B5EF4-FFF2-40B4-BE49-F238E27FC236}">
                <a16:creationId xmlns:a16="http://schemas.microsoft.com/office/drawing/2014/main" id="{1DFC1E0B-2CD1-5544-B1B3-85156A118284}"/>
              </a:ext>
            </a:extLst>
          </p:cNvPr>
          <p:cNvSpPr txBox="1"/>
          <p:nvPr/>
        </p:nvSpPr>
        <p:spPr>
          <a:xfrm>
            <a:off x="5763535" y="3847269"/>
            <a:ext cx="639053" cy="283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b="1" dirty="0">
                <a:solidFill>
                  <a:srgbClr val="CB8E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</a:t>
            </a:r>
            <a:endParaRPr lang="zh-TW" altLang="en-US" sz="1200" b="1" dirty="0">
              <a:solidFill>
                <a:srgbClr val="CB8EE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Shape 399" descr="一張含有 個人, 套裝, 男人, 服飾 的圖片&#10;&#10;描述是以非常高的可信度產生">
            <a:extLst>
              <a:ext uri="{FF2B5EF4-FFF2-40B4-BE49-F238E27FC236}">
                <a16:creationId xmlns:a16="http://schemas.microsoft.com/office/drawing/2014/main" id="{2E1243A1-09D0-BC4D-8462-611812995773}"/>
              </a:ext>
            </a:extLst>
          </p:cNvPr>
          <p:cNvPicPr preferRelativeResize="0"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5504" y="1995571"/>
            <a:ext cx="2984055" cy="3239691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Shape 179">
            <a:extLst>
              <a:ext uri="{FF2B5EF4-FFF2-40B4-BE49-F238E27FC236}">
                <a16:creationId xmlns:a16="http://schemas.microsoft.com/office/drawing/2014/main" id="{391859E4-5C2F-CE42-A69F-D345E64F5C2B}"/>
              </a:ext>
            </a:extLst>
          </p:cNvPr>
          <p:cNvSpPr/>
          <p:nvPr/>
        </p:nvSpPr>
        <p:spPr>
          <a:xfrm>
            <a:off x="4092133" y="2571545"/>
            <a:ext cx="3662210" cy="571924"/>
          </a:xfrm>
          <a:prstGeom prst="wedgeRectCallout">
            <a:avLst>
              <a:gd name="adj1" fmla="val 37853"/>
              <a:gd name="adj2" fmla="val 82972"/>
            </a:avLst>
          </a:prstGeom>
          <a:noFill/>
          <a:ln w="254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en-US" altLang="zh-TW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Can business only manually transfer data back from the remote end when disaster happen?</a:t>
            </a:r>
          </a:p>
        </p:txBody>
      </p:sp>
      <p:sp>
        <p:nvSpPr>
          <p:cNvPr id="19" name="內容版面配置區 1">
            <a:extLst>
              <a:ext uri="{FF2B5EF4-FFF2-40B4-BE49-F238E27FC236}">
                <a16:creationId xmlns:a16="http://schemas.microsoft.com/office/drawing/2014/main" id="{FD9570ED-8910-1A40-8DB2-FC9B68AC7879}"/>
              </a:ext>
            </a:extLst>
          </p:cNvPr>
          <p:cNvSpPr txBox="1">
            <a:spLocks/>
          </p:cNvSpPr>
          <p:nvPr/>
        </p:nvSpPr>
        <p:spPr>
          <a:xfrm>
            <a:off x="424143" y="1036127"/>
            <a:ext cx="8296315" cy="178435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90000"/>
              <a:buFont typeface="Arial" pitchFamily="34" charset="0"/>
              <a:buChar char="♦"/>
              <a:defRPr sz="2800" b="1" i="0" kern="1200" baseline="0">
                <a:solidFill>
                  <a:schemeClr val="tx1"/>
                </a:solidFill>
                <a:latin typeface="Arial" pitchFamily="34" charset="0"/>
                <a:ea typeface="微軟正黑體" pitchFamily="34" charset="-120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♦"/>
              <a:defRPr sz="2400" b="1" i="0" kern="1200" baseline="0">
                <a:solidFill>
                  <a:schemeClr val="tx1"/>
                </a:solidFill>
                <a:latin typeface="Arial" pitchFamily="34" charset="0"/>
                <a:ea typeface="微軟正黑體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b="1" i="0" kern="1200" baseline="0">
                <a:solidFill>
                  <a:schemeClr val="tx1"/>
                </a:solidFill>
                <a:latin typeface="Arial" pitchFamily="34" charset="0"/>
                <a:ea typeface="微軟正黑體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buNone/>
            </a:pPr>
            <a:r>
              <a:rPr kumimoji="1" lang="en-US" altLang="zh-TW" sz="1850" dirty="0">
                <a:solidFill>
                  <a:schemeClr val="bg1"/>
                </a:solidFill>
                <a:ea typeface="Microsoft JhengHei"/>
                <a:cs typeface="Arial" panose="020B0604020202020204" pitchFamily="34" charset="0"/>
              </a:rPr>
              <a:t>In the survey of 300 Enterprise and SMB at Taiwan: </a:t>
            </a:r>
          </a:p>
          <a:p>
            <a:pPr marL="177800" indent="-177800"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</a:pPr>
            <a:r>
              <a:rPr kumimoji="1" lang="en-US" altLang="zh-TW" sz="1700" dirty="0">
                <a:solidFill>
                  <a:schemeClr val="bg1"/>
                </a:solidFill>
                <a:ea typeface="Microsoft JhengHei"/>
                <a:cs typeface="Arial" panose="020B0604020202020204" pitchFamily="34" charset="0"/>
              </a:rPr>
              <a:t>60% have used Remote Replication as Backup Plan.</a:t>
            </a:r>
            <a:endParaRPr lang="en-US" altLang="zh-TW" sz="1700" dirty="0">
              <a:solidFill>
                <a:schemeClr val="bg1"/>
              </a:solidFill>
              <a:ea typeface="Microsoft JhengHei"/>
              <a:cs typeface="Arial" panose="020B0604020202020204" pitchFamily="34" charset="0"/>
            </a:endParaRPr>
          </a:p>
          <a:p>
            <a:pPr marL="177800" indent="-177800"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</a:pPr>
            <a:r>
              <a:rPr kumimoji="1" lang="en-US" altLang="zh-TW" sz="1700" dirty="0">
                <a:solidFill>
                  <a:srgbClr val="81FFF9"/>
                </a:solidFill>
                <a:ea typeface="Microsoft JhengHei"/>
                <a:cs typeface="Arial" panose="020B0604020202020204" pitchFamily="34" charset="0"/>
              </a:rPr>
              <a:t>50%</a:t>
            </a:r>
            <a:r>
              <a:rPr kumimoji="1" lang="zh-TW" altLang="en-US" sz="1700" dirty="0">
                <a:solidFill>
                  <a:srgbClr val="81FFF9"/>
                </a:solidFill>
                <a:ea typeface="Microsoft JhengHei"/>
                <a:cs typeface="Arial" panose="020B0604020202020204" pitchFamily="34" charset="0"/>
              </a:rPr>
              <a:t> </a:t>
            </a:r>
            <a:r>
              <a:rPr kumimoji="1" lang="en-US" altLang="zh-TW" sz="1700" dirty="0">
                <a:solidFill>
                  <a:schemeClr val="bg1"/>
                </a:solidFill>
                <a:ea typeface="Microsoft JhengHei"/>
                <a:cs typeface="Arial" panose="020B0604020202020204" pitchFamily="34" charset="0"/>
              </a:rPr>
              <a:t>of business expected the recovering time should be within 1 Hour.</a:t>
            </a:r>
            <a:endParaRPr kumimoji="1" lang="en-US" altLang="zh-TW" sz="1700" b="0" dirty="0">
              <a:solidFill>
                <a:schemeClr val="bg1"/>
              </a:solidFill>
              <a:ea typeface="Microsoft JhengHei"/>
              <a:cs typeface="Arial" panose="020B0604020202020204" pitchFamily="34" charset="0"/>
            </a:endParaRPr>
          </a:p>
          <a:p>
            <a:pPr marL="177800" indent="-177800"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</a:pPr>
            <a:r>
              <a:rPr kumimoji="1" lang="en-US" altLang="zh-TW" sz="1700" dirty="0">
                <a:solidFill>
                  <a:schemeClr val="bg1"/>
                </a:solidFill>
                <a:ea typeface="Microsoft JhengHei"/>
                <a:cs typeface="Arial" panose="020B0604020202020204" pitchFamily="34" charset="0"/>
              </a:rPr>
              <a:t>But also </a:t>
            </a:r>
            <a:r>
              <a:rPr kumimoji="1" lang="en-US" altLang="zh-TW" sz="1700" dirty="0">
                <a:solidFill>
                  <a:srgbClr val="81FFF9"/>
                </a:solidFill>
                <a:ea typeface="Microsoft JhengHei"/>
                <a:cs typeface="Arial" panose="020B0604020202020204" pitchFamily="34" charset="0"/>
              </a:rPr>
              <a:t>50% </a:t>
            </a:r>
            <a:r>
              <a:rPr kumimoji="1" lang="en-US" altLang="zh-TW" sz="1700" dirty="0">
                <a:solidFill>
                  <a:schemeClr val="bg1"/>
                </a:solidFill>
                <a:ea typeface="Microsoft JhengHei"/>
                <a:cs typeface="Arial" panose="020B0604020202020204" pitchFamily="34" charset="0"/>
              </a:rPr>
              <a:t>of business experience actual recovery time &gt; </a:t>
            </a:r>
            <a:r>
              <a:rPr kumimoji="1" lang="en-US" altLang="zh-TW" sz="1700" dirty="0">
                <a:solidFill>
                  <a:srgbClr val="81FFF9"/>
                </a:solidFill>
                <a:ea typeface="Microsoft JhengHei"/>
                <a:cs typeface="Arial" panose="020B0604020202020204" pitchFamily="34" charset="0"/>
              </a:rPr>
              <a:t>1 Day!</a:t>
            </a:r>
            <a:r>
              <a:rPr kumimoji="1" lang="zh-TW" altLang="en-US" sz="1700" dirty="0">
                <a:solidFill>
                  <a:srgbClr val="81FFF9"/>
                </a:solidFill>
                <a:ea typeface="Microsoft JhengHei"/>
                <a:cs typeface="Arial" panose="020B0604020202020204" pitchFamily="34" charset="0"/>
              </a:rPr>
              <a:t> </a:t>
            </a:r>
            <a:endParaRPr lang="en-US" sz="1700" dirty="0">
              <a:solidFill>
                <a:srgbClr val="81FFF9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46657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0D6F0-C2B1-2744-8DB3-E0F12ABCED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9018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en-US" altLang="zh-TW" dirty="0">
                <a:latin typeface="Arial" panose="020B0604020202020204" pitchFamily="34" charset="0"/>
                <a:cs typeface="Arial" panose="020B0604020202020204" pitchFamily="34" charset="0"/>
              </a:rPr>
              <a:t>Restore From Remote Snapshot Vault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hape 429">
            <a:extLst>
              <a:ext uri="{FF2B5EF4-FFF2-40B4-BE49-F238E27FC236}">
                <a16:creationId xmlns:a16="http://schemas.microsoft.com/office/drawing/2014/main" id="{9AAF3AAC-D14E-A844-A0F0-61278683FEF2}"/>
              </a:ext>
            </a:extLst>
          </p:cNvPr>
          <p:cNvSpPr/>
          <p:nvPr/>
        </p:nvSpPr>
        <p:spPr>
          <a:xfrm rot="16200000" flipH="1">
            <a:off x="2252782" y="2574607"/>
            <a:ext cx="2487581" cy="1289493"/>
          </a:xfrm>
          <a:prstGeom prst="triangle">
            <a:avLst>
              <a:gd name="adj" fmla="val 84846"/>
            </a:avLst>
          </a:prstGeom>
          <a:gradFill flip="none" rotWithShape="1">
            <a:gsLst>
              <a:gs pos="0">
                <a:schemeClr val="accent5">
                  <a:lumMod val="60000"/>
                  <a:lumOff val="40000"/>
                </a:schemeClr>
              </a:gs>
              <a:gs pos="20000">
                <a:schemeClr val="accent5">
                  <a:lumMod val="60000"/>
                  <a:lumOff val="40000"/>
                </a:schemeClr>
              </a:gs>
              <a:gs pos="100000">
                <a:schemeClr val="bg1">
                  <a:alpha val="0"/>
                </a:schemeClr>
              </a:gs>
            </a:gsLst>
            <a:lin ang="18900000" scaled="1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Shape 425">
            <a:extLst>
              <a:ext uri="{FF2B5EF4-FFF2-40B4-BE49-F238E27FC236}">
                <a16:creationId xmlns:a16="http://schemas.microsoft.com/office/drawing/2014/main" id="{B8C1742F-10B2-4B4F-B208-75A039EC86E2}"/>
              </a:ext>
            </a:extLst>
          </p:cNvPr>
          <p:cNvSpPr/>
          <p:nvPr/>
        </p:nvSpPr>
        <p:spPr>
          <a:xfrm>
            <a:off x="4569772" y="2445552"/>
            <a:ext cx="178200" cy="2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5"/>
              <a:buFont typeface="Arial"/>
              <a:buNone/>
            </a:pPr>
            <a:r>
              <a:rPr lang="zh-TW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</p:txBody>
      </p:sp>
      <p:sp>
        <p:nvSpPr>
          <p:cNvPr id="7" name="內容版面配置區 1">
            <a:extLst>
              <a:ext uri="{FF2B5EF4-FFF2-40B4-BE49-F238E27FC236}">
                <a16:creationId xmlns:a16="http://schemas.microsoft.com/office/drawing/2014/main" id="{D342173F-864E-194B-AB41-A9BF16316A41}"/>
              </a:ext>
            </a:extLst>
          </p:cNvPr>
          <p:cNvSpPr txBox="1">
            <a:spLocks/>
          </p:cNvSpPr>
          <p:nvPr/>
        </p:nvSpPr>
        <p:spPr>
          <a:xfrm>
            <a:off x="544072" y="1015470"/>
            <a:ext cx="8229600" cy="4445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7800" indent="-177800" fontAlgn="base">
              <a:buClr>
                <a:schemeClr val="bg1"/>
              </a:buClr>
            </a:pPr>
            <a:r>
              <a:rPr lang="en-US" altLang="zh-TW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Snapshot Manager now actively connected to Snapshot Vault</a:t>
            </a:r>
          </a:p>
          <a:p>
            <a:pPr marL="177800" indent="-177800">
              <a:buClr>
                <a:schemeClr val="bg1"/>
              </a:buClr>
            </a:pPr>
            <a:r>
              <a:rPr lang="en-US" altLang="zh-TW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 Monitor and restore select folder and files at the Source NAS directly!</a:t>
            </a:r>
          </a:p>
        </p:txBody>
      </p:sp>
      <p:sp>
        <p:nvSpPr>
          <p:cNvPr id="8" name="Shape 433">
            <a:extLst>
              <a:ext uri="{FF2B5EF4-FFF2-40B4-BE49-F238E27FC236}">
                <a16:creationId xmlns:a16="http://schemas.microsoft.com/office/drawing/2014/main" id="{310EA0FF-CA6D-E449-8A55-36C77E004226}"/>
              </a:ext>
            </a:extLst>
          </p:cNvPr>
          <p:cNvSpPr txBox="1"/>
          <p:nvPr/>
        </p:nvSpPr>
        <p:spPr>
          <a:xfrm>
            <a:off x="870361" y="4409217"/>
            <a:ext cx="2454702" cy="431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altLang="zh-TW" sz="800" b="1" dirty="0">
                <a:solidFill>
                  <a:schemeClr val="bg1"/>
                </a:solidFill>
                <a:ea typeface="Microsoft JhengHei"/>
                <a:cs typeface="Microsoft JhengHei"/>
                <a:sym typeface="Microsoft JhengHei"/>
              </a:rPr>
              <a:t>Both the source and destination NAS must be</a:t>
            </a:r>
          </a:p>
          <a:p>
            <a:pPr algn="ctr"/>
            <a:r>
              <a:rPr lang="en-US" altLang="zh-TW" sz="800" b="1" dirty="0">
                <a:solidFill>
                  <a:schemeClr val="bg1"/>
                </a:solidFill>
                <a:ea typeface="Microsoft JhengHei"/>
                <a:cs typeface="Microsoft JhengHei"/>
                <a:sym typeface="Microsoft JhengHei"/>
              </a:rPr>
              <a:t>upgraded to 4.3.5 to support this function</a:t>
            </a:r>
            <a:endParaRPr lang="en-US" sz="800" b="1" dirty="0">
              <a:solidFill>
                <a:schemeClr val="bg1"/>
              </a:solidFill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37" name="圖片 7" descr="一張含有 室內, 監視器, 電子用品, 黑色 的圖片&#10;&#10;描述是以高可信度產生">
            <a:extLst>
              <a:ext uri="{FF2B5EF4-FFF2-40B4-BE49-F238E27FC236}">
                <a16:creationId xmlns:a16="http://schemas.microsoft.com/office/drawing/2014/main" id="{2D798BCC-18D8-4BF3-81BB-04E7A0D27EE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506" y="2569529"/>
            <a:ext cx="3164412" cy="1977758"/>
          </a:xfrm>
          <a:prstGeom prst="rect">
            <a:avLst/>
          </a:prstGeom>
        </p:spPr>
      </p:pic>
      <p:pic>
        <p:nvPicPr>
          <p:cNvPr id="11" name="圖形 5">
            <a:extLst>
              <a:ext uri="{FF2B5EF4-FFF2-40B4-BE49-F238E27FC236}">
                <a16:creationId xmlns:a16="http://schemas.microsoft.com/office/drawing/2014/main" id="{D92830DA-AB5B-A24B-8225-88D2801C5A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881299" y="2007393"/>
            <a:ext cx="679356" cy="793443"/>
          </a:xfrm>
          <a:prstGeom prst="rect">
            <a:avLst/>
          </a:prstGeom>
        </p:spPr>
      </p:pic>
      <p:pic>
        <p:nvPicPr>
          <p:cNvPr id="12" name="图片 2">
            <a:extLst>
              <a:ext uri="{FF2B5EF4-FFF2-40B4-BE49-F238E27FC236}">
                <a16:creationId xmlns:a16="http://schemas.microsoft.com/office/drawing/2014/main" id="{356B0AC3-6BC0-6C47-95D3-AB16E8C5288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1319" y="1916751"/>
            <a:ext cx="4960542" cy="2546391"/>
          </a:xfrm>
          <a:prstGeom prst="rect">
            <a:avLst/>
          </a:prstGeom>
          <a:ln w="12700">
            <a:solidFill>
              <a:schemeClr val="bg1">
                <a:lumMod val="65000"/>
              </a:schemeClr>
            </a:solidFill>
          </a:ln>
        </p:spPr>
      </p:pic>
      <p:pic>
        <p:nvPicPr>
          <p:cNvPr id="13" name="图片 2">
            <a:extLst>
              <a:ext uri="{FF2B5EF4-FFF2-40B4-BE49-F238E27FC236}">
                <a16:creationId xmlns:a16="http://schemas.microsoft.com/office/drawing/2014/main" id="{056F21C5-DC62-EF49-97D8-13D2119F1E8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41319" y="1916752"/>
            <a:ext cx="2853313" cy="15636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037860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7420852A-B5EE-2F44-A78C-CC9C8EF246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6" y="-14514"/>
            <a:ext cx="9138023" cy="4786574"/>
          </a:xfrm>
          <a:prstGeom prst="rect">
            <a:avLst/>
          </a:prstGeom>
        </p:spPr>
      </p:pic>
      <p:sp>
        <p:nvSpPr>
          <p:cNvPr id="3" name="標題 2">
            <a:extLst>
              <a:ext uri="{FF2B5EF4-FFF2-40B4-BE49-F238E27FC236}">
                <a16:creationId xmlns:a16="http://schemas.microsoft.com/office/drawing/2014/main" id="{32721AB2-B496-4B5D-B632-5226920A3C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8521"/>
            <a:ext cx="5068048" cy="857250"/>
          </a:xfrm>
        </p:spPr>
        <p:txBody>
          <a:bodyPr>
            <a:normAutofit/>
          </a:bodyPr>
          <a:lstStyle/>
          <a:p>
            <a:pPr algn="ctr"/>
            <a:r>
              <a:rPr lang="en-US" altLang="zh-TW" sz="3200" dirty="0">
                <a:latin typeface="Arial" panose="020B0604020202020204" pitchFamily="34" charset="0"/>
                <a:cs typeface="Arial" panose="020B0604020202020204" pitchFamily="34" charset="0"/>
              </a:rPr>
              <a:t>2018 New </a:t>
            </a:r>
            <a:r>
              <a:rPr lang="zh-TW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iMac Pro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30CF51B-3AE6-B945-8D3C-78CAF2FFAF4B}"/>
              </a:ext>
            </a:extLst>
          </p:cNvPr>
          <p:cNvSpPr/>
          <p:nvPr/>
        </p:nvSpPr>
        <p:spPr>
          <a:xfrm>
            <a:off x="4135447" y="1453663"/>
            <a:ext cx="5415608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5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40Gb/s Thunderbolt 3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Four Thunderbolt 3 ports. Supports USB 3.1 Gen 2</a:t>
            </a:r>
            <a:br>
              <a:rPr lang="en-US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DisplayPort video output over USB-C.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969080A-38B8-F446-98F9-F400E92C0943}"/>
              </a:ext>
            </a:extLst>
          </p:cNvPr>
          <p:cNvSpPr/>
          <p:nvPr/>
        </p:nvSpPr>
        <p:spPr>
          <a:xfrm>
            <a:off x="4135447" y="2727138"/>
            <a:ext cx="4779315" cy="1061829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r>
              <a:rPr lang="en-US" sz="35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10Gb Ethernet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Also supports NBASE-T industry-standard 1Gb, 2.5Gb, 5Gb, and 10Gb link speeds.</a:t>
            </a:r>
          </a:p>
        </p:txBody>
      </p:sp>
    </p:spTree>
    <p:extLst>
      <p:ext uri="{BB962C8B-B14F-4D97-AF65-F5344CB8AC3E}">
        <p14:creationId xmlns:p14="http://schemas.microsoft.com/office/powerpoint/2010/main" val="385759023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9B4DD0-6982-2446-8DE7-8892891500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281" y="40854"/>
            <a:ext cx="9037132" cy="857250"/>
          </a:xfrm>
        </p:spPr>
        <p:txBody>
          <a:bodyPr>
            <a:noAutofit/>
          </a:bodyPr>
          <a:lstStyle/>
          <a:p>
            <a:r>
              <a:rPr lang="en-US" altLang="zh-TW" sz="2650" dirty="0">
                <a:latin typeface="Arial" panose="020B0604020202020204" pitchFamily="34" charset="0"/>
                <a:cs typeface="Arial" panose="020B0604020202020204" pitchFamily="34" charset="0"/>
              </a:rPr>
              <a:t>Drastically Reduce Recover Time With 10GbE Network</a:t>
            </a:r>
            <a:endParaRPr lang="en-US" sz="26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圖片 37">
            <a:extLst>
              <a:ext uri="{FF2B5EF4-FFF2-40B4-BE49-F238E27FC236}">
                <a16:creationId xmlns:a16="http://schemas.microsoft.com/office/drawing/2014/main" id="{57BA2A15-BACD-DD40-B060-0DD3E305A48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681" y="1934357"/>
            <a:ext cx="9150681" cy="3304195"/>
          </a:xfrm>
          <a:prstGeom prst="rect">
            <a:avLst/>
          </a:prstGeom>
          <a:ln>
            <a:noFill/>
          </a:ln>
        </p:spPr>
      </p:pic>
      <p:pic>
        <p:nvPicPr>
          <p:cNvPr id="6" name="圖片 34">
            <a:extLst>
              <a:ext uri="{FF2B5EF4-FFF2-40B4-BE49-F238E27FC236}">
                <a16:creationId xmlns:a16="http://schemas.microsoft.com/office/drawing/2014/main" id="{B33ED1B9-9C1A-2E42-AFD7-8E5C5158C67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1141" b="33655"/>
          <a:stretch/>
        </p:blipFill>
        <p:spPr>
          <a:xfrm>
            <a:off x="137282" y="3678158"/>
            <a:ext cx="5644426" cy="1241931"/>
          </a:xfrm>
          <a:prstGeom prst="rect">
            <a:avLst/>
          </a:prstGeom>
          <a:effectLst>
            <a:reflection blurRad="63500" stA="65000" endPos="22000" dir="5400000" sy="-100000" algn="bl" rotWithShape="0"/>
          </a:effectLst>
        </p:spPr>
      </p:pic>
      <p:grpSp>
        <p:nvGrpSpPr>
          <p:cNvPr id="7" name="群組 12">
            <a:extLst>
              <a:ext uri="{FF2B5EF4-FFF2-40B4-BE49-F238E27FC236}">
                <a16:creationId xmlns:a16="http://schemas.microsoft.com/office/drawing/2014/main" id="{13DD7F6E-5626-8C4C-BACD-61AF92B3B34C}"/>
              </a:ext>
            </a:extLst>
          </p:cNvPr>
          <p:cNvGrpSpPr/>
          <p:nvPr/>
        </p:nvGrpSpPr>
        <p:grpSpPr>
          <a:xfrm>
            <a:off x="244960" y="3752696"/>
            <a:ext cx="5497820" cy="312939"/>
            <a:chOff x="1652372" y="3673754"/>
            <a:chExt cx="5113139" cy="319786"/>
          </a:xfrm>
        </p:grpSpPr>
        <p:pic>
          <p:nvPicPr>
            <p:cNvPr id="8" name="圖片 11">
              <a:extLst>
                <a:ext uri="{FF2B5EF4-FFF2-40B4-BE49-F238E27FC236}">
                  <a16:creationId xmlns:a16="http://schemas.microsoft.com/office/drawing/2014/main" id="{E1A56A82-CB4E-184D-BB35-0839A95CDE2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52372" y="3673754"/>
              <a:ext cx="3446550" cy="306043"/>
            </a:xfrm>
            <a:prstGeom prst="rect">
              <a:avLst/>
            </a:prstGeom>
          </p:spPr>
        </p:pic>
        <p:pic>
          <p:nvPicPr>
            <p:cNvPr id="9" name="圖片 38">
              <a:extLst>
                <a:ext uri="{FF2B5EF4-FFF2-40B4-BE49-F238E27FC236}">
                  <a16:creationId xmlns:a16="http://schemas.microsoft.com/office/drawing/2014/main" id="{A61101E1-EEAE-A94E-9A47-A249C3D1BAA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18961" y="3687497"/>
              <a:ext cx="3446550" cy="306043"/>
            </a:xfrm>
            <a:prstGeom prst="rect">
              <a:avLst/>
            </a:prstGeom>
          </p:spPr>
        </p:pic>
      </p:grpSp>
      <p:pic>
        <p:nvPicPr>
          <p:cNvPr id="11" name="圖片 44">
            <a:extLst>
              <a:ext uri="{FF2B5EF4-FFF2-40B4-BE49-F238E27FC236}">
                <a16:creationId xmlns:a16="http://schemas.microsoft.com/office/drawing/2014/main" id="{282B68CD-E51A-FE4B-AB24-BFF11ABC5A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0317" y="4322033"/>
            <a:ext cx="3452502" cy="461856"/>
          </a:xfrm>
          <a:prstGeom prst="rect">
            <a:avLst/>
          </a:prstGeom>
        </p:spPr>
      </p:pic>
      <p:sp>
        <p:nvSpPr>
          <p:cNvPr id="12" name="Shape 486">
            <a:extLst>
              <a:ext uri="{FF2B5EF4-FFF2-40B4-BE49-F238E27FC236}">
                <a16:creationId xmlns:a16="http://schemas.microsoft.com/office/drawing/2014/main" id="{727355D1-4779-8840-923A-8D3F92DFCC25}"/>
              </a:ext>
            </a:extLst>
          </p:cNvPr>
          <p:cNvSpPr/>
          <p:nvPr/>
        </p:nvSpPr>
        <p:spPr>
          <a:xfrm>
            <a:off x="5306468" y="2470662"/>
            <a:ext cx="178200" cy="2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5"/>
              <a:buFont typeface="Arial"/>
              <a:buNone/>
            </a:pPr>
            <a:r>
              <a:rPr lang="zh-TW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</p:txBody>
      </p:sp>
      <p:sp>
        <p:nvSpPr>
          <p:cNvPr id="13" name="內容版面配置區 1">
            <a:extLst>
              <a:ext uri="{FF2B5EF4-FFF2-40B4-BE49-F238E27FC236}">
                <a16:creationId xmlns:a16="http://schemas.microsoft.com/office/drawing/2014/main" id="{79535073-5C71-004E-A46A-F11E3555C4C6}"/>
              </a:ext>
            </a:extLst>
          </p:cNvPr>
          <p:cNvSpPr txBox="1">
            <a:spLocks/>
          </p:cNvSpPr>
          <p:nvPr/>
        </p:nvSpPr>
        <p:spPr>
          <a:xfrm>
            <a:off x="404802" y="991051"/>
            <a:ext cx="8229600" cy="15303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5113" indent="-176213" fontAlgn="base">
              <a:buClr>
                <a:schemeClr val="bg1"/>
              </a:buClr>
            </a:pPr>
            <a:r>
              <a:rPr lang="en-US" altLang="zh-TW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Remote Snapshot Vault Recovering is based on Ethernet service. </a:t>
            </a:r>
          </a:p>
          <a:p>
            <a:pPr marL="265113" indent="-176213" fontAlgn="base">
              <a:buClr>
                <a:schemeClr val="bg1"/>
              </a:buClr>
            </a:pPr>
            <a:r>
              <a:rPr lang="en-US" altLang="zh-TW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Using 1GbE network, recovering large data still takes hours.</a:t>
            </a:r>
          </a:p>
          <a:p>
            <a:pPr marL="265113" indent="-176213" fontAlgn="base">
              <a:buClr>
                <a:schemeClr val="bg1"/>
              </a:buClr>
            </a:pPr>
            <a:r>
              <a:rPr lang="en-US" altLang="zh-TW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Pair the Snapshot Replica Solution with 10GbE or even faster interfaces to increase both the backup and recovery speed !</a:t>
            </a:r>
          </a:p>
        </p:txBody>
      </p:sp>
      <p:pic>
        <p:nvPicPr>
          <p:cNvPr id="14" name="圖形 51">
            <a:extLst>
              <a:ext uri="{FF2B5EF4-FFF2-40B4-BE49-F238E27FC236}">
                <a16:creationId xmlns:a16="http://schemas.microsoft.com/office/drawing/2014/main" id="{D849C7C0-3C06-8141-B9F9-9F0F1E301E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646667" y="2017797"/>
            <a:ext cx="1565488" cy="905817"/>
          </a:xfrm>
          <a:prstGeom prst="rect">
            <a:avLst/>
          </a:prstGeom>
        </p:spPr>
      </p:pic>
      <p:pic>
        <p:nvPicPr>
          <p:cNvPr id="15" name="圖片 31">
            <a:extLst>
              <a:ext uri="{FF2B5EF4-FFF2-40B4-BE49-F238E27FC236}">
                <a16:creationId xmlns:a16="http://schemas.microsoft.com/office/drawing/2014/main" id="{6D08A79E-182F-4E49-B38C-DA317DC9A53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5675" y="2851359"/>
            <a:ext cx="3151964" cy="1240100"/>
          </a:xfrm>
          <a:prstGeom prst="rect">
            <a:avLst/>
          </a:prstGeom>
        </p:spPr>
      </p:pic>
      <p:pic>
        <p:nvPicPr>
          <p:cNvPr id="17" name="圖片 64">
            <a:extLst>
              <a:ext uri="{FF2B5EF4-FFF2-40B4-BE49-F238E27FC236}">
                <a16:creationId xmlns:a16="http://schemas.microsoft.com/office/drawing/2014/main" id="{B247B37D-C658-2E4C-AE71-B01DA0E0F32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7440" y="2299053"/>
            <a:ext cx="3850271" cy="1684493"/>
          </a:xfrm>
          <a:prstGeom prst="rect">
            <a:avLst/>
          </a:prstGeom>
        </p:spPr>
      </p:pic>
      <p:sp>
        <p:nvSpPr>
          <p:cNvPr id="18" name="矩形 65">
            <a:extLst>
              <a:ext uri="{FF2B5EF4-FFF2-40B4-BE49-F238E27FC236}">
                <a16:creationId xmlns:a16="http://schemas.microsoft.com/office/drawing/2014/main" id="{2418E7F0-F05C-EC47-BB7F-2991B28E5762}"/>
              </a:ext>
            </a:extLst>
          </p:cNvPr>
          <p:cNvSpPr/>
          <p:nvPr/>
        </p:nvSpPr>
        <p:spPr>
          <a:xfrm>
            <a:off x="5160840" y="2707326"/>
            <a:ext cx="2008468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3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Using</a:t>
            </a:r>
            <a:r>
              <a:rPr lang="zh-TW" altLang="en-US" sz="13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" altLang="zh-TW" sz="13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QNAP 10GbE </a:t>
            </a:r>
            <a:r>
              <a:rPr lang="en-US" altLang="zh-TW" sz="13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Switch to replace old 1GbE for </a:t>
            </a:r>
            <a:r>
              <a:rPr lang="en-US" altLang="zh-TW" sz="1300" b="1" dirty="0">
                <a:solidFill>
                  <a:srgbClr val="FF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reducing RTO dramatically</a:t>
            </a:r>
            <a:endParaRPr lang="en" altLang="zh-TW" sz="1300" b="1" dirty="0">
              <a:solidFill>
                <a:srgbClr val="FF0000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19" name="圖片 70">
            <a:extLst>
              <a:ext uri="{FF2B5EF4-FFF2-40B4-BE49-F238E27FC236}">
                <a16:creationId xmlns:a16="http://schemas.microsoft.com/office/drawing/2014/main" id="{3073102F-8D79-1649-9426-542813399A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7053" y="2749025"/>
            <a:ext cx="2202768" cy="341658"/>
          </a:xfrm>
          <a:prstGeom prst="rect">
            <a:avLst/>
          </a:prstGeom>
        </p:spPr>
      </p:pic>
      <p:grpSp>
        <p:nvGrpSpPr>
          <p:cNvPr id="3" name="圖形 45">
            <a:extLst>
              <a:ext uri="{FF2B5EF4-FFF2-40B4-BE49-F238E27FC236}">
                <a16:creationId xmlns:a16="http://schemas.microsoft.com/office/drawing/2014/main" id="{1F5E0AE6-4B87-9649-B46D-14EA6270F9F0}"/>
              </a:ext>
            </a:extLst>
          </p:cNvPr>
          <p:cNvGrpSpPr/>
          <p:nvPr/>
        </p:nvGrpSpPr>
        <p:grpSpPr>
          <a:xfrm>
            <a:off x="470304" y="2713909"/>
            <a:ext cx="4648599" cy="1199750"/>
            <a:chOff x="470304" y="2713909"/>
            <a:chExt cx="4648599" cy="1199750"/>
          </a:xfrm>
        </p:grpSpPr>
        <p:sp>
          <p:nvSpPr>
            <p:cNvPr id="5" name="手繪多邊形: 圖案 4">
              <a:extLst>
                <a:ext uri="{FF2B5EF4-FFF2-40B4-BE49-F238E27FC236}">
                  <a16:creationId xmlns:a16="http://schemas.microsoft.com/office/drawing/2014/main" id="{F82FD04D-5287-4D7D-9ED2-1ACA45B7EB04}"/>
                </a:ext>
              </a:extLst>
            </p:cNvPr>
            <p:cNvSpPr/>
            <p:nvPr/>
          </p:nvSpPr>
          <p:spPr>
            <a:xfrm>
              <a:off x="4754960" y="3592195"/>
              <a:ext cx="114809" cy="137770"/>
            </a:xfrm>
            <a:custGeom>
              <a:avLst/>
              <a:gdLst>
                <a:gd name="connsiteX0" fmla="*/ 8611 w 114808"/>
                <a:gd name="connsiteY0" fmla="*/ 8611 h 137770"/>
                <a:gd name="connsiteX1" fmla="*/ 111938 w 114808"/>
                <a:gd name="connsiteY1" fmla="*/ 8611 h 137770"/>
                <a:gd name="connsiteX2" fmla="*/ 111938 w 114808"/>
                <a:gd name="connsiteY2" fmla="*/ 134900 h 137770"/>
                <a:gd name="connsiteX3" fmla="*/ 8611 w 114808"/>
                <a:gd name="connsiteY3" fmla="*/ 134900 h 137770"/>
                <a:gd name="connsiteX4" fmla="*/ 8611 w 114808"/>
                <a:gd name="connsiteY4" fmla="*/ 8611 h 137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808" h="137770">
                  <a:moveTo>
                    <a:pt x="8611" y="8611"/>
                  </a:moveTo>
                  <a:lnTo>
                    <a:pt x="111938" y="8611"/>
                  </a:lnTo>
                  <a:lnTo>
                    <a:pt x="111938" y="134900"/>
                  </a:lnTo>
                  <a:lnTo>
                    <a:pt x="8611" y="134900"/>
                  </a:lnTo>
                  <a:lnTo>
                    <a:pt x="8611" y="8611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rgbClr val="81FFF9"/>
                </a:solidFill>
              </a:endParaRPr>
            </a:p>
          </p:txBody>
        </p:sp>
        <p:sp>
          <p:nvSpPr>
            <p:cNvPr id="16" name="手繪多邊形: 圖案 15">
              <a:extLst>
                <a:ext uri="{FF2B5EF4-FFF2-40B4-BE49-F238E27FC236}">
                  <a16:creationId xmlns:a16="http://schemas.microsoft.com/office/drawing/2014/main" id="{35C0D44E-20ED-4606-BAAD-08F7D3457F80}"/>
                </a:ext>
              </a:extLst>
            </p:cNvPr>
            <p:cNvSpPr/>
            <p:nvPr/>
          </p:nvSpPr>
          <p:spPr>
            <a:xfrm>
              <a:off x="1321036" y="3592195"/>
              <a:ext cx="3306487" cy="149251"/>
            </a:xfrm>
            <a:custGeom>
              <a:avLst/>
              <a:gdLst>
                <a:gd name="connsiteX0" fmla="*/ 3307061 w 3306486"/>
                <a:gd name="connsiteY0" fmla="*/ 8611 h 149251"/>
                <a:gd name="connsiteX1" fmla="*/ 8611 w 3306486"/>
                <a:gd name="connsiteY1" fmla="*/ 8611 h 149251"/>
                <a:gd name="connsiteX2" fmla="*/ 8611 w 3306486"/>
                <a:gd name="connsiteY2" fmla="*/ 145233 h 149251"/>
                <a:gd name="connsiteX3" fmla="*/ 3307061 w 3306486"/>
                <a:gd name="connsiteY3" fmla="*/ 145233 h 149251"/>
                <a:gd name="connsiteX4" fmla="*/ 3307061 w 3306486"/>
                <a:gd name="connsiteY4" fmla="*/ 8611 h 149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06486" h="149251">
                  <a:moveTo>
                    <a:pt x="3307061" y="8611"/>
                  </a:moveTo>
                  <a:lnTo>
                    <a:pt x="8611" y="8611"/>
                  </a:lnTo>
                  <a:lnTo>
                    <a:pt x="8611" y="145233"/>
                  </a:lnTo>
                  <a:lnTo>
                    <a:pt x="3307061" y="145233"/>
                  </a:lnTo>
                  <a:lnTo>
                    <a:pt x="3307061" y="8611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rgbClr val="81FFF9"/>
                </a:solidFill>
              </a:endParaRPr>
            </a:p>
          </p:txBody>
        </p:sp>
        <p:sp>
          <p:nvSpPr>
            <p:cNvPr id="20" name="手繪多邊形: 圖案 19">
              <a:extLst>
                <a:ext uri="{FF2B5EF4-FFF2-40B4-BE49-F238E27FC236}">
                  <a16:creationId xmlns:a16="http://schemas.microsoft.com/office/drawing/2014/main" id="{0C39B939-E4A2-4DE3-BF43-CBD0C2525D34}"/>
                </a:ext>
              </a:extLst>
            </p:cNvPr>
            <p:cNvSpPr/>
            <p:nvPr/>
          </p:nvSpPr>
          <p:spPr>
            <a:xfrm>
              <a:off x="3337074" y="3580714"/>
              <a:ext cx="1182528" cy="252579"/>
            </a:xfrm>
            <a:custGeom>
              <a:avLst/>
              <a:gdLst>
                <a:gd name="connsiteX0" fmla="*/ 1145216 w 1182528"/>
                <a:gd name="connsiteY0" fmla="*/ 230191 h 252578"/>
                <a:gd name="connsiteX1" fmla="*/ 1142919 w 1182528"/>
                <a:gd name="connsiteY1" fmla="*/ 156714 h 252578"/>
                <a:gd name="connsiteX2" fmla="*/ 1130290 w 1182528"/>
                <a:gd name="connsiteY2" fmla="*/ 107346 h 252578"/>
                <a:gd name="connsiteX3" fmla="*/ 985631 w 1182528"/>
                <a:gd name="connsiteY3" fmla="*/ 37313 h 252578"/>
                <a:gd name="connsiteX4" fmla="*/ 195749 w 1182528"/>
                <a:gd name="connsiteY4" fmla="*/ 37313 h 252578"/>
                <a:gd name="connsiteX5" fmla="*/ 61423 w 1182528"/>
                <a:gd name="connsiteY5" fmla="*/ 99309 h 252578"/>
                <a:gd name="connsiteX6" fmla="*/ 38461 w 1182528"/>
                <a:gd name="connsiteY6" fmla="*/ 229043 h 252578"/>
                <a:gd name="connsiteX7" fmla="*/ 37313 w 1182528"/>
                <a:gd name="connsiteY7" fmla="*/ 242820 h 252578"/>
                <a:gd name="connsiteX8" fmla="*/ 8611 w 1182528"/>
                <a:gd name="connsiteY8" fmla="*/ 240524 h 252578"/>
                <a:gd name="connsiteX9" fmla="*/ 9759 w 1182528"/>
                <a:gd name="connsiteY9" fmla="*/ 226747 h 252578"/>
                <a:gd name="connsiteX10" fmla="*/ 14351 w 1182528"/>
                <a:gd name="connsiteY10" fmla="*/ 171639 h 252578"/>
                <a:gd name="connsiteX11" fmla="*/ 36165 w 1182528"/>
                <a:gd name="connsiteY11" fmla="*/ 86681 h 252578"/>
                <a:gd name="connsiteX12" fmla="*/ 194600 w 1182528"/>
                <a:gd name="connsiteY12" fmla="*/ 8611 h 252578"/>
                <a:gd name="connsiteX13" fmla="*/ 985631 w 1182528"/>
                <a:gd name="connsiteY13" fmla="*/ 8611 h 252578"/>
                <a:gd name="connsiteX14" fmla="*/ 1156696 w 1182528"/>
                <a:gd name="connsiteY14" fmla="*/ 94717 h 252578"/>
                <a:gd name="connsiteX15" fmla="*/ 1175066 w 1182528"/>
                <a:gd name="connsiteY15" fmla="*/ 230191 h 252578"/>
                <a:gd name="connsiteX16" fmla="*/ 1175066 w 1182528"/>
                <a:gd name="connsiteY16" fmla="*/ 243968 h 252578"/>
                <a:gd name="connsiteX17" fmla="*/ 1146363 w 1182528"/>
                <a:gd name="connsiteY17" fmla="*/ 243968 h 252578"/>
                <a:gd name="connsiteX18" fmla="*/ 1145216 w 1182528"/>
                <a:gd name="connsiteY18" fmla="*/ 230191 h 252578"/>
                <a:gd name="connsiteX19" fmla="*/ 1145216 w 1182528"/>
                <a:gd name="connsiteY19" fmla="*/ 230191 h 252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82528" h="252578">
                  <a:moveTo>
                    <a:pt x="1145216" y="230191"/>
                  </a:moveTo>
                  <a:cubicBezTo>
                    <a:pt x="1145216" y="206081"/>
                    <a:pt x="1146363" y="180823"/>
                    <a:pt x="1142919" y="156714"/>
                  </a:cubicBezTo>
                  <a:cubicBezTo>
                    <a:pt x="1140623" y="139492"/>
                    <a:pt x="1137179" y="122271"/>
                    <a:pt x="1130290" y="107346"/>
                  </a:cubicBezTo>
                  <a:cubicBezTo>
                    <a:pt x="1103884" y="49942"/>
                    <a:pt x="1043036" y="37313"/>
                    <a:pt x="985631" y="37313"/>
                  </a:cubicBezTo>
                  <a:cubicBezTo>
                    <a:pt x="983335" y="37313"/>
                    <a:pt x="198045" y="37313"/>
                    <a:pt x="195749" y="37313"/>
                  </a:cubicBezTo>
                  <a:cubicBezTo>
                    <a:pt x="144085" y="38461"/>
                    <a:pt x="86681" y="49942"/>
                    <a:pt x="61423" y="99309"/>
                  </a:cubicBezTo>
                  <a:cubicBezTo>
                    <a:pt x="41905" y="137196"/>
                    <a:pt x="41905" y="187712"/>
                    <a:pt x="38461" y="229043"/>
                  </a:cubicBezTo>
                  <a:lnTo>
                    <a:pt x="37313" y="242820"/>
                  </a:lnTo>
                  <a:lnTo>
                    <a:pt x="8611" y="240524"/>
                  </a:lnTo>
                  <a:lnTo>
                    <a:pt x="9759" y="226747"/>
                  </a:lnTo>
                  <a:cubicBezTo>
                    <a:pt x="10907" y="208378"/>
                    <a:pt x="12055" y="190008"/>
                    <a:pt x="14351" y="171639"/>
                  </a:cubicBezTo>
                  <a:cubicBezTo>
                    <a:pt x="16647" y="142937"/>
                    <a:pt x="22388" y="113086"/>
                    <a:pt x="36165" y="86681"/>
                  </a:cubicBezTo>
                  <a:cubicBezTo>
                    <a:pt x="67163" y="25832"/>
                    <a:pt x="131456" y="10907"/>
                    <a:pt x="194600" y="8611"/>
                  </a:cubicBezTo>
                  <a:cubicBezTo>
                    <a:pt x="196897" y="8611"/>
                    <a:pt x="983335" y="8611"/>
                    <a:pt x="985631" y="8611"/>
                  </a:cubicBezTo>
                  <a:cubicBezTo>
                    <a:pt x="1055665" y="8611"/>
                    <a:pt x="1125698" y="25832"/>
                    <a:pt x="1156696" y="94717"/>
                  </a:cubicBezTo>
                  <a:cubicBezTo>
                    <a:pt x="1176214" y="137196"/>
                    <a:pt x="1175066" y="185416"/>
                    <a:pt x="1175066" y="230191"/>
                  </a:cubicBezTo>
                  <a:lnTo>
                    <a:pt x="1175066" y="243968"/>
                  </a:lnTo>
                  <a:lnTo>
                    <a:pt x="1146363" y="243968"/>
                  </a:lnTo>
                  <a:lnTo>
                    <a:pt x="1145216" y="230191"/>
                  </a:lnTo>
                  <a:lnTo>
                    <a:pt x="1145216" y="230191"/>
                  </a:lnTo>
                  <a:close/>
                </a:path>
              </a:pathLst>
            </a:custGeom>
            <a:solidFill>
              <a:srgbClr val="242E2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rgbClr val="81FFF9"/>
                </a:solidFill>
              </a:endParaRPr>
            </a:p>
          </p:txBody>
        </p:sp>
        <p:sp>
          <p:nvSpPr>
            <p:cNvPr id="21" name="手繪多邊形: 圖案 20">
              <a:extLst>
                <a:ext uri="{FF2B5EF4-FFF2-40B4-BE49-F238E27FC236}">
                  <a16:creationId xmlns:a16="http://schemas.microsoft.com/office/drawing/2014/main" id="{1DA17550-9E2D-453D-B818-97D41C8F1095}"/>
                </a:ext>
              </a:extLst>
            </p:cNvPr>
            <p:cNvSpPr/>
            <p:nvPr/>
          </p:nvSpPr>
          <p:spPr>
            <a:xfrm>
              <a:off x="4955875" y="3592195"/>
              <a:ext cx="68885" cy="149251"/>
            </a:xfrm>
            <a:custGeom>
              <a:avLst/>
              <a:gdLst>
                <a:gd name="connsiteX0" fmla="*/ 63719 w 68885"/>
                <a:gd name="connsiteY0" fmla="*/ 8611 h 149251"/>
                <a:gd name="connsiteX1" fmla="*/ 8611 w 68885"/>
                <a:gd name="connsiteY1" fmla="*/ 8611 h 149251"/>
                <a:gd name="connsiteX2" fmla="*/ 8611 w 68885"/>
                <a:gd name="connsiteY2" fmla="*/ 140640 h 149251"/>
                <a:gd name="connsiteX3" fmla="*/ 63719 w 68885"/>
                <a:gd name="connsiteY3" fmla="*/ 140640 h 149251"/>
                <a:gd name="connsiteX4" fmla="*/ 63719 w 68885"/>
                <a:gd name="connsiteY4" fmla="*/ 8611 h 149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885" h="149251">
                  <a:moveTo>
                    <a:pt x="63719" y="8611"/>
                  </a:moveTo>
                  <a:lnTo>
                    <a:pt x="8611" y="8611"/>
                  </a:lnTo>
                  <a:lnTo>
                    <a:pt x="8611" y="140640"/>
                  </a:lnTo>
                  <a:lnTo>
                    <a:pt x="63719" y="140640"/>
                  </a:lnTo>
                  <a:lnTo>
                    <a:pt x="63719" y="8611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rgbClr val="81FFF9"/>
                </a:solidFill>
              </a:endParaRPr>
            </a:p>
          </p:txBody>
        </p:sp>
        <p:sp>
          <p:nvSpPr>
            <p:cNvPr id="22" name="手繪多邊形: 圖案 21">
              <a:extLst>
                <a:ext uri="{FF2B5EF4-FFF2-40B4-BE49-F238E27FC236}">
                  <a16:creationId xmlns:a16="http://schemas.microsoft.com/office/drawing/2014/main" id="{BC73281F-8863-4C72-A142-E92BF12C6EF1}"/>
                </a:ext>
              </a:extLst>
            </p:cNvPr>
            <p:cNvSpPr/>
            <p:nvPr/>
          </p:nvSpPr>
          <p:spPr>
            <a:xfrm>
              <a:off x="5061499" y="2772462"/>
              <a:ext cx="57404" cy="826622"/>
            </a:xfrm>
            <a:custGeom>
              <a:avLst/>
              <a:gdLst>
                <a:gd name="connsiteX0" fmla="*/ 8611 w 57404"/>
                <a:gd name="connsiteY0" fmla="*/ 828344 h 826621"/>
                <a:gd name="connsiteX1" fmla="*/ 48794 w 57404"/>
                <a:gd name="connsiteY1" fmla="*/ 828344 h 826621"/>
                <a:gd name="connsiteX2" fmla="*/ 48794 w 57404"/>
                <a:gd name="connsiteY2" fmla="*/ 8611 h 826621"/>
                <a:gd name="connsiteX3" fmla="*/ 8611 w 57404"/>
                <a:gd name="connsiteY3" fmla="*/ 8611 h 826621"/>
                <a:gd name="connsiteX4" fmla="*/ 8611 w 57404"/>
                <a:gd name="connsiteY4" fmla="*/ 828344 h 826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404" h="826621">
                  <a:moveTo>
                    <a:pt x="8611" y="828344"/>
                  </a:moveTo>
                  <a:lnTo>
                    <a:pt x="48794" y="828344"/>
                  </a:lnTo>
                  <a:lnTo>
                    <a:pt x="48794" y="8611"/>
                  </a:lnTo>
                  <a:lnTo>
                    <a:pt x="8611" y="8611"/>
                  </a:lnTo>
                  <a:lnTo>
                    <a:pt x="8611" y="828344"/>
                  </a:lnTo>
                  <a:close/>
                </a:path>
              </a:pathLst>
            </a:custGeom>
            <a:solidFill>
              <a:srgbClr val="9E9E9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rgbClr val="81FFF9"/>
                </a:solidFill>
              </a:endParaRPr>
            </a:p>
          </p:txBody>
        </p:sp>
        <p:sp>
          <p:nvSpPr>
            <p:cNvPr id="23" name="手繪多邊形: 圖案 22">
              <a:extLst>
                <a:ext uri="{FF2B5EF4-FFF2-40B4-BE49-F238E27FC236}">
                  <a16:creationId xmlns:a16="http://schemas.microsoft.com/office/drawing/2014/main" id="{DB6488D4-021F-4028-8AD4-55588FE50AF9}"/>
                </a:ext>
              </a:extLst>
            </p:cNvPr>
            <p:cNvSpPr/>
            <p:nvPr/>
          </p:nvSpPr>
          <p:spPr>
            <a:xfrm>
              <a:off x="1051236" y="3543975"/>
              <a:ext cx="1056239" cy="252579"/>
            </a:xfrm>
            <a:custGeom>
              <a:avLst/>
              <a:gdLst>
                <a:gd name="connsiteX0" fmla="*/ 16647 w 1056238"/>
                <a:gd name="connsiteY0" fmla="*/ 8611 h 252578"/>
                <a:gd name="connsiteX1" fmla="*/ 137196 w 1056238"/>
                <a:gd name="connsiteY1" fmla="*/ 76348 h 252578"/>
                <a:gd name="connsiteX2" fmla="*/ 372554 w 1056238"/>
                <a:gd name="connsiteY2" fmla="*/ 76348 h 252578"/>
                <a:gd name="connsiteX3" fmla="*/ 372554 w 1056238"/>
                <a:gd name="connsiteY3" fmla="*/ 85532 h 252578"/>
                <a:gd name="connsiteX4" fmla="*/ 750274 w 1056238"/>
                <a:gd name="connsiteY4" fmla="*/ 85532 h 252578"/>
                <a:gd name="connsiteX5" fmla="*/ 862786 w 1056238"/>
                <a:gd name="connsiteY5" fmla="*/ 55682 h 252578"/>
                <a:gd name="connsiteX6" fmla="*/ 986780 w 1056238"/>
                <a:gd name="connsiteY6" fmla="*/ 76348 h 252578"/>
                <a:gd name="connsiteX7" fmla="*/ 1052221 w 1056238"/>
                <a:gd name="connsiteY7" fmla="*/ 173935 h 252578"/>
                <a:gd name="connsiteX8" fmla="*/ 1052221 w 1056238"/>
                <a:gd name="connsiteY8" fmla="*/ 254301 h 252578"/>
                <a:gd name="connsiteX9" fmla="*/ 8611 w 1056238"/>
                <a:gd name="connsiteY9" fmla="*/ 254301 h 252578"/>
                <a:gd name="connsiteX10" fmla="*/ 16647 w 1056238"/>
                <a:gd name="connsiteY10" fmla="*/ 8611 h 252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56238" h="252578">
                  <a:moveTo>
                    <a:pt x="16647" y="8611"/>
                  </a:moveTo>
                  <a:lnTo>
                    <a:pt x="137196" y="76348"/>
                  </a:lnTo>
                  <a:lnTo>
                    <a:pt x="372554" y="76348"/>
                  </a:lnTo>
                  <a:lnTo>
                    <a:pt x="372554" y="85532"/>
                  </a:lnTo>
                  <a:lnTo>
                    <a:pt x="750274" y="85532"/>
                  </a:lnTo>
                  <a:lnTo>
                    <a:pt x="862786" y="55682"/>
                  </a:lnTo>
                  <a:lnTo>
                    <a:pt x="986780" y="76348"/>
                  </a:lnTo>
                  <a:lnTo>
                    <a:pt x="1052221" y="173935"/>
                  </a:lnTo>
                  <a:lnTo>
                    <a:pt x="1052221" y="254301"/>
                  </a:lnTo>
                  <a:lnTo>
                    <a:pt x="8611" y="254301"/>
                  </a:lnTo>
                  <a:lnTo>
                    <a:pt x="16647" y="8611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rgbClr val="81FFF9"/>
                </a:solidFill>
              </a:endParaRPr>
            </a:p>
          </p:txBody>
        </p:sp>
        <p:sp>
          <p:nvSpPr>
            <p:cNvPr id="24" name="手繪多邊形: 圖案 23">
              <a:extLst>
                <a:ext uri="{FF2B5EF4-FFF2-40B4-BE49-F238E27FC236}">
                  <a16:creationId xmlns:a16="http://schemas.microsoft.com/office/drawing/2014/main" id="{79CC3ABF-7820-4A80-8672-4AEE092AF3DC}"/>
                </a:ext>
              </a:extLst>
            </p:cNvPr>
            <p:cNvSpPr/>
            <p:nvPr/>
          </p:nvSpPr>
          <p:spPr>
            <a:xfrm>
              <a:off x="645961" y="3556604"/>
              <a:ext cx="424792" cy="206655"/>
            </a:xfrm>
            <a:custGeom>
              <a:avLst/>
              <a:gdLst>
                <a:gd name="connsiteX0" fmla="*/ 8611 w 424791"/>
                <a:gd name="connsiteY0" fmla="*/ 200341 h 206655"/>
                <a:gd name="connsiteX1" fmla="*/ 419625 w 424791"/>
                <a:gd name="connsiteY1" fmla="*/ 200341 h 206655"/>
                <a:gd name="connsiteX2" fmla="*/ 419625 w 424791"/>
                <a:gd name="connsiteY2" fmla="*/ 8611 h 206655"/>
                <a:gd name="connsiteX3" fmla="*/ 8611 w 424791"/>
                <a:gd name="connsiteY3" fmla="*/ 8611 h 206655"/>
                <a:gd name="connsiteX4" fmla="*/ 8611 w 424791"/>
                <a:gd name="connsiteY4" fmla="*/ 200341 h 206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4791" h="206655">
                  <a:moveTo>
                    <a:pt x="8611" y="200341"/>
                  </a:moveTo>
                  <a:lnTo>
                    <a:pt x="419625" y="200341"/>
                  </a:lnTo>
                  <a:lnTo>
                    <a:pt x="419625" y="8611"/>
                  </a:lnTo>
                  <a:lnTo>
                    <a:pt x="8611" y="8611"/>
                  </a:lnTo>
                  <a:lnTo>
                    <a:pt x="8611" y="200341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rgbClr val="81FFF9"/>
                </a:solidFill>
              </a:endParaRPr>
            </a:p>
          </p:txBody>
        </p:sp>
        <p:sp>
          <p:nvSpPr>
            <p:cNvPr id="25" name="手繪多邊形: 圖案 24">
              <a:extLst>
                <a:ext uri="{FF2B5EF4-FFF2-40B4-BE49-F238E27FC236}">
                  <a16:creationId xmlns:a16="http://schemas.microsoft.com/office/drawing/2014/main" id="{4581FD05-55A7-4514-AC3A-24FD985AE702}"/>
                </a:ext>
              </a:extLst>
            </p:cNvPr>
            <p:cNvSpPr/>
            <p:nvPr/>
          </p:nvSpPr>
          <p:spPr>
            <a:xfrm>
              <a:off x="976610" y="3601380"/>
              <a:ext cx="114809" cy="57404"/>
            </a:xfrm>
            <a:custGeom>
              <a:avLst/>
              <a:gdLst>
                <a:gd name="connsiteX0" fmla="*/ 8611 w 114808"/>
                <a:gd name="connsiteY0" fmla="*/ 8611 h 57404"/>
                <a:gd name="connsiteX1" fmla="*/ 49942 w 114808"/>
                <a:gd name="connsiteY1" fmla="*/ 56830 h 57404"/>
                <a:gd name="connsiteX2" fmla="*/ 115383 w 114808"/>
                <a:gd name="connsiteY2" fmla="*/ 56830 h 57404"/>
                <a:gd name="connsiteX3" fmla="*/ 98161 w 114808"/>
                <a:gd name="connsiteY3" fmla="*/ 8611 h 57404"/>
                <a:gd name="connsiteX4" fmla="*/ 8611 w 114808"/>
                <a:gd name="connsiteY4" fmla="*/ 8611 h 57404"/>
                <a:gd name="connsiteX5" fmla="*/ 8611 w 114808"/>
                <a:gd name="connsiteY5" fmla="*/ 8611 h 57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4808" h="57404">
                  <a:moveTo>
                    <a:pt x="8611" y="8611"/>
                  </a:moveTo>
                  <a:cubicBezTo>
                    <a:pt x="23536" y="21240"/>
                    <a:pt x="37313" y="37313"/>
                    <a:pt x="49942" y="56830"/>
                  </a:cubicBezTo>
                  <a:lnTo>
                    <a:pt x="115383" y="56830"/>
                  </a:lnTo>
                  <a:lnTo>
                    <a:pt x="98161" y="8611"/>
                  </a:lnTo>
                  <a:lnTo>
                    <a:pt x="8611" y="8611"/>
                  </a:lnTo>
                  <a:lnTo>
                    <a:pt x="8611" y="8611"/>
                  </a:lnTo>
                  <a:close/>
                </a:path>
              </a:pathLst>
            </a:custGeom>
            <a:solidFill>
              <a:srgbClr val="0F121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rgbClr val="81FFF9"/>
                </a:solidFill>
              </a:endParaRPr>
            </a:p>
          </p:txBody>
        </p:sp>
        <p:sp>
          <p:nvSpPr>
            <p:cNvPr id="26" name="手繪多邊形: 圖案 25">
              <a:extLst>
                <a:ext uri="{FF2B5EF4-FFF2-40B4-BE49-F238E27FC236}">
                  <a16:creationId xmlns:a16="http://schemas.microsoft.com/office/drawing/2014/main" id="{FA4F6C5F-85DE-42A9-A4B4-79F6A9AD44AF}"/>
                </a:ext>
              </a:extLst>
            </p:cNvPr>
            <p:cNvSpPr/>
            <p:nvPr/>
          </p:nvSpPr>
          <p:spPr>
            <a:xfrm>
              <a:off x="490970" y="3507236"/>
              <a:ext cx="218136" cy="309983"/>
            </a:xfrm>
            <a:custGeom>
              <a:avLst/>
              <a:gdLst>
                <a:gd name="connsiteX0" fmla="*/ 16647 w 218136"/>
                <a:gd name="connsiteY0" fmla="*/ 41905 h 309983"/>
                <a:gd name="connsiteX1" fmla="*/ 28128 w 218136"/>
                <a:gd name="connsiteY1" fmla="*/ 16647 h 309983"/>
                <a:gd name="connsiteX2" fmla="*/ 51090 w 218136"/>
                <a:gd name="connsiteY2" fmla="*/ 8611 h 309983"/>
                <a:gd name="connsiteX3" fmla="*/ 214118 w 218136"/>
                <a:gd name="connsiteY3" fmla="*/ 203785 h 309983"/>
                <a:gd name="connsiteX4" fmla="*/ 206081 w 218136"/>
                <a:gd name="connsiteY4" fmla="*/ 227895 h 309983"/>
                <a:gd name="connsiteX5" fmla="*/ 168195 w 218136"/>
                <a:gd name="connsiteY5" fmla="*/ 301372 h 309983"/>
                <a:gd name="connsiteX6" fmla="*/ 49942 w 218136"/>
                <a:gd name="connsiteY6" fmla="*/ 300224 h 309983"/>
                <a:gd name="connsiteX7" fmla="*/ 36165 w 218136"/>
                <a:gd name="connsiteY7" fmla="*/ 301372 h 309983"/>
                <a:gd name="connsiteX8" fmla="*/ 8611 w 218136"/>
                <a:gd name="connsiteY8" fmla="*/ 239376 h 309983"/>
                <a:gd name="connsiteX9" fmla="*/ 16647 w 218136"/>
                <a:gd name="connsiteY9" fmla="*/ 41905 h 309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18136" h="309983">
                  <a:moveTo>
                    <a:pt x="16647" y="41905"/>
                  </a:moveTo>
                  <a:lnTo>
                    <a:pt x="28128" y="16647"/>
                  </a:lnTo>
                  <a:lnTo>
                    <a:pt x="51090" y="8611"/>
                  </a:lnTo>
                  <a:lnTo>
                    <a:pt x="214118" y="203785"/>
                  </a:lnTo>
                  <a:lnTo>
                    <a:pt x="206081" y="227895"/>
                  </a:lnTo>
                  <a:lnTo>
                    <a:pt x="168195" y="301372"/>
                  </a:lnTo>
                  <a:lnTo>
                    <a:pt x="49942" y="300224"/>
                  </a:lnTo>
                  <a:lnTo>
                    <a:pt x="36165" y="301372"/>
                  </a:lnTo>
                  <a:lnTo>
                    <a:pt x="8611" y="239376"/>
                  </a:lnTo>
                  <a:lnTo>
                    <a:pt x="16647" y="41905"/>
                  </a:lnTo>
                  <a:close/>
                </a:path>
              </a:pathLst>
            </a:custGeom>
            <a:solidFill>
              <a:srgbClr val="0A0A0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rgbClr val="81FFF9"/>
                </a:solidFill>
              </a:endParaRPr>
            </a:p>
          </p:txBody>
        </p:sp>
        <p:sp>
          <p:nvSpPr>
            <p:cNvPr id="27" name="手繪多邊形: 圖案 26">
              <a:extLst>
                <a:ext uri="{FF2B5EF4-FFF2-40B4-BE49-F238E27FC236}">
                  <a16:creationId xmlns:a16="http://schemas.microsoft.com/office/drawing/2014/main" id="{4F4A59CF-7A96-4DA0-B3A8-0CF1DA18870E}"/>
                </a:ext>
              </a:extLst>
            </p:cNvPr>
            <p:cNvSpPr/>
            <p:nvPr/>
          </p:nvSpPr>
          <p:spPr>
            <a:xfrm>
              <a:off x="512784" y="3496904"/>
              <a:ext cx="597005" cy="218136"/>
            </a:xfrm>
            <a:custGeom>
              <a:avLst/>
              <a:gdLst>
                <a:gd name="connsiteX0" fmla="*/ 588394 w 597004"/>
                <a:gd name="connsiteY0" fmla="*/ 8611 h 218136"/>
                <a:gd name="connsiteX1" fmla="*/ 583802 w 597004"/>
                <a:gd name="connsiteY1" fmla="*/ 123419 h 218136"/>
                <a:gd name="connsiteX2" fmla="*/ 459808 w 597004"/>
                <a:gd name="connsiteY2" fmla="*/ 123419 h 218136"/>
                <a:gd name="connsiteX3" fmla="*/ 193452 w 597004"/>
                <a:gd name="connsiteY3" fmla="*/ 214118 h 218136"/>
                <a:gd name="connsiteX4" fmla="*/ 10907 w 597004"/>
                <a:gd name="connsiteY4" fmla="*/ 214118 h 218136"/>
                <a:gd name="connsiteX5" fmla="*/ 10907 w 597004"/>
                <a:gd name="connsiteY5" fmla="*/ 164750 h 218136"/>
                <a:gd name="connsiteX6" fmla="*/ 16647 w 597004"/>
                <a:gd name="connsiteY6" fmla="*/ 164750 h 218136"/>
                <a:gd name="connsiteX7" fmla="*/ 16647 w 597004"/>
                <a:gd name="connsiteY7" fmla="*/ 102754 h 218136"/>
                <a:gd name="connsiteX8" fmla="*/ 8611 w 597004"/>
                <a:gd name="connsiteY8" fmla="*/ 102754 h 218136"/>
                <a:gd name="connsiteX9" fmla="*/ 8611 w 597004"/>
                <a:gd name="connsiteY9" fmla="*/ 64867 h 218136"/>
                <a:gd name="connsiteX10" fmla="*/ 28128 w 597004"/>
                <a:gd name="connsiteY10" fmla="*/ 18943 h 218136"/>
                <a:gd name="connsiteX11" fmla="*/ 588394 w 597004"/>
                <a:gd name="connsiteY11" fmla="*/ 8611 h 218136"/>
                <a:gd name="connsiteX12" fmla="*/ 588394 w 597004"/>
                <a:gd name="connsiteY12" fmla="*/ 8611 h 218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7004" h="218136">
                  <a:moveTo>
                    <a:pt x="588394" y="8611"/>
                  </a:moveTo>
                  <a:cubicBezTo>
                    <a:pt x="587246" y="46498"/>
                    <a:pt x="584950" y="84384"/>
                    <a:pt x="583802" y="123419"/>
                  </a:cubicBezTo>
                  <a:cubicBezTo>
                    <a:pt x="542470" y="123419"/>
                    <a:pt x="501139" y="123419"/>
                    <a:pt x="459808" y="123419"/>
                  </a:cubicBezTo>
                  <a:cubicBezTo>
                    <a:pt x="331223" y="36165"/>
                    <a:pt x="209526" y="128012"/>
                    <a:pt x="193452" y="214118"/>
                  </a:cubicBezTo>
                  <a:lnTo>
                    <a:pt x="10907" y="214118"/>
                  </a:lnTo>
                  <a:lnTo>
                    <a:pt x="10907" y="164750"/>
                  </a:lnTo>
                  <a:lnTo>
                    <a:pt x="16647" y="164750"/>
                  </a:lnTo>
                  <a:cubicBezTo>
                    <a:pt x="16647" y="144085"/>
                    <a:pt x="16647" y="123419"/>
                    <a:pt x="16647" y="102754"/>
                  </a:cubicBezTo>
                  <a:cubicBezTo>
                    <a:pt x="14351" y="102754"/>
                    <a:pt x="12055" y="102754"/>
                    <a:pt x="8611" y="102754"/>
                  </a:cubicBezTo>
                  <a:cubicBezTo>
                    <a:pt x="8611" y="90125"/>
                    <a:pt x="8611" y="77496"/>
                    <a:pt x="8611" y="64867"/>
                  </a:cubicBezTo>
                  <a:cubicBezTo>
                    <a:pt x="8611" y="43053"/>
                    <a:pt x="13203" y="32721"/>
                    <a:pt x="28128" y="18943"/>
                  </a:cubicBezTo>
                  <a:lnTo>
                    <a:pt x="588394" y="8611"/>
                  </a:lnTo>
                  <a:lnTo>
                    <a:pt x="588394" y="8611"/>
                  </a:lnTo>
                  <a:close/>
                </a:path>
              </a:pathLst>
            </a:custGeom>
            <a:solidFill>
              <a:srgbClr val="171A1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rgbClr val="81FFF9"/>
                </a:solidFill>
              </a:endParaRPr>
            </a:p>
          </p:txBody>
        </p:sp>
        <p:sp>
          <p:nvSpPr>
            <p:cNvPr id="28" name="手繪多邊形: 圖案 27">
              <a:extLst>
                <a:ext uri="{FF2B5EF4-FFF2-40B4-BE49-F238E27FC236}">
                  <a16:creationId xmlns:a16="http://schemas.microsoft.com/office/drawing/2014/main" id="{7F5A89EC-DF7C-48A6-9058-46C99E8B76A8}"/>
                </a:ext>
              </a:extLst>
            </p:cNvPr>
            <p:cNvSpPr/>
            <p:nvPr/>
          </p:nvSpPr>
          <p:spPr>
            <a:xfrm>
              <a:off x="935279" y="2793127"/>
              <a:ext cx="172213" cy="114809"/>
            </a:xfrm>
            <a:custGeom>
              <a:avLst/>
              <a:gdLst>
                <a:gd name="connsiteX0" fmla="*/ 154418 w 172212"/>
                <a:gd name="connsiteY0" fmla="*/ 113086 h 114808"/>
                <a:gd name="connsiteX1" fmla="*/ 8611 w 172212"/>
                <a:gd name="connsiteY1" fmla="*/ 72903 h 114808"/>
                <a:gd name="connsiteX2" fmla="*/ 167046 w 172212"/>
                <a:gd name="connsiteY2" fmla="*/ 8611 h 114808"/>
                <a:gd name="connsiteX3" fmla="*/ 154418 w 172212"/>
                <a:gd name="connsiteY3" fmla="*/ 113086 h 1148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2212" h="114808">
                  <a:moveTo>
                    <a:pt x="154418" y="113086"/>
                  </a:moveTo>
                  <a:lnTo>
                    <a:pt x="8611" y="72903"/>
                  </a:lnTo>
                  <a:lnTo>
                    <a:pt x="167046" y="8611"/>
                  </a:lnTo>
                  <a:lnTo>
                    <a:pt x="154418" y="113086"/>
                  </a:lnTo>
                  <a:close/>
                </a:path>
              </a:pathLst>
            </a:custGeom>
            <a:solidFill>
              <a:srgbClr val="381C2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rgbClr val="81FFF9"/>
                </a:solidFill>
              </a:endParaRPr>
            </a:p>
          </p:txBody>
        </p:sp>
        <p:sp>
          <p:nvSpPr>
            <p:cNvPr id="29" name="手繪多邊形: 圖案 28">
              <a:extLst>
                <a:ext uri="{FF2B5EF4-FFF2-40B4-BE49-F238E27FC236}">
                  <a16:creationId xmlns:a16="http://schemas.microsoft.com/office/drawing/2014/main" id="{454C37D9-36F3-4DAB-BA22-5B7E2CC4D8D0}"/>
                </a:ext>
              </a:extLst>
            </p:cNvPr>
            <p:cNvSpPr/>
            <p:nvPr/>
          </p:nvSpPr>
          <p:spPr>
            <a:xfrm>
              <a:off x="470304" y="2848235"/>
              <a:ext cx="631447" cy="665890"/>
            </a:xfrm>
            <a:custGeom>
              <a:avLst/>
              <a:gdLst>
                <a:gd name="connsiteX0" fmla="*/ 626281 w 631447"/>
                <a:gd name="connsiteY0" fmla="*/ 51090 h 665889"/>
                <a:gd name="connsiteX1" fmla="*/ 602171 w 631447"/>
                <a:gd name="connsiteY1" fmla="*/ 8611 h 665889"/>
                <a:gd name="connsiteX2" fmla="*/ 246264 w 631447"/>
                <a:gd name="connsiteY2" fmla="*/ 33869 h 665889"/>
                <a:gd name="connsiteX3" fmla="*/ 194601 w 631447"/>
                <a:gd name="connsiteY3" fmla="*/ 39609 h 665889"/>
                <a:gd name="connsiteX4" fmla="*/ 113086 w 631447"/>
                <a:gd name="connsiteY4" fmla="*/ 109642 h 665889"/>
                <a:gd name="connsiteX5" fmla="*/ 98161 w 631447"/>
                <a:gd name="connsiteY5" fmla="*/ 155566 h 665889"/>
                <a:gd name="connsiteX6" fmla="*/ 29276 w 631447"/>
                <a:gd name="connsiteY6" fmla="*/ 424218 h 665889"/>
                <a:gd name="connsiteX7" fmla="*/ 20091 w 631447"/>
                <a:gd name="connsiteY7" fmla="*/ 494251 h 665889"/>
                <a:gd name="connsiteX8" fmla="*/ 9759 w 631447"/>
                <a:gd name="connsiteY8" fmla="*/ 504584 h 665889"/>
                <a:gd name="connsiteX9" fmla="*/ 8611 w 631447"/>
                <a:gd name="connsiteY9" fmla="*/ 533286 h 665889"/>
                <a:gd name="connsiteX10" fmla="*/ 8611 w 631447"/>
                <a:gd name="connsiteY10" fmla="*/ 628577 h 665889"/>
                <a:gd name="connsiteX11" fmla="*/ 9759 w 631447"/>
                <a:gd name="connsiteY11" fmla="*/ 657279 h 665889"/>
                <a:gd name="connsiteX12" fmla="*/ 17795 w 631447"/>
                <a:gd name="connsiteY12" fmla="*/ 667612 h 665889"/>
                <a:gd name="connsiteX13" fmla="*/ 578061 w 631447"/>
                <a:gd name="connsiteY13" fmla="*/ 667612 h 665889"/>
                <a:gd name="connsiteX14" fmla="*/ 586098 w 631447"/>
                <a:gd name="connsiteY14" fmla="*/ 663019 h 665889"/>
                <a:gd name="connsiteX15" fmla="*/ 618244 w 631447"/>
                <a:gd name="connsiteY15" fmla="*/ 217562 h 665889"/>
                <a:gd name="connsiteX16" fmla="*/ 626281 w 631447"/>
                <a:gd name="connsiteY16" fmla="*/ 51090 h 665889"/>
                <a:gd name="connsiteX17" fmla="*/ 626281 w 631447"/>
                <a:gd name="connsiteY17" fmla="*/ 51090 h 6658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31447" h="665889">
                  <a:moveTo>
                    <a:pt x="626281" y="51090"/>
                  </a:moveTo>
                  <a:cubicBezTo>
                    <a:pt x="618244" y="37313"/>
                    <a:pt x="610208" y="23536"/>
                    <a:pt x="602171" y="8611"/>
                  </a:cubicBezTo>
                  <a:cubicBezTo>
                    <a:pt x="483918" y="16647"/>
                    <a:pt x="364517" y="25832"/>
                    <a:pt x="246264" y="33869"/>
                  </a:cubicBezTo>
                  <a:cubicBezTo>
                    <a:pt x="229043" y="35017"/>
                    <a:pt x="211822" y="35017"/>
                    <a:pt x="194601" y="39609"/>
                  </a:cubicBezTo>
                  <a:cubicBezTo>
                    <a:pt x="160158" y="47646"/>
                    <a:pt x="132604" y="69459"/>
                    <a:pt x="113086" y="109642"/>
                  </a:cubicBezTo>
                  <a:cubicBezTo>
                    <a:pt x="105050" y="125715"/>
                    <a:pt x="102754" y="138344"/>
                    <a:pt x="98161" y="155566"/>
                  </a:cubicBezTo>
                  <a:cubicBezTo>
                    <a:pt x="75200" y="245116"/>
                    <a:pt x="52238" y="334667"/>
                    <a:pt x="29276" y="424218"/>
                  </a:cubicBezTo>
                  <a:cubicBezTo>
                    <a:pt x="21240" y="455216"/>
                    <a:pt x="20091" y="463253"/>
                    <a:pt x="20091" y="494251"/>
                  </a:cubicBezTo>
                  <a:cubicBezTo>
                    <a:pt x="14351" y="495399"/>
                    <a:pt x="10907" y="498843"/>
                    <a:pt x="9759" y="504584"/>
                  </a:cubicBezTo>
                  <a:cubicBezTo>
                    <a:pt x="8611" y="513768"/>
                    <a:pt x="8611" y="524101"/>
                    <a:pt x="8611" y="533286"/>
                  </a:cubicBezTo>
                  <a:cubicBezTo>
                    <a:pt x="8611" y="565432"/>
                    <a:pt x="8611" y="597579"/>
                    <a:pt x="8611" y="628577"/>
                  </a:cubicBezTo>
                  <a:cubicBezTo>
                    <a:pt x="8611" y="637762"/>
                    <a:pt x="8611" y="648094"/>
                    <a:pt x="9759" y="657279"/>
                  </a:cubicBezTo>
                  <a:cubicBezTo>
                    <a:pt x="10907" y="663019"/>
                    <a:pt x="13203" y="667612"/>
                    <a:pt x="17795" y="667612"/>
                  </a:cubicBezTo>
                  <a:cubicBezTo>
                    <a:pt x="204933" y="667612"/>
                    <a:pt x="390923" y="667612"/>
                    <a:pt x="578061" y="667612"/>
                  </a:cubicBezTo>
                  <a:cubicBezTo>
                    <a:pt x="580357" y="666464"/>
                    <a:pt x="583802" y="665316"/>
                    <a:pt x="586098" y="663019"/>
                  </a:cubicBezTo>
                  <a:cubicBezTo>
                    <a:pt x="596431" y="514916"/>
                    <a:pt x="607911" y="365665"/>
                    <a:pt x="618244" y="217562"/>
                  </a:cubicBezTo>
                  <a:cubicBezTo>
                    <a:pt x="621688" y="162454"/>
                    <a:pt x="623985" y="107346"/>
                    <a:pt x="626281" y="51090"/>
                  </a:cubicBezTo>
                  <a:lnTo>
                    <a:pt x="626281" y="51090"/>
                  </a:lnTo>
                  <a:close/>
                </a:path>
              </a:pathLst>
            </a:custGeom>
            <a:solidFill>
              <a:srgbClr val="94142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rgbClr val="81FFF9"/>
                </a:solidFill>
              </a:endParaRPr>
            </a:p>
          </p:txBody>
        </p:sp>
        <p:sp>
          <p:nvSpPr>
            <p:cNvPr id="30" name="手繪多邊形: 圖案 29">
              <a:extLst>
                <a:ext uri="{FF2B5EF4-FFF2-40B4-BE49-F238E27FC236}">
                  <a16:creationId xmlns:a16="http://schemas.microsoft.com/office/drawing/2014/main" id="{8C7B15D4-2428-407F-9DEE-BC99679FFBAE}"/>
                </a:ext>
              </a:extLst>
            </p:cNvPr>
            <p:cNvSpPr/>
            <p:nvPr/>
          </p:nvSpPr>
          <p:spPr>
            <a:xfrm>
              <a:off x="1040903" y="3058335"/>
              <a:ext cx="114809" cy="459234"/>
            </a:xfrm>
            <a:custGeom>
              <a:avLst/>
              <a:gdLst>
                <a:gd name="connsiteX0" fmla="*/ 108494 w 114808"/>
                <a:gd name="connsiteY0" fmla="*/ 316298 h 459234"/>
                <a:gd name="connsiteX1" fmla="*/ 57978 w 114808"/>
                <a:gd name="connsiteY1" fmla="*/ 454068 h 459234"/>
                <a:gd name="connsiteX2" fmla="*/ 15499 w 114808"/>
                <a:gd name="connsiteY2" fmla="*/ 454068 h 459234"/>
                <a:gd name="connsiteX3" fmla="*/ 8611 w 114808"/>
                <a:gd name="connsiteY3" fmla="*/ 8611 h 459234"/>
                <a:gd name="connsiteX4" fmla="*/ 47646 w 114808"/>
                <a:gd name="connsiteY4" fmla="*/ 8611 h 459234"/>
                <a:gd name="connsiteX5" fmla="*/ 108494 w 114808"/>
                <a:gd name="connsiteY5" fmla="*/ 316298 h 459234"/>
                <a:gd name="connsiteX6" fmla="*/ 108494 w 114808"/>
                <a:gd name="connsiteY6" fmla="*/ 316298 h 459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4808" h="459234">
                  <a:moveTo>
                    <a:pt x="108494" y="316298"/>
                  </a:moveTo>
                  <a:cubicBezTo>
                    <a:pt x="91273" y="362221"/>
                    <a:pt x="74052" y="408144"/>
                    <a:pt x="57978" y="454068"/>
                  </a:cubicBezTo>
                  <a:cubicBezTo>
                    <a:pt x="44201" y="454068"/>
                    <a:pt x="29276" y="454068"/>
                    <a:pt x="15499" y="454068"/>
                  </a:cubicBezTo>
                  <a:cubicBezTo>
                    <a:pt x="22388" y="273818"/>
                    <a:pt x="18943" y="128012"/>
                    <a:pt x="8611" y="8611"/>
                  </a:cubicBezTo>
                  <a:cubicBezTo>
                    <a:pt x="21240" y="8611"/>
                    <a:pt x="35017" y="8611"/>
                    <a:pt x="47646" y="8611"/>
                  </a:cubicBezTo>
                  <a:cubicBezTo>
                    <a:pt x="68311" y="110790"/>
                    <a:pt x="87829" y="212970"/>
                    <a:pt x="108494" y="316298"/>
                  </a:cubicBezTo>
                  <a:lnTo>
                    <a:pt x="108494" y="316298"/>
                  </a:lnTo>
                  <a:close/>
                </a:path>
              </a:pathLst>
            </a:custGeom>
            <a:solidFill>
              <a:srgbClr val="1A1A1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rgbClr val="81FFF9"/>
                </a:solidFill>
              </a:endParaRPr>
            </a:p>
          </p:txBody>
        </p:sp>
        <p:sp>
          <p:nvSpPr>
            <p:cNvPr id="31" name="手繪多邊形: 圖案 30">
              <a:extLst>
                <a:ext uri="{FF2B5EF4-FFF2-40B4-BE49-F238E27FC236}">
                  <a16:creationId xmlns:a16="http://schemas.microsoft.com/office/drawing/2014/main" id="{BCFB88CF-D297-427E-BDA2-8992B9BA2A2A}"/>
                </a:ext>
              </a:extLst>
            </p:cNvPr>
            <p:cNvSpPr/>
            <p:nvPr/>
          </p:nvSpPr>
          <p:spPr>
            <a:xfrm>
              <a:off x="1062717" y="2820681"/>
              <a:ext cx="137770" cy="803660"/>
            </a:xfrm>
            <a:custGeom>
              <a:avLst/>
              <a:gdLst>
                <a:gd name="connsiteX0" fmla="*/ 33869 w 137770"/>
                <a:gd name="connsiteY0" fmla="*/ 799642 h 803659"/>
                <a:gd name="connsiteX1" fmla="*/ 8611 w 137770"/>
                <a:gd name="connsiteY1" fmla="*/ 20091 h 803659"/>
                <a:gd name="connsiteX2" fmla="*/ 97013 w 137770"/>
                <a:gd name="connsiteY2" fmla="*/ 8611 h 803659"/>
                <a:gd name="connsiteX3" fmla="*/ 124567 w 137770"/>
                <a:gd name="connsiteY3" fmla="*/ 800790 h 803659"/>
                <a:gd name="connsiteX4" fmla="*/ 33869 w 137770"/>
                <a:gd name="connsiteY4" fmla="*/ 799642 h 803659"/>
                <a:gd name="connsiteX5" fmla="*/ 33869 w 137770"/>
                <a:gd name="connsiteY5" fmla="*/ 799642 h 80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7770" h="803659">
                  <a:moveTo>
                    <a:pt x="33869" y="799642"/>
                  </a:moveTo>
                  <a:cubicBezTo>
                    <a:pt x="41905" y="540174"/>
                    <a:pt x="33869" y="270374"/>
                    <a:pt x="8611" y="20091"/>
                  </a:cubicBezTo>
                  <a:cubicBezTo>
                    <a:pt x="38461" y="16647"/>
                    <a:pt x="68311" y="12055"/>
                    <a:pt x="97013" y="8611"/>
                  </a:cubicBezTo>
                  <a:cubicBezTo>
                    <a:pt x="129160" y="271522"/>
                    <a:pt x="136048" y="534434"/>
                    <a:pt x="124567" y="800790"/>
                  </a:cubicBezTo>
                  <a:cubicBezTo>
                    <a:pt x="94717" y="799642"/>
                    <a:pt x="63719" y="799642"/>
                    <a:pt x="33869" y="799642"/>
                  </a:cubicBezTo>
                  <a:lnTo>
                    <a:pt x="33869" y="799642"/>
                  </a:lnTo>
                  <a:close/>
                </a:path>
              </a:pathLst>
            </a:custGeom>
            <a:solidFill>
              <a:srgbClr val="7D0D2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rgbClr val="81FFF9"/>
                </a:solidFill>
              </a:endParaRPr>
            </a:p>
          </p:txBody>
        </p:sp>
        <p:sp>
          <p:nvSpPr>
            <p:cNvPr id="32" name="手繪多邊形: 圖案 31">
              <a:extLst>
                <a:ext uri="{FF2B5EF4-FFF2-40B4-BE49-F238E27FC236}">
                  <a16:creationId xmlns:a16="http://schemas.microsoft.com/office/drawing/2014/main" id="{D7076308-A2F1-49AB-AB3E-F1FEC3413D0B}"/>
                </a:ext>
              </a:extLst>
            </p:cNvPr>
            <p:cNvSpPr/>
            <p:nvPr/>
          </p:nvSpPr>
          <p:spPr>
            <a:xfrm>
              <a:off x="1089123" y="3507236"/>
              <a:ext cx="103328" cy="57404"/>
            </a:xfrm>
            <a:custGeom>
              <a:avLst/>
              <a:gdLst>
                <a:gd name="connsiteX0" fmla="*/ 8611 w 103327"/>
                <a:gd name="connsiteY0" fmla="*/ 54534 h 57404"/>
                <a:gd name="connsiteX1" fmla="*/ 9759 w 103327"/>
                <a:gd name="connsiteY1" fmla="*/ 8611 h 57404"/>
                <a:gd name="connsiteX2" fmla="*/ 102754 w 103327"/>
                <a:gd name="connsiteY2" fmla="*/ 8611 h 57404"/>
                <a:gd name="connsiteX3" fmla="*/ 102754 w 103327"/>
                <a:gd name="connsiteY3" fmla="*/ 13203 h 57404"/>
                <a:gd name="connsiteX4" fmla="*/ 101606 w 103327"/>
                <a:gd name="connsiteY4" fmla="*/ 54534 h 57404"/>
                <a:gd name="connsiteX5" fmla="*/ 8611 w 103327"/>
                <a:gd name="connsiteY5" fmla="*/ 54534 h 57404"/>
                <a:gd name="connsiteX6" fmla="*/ 8611 w 103327"/>
                <a:gd name="connsiteY6" fmla="*/ 54534 h 57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3327" h="57404">
                  <a:moveTo>
                    <a:pt x="8611" y="54534"/>
                  </a:moveTo>
                  <a:cubicBezTo>
                    <a:pt x="8611" y="39609"/>
                    <a:pt x="8611" y="24684"/>
                    <a:pt x="9759" y="8611"/>
                  </a:cubicBezTo>
                  <a:lnTo>
                    <a:pt x="102754" y="8611"/>
                  </a:lnTo>
                  <a:lnTo>
                    <a:pt x="102754" y="13203"/>
                  </a:lnTo>
                  <a:cubicBezTo>
                    <a:pt x="102754" y="26980"/>
                    <a:pt x="101606" y="40757"/>
                    <a:pt x="101606" y="54534"/>
                  </a:cubicBezTo>
                  <a:lnTo>
                    <a:pt x="8611" y="54534"/>
                  </a:lnTo>
                  <a:lnTo>
                    <a:pt x="8611" y="54534"/>
                  </a:lnTo>
                  <a:close/>
                </a:path>
              </a:pathLst>
            </a:custGeom>
            <a:solidFill>
              <a:srgbClr val="AB294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rgbClr val="81FFF9"/>
                </a:solidFill>
              </a:endParaRPr>
            </a:p>
          </p:txBody>
        </p:sp>
        <p:sp>
          <p:nvSpPr>
            <p:cNvPr id="33" name="手繪多邊形: 圖案 32">
              <a:extLst>
                <a:ext uri="{FF2B5EF4-FFF2-40B4-BE49-F238E27FC236}">
                  <a16:creationId xmlns:a16="http://schemas.microsoft.com/office/drawing/2014/main" id="{EC99ADE1-3ADC-4886-A666-4596DE9E16C5}"/>
                </a:ext>
              </a:extLst>
            </p:cNvPr>
            <p:cNvSpPr/>
            <p:nvPr/>
          </p:nvSpPr>
          <p:spPr>
            <a:xfrm>
              <a:off x="1089123" y="3507236"/>
              <a:ext cx="103328" cy="22962"/>
            </a:xfrm>
            <a:custGeom>
              <a:avLst/>
              <a:gdLst>
                <a:gd name="connsiteX0" fmla="*/ 8611 w 103327"/>
                <a:gd name="connsiteY0" fmla="*/ 24684 h 22961"/>
                <a:gd name="connsiteX1" fmla="*/ 8611 w 103327"/>
                <a:gd name="connsiteY1" fmla="*/ 8611 h 22961"/>
                <a:gd name="connsiteX2" fmla="*/ 101606 w 103327"/>
                <a:gd name="connsiteY2" fmla="*/ 8611 h 22961"/>
                <a:gd name="connsiteX3" fmla="*/ 101606 w 103327"/>
                <a:gd name="connsiteY3" fmla="*/ 24684 h 22961"/>
                <a:gd name="connsiteX4" fmla="*/ 101606 w 103327"/>
                <a:gd name="connsiteY4" fmla="*/ 24684 h 22961"/>
                <a:gd name="connsiteX5" fmla="*/ 8611 w 103327"/>
                <a:gd name="connsiteY5" fmla="*/ 24684 h 22961"/>
                <a:gd name="connsiteX6" fmla="*/ 8611 w 103327"/>
                <a:gd name="connsiteY6" fmla="*/ 24684 h 22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3327" h="22961">
                  <a:moveTo>
                    <a:pt x="8611" y="24684"/>
                  </a:moveTo>
                  <a:cubicBezTo>
                    <a:pt x="8611" y="18943"/>
                    <a:pt x="8611" y="14351"/>
                    <a:pt x="8611" y="8611"/>
                  </a:cubicBezTo>
                  <a:lnTo>
                    <a:pt x="101606" y="8611"/>
                  </a:lnTo>
                  <a:lnTo>
                    <a:pt x="101606" y="24684"/>
                  </a:lnTo>
                  <a:lnTo>
                    <a:pt x="101606" y="24684"/>
                  </a:lnTo>
                  <a:lnTo>
                    <a:pt x="8611" y="24684"/>
                  </a:lnTo>
                  <a:lnTo>
                    <a:pt x="8611" y="24684"/>
                  </a:lnTo>
                  <a:close/>
                </a:path>
              </a:pathLst>
            </a:custGeom>
            <a:solidFill>
              <a:srgbClr val="660D1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rgbClr val="81FFF9"/>
                </a:solidFill>
              </a:endParaRPr>
            </a:p>
          </p:txBody>
        </p:sp>
        <p:sp>
          <p:nvSpPr>
            <p:cNvPr id="34" name="手繪多邊形: 圖案 33">
              <a:extLst>
                <a:ext uri="{FF2B5EF4-FFF2-40B4-BE49-F238E27FC236}">
                  <a16:creationId xmlns:a16="http://schemas.microsoft.com/office/drawing/2014/main" id="{CF044201-A1C9-4E61-82E2-FDFF219EC0B6}"/>
                </a:ext>
              </a:extLst>
            </p:cNvPr>
            <p:cNvSpPr/>
            <p:nvPr/>
          </p:nvSpPr>
          <p:spPr>
            <a:xfrm>
              <a:off x="1079938" y="3046854"/>
              <a:ext cx="103328" cy="22962"/>
            </a:xfrm>
            <a:custGeom>
              <a:avLst/>
              <a:gdLst>
                <a:gd name="connsiteX0" fmla="*/ 8611 w 103327"/>
                <a:gd name="connsiteY0" fmla="*/ 20091 h 22961"/>
                <a:gd name="connsiteX1" fmla="*/ 8611 w 103327"/>
                <a:gd name="connsiteY1" fmla="*/ 15499 h 22961"/>
                <a:gd name="connsiteX2" fmla="*/ 8611 w 103327"/>
                <a:gd name="connsiteY2" fmla="*/ 15499 h 22961"/>
                <a:gd name="connsiteX3" fmla="*/ 101606 w 103327"/>
                <a:gd name="connsiteY3" fmla="*/ 8611 h 22961"/>
                <a:gd name="connsiteX4" fmla="*/ 102754 w 103327"/>
                <a:gd name="connsiteY4" fmla="*/ 13203 h 22961"/>
                <a:gd name="connsiteX5" fmla="*/ 8611 w 103327"/>
                <a:gd name="connsiteY5" fmla="*/ 20091 h 22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27" h="22961">
                  <a:moveTo>
                    <a:pt x="8611" y="20091"/>
                  </a:moveTo>
                  <a:lnTo>
                    <a:pt x="8611" y="15499"/>
                  </a:lnTo>
                  <a:lnTo>
                    <a:pt x="8611" y="15499"/>
                  </a:lnTo>
                  <a:lnTo>
                    <a:pt x="101606" y="8611"/>
                  </a:lnTo>
                  <a:lnTo>
                    <a:pt x="102754" y="13203"/>
                  </a:lnTo>
                  <a:lnTo>
                    <a:pt x="8611" y="20091"/>
                  </a:lnTo>
                  <a:close/>
                </a:path>
              </a:pathLst>
            </a:custGeom>
            <a:solidFill>
              <a:srgbClr val="29000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rgbClr val="81FFF9"/>
                </a:solidFill>
              </a:endParaRPr>
            </a:p>
          </p:txBody>
        </p:sp>
        <p:sp>
          <p:nvSpPr>
            <p:cNvPr id="35" name="手繪多邊形: 圖案 34">
              <a:extLst>
                <a:ext uri="{FF2B5EF4-FFF2-40B4-BE49-F238E27FC236}">
                  <a16:creationId xmlns:a16="http://schemas.microsoft.com/office/drawing/2014/main" id="{6D951A14-35DE-4526-9A3A-3DBF5F06EA29}"/>
                </a:ext>
              </a:extLst>
            </p:cNvPr>
            <p:cNvSpPr/>
            <p:nvPr/>
          </p:nvSpPr>
          <p:spPr>
            <a:xfrm>
              <a:off x="559855" y="2848235"/>
              <a:ext cx="528119" cy="160732"/>
            </a:xfrm>
            <a:custGeom>
              <a:avLst/>
              <a:gdLst>
                <a:gd name="connsiteX0" fmla="*/ 526397 w 528119"/>
                <a:gd name="connsiteY0" fmla="*/ 32720 h 160731"/>
                <a:gd name="connsiteX1" fmla="*/ 512620 w 528119"/>
                <a:gd name="connsiteY1" fmla="*/ 8611 h 160731"/>
                <a:gd name="connsiteX2" fmla="*/ 156714 w 528119"/>
                <a:gd name="connsiteY2" fmla="*/ 33869 h 160731"/>
                <a:gd name="connsiteX3" fmla="*/ 105050 w 528119"/>
                <a:gd name="connsiteY3" fmla="*/ 39609 h 160731"/>
                <a:gd name="connsiteX4" fmla="*/ 23536 w 528119"/>
                <a:gd name="connsiteY4" fmla="*/ 109642 h 160731"/>
                <a:gd name="connsiteX5" fmla="*/ 8611 w 528119"/>
                <a:gd name="connsiteY5" fmla="*/ 155566 h 160731"/>
                <a:gd name="connsiteX6" fmla="*/ 105050 w 528119"/>
                <a:gd name="connsiteY6" fmla="*/ 99309 h 160731"/>
                <a:gd name="connsiteX7" fmla="*/ 518361 w 528119"/>
                <a:gd name="connsiteY7" fmla="*/ 80940 h 160731"/>
                <a:gd name="connsiteX8" fmla="*/ 526397 w 528119"/>
                <a:gd name="connsiteY8" fmla="*/ 32720 h 160731"/>
                <a:gd name="connsiteX9" fmla="*/ 526397 w 528119"/>
                <a:gd name="connsiteY9" fmla="*/ 32720 h 160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8119" h="160731">
                  <a:moveTo>
                    <a:pt x="526397" y="32720"/>
                  </a:moveTo>
                  <a:lnTo>
                    <a:pt x="512620" y="8611"/>
                  </a:lnTo>
                  <a:cubicBezTo>
                    <a:pt x="394367" y="16647"/>
                    <a:pt x="274967" y="25832"/>
                    <a:pt x="156714" y="33869"/>
                  </a:cubicBezTo>
                  <a:cubicBezTo>
                    <a:pt x="139492" y="35017"/>
                    <a:pt x="122271" y="35017"/>
                    <a:pt x="105050" y="39609"/>
                  </a:cubicBezTo>
                  <a:cubicBezTo>
                    <a:pt x="70607" y="47646"/>
                    <a:pt x="43053" y="69459"/>
                    <a:pt x="23536" y="109642"/>
                  </a:cubicBezTo>
                  <a:cubicBezTo>
                    <a:pt x="15499" y="125715"/>
                    <a:pt x="13203" y="138344"/>
                    <a:pt x="8611" y="155566"/>
                  </a:cubicBezTo>
                  <a:cubicBezTo>
                    <a:pt x="37313" y="103902"/>
                    <a:pt x="45349" y="102754"/>
                    <a:pt x="105050" y="99309"/>
                  </a:cubicBezTo>
                  <a:lnTo>
                    <a:pt x="518361" y="80940"/>
                  </a:lnTo>
                  <a:lnTo>
                    <a:pt x="526397" y="32720"/>
                  </a:lnTo>
                  <a:lnTo>
                    <a:pt x="526397" y="32720"/>
                  </a:lnTo>
                  <a:close/>
                </a:path>
              </a:pathLst>
            </a:custGeom>
            <a:solidFill>
              <a:srgbClr val="D1476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rgbClr val="81FFF9"/>
                </a:solidFill>
              </a:endParaRPr>
            </a:p>
          </p:txBody>
        </p:sp>
        <p:sp>
          <p:nvSpPr>
            <p:cNvPr id="36" name="手繪多邊形: 圖案 35">
              <a:extLst>
                <a:ext uri="{FF2B5EF4-FFF2-40B4-BE49-F238E27FC236}">
                  <a16:creationId xmlns:a16="http://schemas.microsoft.com/office/drawing/2014/main" id="{12CC209F-24BE-4E77-A176-169123544CAC}"/>
                </a:ext>
              </a:extLst>
            </p:cNvPr>
            <p:cNvSpPr/>
            <p:nvPr/>
          </p:nvSpPr>
          <p:spPr>
            <a:xfrm>
              <a:off x="1062717" y="2826422"/>
              <a:ext cx="114809" cy="103328"/>
            </a:xfrm>
            <a:custGeom>
              <a:avLst/>
              <a:gdLst>
                <a:gd name="connsiteX0" fmla="*/ 16647 w 114808"/>
                <a:gd name="connsiteY0" fmla="*/ 103902 h 103327"/>
                <a:gd name="connsiteX1" fmla="*/ 8611 w 114808"/>
                <a:gd name="connsiteY1" fmla="*/ 15499 h 103327"/>
                <a:gd name="connsiteX2" fmla="*/ 98161 w 114808"/>
                <a:gd name="connsiteY2" fmla="*/ 8611 h 103327"/>
                <a:gd name="connsiteX3" fmla="*/ 108494 w 114808"/>
                <a:gd name="connsiteY3" fmla="*/ 99309 h 103327"/>
                <a:gd name="connsiteX4" fmla="*/ 16647 w 114808"/>
                <a:gd name="connsiteY4" fmla="*/ 103902 h 103327"/>
                <a:gd name="connsiteX5" fmla="*/ 16647 w 114808"/>
                <a:gd name="connsiteY5" fmla="*/ 103902 h 103327"/>
                <a:gd name="connsiteX6" fmla="*/ 16647 w 114808"/>
                <a:gd name="connsiteY6" fmla="*/ 103902 h 103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4808" h="103327">
                  <a:moveTo>
                    <a:pt x="16647" y="103902"/>
                  </a:moveTo>
                  <a:cubicBezTo>
                    <a:pt x="14351" y="74052"/>
                    <a:pt x="12055" y="45349"/>
                    <a:pt x="8611" y="15499"/>
                  </a:cubicBezTo>
                  <a:lnTo>
                    <a:pt x="98161" y="8611"/>
                  </a:lnTo>
                  <a:cubicBezTo>
                    <a:pt x="101606" y="38461"/>
                    <a:pt x="105050" y="68311"/>
                    <a:pt x="108494" y="99309"/>
                  </a:cubicBezTo>
                  <a:lnTo>
                    <a:pt x="16647" y="103902"/>
                  </a:lnTo>
                  <a:lnTo>
                    <a:pt x="16647" y="103902"/>
                  </a:lnTo>
                  <a:lnTo>
                    <a:pt x="16647" y="103902"/>
                  </a:lnTo>
                  <a:close/>
                </a:path>
              </a:pathLst>
            </a:custGeom>
            <a:solidFill>
              <a:srgbClr val="A1475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rgbClr val="81FFF9"/>
                </a:solidFill>
              </a:endParaRPr>
            </a:p>
          </p:txBody>
        </p:sp>
        <p:sp>
          <p:nvSpPr>
            <p:cNvPr id="37" name="手繪多邊形: 圖案 36">
              <a:extLst>
                <a:ext uri="{FF2B5EF4-FFF2-40B4-BE49-F238E27FC236}">
                  <a16:creationId xmlns:a16="http://schemas.microsoft.com/office/drawing/2014/main" id="{9CC86C55-1A7B-4969-B6AD-ACA80D693FB7}"/>
                </a:ext>
              </a:extLst>
            </p:cNvPr>
            <p:cNvSpPr/>
            <p:nvPr/>
          </p:nvSpPr>
          <p:spPr>
            <a:xfrm>
              <a:off x="1062717" y="2819533"/>
              <a:ext cx="103328" cy="45923"/>
            </a:xfrm>
            <a:custGeom>
              <a:avLst/>
              <a:gdLst>
                <a:gd name="connsiteX0" fmla="*/ 9759 w 103327"/>
                <a:gd name="connsiteY0" fmla="*/ 37313 h 45923"/>
                <a:gd name="connsiteX1" fmla="*/ 8611 w 103327"/>
                <a:gd name="connsiteY1" fmla="*/ 20091 h 45923"/>
                <a:gd name="connsiteX2" fmla="*/ 97013 w 103327"/>
                <a:gd name="connsiteY2" fmla="*/ 8611 h 45923"/>
                <a:gd name="connsiteX3" fmla="*/ 99309 w 103327"/>
                <a:gd name="connsiteY3" fmla="*/ 31572 h 45923"/>
                <a:gd name="connsiteX4" fmla="*/ 9759 w 103327"/>
                <a:gd name="connsiteY4" fmla="*/ 37313 h 45923"/>
                <a:gd name="connsiteX5" fmla="*/ 9759 w 103327"/>
                <a:gd name="connsiteY5" fmla="*/ 37313 h 45923"/>
                <a:gd name="connsiteX6" fmla="*/ 9759 w 103327"/>
                <a:gd name="connsiteY6" fmla="*/ 37313 h 45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3327" h="45923">
                  <a:moveTo>
                    <a:pt x="9759" y="37313"/>
                  </a:moveTo>
                  <a:cubicBezTo>
                    <a:pt x="9759" y="31572"/>
                    <a:pt x="8611" y="25832"/>
                    <a:pt x="8611" y="20091"/>
                  </a:cubicBezTo>
                  <a:cubicBezTo>
                    <a:pt x="38461" y="16647"/>
                    <a:pt x="68311" y="12055"/>
                    <a:pt x="97013" y="8611"/>
                  </a:cubicBezTo>
                  <a:cubicBezTo>
                    <a:pt x="98161" y="16647"/>
                    <a:pt x="99309" y="23536"/>
                    <a:pt x="99309" y="31572"/>
                  </a:cubicBezTo>
                  <a:lnTo>
                    <a:pt x="9759" y="37313"/>
                  </a:lnTo>
                  <a:lnTo>
                    <a:pt x="9759" y="37313"/>
                  </a:lnTo>
                  <a:lnTo>
                    <a:pt x="9759" y="37313"/>
                  </a:lnTo>
                  <a:close/>
                </a:path>
              </a:pathLst>
            </a:custGeom>
            <a:solidFill>
              <a:srgbClr val="733D4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rgbClr val="81FFF9"/>
                </a:solidFill>
              </a:endParaRPr>
            </a:p>
          </p:txBody>
        </p:sp>
        <p:sp>
          <p:nvSpPr>
            <p:cNvPr id="38" name="手繪多邊形: 圖案 37">
              <a:extLst>
                <a:ext uri="{FF2B5EF4-FFF2-40B4-BE49-F238E27FC236}">
                  <a16:creationId xmlns:a16="http://schemas.microsoft.com/office/drawing/2014/main" id="{FB04F5A6-DA55-432D-9D00-A83695984859}"/>
                </a:ext>
              </a:extLst>
            </p:cNvPr>
            <p:cNvSpPr/>
            <p:nvPr/>
          </p:nvSpPr>
          <p:spPr>
            <a:xfrm>
              <a:off x="492756" y="3337320"/>
              <a:ext cx="22962" cy="172213"/>
            </a:xfrm>
            <a:custGeom>
              <a:avLst/>
              <a:gdLst>
                <a:gd name="connsiteX0" fmla="*/ 25194 w 22961"/>
                <a:gd name="connsiteY0" fmla="*/ 173935 h 172212"/>
                <a:gd name="connsiteX1" fmla="*/ 25194 w 22961"/>
                <a:gd name="connsiteY1" fmla="*/ 8611 h 172212"/>
                <a:gd name="connsiteX2" fmla="*/ 9121 w 22961"/>
                <a:gd name="connsiteY2" fmla="*/ 32720 h 172212"/>
                <a:gd name="connsiteX3" fmla="*/ 9121 w 22961"/>
                <a:gd name="connsiteY3" fmla="*/ 162454 h 172212"/>
                <a:gd name="connsiteX4" fmla="*/ 25194 w 22961"/>
                <a:gd name="connsiteY4" fmla="*/ 173935 h 172212"/>
                <a:gd name="connsiteX5" fmla="*/ 25194 w 22961"/>
                <a:gd name="connsiteY5" fmla="*/ 173935 h 172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961" h="172212">
                  <a:moveTo>
                    <a:pt x="25194" y="173935"/>
                  </a:moveTo>
                  <a:cubicBezTo>
                    <a:pt x="25194" y="118827"/>
                    <a:pt x="25194" y="63719"/>
                    <a:pt x="25194" y="8611"/>
                  </a:cubicBezTo>
                  <a:cubicBezTo>
                    <a:pt x="17158" y="9759"/>
                    <a:pt x="10269" y="16647"/>
                    <a:pt x="9121" y="32720"/>
                  </a:cubicBezTo>
                  <a:cubicBezTo>
                    <a:pt x="7973" y="76348"/>
                    <a:pt x="9121" y="118827"/>
                    <a:pt x="9121" y="162454"/>
                  </a:cubicBezTo>
                  <a:cubicBezTo>
                    <a:pt x="10269" y="168195"/>
                    <a:pt x="11417" y="173935"/>
                    <a:pt x="25194" y="173935"/>
                  </a:cubicBezTo>
                  <a:lnTo>
                    <a:pt x="25194" y="173935"/>
                  </a:lnTo>
                  <a:close/>
                </a:path>
              </a:pathLst>
            </a:custGeom>
            <a:solidFill>
              <a:srgbClr val="470A1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rgbClr val="81FFF9"/>
                </a:solidFill>
              </a:endParaRPr>
            </a:p>
          </p:txBody>
        </p:sp>
        <p:sp>
          <p:nvSpPr>
            <p:cNvPr id="39" name="手繪多邊形: 圖案 38">
              <a:extLst>
                <a:ext uri="{FF2B5EF4-FFF2-40B4-BE49-F238E27FC236}">
                  <a16:creationId xmlns:a16="http://schemas.microsoft.com/office/drawing/2014/main" id="{63E8864C-8817-4843-9F0E-DBDFF969D441}"/>
                </a:ext>
              </a:extLst>
            </p:cNvPr>
            <p:cNvSpPr/>
            <p:nvPr/>
          </p:nvSpPr>
          <p:spPr>
            <a:xfrm>
              <a:off x="484081" y="3376355"/>
              <a:ext cx="45923" cy="22962"/>
            </a:xfrm>
            <a:custGeom>
              <a:avLst/>
              <a:gdLst>
                <a:gd name="connsiteX0" fmla="*/ 8611 w 45923"/>
                <a:gd name="connsiteY0" fmla="*/ 8611 h 22961"/>
                <a:gd name="connsiteX1" fmla="*/ 44201 w 45923"/>
                <a:gd name="connsiteY1" fmla="*/ 8611 h 22961"/>
                <a:gd name="connsiteX2" fmla="*/ 44201 w 45923"/>
                <a:gd name="connsiteY2" fmla="*/ 20091 h 22961"/>
                <a:gd name="connsiteX3" fmla="*/ 8611 w 45923"/>
                <a:gd name="connsiteY3" fmla="*/ 20091 h 22961"/>
                <a:gd name="connsiteX4" fmla="*/ 8611 w 45923"/>
                <a:gd name="connsiteY4" fmla="*/ 8611 h 22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923" h="22961">
                  <a:moveTo>
                    <a:pt x="8611" y="8611"/>
                  </a:moveTo>
                  <a:lnTo>
                    <a:pt x="44201" y="8611"/>
                  </a:lnTo>
                  <a:lnTo>
                    <a:pt x="44201" y="20091"/>
                  </a:lnTo>
                  <a:lnTo>
                    <a:pt x="8611" y="20091"/>
                  </a:lnTo>
                  <a:lnTo>
                    <a:pt x="8611" y="8611"/>
                  </a:lnTo>
                  <a:close/>
                </a:path>
              </a:pathLst>
            </a:custGeom>
            <a:solidFill>
              <a:srgbClr val="700A1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rgbClr val="81FFF9"/>
                </a:solidFill>
              </a:endParaRPr>
            </a:p>
          </p:txBody>
        </p:sp>
        <p:sp>
          <p:nvSpPr>
            <p:cNvPr id="40" name="手繪多邊形: 圖案 39">
              <a:extLst>
                <a:ext uri="{FF2B5EF4-FFF2-40B4-BE49-F238E27FC236}">
                  <a16:creationId xmlns:a16="http://schemas.microsoft.com/office/drawing/2014/main" id="{645315A6-6E9C-46F2-8561-52AAF1402F7F}"/>
                </a:ext>
              </a:extLst>
            </p:cNvPr>
            <p:cNvSpPr/>
            <p:nvPr/>
          </p:nvSpPr>
          <p:spPr>
            <a:xfrm>
              <a:off x="484081" y="3414242"/>
              <a:ext cx="45923" cy="22962"/>
            </a:xfrm>
            <a:custGeom>
              <a:avLst/>
              <a:gdLst>
                <a:gd name="connsiteX0" fmla="*/ 8611 w 45923"/>
                <a:gd name="connsiteY0" fmla="*/ 8611 h 22961"/>
                <a:gd name="connsiteX1" fmla="*/ 44201 w 45923"/>
                <a:gd name="connsiteY1" fmla="*/ 8611 h 22961"/>
                <a:gd name="connsiteX2" fmla="*/ 44201 w 45923"/>
                <a:gd name="connsiteY2" fmla="*/ 20091 h 22961"/>
                <a:gd name="connsiteX3" fmla="*/ 8611 w 45923"/>
                <a:gd name="connsiteY3" fmla="*/ 20091 h 22961"/>
                <a:gd name="connsiteX4" fmla="*/ 8611 w 45923"/>
                <a:gd name="connsiteY4" fmla="*/ 8611 h 22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923" h="22961">
                  <a:moveTo>
                    <a:pt x="8611" y="8611"/>
                  </a:moveTo>
                  <a:lnTo>
                    <a:pt x="44201" y="8611"/>
                  </a:lnTo>
                  <a:lnTo>
                    <a:pt x="44201" y="20091"/>
                  </a:lnTo>
                  <a:lnTo>
                    <a:pt x="8611" y="20091"/>
                  </a:lnTo>
                  <a:lnTo>
                    <a:pt x="8611" y="8611"/>
                  </a:lnTo>
                  <a:close/>
                </a:path>
              </a:pathLst>
            </a:custGeom>
            <a:solidFill>
              <a:srgbClr val="700A1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rgbClr val="81FFF9"/>
                </a:solidFill>
              </a:endParaRPr>
            </a:p>
          </p:txBody>
        </p:sp>
        <p:sp>
          <p:nvSpPr>
            <p:cNvPr id="41" name="手繪多邊形: 圖案 40">
              <a:extLst>
                <a:ext uri="{FF2B5EF4-FFF2-40B4-BE49-F238E27FC236}">
                  <a16:creationId xmlns:a16="http://schemas.microsoft.com/office/drawing/2014/main" id="{980F6BE9-4BF4-4F64-8898-AF9448314FC8}"/>
                </a:ext>
              </a:extLst>
            </p:cNvPr>
            <p:cNvSpPr/>
            <p:nvPr/>
          </p:nvSpPr>
          <p:spPr>
            <a:xfrm>
              <a:off x="484081" y="3456721"/>
              <a:ext cx="45923" cy="22962"/>
            </a:xfrm>
            <a:custGeom>
              <a:avLst/>
              <a:gdLst>
                <a:gd name="connsiteX0" fmla="*/ 8611 w 45923"/>
                <a:gd name="connsiteY0" fmla="*/ 8611 h 22961"/>
                <a:gd name="connsiteX1" fmla="*/ 44201 w 45923"/>
                <a:gd name="connsiteY1" fmla="*/ 8611 h 22961"/>
                <a:gd name="connsiteX2" fmla="*/ 44201 w 45923"/>
                <a:gd name="connsiteY2" fmla="*/ 20091 h 22961"/>
                <a:gd name="connsiteX3" fmla="*/ 8611 w 45923"/>
                <a:gd name="connsiteY3" fmla="*/ 20091 h 22961"/>
                <a:gd name="connsiteX4" fmla="*/ 8611 w 45923"/>
                <a:gd name="connsiteY4" fmla="*/ 8611 h 22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923" h="22961">
                  <a:moveTo>
                    <a:pt x="8611" y="8611"/>
                  </a:moveTo>
                  <a:lnTo>
                    <a:pt x="44201" y="8611"/>
                  </a:lnTo>
                  <a:lnTo>
                    <a:pt x="44201" y="20091"/>
                  </a:lnTo>
                  <a:lnTo>
                    <a:pt x="8611" y="20091"/>
                  </a:lnTo>
                  <a:lnTo>
                    <a:pt x="8611" y="8611"/>
                  </a:lnTo>
                  <a:close/>
                </a:path>
              </a:pathLst>
            </a:custGeom>
            <a:solidFill>
              <a:srgbClr val="700A1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rgbClr val="81FFF9"/>
                </a:solidFill>
              </a:endParaRPr>
            </a:p>
          </p:txBody>
        </p:sp>
        <p:sp>
          <p:nvSpPr>
            <p:cNvPr id="42" name="手繪多邊形: 圖案 41">
              <a:extLst>
                <a:ext uri="{FF2B5EF4-FFF2-40B4-BE49-F238E27FC236}">
                  <a16:creationId xmlns:a16="http://schemas.microsoft.com/office/drawing/2014/main" id="{329DF3FA-8A51-4F4D-ABE9-38C2F291BDA7}"/>
                </a:ext>
              </a:extLst>
            </p:cNvPr>
            <p:cNvSpPr/>
            <p:nvPr/>
          </p:nvSpPr>
          <p:spPr>
            <a:xfrm>
              <a:off x="577052" y="2973058"/>
              <a:ext cx="321464" cy="80366"/>
            </a:xfrm>
            <a:custGeom>
              <a:avLst/>
              <a:gdLst>
                <a:gd name="connsiteX0" fmla="*/ 10932 w 321463"/>
                <a:gd name="connsiteY0" fmla="*/ 61741 h 80365"/>
                <a:gd name="connsiteX1" fmla="*/ 17820 w 321463"/>
                <a:gd name="connsiteY1" fmla="*/ 37632 h 80365"/>
                <a:gd name="connsiteX2" fmla="*/ 45374 w 321463"/>
                <a:gd name="connsiteY2" fmla="*/ 19262 h 80365"/>
                <a:gd name="connsiteX3" fmla="*/ 303693 w 321463"/>
                <a:gd name="connsiteY3" fmla="*/ 8930 h 80365"/>
                <a:gd name="connsiteX4" fmla="*/ 322063 w 321463"/>
                <a:gd name="connsiteY4" fmla="*/ 26151 h 80365"/>
                <a:gd name="connsiteX5" fmla="*/ 322063 w 321463"/>
                <a:gd name="connsiteY5" fmla="*/ 58297 h 80365"/>
                <a:gd name="connsiteX6" fmla="*/ 305990 w 321463"/>
                <a:gd name="connsiteY6" fmla="*/ 73222 h 80365"/>
                <a:gd name="connsiteX7" fmla="*/ 27005 w 321463"/>
                <a:gd name="connsiteY7" fmla="*/ 80111 h 80365"/>
                <a:gd name="connsiteX8" fmla="*/ 10932 w 321463"/>
                <a:gd name="connsiteY8" fmla="*/ 77815 h 80365"/>
                <a:gd name="connsiteX9" fmla="*/ 10932 w 321463"/>
                <a:gd name="connsiteY9" fmla="*/ 61741 h 80365"/>
                <a:gd name="connsiteX10" fmla="*/ 10932 w 321463"/>
                <a:gd name="connsiteY10" fmla="*/ 61741 h 80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21463" h="80365">
                  <a:moveTo>
                    <a:pt x="10932" y="61741"/>
                  </a:moveTo>
                  <a:cubicBezTo>
                    <a:pt x="13228" y="53705"/>
                    <a:pt x="15524" y="45668"/>
                    <a:pt x="17820" y="37632"/>
                  </a:cubicBezTo>
                  <a:cubicBezTo>
                    <a:pt x="22412" y="20410"/>
                    <a:pt x="29301" y="20410"/>
                    <a:pt x="45374" y="19262"/>
                  </a:cubicBezTo>
                  <a:cubicBezTo>
                    <a:pt x="131481" y="15818"/>
                    <a:pt x="217587" y="12374"/>
                    <a:pt x="303693" y="8930"/>
                  </a:cubicBezTo>
                  <a:cubicBezTo>
                    <a:pt x="319767" y="7781"/>
                    <a:pt x="322063" y="8930"/>
                    <a:pt x="322063" y="26151"/>
                  </a:cubicBezTo>
                  <a:cubicBezTo>
                    <a:pt x="322063" y="36484"/>
                    <a:pt x="322063" y="47964"/>
                    <a:pt x="322063" y="58297"/>
                  </a:cubicBezTo>
                  <a:cubicBezTo>
                    <a:pt x="322063" y="73222"/>
                    <a:pt x="319767" y="73222"/>
                    <a:pt x="305990" y="73222"/>
                  </a:cubicBezTo>
                  <a:cubicBezTo>
                    <a:pt x="212995" y="75519"/>
                    <a:pt x="120000" y="77815"/>
                    <a:pt x="27005" y="80111"/>
                  </a:cubicBezTo>
                  <a:cubicBezTo>
                    <a:pt x="22412" y="80111"/>
                    <a:pt x="14376" y="81259"/>
                    <a:pt x="10932" y="77815"/>
                  </a:cubicBezTo>
                  <a:cubicBezTo>
                    <a:pt x="6339" y="73222"/>
                    <a:pt x="9783" y="65186"/>
                    <a:pt x="10932" y="61741"/>
                  </a:cubicBezTo>
                  <a:lnTo>
                    <a:pt x="10932" y="61741"/>
                  </a:lnTo>
                  <a:close/>
                </a:path>
              </a:pathLst>
            </a:custGeom>
            <a:solidFill>
              <a:srgbClr val="170D0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rgbClr val="81FFF9"/>
                </a:solidFill>
              </a:endParaRPr>
            </a:p>
          </p:txBody>
        </p:sp>
        <p:sp>
          <p:nvSpPr>
            <p:cNvPr id="43" name="手繪多邊形: 圖案 42">
              <a:extLst>
                <a:ext uri="{FF2B5EF4-FFF2-40B4-BE49-F238E27FC236}">
                  <a16:creationId xmlns:a16="http://schemas.microsoft.com/office/drawing/2014/main" id="{E35AC24B-B326-46A6-9697-A4942C4EC421}"/>
                </a:ext>
              </a:extLst>
            </p:cNvPr>
            <p:cNvSpPr/>
            <p:nvPr/>
          </p:nvSpPr>
          <p:spPr>
            <a:xfrm>
              <a:off x="579579" y="2975240"/>
              <a:ext cx="321464" cy="80366"/>
            </a:xfrm>
            <a:custGeom>
              <a:avLst/>
              <a:gdLst>
                <a:gd name="connsiteX0" fmla="*/ 10700 w 321463"/>
                <a:gd name="connsiteY0" fmla="*/ 59560 h 80365"/>
                <a:gd name="connsiteX1" fmla="*/ 17589 w 321463"/>
                <a:gd name="connsiteY1" fmla="*/ 35450 h 80365"/>
                <a:gd name="connsiteX2" fmla="*/ 42846 w 321463"/>
                <a:gd name="connsiteY2" fmla="*/ 19377 h 80365"/>
                <a:gd name="connsiteX3" fmla="*/ 301166 w 321463"/>
                <a:gd name="connsiteY3" fmla="*/ 9044 h 80365"/>
                <a:gd name="connsiteX4" fmla="*/ 317239 w 321463"/>
                <a:gd name="connsiteY4" fmla="*/ 23969 h 80365"/>
                <a:gd name="connsiteX5" fmla="*/ 317239 w 321463"/>
                <a:gd name="connsiteY5" fmla="*/ 56115 h 80365"/>
                <a:gd name="connsiteX6" fmla="*/ 303462 w 321463"/>
                <a:gd name="connsiteY6" fmla="*/ 68744 h 80365"/>
                <a:gd name="connsiteX7" fmla="*/ 24477 w 321463"/>
                <a:gd name="connsiteY7" fmla="*/ 75633 h 80365"/>
                <a:gd name="connsiteX8" fmla="*/ 10700 w 321463"/>
                <a:gd name="connsiteY8" fmla="*/ 59560 h 80365"/>
                <a:gd name="connsiteX9" fmla="*/ 10700 w 321463"/>
                <a:gd name="connsiteY9" fmla="*/ 59560 h 80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21463" h="80365">
                  <a:moveTo>
                    <a:pt x="10700" y="59560"/>
                  </a:moveTo>
                  <a:cubicBezTo>
                    <a:pt x="12996" y="51523"/>
                    <a:pt x="15292" y="43486"/>
                    <a:pt x="17589" y="35450"/>
                  </a:cubicBezTo>
                  <a:cubicBezTo>
                    <a:pt x="22181" y="19377"/>
                    <a:pt x="27921" y="19377"/>
                    <a:pt x="42846" y="19377"/>
                  </a:cubicBezTo>
                  <a:cubicBezTo>
                    <a:pt x="128953" y="15932"/>
                    <a:pt x="215059" y="12488"/>
                    <a:pt x="301166" y="9044"/>
                  </a:cubicBezTo>
                  <a:cubicBezTo>
                    <a:pt x="316091" y="7896"/>
                    <a:pt x="317239" y="7896"/>
                    <a:pt x="317239" y="23969"/>
                  </a:cubicBezTo>
                  <a:cubicBezTo>
                    <a:pt x="317239" y="34302"/>
                    <a:pt x="317239" y="45783"/>
                    <a:pt x="317239" y="56115"/>
                  </a:cubicBezTo>
                  <a:cubicBezTo>
                    <a:pt x="317239" y="69892"/>
                    <a:pt x="316091" y="68744"/>
                    <a:pt x="303462" y="68744"/>
                  </a:cubicBezTo>
                  <a:cubicBezTo>
                    <a:pt x="210467" y="71040"/>
                    <a:pt x="117472" y="73337"/>
                    <a:pt x="24477" y="75633"/>
                  </a:cubicBezTo>
                  <a:cubicBezTo>
                    <a:pt x="8404" y="75633"/>
                    <a:pt x="6108" y="76781"/>
                    <a:pt x="10700" y="59560"/>
                  </a:cubicBezTo>
                  <a:lnTo>
                    <a:pt x="10700" y="59560"/>
                  </a:lnTo>
                  <a:close/>
                </a:path>
              </a:pathLst>
            </a:custGeom>
            <a:solidFill>
              <a:srgbClr val="2E33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rgbClr val="81FFF9"/>
                </a:solidFill>
              </a:endParaRPr>
            </a:p>
          </p:txBody>
        </p:sp>
        <p:sp>
          <p:nvSpPr>
            <p:cNvPr id="44" name="手繪多邊形: 圖案 43">
              <a:extLst>
                <a:ext uri="{FF2B5EF4-FFF2-40B4-BE49-F238E27FC236}">
                  <a16:creationId xmlns:a16="http://schemas.microsoft.com/office/drawing/2014/main" id="{A6688434-EF49-467D-8E2F-B02DA85E4786}"/>
                </a:ext>
              </a:extLst>
            </p:cNvPr>
            <p:cNvSpPr/>
            <p:nvPr/>
          </p:nvSpPr>
          <p:spPr>
            <a:xfrm>
              <a:off x="850321" y="3325839"/>
              <a:ext cx="195175" cy="183694"/>
            </a:xfrm>
            <a:custGeom>
              <a:avLst/>
              <a:gdLst>
                <a:gd name="connsiteX0" fmla="*/ 26980 w 195174"/>
                <a:gd name="connsiteY0" fmla="*/ 8611 h 183693"/>
                <a:gd name="connsiteX1" fmla="*/ 171639 w 195174"/>
                <a:gd name="connsiteY1" fmla="*/ 8611 h 183693"/>
                <a:gd name="connsiteX2" fmla="*/ 190008 w 195174"/>
                <a:gd name="connsiteY2" fmla="*/ 26980 h 183693"/>
                <a:gd name="connsiteX3" fmla="*/ 190008 w 195174"/>
                <a:gd name="connsiteY3" fmla="*/ 156714 h 183693"/>
                <a:gd name="connsiteX4" fmla="*/ 171639 w 195174"/>
                <a:gd name="connsiteY4" fmla="*/ 175083 h 183693"/>
                <a:gd name="connsiteX5" fmla="*/ 26980 w 195174"/>
                <a:gd name="connsiteY5" fmla="*/ 175083 h 183693"/>
                <a:gd name="connsiteX6" fmla="*/ 8611 w 195174"/>
                <a:gd name="connsiteY6" fmla="*/ 156714 h 183693"/>
                <a:gd name="connsiteX7" fmla="*/ 8611 w 195174"/>
                <a:gd name="connsiteY7" fmla="*/ 26980 h 183693"/>
                <a:gd name="connsiteX8" fmla="*/ 26980 w 195174"/>
                <a:gd name="connsiteY8" fmla="*/ 8611 h 183693"/>
                <a:gd name="connsiteX9" fmla="*/ 26980 w 195174"/>
                <a:gd name="connsiteY9" fmla="*/ 8611 h 183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5174" h="183693">
                  <a:moveTo>
                    <a:pt x="26980" y="8611"/>
                  </a:moveTo>
                  <a:lnTo>
                    <a:pt x="171639" y="8611"/>
                  </a:lnTo>
                  <a:cubicBezTo>
                    <a:pt x="181972" y="8611"/>
                    <a:pt x="190008" y="16647"/>
                    <a:pt x="190008" y="26980"/>
                  </a:cubicBezTo>
                  <a:lnTo>
                    <a:pt x="190008" y="156714"/>
                  </a:lnTo>
                  <a:cubicBezTo>
                    <a:pt x="190008" y="167046"/>
                    <a:pt x="181972" y="175083"/>
                    <a:pt x="171639" y="175083"/>
                  </a:cubicBezTo>
                  <a:lnTo>
                    <a:pt x="26980" y="175083"/>
                  </a:lnTo>
                  <a:cubicBezTo>
                    <a:pt x="16647" y="175083"/>
                    <a:pt x="8611" y="167046"/>
                    <a:pt x="8611" y="156714"/>
                  </a:cubicBezTo>
                  <a:lnTo>
                    <a:pt x="8611" y="26980"/>
                  </a:lnTo>
                  <a:cubicBezTo>
                    <a:pt x="8611" y="17795"/>
                    <a:pt x="16647" y="8611"/>
                    <a:pt x="26980" y="8611"/>
                  </a:cubicBezTo>
                  <a:lnTo>
                    <a:pt x="26980" y="8611"/>
                  </a:lnTo>
                  <a:close/>
                </a:path>
              </a:pathLst>
            </a:custGeom>
            <a:solidFill>
              <a:srgbClr val="3B051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rgbClr val="81FFF9"/>
                </a:solidFill>
              </a:endParaRPr>
            </a:p>
          </p:txBody>
        </p:sp>
        <p:sp>
          <p:nvSpPr>
            <p:cNvPr id="45" name="手繪多邊形: 圖案 44">
              <a:extLst>
                <a:ext uri="{FF2B5EF4-FFF2-40B4-BE49-F238E27FC236}">
                  <a16:creationId xmlns:a16="http://schemas.microsoft.com/office/drawing/2014/main" id="{13A8EAE2-3964-4708-A421-92820EA6ABC8}"/>
                </a:ext>
              </a:extLst>
            </p:cNvPr>
            <p:cNvSpPr/>
            <p:nvPr/>
          </p:nvSpPr>
          <p:spPr>
            <a:xfrm>
              <a:off x="852617" y="3328135"/>
              <a:ext cx="183694" cy="172213"/>
            </a:xfrm>
            <a:custGeom>
              <a:avLst/>
              <a:gdLst>
                <a:gd name="connsiteX0" fmla="*/ 44201 w 183693"/>
                <a:gd name="connsiteY0" fmla="*/ 8611 h 172212"/>
                <a:gd name="connsiteX1" fmla="*/ 149825 w 183693"/>
                <a:gd name="connsiteY1" fmla="*/ 8611 h 172212"/>
                <a:gd name="connsiteX2" fmla="*/ 185416 w 183693"/>
                <a:gd name="connsiteY2" fmla="*/ 44201 h 172212"/>
                <a:gd name="connsiteX3" fmla="*/ 185416 w 183693"/>
                <a:gd name="connsiteY3" fmla="*/ 134900 h 172212"/>
                <a:gd name="connsiteX4" fmla="*/ 149825 w 183693"/>
                <a:gd name="connsiteY4" fmla="*/ 170491 h 172212"/>
                <a:gd name="connsiteX5" fmla="*/ 44201 w 183693"/>
                <a:gd name="connsiteY5" fmla="*/ 170491 h 172212"/>
                <a:gd name="connsiteX6" fmla="*/ 8611 w 183693"/>
                <a:gd name="connsiteY6" fmla="*/ 134900 h 172212"/>
                <a:gd name="connsiteX7" fmla="*/ 8611 w 183693"/>
                <a:gd name="connsiteY7" fmla="*/ 44201 h 172212"/>
                <a:gd name="connsiteX8" fmla="*/ 44201 w 183693"/>
                <a:gd name="connsiteY8" fmla="*/ 8611 h 172212"/>
                <a:gd name="connsiteX9" fmla="*/ 44201 w 183693"/>
                <a:gd name="connsiteY9" fmla="*/ 8611 h 172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3693" h="172212">
                  <a:moveTo>
                    <a:pt x="44201" y="8611"/>
                  </a:moveTo>
                  <a:lnTo>
                    <a:pt x="149825" y="8611"/>
                  </a:lnTo>
                  <a:cubicBezTo>
                    <a:pt x="169343" y="8611"/>
                    <a:pt x="185416" y="24684"/>
                    <a:pt x="185416" y="44201"/>
                  </a:cubicBezTo>
                  <a:lnTo>
                    <a:pt x="185416" y="134900"/>
                  </a:lnTo>
                  <a:cubicBezTo>
                    <a:pt x="185416" y="154417"/>
                    <a:pt x="169343" y="170491"/>
                    <a:pt x="149825" y="170491"/>
                  </a:cubicBezTo>
                  <a:lnTo>
                    <a:pt x="44201" y="170491"/>
                  </a:lnTo>
                  <a:cubicBezTo>
                    <a:pt x="24684" y="170491"/>
                    <a:pt x="8611" y="154417"/>
                    <a:pt x="8611" y="134900"/>
                  </a:cubicBezTo>
                  <a:lnTo>
                    <a:pt x="8611" y="44201"/>
                  </a:lnTo>
                  <a:cubicBezTo>
                    <a:pt x="8611" y="24684"/>
                    <a:pt x="24684" y="8611"/>
                    <a:pt x="44201" y="8611"/>
                  </a:cubicBezTo>
                  <a:lnTo>
                    <a:pt x="44201" y="8611"/>
                  </a:lnTo>
                  <a:close/>
                </a:path>
              </a:pathLst>
            </a:custGeom>
            <a:solidFill>
              <a:srgbClr val="94142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rgbClr val="81FFF9"/>
                </a:solidFill>
              </a:endParaRPr>
            </a:p>
          </p:txBody>
        </p:sp>
        <p:sp>
          <p:nvSpPr>
            <p:cNvPr id="46" name="手繪多邊形: 圖案 45">
              <a:extLst>
                <a:ext uri="{FF2B5EF4-FFF2-40B4-BE49-F238E27FC236}">
                  <a16:creationId xmlns:a16="http://schemas.microsoft.com/office/drawing/2014/main" id="{8057ADD7-D473-418B-A8E3-96BFDD675ADE}"/>
                </a:ext>
              </a:extLst>
            </p:cNvPr>
            <p:cNvSpPr/>
            <p:nvPr/>
          </p:nvSpPr>
          <p:spPr>
            <a:xfrm>
              <a:off x="508810" y="3050681"/>
              <a:ext cx="585524" cy="470715"/>
            </a:xfrm>
            <a:custGeom>
              <a:avLst/>
              <a:gdLst>
                <a:gd name="connsiteX0" fmla="*/ 578590 w 585523"/>
                <a:gd name="connsiteY0" fmla="*/ 16265 h 470715"/>
                <a:gd name="connsiteX1" fmla="*/ 128540 w 585523"/>
                <a:gd name="connsiteY1" fmla="*/ 16265 h 470715"/>
                <a:gd name="connsiteX2" fmla="*/ 105579 w 585523"/>
                <a:gd name="connsiteY2" fmla="*/ 16265 h 470715"/>
                <a:gd name="connsiteX3" fmla="*/ 48174 w 585523"/>
                <a:gd name="connsiteY3" fmla="*/ 47263 h 470715"/>
                <a:gd name="connsiteX4" fmla="*/ 16028 w 585523"/>
                <a:gd name="connsiteY4" fmla="*/ 216031 h 470715"/>
                <a:gd name="connsiteX5" fmla="*/ 13732 w 585523"/>
                <a:gd name="connsiteY5" fmla="*/ 235549 h 470715"/>
                <a:gd name="connsiteX6" fmla="*/ 16028 w 585523"/>
                <a:gd name="connsiteY6" fmla="*/ 243585 h 470715"/>
                <a:gd name="connsiteX7" fmla="*/ 27509 w 585523"/>
                <a:gd name="connsiteY7" fmla="*/ 245882 h 470715"/>
                <a:gd name="connsiteX8" fmla="*/ 27509 w 585523"/>
                <a:gd name="connsiteY8" fmla="*/ 465166 h 470715"/>
                <a:gd name="connsiteX9" fmla="*/ 21769 w 585523"/>
                <a:gd name="connsiteY9" fmla="*/ 465166 h 470715"/>
                <a:gd name="connsiteX10" fmla="*/ 21769 w 585523"/>
                <a:gd name="connsiteY10" fmla="*/ 249326 h 470715"/>
                <a:gd name="connsiteX11" fmla="*/ 13732 w 585523"/>
                <a:gd name="connsiteY11" fmla="*/ 247030 h 470715"/>
                <a:gd name="connsiteX12" fmla="*/ 11436 w 585523"/>
                <a:gd name="connsiteY12" fmla="*/ 214883 h 470715"/>
                <a:gd name="connsiteX13" fmla="*/ 42434 w 585523"/>
                <a:gd name="connsiteY13" fmla="*/ 47263 h 470715"/>
                <a:gd name="connsiteX14" fmla="*/ 127392 w 585523"/>
                <a:gd name="connsiteY14" fmla="*/ 11672 h 470715"/>
                <a:gd name="connsiteX15" fmla="*/ 577442 w 585523"/>
                <a:gd name="connsiteY15" fmla="*/ 11672 h 470715"/>
                <a:gd name="connsiteX16" fmla="*/ 579738 w 585523"/>
                <a:gd name="connsiteY16" fmla="*/ 11672 h 470715"/>
                <a:gd name="connsiteX17" fmla="*/ 579738 w 585523"/>
                <a:gd name="connsiteY17" fmla="*/ 16265 h 470715"/>
                <a:gd name="connsiteX18" fmla="*/ 578590 w 585523"/>
                <a:gd name="connsiteY18" fmla="*/ 16265 h 470715"/>
                <a:gd name="connsiteX19" fmla="*/ 578590 w 585523"/>
                <a:gd name="connsiteY19" fmla="*/ 16265 h 470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585523" h="470715">
                  <a:moveTo>
                    <a:pt x="578590" y="16265"/>
                  </a:moveTo>
                  <a:cubicBezTo>
                    <a:pt x="428191" y="16265"/>
                    <a:pt x="278940" y="9376"/>
                    <a:pt x="128540" y="16265"/>
                  </a:cubicBezTo>
                  <a:cubicBezTo>
                    <a:pt x="120504" y="16265"/>
                    <a:pt x="112467" y="16265"/>
                    <a:pt x="105579" y="16265"/>
                  </a:cubicBezTo>
                  <a:cubicBezTo>
                    <a:pt x="80321" y="16265"/>
                    <a:pt x="55063" y="18561"/>
                    <a:pt x="48174" y="47263"/>
                  </a:cubicBezTo>
                  <a:cubicBezTo>
                    <a:pt x="35546" y="103519"/>
                    <a:pt x="27509" y="159775"/>
                    <a:pt x="16028" y="216031"/>
                  </a:cubicBezTo>
                  <a:cubicBezTo>
                    <a:pt x="14880" y="221772"/>
                    <a:pt x="13732" y="228660"/>
                    <a:pt x="13732" y="235549"/>
                  </a:cubicBezTo>
                  <a:cubicBezTo>
                    <a:pt x="13732" y="236697"/>
                    <a:pt x="13732" y="243585"/>
                    <a:pt x="16028" y="243585"/>
                  </a:cubicBezTo>
                  <a:lnTo>
                    <a:pt x="27509" y="245882"/>
                  </a:lnTo>
                  <a:lnTo>
                    <a:pt x="27509" y="465166"/>
                  </a:lnTo>
                  <a:lnTo>
                    <a:pt x="21769" y="465166"/>
                  </a:lnTo>
                  <a:lnTo>
                    <a:pt x="21769" y="249326"/>
                  </a:lnTo>
                  <a:lnTo>
                    <a:pt x="13732" y="247030"/>
                  </a:lnTo>
                  <a:cubicBezTo>
                    <a:pt x="4547" y="243585"/>
                    <a:pt x="10288" y="220624"/>
                    <a:pt x="11436" y="214883"/>
                  </a:cubicBezTo>
                  <a:cubicBezTo>
                    <a:pt x="21769" y="158627"/>
                    <a:pt x="30953" y="102371"/>
                    <a:pt x="42434" y="47263"/>
                  </a:cubicBezTo>
                  <a:cubicBezTo>
                    <a:pt x="51619" y="5932"/>
                    <a:pt x="96394" y="12820"/>
                    <a:pt x="127392" y="11672"/>
                  </a:cubicBezTo>
                  <a:cubicBezTo>
                    <a:pt x="277792" y="4784"/>
                    <a:pt x="428191" y="11672"/>
                    <a:pt x="577442" y="11672"/>
                  </a:cubicBezTo>
                  <a:lnTo>
                    <a:pt x="579738" y="11672"/>
                  </a:lnTo>
                  <a:lnTo>
                    <a:pt x="579738" y="16265"/>
                  </a:lnTo>
                  <a:lnTo>
                    <a:pt x="578590" y="16265"/>
                  </a:lnTo>
                  <a:lnTo>
                    <a:pt x="578590" y="16265"/>
                  </a:lnTo>
                  <a:close/>
                </a:path>
              </a:pathLst>
            </a:custGeom>
            <a:solidFill>
              <a:srgbClr val="3B051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rgbClr val="81FFF9"/>
                </a:solidFill>
              </a:endParaRPr>
            </a:p>
          </p:txBody>
        </p:sp>
        <p:sp>
          <p:nvSpPr>
            <p:cNvPr id="47" name="手繪多邊形: 圖案 46">
              <a:extLst>
                <a:ext uri="{FF2B5EF4-FFF2-40B4-BE49-F238E27FC236}">
                  <a16:creationId xmlns:a16="http://schemas.microsoft.com/office/drawing/2014/main" id="{22FD2B59-2DCC-4A7F-B587-FBE099D980F0}"/>
                </a:ext>
              </a:extLst>
            </p:cNvPr>
            <p:cNvSpPr/>
            <p:nvPr/>
          </p:nvSpPr>
          <p:spPr>
            <a:xfrm>
              <a:off x="763066" y="3415390"/>
              <a:ext cx="68885" cy="68885"/>
            </a:xfrm>
            <a:custGeom>
              <a:avLst/>
              <a:gdLst>
                <a:gd name="connsiteX0" fmla="*/ 31572 w 68885"/>
                <a:gd name="connsiteY0" fmla="*/ 68311 h 68885"/>
                <a:gd name="connsiteX1" fmla="*/ 8611 w 68885"/>
                <a:gd name="connsiteY1" fmla="*/ 45349 h 68885"/>
                <a:gd name="connsiteX2" fmla="*/ 8611 w 68885"/>
                <a:gd name="connsiteY2" fmla="*/ 31572 h 68885"/>
                <a:gd name="connsiteX3" fmla="*/ 31572 w 68885"/>
                <a:gd name="connsiteY3" fmla="*/ 8611 h 68885"/>
                <a:gd name="connsiteX4" fmla="*/ 64867 w 68885"/>
                <a:gd name="connsiteY4" fmla="*/ 8611 h 68885"/>
                <a:gd name="connsiteX5" fmla="*/ 64867 w 68885"/>
                <a:gd name="connsiteY5" fmla="*/ 69459 h 68885"/>
                <a:gd name="connsiteX6" fmla="*/ 31572 w 68885"/>
                <a:gd name="connsiteY6" fmla="*/ 68311 h 68885"/>
                <a:gd name="connsiteX7" fmla="*/ 31572 w 68885"/>
                <a:gd name="connsiteY7" fmla="*/ 68311 h 68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8885" h="68885">
                  <a:moveTo>
                    <a:pt x="31572" y="68311"/>
                  </a:moveTo>
                  <a:cubicBezTo>
                    <a:pt x="18943" y="68311"/>
                    <a:pt x="8611" y="57978"/>
                    <a:pt x="8611" y="45349"/>
                  </a:cubicBezTo>
                  <a:lnTo>
                    <a:pt x="8611" y="31572"/>
                  </a:lnTo>
                  <a:cubicBezTo>
                    <a:pt x="8611" y="18943"/>
                    <a:pt x="18943" y="8611"/>
                    <a:pt x="31572" y="8611"/>
                  </a:cubicBezTo>
                  <a:cubicBezTo>
                    <a:pt x="47646" y="8611"/>
                    <a:pt x="48794" y="8611"/>
                    <a:pt x="64867" y="8611"/>
                  </a:cubicBezTo>
                  <a:lnTo>
                    <a:pt x="64867" y="69459"/>
                  </a:lnTo>
                  <a:cubicBezTo>
                    <a:pt x="48794" y="68311"/>
                    <a:pt x="47646" y="68311"/>
                    <a:pt x="31572" y="68311"/>
                  </a:cubicBezTo>
                  <a:lnTo>
                    <a:pt x="31572" y="68311"/>
                  </a:lnTo>
                  <a:close/>
                </a:path>
              </a:pathLst>
            </a:custGeom>
            <a:solidFill>
              <a:srgbClr val="45423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rgbClr val="81FFF9"/>
                </a:solidFill>
              </a:endParaRPr>
            </a:p>
          </p:txBody>
        </p:sp>
        <p:sp>
          <p:nvSpPr>
            <p:cNvPr id="48" name="手繪多邊形: 圖案 47">
              <a:extLst>
                <a:ext uri="{FF2B5EF4-FFF2-40B4-BE49-F238E27FC236}">
                  <a16:creationId xmlns:a16="http://schemas.microsoft.com/office/drawing/2014/main" id="{7E90468B-E209-4CF7-8026-1AC95637B122}"/>
                </a:ext>
              </a:extLst>
            </p:cNvPr>
            <p:cNvSpPr/>
            <p:nvPr/>
          </p:nvSpPr>
          <p:spPr>
            <a:xfrm>
              <a:off x="777991" y="3422278"/>
              <a:ext cx="57404" cy="57404"/>
            </a:xfrm>
            <a:custGeom>
              <a:avLst/>
              <a:gdLst>
                <a:gd name="connsiteX0" fmla="*/ 25832 w 57404"/>
                <a:gd name="connsiteY0" fmla="*/ 53386 h 57404"/>
                <a:gd name="connsiteX1" fmla="*/ 8611 w 57404"/>
                <a:gd name="connsiteY1" fmla="*/ 36165 h 57404"/>
                <a:gd name="connsiteX2" fmla="*/ 8611 w 57404"/>
                <a:gd name="connsiteY2" fmla="*/ 25832 h 57404"/>
                <a:gd name="connsiteX3" fmla="*/ 25832 w 57404"/>
                <a:gd name="connsiteY3" fmla="*/ 8611 h 57404"/>
                <a:gd name="connsiteX4" fmla="*/ 49942 w 57404"/>
                <a:gd name="connsiteY4" fmla="*/ 8611 h 57404"/>
                <a:gd name="connsiteX5" fmla="*/ 49942 w 57404"/>
                <a:gd name="connsiteY5" fmla="*/ 52238 h 57404"/>
                <a:gd name="connsiteX6" fmla="*/ 25832 w 57404"/>
                <a:gd name="connsiteY6" fmla="*/ 53386 h 57404"/>
                <a:gd name="connsiteX7" fmla="*/ 25832 w 57404"/>
                <a:gd name="connsiteY7" fmla="*/ 53386 h 57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404" h="57404">
                  <a:moveTo>
                    <a:pt x="25832" y="53386"/>
                  </a:moveTo>
                  <a:cubicBezTo>
                    <a:pt x="16647" y="53386"/>
                    <a:pt x="8611" y="45349"/>
                    <a:pt x="8611" y="36165"/>
                  </a:cubicBezTo>
                  <a:lnTo>
                    <a:pt x="8611" y="25832"/>
                  </a:lnTo>
                  <a:cubicBezTo>
                    <a:pt x="8611" y="16647"/>
                    <a:pt x="16647" y="8611"/>
                    <a:pt x="25832" y="8611"/>
                  </a:cubicBezTo>
                  <a:cubicBezTo>
                    <a:pt x="37313" y="8611"/>
                    <a:pt x="38461" y="8611"/>
                    <a:pt x="49942" y="8611"/>
                  </a:cubicBezTo>
                  <a:lnTo>
                    <a:pt x="49942" y="52238"/>
                  </a:lnTo>
                  <a:cubicBezTo>
                    <a:pt x="38461" y="53386"/>
                    <a:pt x="37313" y="53386"/>
                    <a:pt x="25832" y="53386"/>
                  </a:cubicBezTo>
                  <a:lnTo>
                    <a:pt x="25832" y="53386"/>
                  </a:lnTo>
                  <a:close/>
                </a:path>
              </a:pathLst>
            </a:custGeom>
            <a:solidFill>
              <a:srgbClr val="0A0A0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rgbClr val="81FFF9"/>
                </a:solidFill>
              </a:endParaRPr>
            </a:p>
          </p:txBody>
        </p:sp>
        <p:sp>
          <p:nvSpPr>
            <p:cNvPr id="49" name="手繪多邊形: 圖案 48">
              <a:extLst>
                <a:ext uri="{FF2B5EF4-FFF2-40B4-BE49-F238E27FC236}">
                  <a16:creationId xmlns:a16="http://schemas.microsoft.com/office/drawing/2014/main" id="{E0CE13FF-19E9-4757-8A81-918DAAD89EED}"/>
                </a:ext>
              </a:extLst>
            </p:cNvPr>
            <p:cNvSpPr/>
            <p:nvPr/>
          </p:nvSpPr>
          <p:spPr>
            <a:xfrm>
              <a:off x="795213" y="3417686"/>
              <a:ext cx="22962" cy="68885"/>
            </a:xfrm>
            <a:custGeom>
              <a:avLst/>
              <a:gdLst>
                <a:gd name="connsiteX0" fmla="*/ 8611 w 22961"/>
                <a:gd name="connsiteY0" fmla="*/ 8611 h 68885"/>
                <a:gd name="connsiteX1" fmla="*/ 21240 w 22961"/>
                <a:gd name="connsiteY1" fmla="*/ 8611 h 68885"/>
                <a:gd name="connsiteX2" fmla="*/ 21240 w 22961"/>
                <a:gd name="connsiteY2" fmla="*/ 62571 h 68885"/>
                <a:gd name="connsiteX3" fmla="*/ 8611 w 22961"/>
                <a:gd name="connsiteY3" fmla="*/ 62571 h 68885"/>
                <a:gd name="connsiteX4" fmla="*/ 8611 w 22961"/>
                <a:gd name="connsiteY4" fmla="*/ 8611 h 68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961" h="68885">
                  <a:moveTo>
                    <a:pt x="8611" y="8611"/>
                  </a:moveTo>
                  <a:lnTo>
                    <a:pt x="21240" y="8611"/>
                  </a:lnTo>
                  <a:lnTo>
                    <a:pt x="21240" y="62571"/>
                  </a:lnTo>
                  <a:lnTo>
                    <a:pt x="8611" y="62571"/>
                  </a:lnTo>
                  <a:lnTo>
                    <a:pt x="8611" y="8611"/>
                  </a:lnTo>
                  <a:close/>
                </a:path>
              </a:pathLst>
            </a:custGeom>
            <a:solidFill>
              <a:srgbClr val="45423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rgbClr val="81FFF9"/>
                </a:solidFill>
              </a:endParaRPr>
            </a:p>
          </p:txBody>
        </p:sp>
        <p:sp>
          <p:nvSpPr>
            <p:cNvPr id="50" name="手繪多邊形: 圖案 49">
              <a:extLst>
                <a:ext uri="{FF2B5EF4-FFF2-40B4-BE49-F238E27FC236}">
                  <a16:creationId xmlns:a16="http://schemas.microsoft.com/office/drawing/2014/main" id="{720A4B4A-FAAF-43DE-BA4D-DE5DDE263C8E}"/>
                </a:ext>
              </a:extLst>
            </p:cNvPr>
            <p:cNvSpPr/>
            <p:nvPr/>
          </p:nvSpPr>
          <p:spPr>
            <a:xfrm>
              <a:off x="765362" y="3415390"/>
              <a:ext cx="68885" cy="22962"/>
            </a:xfrm>
            <a:custGeom>
              <a:avLst/>
              <a:gdLst>
                <a:gd name="connsiteX0" fmla="*/ 8611 w 68885"/>
                <a:gd name="connsiteY0" fmla="*/ 21240 h 22961"/>
                <a:gd name="connsiteX1" fmla="*/ 29276 w 68885"/>
                <a:gd name="connsiteY1" fmla="*/ 8611 h 22961"/>
                <a:gd name="connsiteX2" fmla="*/ 62571 w 68885"/>
                <a:gd name="connsiteY2" fmla="*/ 8611 h 22961"/>
                <a:gd name="connsiteX3" fmla="*/ 62571 w 68885"/>
                <a:gd name="connsiteY3" fmla="*/ 17795 h 22961"/>
                <a:gd name="connsiteX4" fmla="*/ 24684 w 68885"/>
                <a:gd name="connsiteY4" fmla="*/ 17795 h 22961"/>
                <a:gd name="connsiteX5" fmla="*/ 8611 w 68885"/>
                <a:gd name="connsiteY5" fmla="*/ 21240 h 22961"/>
                <a:gd name="connsiteX6" fmla="*/ 8611 w 68885"/>
                <a:gd name="connsiteY6" fmla="*/ 21240 h 22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885" h="22961">
                  <a:moveTo>
                    <a:pt x="8611" y="21240"/>
                  </a:moveTo>
                  <a:cubicBezTo>
                    <a:pt x="12055" y="13203"/>
                    <a:pt x="20091" y="8611"/>
                    <a:pt x="29276" y="8611"/>
                  </a:cubicBezTo>
                  <a:cubicBezTo>
                    <a:pt x="45349" y="8611"/>
                    <a:pt x="46497" y="8611"/>
                    <a:pt x="62571" y="8611"/>
                  </a:cubicBezTo>
                  <a:lnTo>
                    <a:pt x="62571" y="17795"/>
                  </a:lnTo>
                  <a:lnTo>
                    <a:pt x="24684" y="17795"/>
                  </a:lnTo>
                  <a:cubicBezTo>
                    <a:pt x="17795" y="17795"/>
                    <a:pt x="13203" y="18943"/>
                    <a:pt x="8611" y="21240"/>
                  </a:cubicBezTo>
                  <a:lnTo>
                    <a:pt x="8611" y="21240"/>
                  </a:lnTo>
                  <a:close/>
                </a:path>
              </a:pathLst>
            </a:custGeom>
            <a:solidFill>
              <a:srgbClr val="61595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rgbClr val="81FFF9"/>
                </a:solidFill>
              </a:endParaRPr>
            </a:p>
          </p:txBody>
        </p:sp>
        <p:sp>
          <p:nvSpPr>
            <p:cNvPr id="51" name="手繪多邊形: 圖案 50">
              <a:extLst>
                <a:ext uri="{FF2B5EF4-FFF2-40B4-BE49-F238E27FC236}">
                  <a16:creationId xmlns:a16="http://schemas.microsoft.com/office/drawing/2014/main" id="{5D7D70FF-435E-475B-887C-5A97A431B84B}"/>
                </a:ext>
              </a:extLst>
            </p:cNvPr>
            <p:cNvSpPr/>
            <p:nvPr/>
          </p:nvSpPr>
          <p:spPr>
            <a:xfrm>
              <a:off x="817605" y="3053743"/>
              <a:ext cx="22962" cy="470715"/>
            </a:xfrm>
            <a:custGeom>
              <a:avLst/>
              <a:gdLst>
                <a:gd name="connsiteX0" fmla="*/ 19513 w 22961"/>
                <a:gd name="connsiteY0" fmla="*/ 10907 h 470715"/>
                <a:gd name="connsiteX1" fmla="*/ 13772 w 22961"/>
                <a:gd name="connsiteY1" fmla="*/ 463253 h 470715"/>
                <a:gd name="connsiteX2" fmla="*/ 9180 w 22961"/>
                <a:gd name="connsiteY2" fmla="*/ 463253 h 470715"/>
                <a:gd name="connsiteX3" fmla="*/ 14920 w 22961"/>
                <a:gd name="connsiteY3" fmla="*/ 10907 h 470715"/>
                <a:gd name="connsiteX4" fmla="*/ 14920 w 22961"/>
                <a:gd name="connsiteY4" fmla="*/ 8611 h 470715"/>
                <a:gd name="connsiteX5" fmla="*/ 19513 w 22961"/>
                <a:gd name="connsiteY5" fmla="*/ 8611 h 470715"/>
                <a:gd name="connsiteX6" fmla="*/ 19513 w 22961"/>
                <a:gd name="connsiteY6" fmla="*/ 10907 h 470715"/>
                <a:gd name="connsiteX7" fmla="*/ 19513 w 22961"/>
                <a:gd name="connsiteY7" fmla="*/ 10907 h 470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961" h="470715">
                  <a:moveTo>
                    <a:pt x="19513" y="10907"/>
                  </a:moveTo>
                  <a:cubicBezTo>
                    <a:pt x="12624" y="161306"/>
                    <a:pt x="12624" y="311705"/>
                    <a:pt x="13772" y="463253"/>
                  </a:cubicBezTo>
                  <a:lnTo>
                    <a:pt x="9180" y="463253"/>
                  </a:lnTo>
                  <a:cubicBezTo>
                    <a:pt x="8032" y="312853"/>
                    <a:pt x="8032" y="161306"/>
                    <a:pt x="14920" y="10907"/>
                  </a:cubicBezTo>
                  <a:lnTo>
                    <a:pt x="14920" y="8611"/>
                  </a:lnTo>
                  <a:lnTo>
                    <a:pt x="19513" y="8611"/>
                  </a:lnTo>
                  <a:lnTo>
                    <a:pt x="19513" y="10907"/>
                  </a:lnTo>
                  <a:lnTo>
                    <a:pt x="19513" y="10907"/>
                  </a:lnTo>
                  <a:close/>
                </a:path>
              </a:pathLst>
            </a:custGeom>
            <a:solidFill>
              <a:srgbClr val="3B051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rgbClr val="81FFF9"/>
                </a:solidFill>
              </a:endParaRPr>
            </a:p>
          </p:txBody>
        </p:sp>
        <p:sp>
          <p:nvSpPr>
            <p:cNvPr id="52" name="手繪多邊形: 圖案 51">
              <a:extLst>
                <a:ext uri="{FF2B5EF4-FFF2-40B4-BE49-F238E27FC236}">
                  <a16:creationId xmlns:a16="http://schemas.microsoft.com/office/drawing/2014/main" id="{91FBACC6-5068-44C0-8CFB-C38831B73407}"/>
                </a:ext>
              </a:extLst>
            </p:cNvPr>
            <p:cNvSpPr/>
            <p:nvPr/>
          </p:nvSpPr>
          <p:spPr>
            <a:xfrm>
              <a:off x="533278" y="3072112"/>
              <a:ext cx="378868" cy="218136"/>
            </a:xfrm>
            <a:custGeom>
              <a:avLst/>
              <a:gdLst>
                <a:gd name="connsiteX0" fmla="*/ 23707 w 378868"/>
                <a:gd name="connsiteY0" fmla="*/ 219858 h 218136"/>
                <a:gd name="connsiteX1" fmla="*/ 8782 w 378868"/>
                <a:gd name="connsiteY1" fmla="*/ 201489 h 218136"/>
                <a:gd name="connsiteX2" fmla="*/ 35188 w 378868"/>
                <a:gd name="connsiteY2" fmla="*/ 29276 h 218136"/>
                <a:gd name="connsiteX3" fmla="*/ 59297 w 378868"/>
                <a:gd name="connsiteY3" fmla="*/ 13203 h 218136"/>
                <a:gd name="connsiteX4" fmla="*/ 347467 w 378868"/>
                <a:gd name="connsiteY4" fmla="*/ 8611 h 218136"/>
                <a:gd name="connsiteX5" fmla="*/ 370429 w 378868"/>
                <a:gd name="connsiteY5" fmla="*/ 30424 h 218136"/>
                <a:gd name="connsiteX6" fmla="*/ 370429 w 378868"/>
                <a:gd name="connsiteY6" fmla="*/ 153269 h 218136"/>
                <a:gd name="connsiteX7" fmla="*/ 353207 w 378868"/>
                <a:gd name="connsiteY7" fmla="*/ 176231 h 218136"/>
                <a:gd name="connsiteX8" fmla="*/ 175254 w 378868"/>
                <a:gd name="connsiteY8" fmla="*/ 180823 h 218136"/>
                <a:gd name="connsiteX9" fmla="*/ 92592 w 378868"/>
                <a:gd name="connsiteY9" fmla="*/ 218710 h 218136"/>
                <a:gd name="connsiteX10" fmla="*/ 23707 w 378868"/>
                <a:gd name="connsiteY10" fmla="*/ 219858 h 218136"/>
                <a:gd name="connsiteX11" fmla="*/ 23707 w 378868"/>
                <a:gd name="connsiteY11" fmla="*/ 219858 h 218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78868" h="218136">
                  <a:moveTo>
                    <a:pt x="23707" y="219858"/>
                  </a:moveTo>
                  <a:cubicBezTo>
                    <a:pt x="12226" y="217562"/>
                    <a:pt x="7634" y="211822"/>
                    <a:pt x="8782" y="201489"/>
                  </a:cubicBezTo>
                  <a:cubicBezTo>
                    <a:pt x="17966" y="144085"/>
                    <a:pt x="27151" y="86680"/>
                    <a:pt x="35188" y="29276"/>
                  </a:cubicBezTo>
                  <a:cubicBezTo>
                    <a:pt x="37484" y="16647"/>
                    <a:pt x="46669" y="12055"/>
                    <a:pt x="59297" y="13203"/>
                  </a:cubicBezTo>
                  <a:cubicBezTo>
                    <a:pt x="155737" y="12055"/>
                    <a:pt x="251028" y="10907"/>
                    <a:pt x="347467" y="8611"/>
                  </a:cubicBezTo>
                  <a:cubicBezTo>
                    <a:pt x="361244" y="8611"/>
                    <a:pt x="368133" y="17795"/>
                    <a:pt x="370429" y="30424"/>
                  </a:cubicBezTo>
                  <a:cubicBezTo>
                    <a:pt x="370429" y="71755"/>
                    <a:pt x="370429" y="113086"/>
                    <a:pt x="370429" y="153269"/>
                  </a:cubicBezTo>
                  <a:cubicBezTo>
                    <a:pt x="371577" y="165898"/>
                    <a:pt x="364688" y="171639"/>
                    <a:pt x="353207" y="176231"/>
                  </a:cubicBezTo>
                  <a:cubicBezTo>
                    <a:pt x="294655" y="178527"/>
                    <a:pt x="234955" y="179675"/>
                    <a:pt x="175254" y="180823"/>
                  </a:cubicBezTo>
                  <a:cubicBezTo>
                    <a:pt x="129331" y="181972"/>
                    <a:pt x="127035" y="215266"/>
                    <a:pt x="92592" y="218710"/>
                  </a:cubicBezTo>
                  <a:cubicBezTo>
                    <a:pt x="69630" y="219858"/>
                    <a:pt x="46669" y="219858"/>
                    <a:pt x="23707" y="219858"/>
                  </a:cubicBezTo>
                  <a:lnTo>
                    <a:pt x="23707" y="219858"/>
                  </a:lnTo>
                  <a:close/>
                </a:path>
              </a:pathLst>
            </a:custGeom>
            <a:solidFill>
              <a:srgbClr val="241F2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rgbClr val="81FFF9"/>
                </a:solidFill>
              </a:endParaRPr>
            </a:p>
          </p:txBody>
        </p:sp>
        <p:sp>
          <p:nvSpPr>
            <p:cNvPr id="53" name="手繪多邊形: 圖案 52">
              <a:extLst>
                <a:ext uri="{FF2B5EF4-FFF2-40B4-BE49-F238E27FC236}">
                  <a16:creationId xmlns:a16="http://schemas.microsoft.com/office/drawing/2014/main" id="{079773BB-5D23-48B5-A1F4-4278EDD4175C}"/>
                </a:ext>
              </a:extLst>
            </p:cNvPr>
            <p:cNvSpPr/>
            <p:nvPr/>
          </p:nvSpPr>
          <p:spPr>
            <a:xfrm>
              <a:off x="818174" y="3073260"/>
              <a:ext cx="22962" cy="183694"/>
            </a:xfrm>
            <a:custGeom>
              <a:avLst/>
              <a:gdLst>
                <a:gd name="connsiteX0" fmla="*/ 13203 w 22961"/>
                <a:gd name="connsiteY0" fmla="*/ 8611 h 183693"/>
                <a:gd name="connsiteX1" fmla="*/ 17795 w 22961"/>
                <a:gd name="connsiteY1" fmla="*/ 8611 h 183693"/>
                <a:gd name="connsiteX2" fmla="*/ 13203 w 22961"/>
                <a:gd name="connsiteY2" fmla="*/ 177379 h 183693"/>
                <a:gd name="connsiteX3" fmla="*/ 8611 w 22961"/>
                <a:gd name="connsiteY3" fmla="*/ 177379 h 183693"/>
                <a:gd name="connsiteX4" fmla="*/ 13203 w 22961"/>
                <a:gd name="connsiteY4" fmla="*/ 8611 h 183693"/>
                <a:gd name="connsiteX5" fmla="*/ 13203 w 22961"/>
                <a:gd name="connsiteY5" fmla="*/ 8611 h 183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961" h="183693">
                  <a:moveTo>
                    <a:pt x="13203" y="8611"/>
                  </a:moveTo>
                  <a:lnTo>
                    <a:pt x="17795" y="8611"/>
                  </a:lnTo>
                  <a:cubicBezTo>
                    <a:pt x="15499" y="64867"/>
                    <a:pt x="13203" y="121123"/>
                    <a:pt x="13203" y="177379"/>
                  </a:cubicBezTo>
                  <a:lnTo>
                    <a:pt x="8611" y="177379"/>
                  </a:lnTo>
                  <a:cubicBezTo>
                    <a:pt x="8611" y="121123"/>
                    <a:pt x="10907" y="64867"/>
                    <a:pt x="13203" y="8611"/>
                  </a:cubicBezTo>
                  <a:lnTo>
                    <a:pt x="13203" y="8611"/>
                  </a:lnTo>
                  <a:close/>
                </a:path>
              </a:pathLst>
            </a:custGeom>
            <a:solidFill>
              <a:srgbClr val="0D050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rgbClr val="81FFF9"/>
                </a:solidFill>
              </a:endParaRPr>
            </a:p>
          </p:txBody>
        </p:sp>
        <p:sp>
          <p:nvSpPr>
            <p:cNvPr id="54" name="手繪多邊形: 圖案 53">
              <a:extLst>
                <a:ext uri="{FF2B5EF4-FFF2-40B4-BE49-F238E27FC236}">
                  <a16:creationId xmlns:a16="http://schemas.microsoft.com/office/drawing/2014/main" id="{CE470EBB-5E6C-4646-817B-A31C84BDFAEE}"/>
                </a:ext>
              </a:extLst>
            </p:cNvPr>
            <p:cNvSpPr/>
            <p:nvPr/>
          </p:nvSpPr>
          <p:spPr>
            <a:xfrm>
              <a:off x="541283" y="3082211"/>
              <a:ext cx="275541" cy="206655"/>
            </a:xfrm>
            <a:custGeom>
              <a:avLst/>
              <a:gdLst>
                <a:gd name="connsiteX0" fmla="*/ 16850 w 275540"/>
                <a:gd name="connsiteY0" fmla="*/ 204019 h 206655"/>
                <a:gd name="connsiteX1" fmla="*/ 84587 w 275540"/>
                <a:gd name="connsiteY1" fmla="*/ 202871 h 206655"/>
                <a:gd name="connsiteX2" fmla="*/ 106401 w 275540"/>
                <a:gd name="connsiteY2" fmla="*/ 194835 h 206655"/>
                <a:gd name="connsiteX3" fmla="*/ 129363 w 275540"/>
                <a:gd name="connsiteY3" fmla="*/ 176465 h 206655"/>
                <a:gd name="connsiteX4" fmla="*/ 167250 w 275540"/>
                <a:gd name="connsiteY4" fmla="*/ 164985 h 206655"/>
                <a:gd name="connsiteX5" fmla="*/ 256800 w 275540"/>
                <a:gd name="connsiteY5" fmla="*/ 162688 h 206655"/>
                <a:gd name="connsiteX6" fmla="*/ 268281 w 275540"/>
                <a:gd name="connsiteY6" fmla="*/ 147763 h 206655"/>
                <a:gd name="connsiteX7" fmla="*/ 268281 w 275540"/>
                <a:gd name="connsiteY7" fmla="*/ 24918 h 206655"/>
                <a:gd name="connsiteX8" fmla="*/ 252208 w 275540"/>
                <a:gd name="connsiteY8" fmla="*/ 8845 h 206655"/>
                <a:gd name="connsiteX9" fmla="*/ 53589 w 275540"/>
                <a:gd name="connsiteY9" fmla="*/ 11141 h 206655"/>
                <a:gd name="connsiteX10" fmla="*/ 36368 w 275540"/>
                <a:gd name="connsiteY10" fmla="*/ 21474 h 206655"/>
                <a:gd name="connsiteX11" fmla="*/ 9962 w 275540"/>
                <a:gd name="connsiteY11" fmla="*/ 193687 h 206655"/>
                <a:gd name="connsiteX12" fmla="*/ 16850 w 275540"/>
                <a:gd name="connsiteY12" fmla="*/ 204019 h 206655"/>
                <a:gd name="connsiteX13" fmla="*/ 16850 w 275540"/>
                <a:gd name="connsiteY13" fmla="*/ 204019 h 206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75540" h="206655">
                  <a:moveTo>
                    <a:pt x="16850" y="204019"/>
                  </a:moveTo>
                  <a:cubicBezTo>
                    <a:pt x="39812" y="204019"/>
                    <a:pt x="61626" y="204019"/>
                    <a:pt x="84587" y="202871"/>
                  </a:cubicBezTo>
                  <a:cubicBezTo>
                    <a:pt x="92624" y="202871"/>
                    <a:pt x="99513" y="199427"/>
                    <a:pt x="106401" y="194835"/>
                  </a:cubicBezTo>
                  <a:cubicBezTo>
                    <a:pt x="114438" y="189094"/>
                    <a:pt x="121326" y="182206"/>
                    <a:pt x="129363" y="176465"/>
                  </a:cubicBezTo>
                  <a:cubicBezTo>
                    <a:pt x="140844" y="168429"/>
                    <a:pt x="153473" y="164985"/>
                    <a:pt x="167250" y="164985"/>
                  </a:cubicBezTo>
                  <a:cubicBezTo>
                    <a:pt x="226950" y="162688"/>
                    <a:pt x="197100" y="163836"/>
                    <a:pt x="256800" y="162688"/>
                  </a:cubicBezTo>
                  <a:cubicBezTo>
                    <a:pt x="264837" y="160392"/>
                    <a:pt x="268281" y="155800"/>
                    <a:pt x="268281" y="147763"/>
                  </a:cubicBezTo>
                  <a:cubicBezTo>
                    <a:pt x="265985" y="106432"/>
                    <a:pt x="268281" y="66249"/>
                    <a:pt x="268281" y="24918"/>
                  </a:cubicBezTo>
                  <a:cubicBezTo>
                    <a:pt x="265985" y="15733"/>
                    <a:pt x="262541" y="8845"/>
                    <a:pt x="252208" y="8845"/>
                  </a:cubicBezTo>
                  <a:cubicBezTo>
                    <a:pt x="155769" y="7697"/>
                    <a:pt x="150028" y="11141"/>
                    <a:pt x="53589" y="11141"/>
                  </a:cubicBezTo>
                  <a:cubicBezTo>
                    <a:pt x="45552" y="11141"/>
                    <a:pt x="37516" y="12289"/>
                    <a:pt x="36368" y="21474"/>
                  </a:cubicBezTo>
                  <a:cubicBezTo>
                    <a:pt x="27183" y="78878"/>
                    <a:pt x="17998" y="136282"/>
                    <a:pt x="9962" y="193687"/>
                  </a:cubicBezTo>
                  <a:cubicBezTo>
                    <a:pt x="6518" y="199427"/>
                    <a:pt x="9962" y="201723"/>
                    <a:pt x="16850" y="204019"/>
                  </a:cubicBezTo>
                  <a:lnTo>
                    <a:pt x="16850" y="204019"/>
                  </a:lnTo>
                  <a:close/>
                </a:path>
              </a:pathLst>
            </a:custGeom>
            <a:solidFill>
              <a:srgbClr val="CFEB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rgbClr val="81FFF9"/>
                </a:solidFill>
              </a:endParaRPr>
            </a:p>
          </p:txBody>
        </p:sp>
        <p:sp>
          <p:nvSpPr>
            <p:cNvPr id="55" name="手繪多邊形: 圖案 54">
              <a:extLst>
                <a:ext uri="{FF2B5EF4-FFF2-40B4-BE49-F238E27FC236}">
                  <a16:creationId xmlns:a16="http://schemas.microsoft.com/office/drawing/2014/main" id="{126D4D8A-B1D5-49B7-AE8A-75460800CB8A}"/>
                </a:ext>
              </a:extLst>
            </p:cNvPr>
            <p:cNvSpPr/>
            <p:nvPr/>
          </p:nvSpPr>
          <p:spPr>
            <a:xfrm>
              <a:off x="564447" y="3081062"/>
              <a:ext cx="252579" cy="45923"/>
            </a:xfrm>
            <a:custGeom>
              <a:avLst/>
              <a:gdLst>
                <a:gd name="connsiteX0" fmla="*/ 243968 w 252578"/>
                <a:gd name="connsiteY0" fmla="*/ 40991 h 45923"/>
                <a:gd name="connsiteX1" fmla="*/ 243968 w 252578"/>
                <a:gd name="connsiteY1" fmla="*/ 24918 h 45923"/>
                <a:gd name="connsiteX2" fmla="*/ 227895 w 252578"/>
                <a:gd name="connsiteY2" fmla="*/ 8845 h 45923"/>
                <a:gd name="connsiteX3" fmla="*/ 29276 w 252578"/>
                <a:gd name="connsiteY3" fmla="*/ 11141 h 45923"/>
                <a:gd name="connsiteX4" fmla="*/ 12055 w 252578"/>
                <a:gd name="connsiteY4" fmla="*/ 21474 h 45923"/>
                <a:gd name="connsiteX5" fmla="*/ 8611 w 252578"/>
                <a:gd name="connsiteY5" fmla="*/ 44436 h 45923"/>
                <a:gd name="connsiteX6" fmla="*/ 243968 w 252578"/>
                <a:gd name="connsiteY6" fmla="*/ 40991 h 45923"/>
                <a:gd name="connsiteX7" fmla="*/ 243968 w 252578"/>
                <a:gd name="connsiteY7" fmla="*/ 40991 h 45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2578" h="45923">
                  <a:moveTo>
                    <a:pt x="243968" y="40991"/>
                  </a:moveTo>
                  <a:cubicBezTo>
                    <a:pt x="243968" y="35251"/>
                    <a:pt x="243968" y="30659"/>
                    <a:pt x="243968" y="24918"/>
                  </a:cubicBezTo>
                  <a:cubicBezTo>
                    <a:pt x="241672" y="15733"/>
                    <a:pt x="238228" y="8845"/>
                    <a:pt x="227895" y="8845"/>
                  </a:cubicBezTo>
                  <a:cubicBezTo>
                    <a:pt x="131456" y="7697"/>
                    <a:pt x="125715" y="11141"/>
                    <a:pt x="29276" y="11141"/>
                  </a:cubicBezTo>
                  <a:cubicBezTo>
                    <a:pt x="21240" y="11141"/>
                    <a:pt x="13203" y="12289"/>
                    <a:pt x="12055" y="21474"/>
                  </a:cubicBezTo>
                  <a:cubicBezTo>
                    <a:pt x="10907" y="29510"/>
                    <a:pt x="9759" y="36399"/>
                    <a:pt x="8611" y="44436"/>
                  </a:cubicBezTo>
                  <a:lnTo>
                    <a:pt x="243968" y="40991"/>
                  </a:lnTo>
                  <a:lnTo>
                    <a:pt x="243968" y="40991"/>
                  </a:lnTo>
                  <a:close/>
                </a:path>
              </a:pathLst>
            </a:custGeom>
            <a:solidFill>
              <a:srgbClr val="474A4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rgbClr val="81FFF9"/>
                </a:solidFill>
              </a:endParaRPr>
            </a:p>
          </p:txBody>
        </p:sp>
        <p:sp>
          <p:nvSpPr>
            <p:cNvPr id="56" name="手繪多邊形: 圖案 55">
              <a:extLst>
                <a:ext uri="{FF2B5EF4-FFF2-40B4-BE49-F238E27FC236}">
                  <a16:creationId xmlns:a16="http://schemas.microsoft.com/office/drawing/2014/main" id="{549A623A-4D55-4BFA-9654-B6EDE4700F98}"/>
                </a:ext>
              </a:extLst>
            </p:cNvPr>
            <p:cNvSpPr/>
            <p:nvPr/>
          </p:nvSpPr>
          <p:spPr>
            <a:xfrm>
              <a:off x="572484" y="3090244"/>
              <a:ext cx="229617" cy="34443"/>
            </a:xfrm>
            <a:custGeom>
              <a:avLst/>
              <a:gdLst>
                <a:gd name="connsiteX0" fmla="*/ 229043 w 229617"/>
                <a:gd name="connsiteY0" fmla="*/ 31810 h 34442"/>
                <a:gd name="connsiteX1" fmla="*/ 229043 w 229617"/>
                <a:gd name="connsiteY1" fmla="*/ 20329 h 34442"/>
                <a:gd name="connsiteX2" fmla="*/ 214118 w 229617"/>
                <a:gd name="connsiteY2" fmla="*/ 8848 h 34442"/>
                <a:gd name="connsiteX3" fmla="*/ 28128 w 229617"/>
                <a:gd name="connsiteY3" fmla="*/ 9997 h 34442"/>
                <a:gd name="connsiteX4" fmla="*/ 12055 w 229617"/>
                <a:gd name="connsiteY4" fmla="*/ 18033 h 34442"/>
                <a:gd name="connsiteX5" fmla="*/ 8611 w 229617"/>
                <a:gd name="connsiteY5" fmla="*/ 35254 h 34442"/>
                <a:gd name="connsiteX6" fmla="*/ 229043 w 229617"/>
                <a:gd name="connsiteY6" fmla="*/ 31810 h 34442"/>
                <a:gd name="connsiteX7" fmla="*/ 229043 w 229617"/>
                <a:gd name="connsiteY7" fmla="*/ 31810 h 34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9617" h="34442">
                  <a:moveTo>
                    <a:pt x="229043" y="31810"/>
                  </a:moveTo>
                  <a:cubicBezTo>
                    <a:pt x="229043" y="28366"/>
                    <a:pt x="229043" y="24922"/>
                    <a:pt x="229043" y="20329"/>
                  </a:cubicBezTo>
                  <a:cubicBezTo>
                    <a:pt x="226747" y="13441"/>
                    <a:pt x="223303" y="8848"/>
                    <a:pt x="214118" y="8848"/>
                  </a:cubicBezTo>
                  <a:cubicBezTo>
                    <a:pt x="124567" y="7700"/>
                    <a:pt x="118827" y="11145"/>
                    <a:pt x="28128" y="9997"/>
                  </a:cubicBezTo>
                  <a:cubicBezTo>
                    <a:pt x="20091" y="9997"/>
                    <a:pt x="13203" y="11145"/>
                    <a:pt x="12055" y="18033"/>
                  </a:cubicBezTo>
                  <a:cubicBezTo>
                    <a:pt x="10907" y="23774"/>
                    <a:pt x="9759" y="29514"/>
                    <a:pt x="8611" y="35254"/>
                  </a:cubicBezTo>
                  <a:lnTo>
                    <a:pt x="229043" y="31810"/>
                  </a:lnTo>
                  <a:lnTo>
                    <a:pt x="229043" y="31810"/>
                  </a:lnTo>
                  <a:close/>
                </a:path>
              </a:pathLst>
            </a:custGeom>
            <a:solidFill>
              <a:srgbClr val="241F2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rgbClr val="81FFF9"/>
                </a:solidFill>
              </a:endParaRPr>
            </a:p>
          </p:txBody>
        </p:sp>
        <p:sp>
          <p:nvSpPr>
            <p:cNvPr id="57" name="手繪多邊形: 圖案 56">
              <a:extLst>
                <a:ext uri="{FF2B5EF4-FFF2-40B4-BE49-F238E27FC236}">
                  <a16:creationId xmlns:a16="http://schemas.microsoft.com/office/drawing/2014/main" id="{F436A7A1-4B80-48E8-A765-317E0B67E5A3}"/>
                </a:ext>
              </a:extLst>
            </p:cNvPr>
            <p:cNvSpPr/>
            <p:nvPr/>
          </p:nvSpPr>
          <p:spPr>
            <a:xfrm>
              <a:off x="558603" y="3091023"/>
              <a:ext cx="57404" cy="126289"/>
            </a:xfrm>
            <a:custGeom>
              <a:avLst/>
              <a:gdLst>
                <a:gd name="connsiteX0" fmla="*/ 45453 w 57404"/>
                <a:gd name="connsiteY0" fmla="*/ 106804 h 126289"/>
                <a:gd name="connsiteX1" fmla="*/ 54638 w 57404"/>
                <a:gd name="connsiteY1" fmla="*/ 26438 h 126289"/>
                <a:gd name="connsiteX2" fmla="*/ 55786 w 57404"/>
                <a:gd name="connsiteY2" fmla="*/ 20698 h 126289"/>
                <a:gd name="connsiteX3" fmla="*/ 11010 w 57404"/>
                <a:gd name="connsiteY3" fmla="*/ 21846 h 126289"/>
                <a:gd name="connsiteX4" fmla="*/ 9862 w 57404"/>
                <a:gd name="connsiteY4" fmla="*/ 102212 h 126289"/>
                <a:gd name="connsiteX5" fmla="*/ 24787 w 57404"/>
                <a:gd name="connsiteY5" fmla="*/ 126322 h 126289"/>
                <a:gd name="connsiteX6" fmla="*/ 33972 w 57404"/>
                <a:gd name="connsiteY6" fmla="*/ 126322 h 126289"/>
                <a:gd name="connsiteX7" fmla="*/ 45453 w 57404"/>
                <a:gd name="connsiteY7" fmla="*/ 106804 h 126289"/>
                <a:gd name="connsiteX8" fmla="*/ 45453 w 57404"/>
                <a:gd name="connsiteY8" fmla="*/ 106804 h 126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404" h="126289">
                  <a:moveTo>
                    <a:pt x="45453" y="106804"/>
                  </a:moveTo>
                  <a:cubicBezTo>
                    <a:pt x="48897" y="80398"/>
                    <a:pt x="51193" y="53993"/>
                    <a:pt x="54638" y="26438"/>
                  </a:cubicBezTo>
                  <a:cubicBezTo>
                    <a:pt x="54638" y="24142"/>
                    <a:pt x="54638" y="22994"/>
                    <a:pt x="55786" y="20698"/>
                  </a:cubicBezTo>
                  <a:cubicBezTo>
                    <a:pt x="55786" y="9217"/>
                    <a:pt x="13307" y="32"/>
                    <a:pt x="11010" y="21846"/>
                  </a:cubicBezTo>
                  <a:cubicBezTo>
                    <a:pt x="8714" y="49400"/>
                    <a:pt x="7566" y="75806"/>
                    <a:pt x="9862" y="102212"/>
                  </a:cubicBezTo>
                  <a:cubicBezTo>
                    <a:pt x="9862" y="111397"/>
                    <a:pt x="11010" y="127470"/>
                    <a:pt x="24787" y="126322"/>
                  </a:cubicBezTo>
                  <a:cubicBezTo>
                    <a:pt x="28232" y="126322"/>
                    <a:pt x="31676" y="126322"/>
                    <a:pt x="33972" y="126322"/>
                  </a:cubicBezTo>
                  <a:cubicBezTo>
                    <a:pt x="45453" y="126322"/>
                    <a:pt x="44305" y="118285"/>
                    <a:pt x="45453" y="106804"/>
                  </a:cubicBezTo>
                  <a:lnTo>
                    <a:pt x="45453" y="106804"/>
                  </a:lnTo>
                  <a:close/>
                </a:path>
              </a:pathLst>
            </a:custGeom>
            <a:solidFill>
              <a:srgbClr val="303D4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rgbClr val="81FFF9"/>
                </a:solidFill>
              </a:endParaRPr>
            </a:p>
          </p:txBody>
        </p:sp>
        <p:sp>
          <p:nvSpPr>
            <p:cNvPr id="58" name="手繪多邊形: 圖案 57">
              <a:extLst>
                <a:ext uri="{FF2B5EF4-FFF2-40B4-BE49-F238E27FC236}">
                  <a16:creationId xmlns:a16="http://schemas.microsoft.com/office/drawing/2014/main" id="{5C0FBCDA-53BD-42F4-BE09-6BD8FB12CBD8}"/>
                </a:ext>
              </a:extLst>
            </p:cNvPr>
            <p:cNvSpPr/>
            <p:nvPr/>
          </p:nvSpPr>
          <p:spPr>
            <a:xfrm>
              <a:off x="549770" y="3075336"/>
              <a:ext cx="22962" cy="34443"/>
            </a:xfrm>
            <a:custGeom>
              <a:avLst/>
              <a:gdLst>
                <a:gd name="connsiteX0" fmla="*/ 19844 w 22961"/>
                <a:gd name="connsiteY0" fmla="*/ 8831 h 34442"/>
                <a:gd name="connsiteX1" fmla="*/ 24437 w 22961"/>
                <a:gd name="connsiteY1" fmla="*/ 21460 h 34442"/>
                <a:gd name="connsiteX2" fmla="*/ 14104 w 22961"/>
                <a:gd name="connsiteY2" fmla="*/ 29496 h 34442"/>
                <a:gd name="connsiteX3" fmla="*/ 9511 w 22961"/>
                <a:gd name="connsiteY3" fmla="*/ 16867 h 34442"/>
                <a:gd name="connsiteX4" fmla="*/ 19844 w 22961"/>
                <a:gd name="connsiteY4" fmla="*/ 8831 h 34442"/>
                <a:gd name="connsiteX5" fmla="*/ 19844 w 22961"/>
                <a:gd name="connsiteY5" fmla="*/ 8831 h 34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961" h="34442">
                  <a:moveTo>
                    <a:pt x="19844" y="8831"/>
                  </a:moveTo>
                  <a:cubicBezTo>
                    <a:pt x="24437" y="9979"/>
                    <a:pt x="26733" y="15719"/>
                    <a:pt x="24437" y="21460"/>
                  </a:cubicBezTo>
                  <a:cubicBezTo>
                    <a:pt x="23288" y="27200"/>
                    <a:pt x="17548" y="30644"/>
                    <a:pt x="14104" y="29496"/>
                  </a:cubicBezTo>
                  <a:cubicBezTo>
                    <a:pt x="9511" y="28348"/>
                    <a:pt x="7215" y="22608"/>
                    <a:pt x="9511" y="16867"/>
                  </a:cubicBezTo>
                  <a:cubicBezTo>
                    <a:pt x="10660" y="11127"/>
                    <a:pt x="15252" y="7683"/>
                    <a:pt x="19844" y="8831"/>
                  </a:cubicBezTo>
                  <a:lnTo>
                    <a:pt x="19844" y="8831"/>
                  </a:lnTo>
                  <a:close/>
                </a:path>
              </a:pathLst>
            </a:custGeom>
            <a:solidFill>
              <a:srgbClr val="050D0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rgbClr val="81FFF9"/>
                </a:solidFill>
              </a:endParaRPr>
            </a:p>
          </p:txBody>
        </p:sp>
        <p:sp>
          <p:nvSpPr>
            <p:cNvPr id="59" name="手繪多邊形: 圖案 58">
              <a:extLst>
                <a:ext uri="{FF2B5EF4-FFF2-40B4-BE49-F238E27FC236}">
                  <a16:creationId xmlns:a16="http://schemas.microsoft.com/office/drawing/2014/main" id="{9B4DCDC1-BE01-4762-A61A-B0A5BF4D8B52}"/>
                </a:ext>
              </a:extLst>
            </p:cNvPr>
            <p:cNvSpPr/>
            <p:nvPr/>
          </p:nvSpPr>
          <p:spPr>
            <a:xfrm>
              <a:off x="551745" y="3075196"/>
              <a:ext cx="34443" cy="45923"/>
            </a:xfrm>
            <a:custGeom>
              <a:avLst/>
              <a:gdLst>
                <a:gd name="connsiteX0" fmla="*/ 8684 w 34442"/>
                <a:gd name="connsiteY0" fmla="*/ 12415 h 45923"/>
                <a:gd name="connsiteX1" fmla="*/ 19017 w 34442"/>
                <a:gd name="connsiteY1" fmla="*/ 10119 h 45923"/>
                <a:gd name="connsiteX2" fmla="*/ 31646 w 34442"/>
                <a:gd name="connsiteY2" fmla="*/ 31933 h 45923"/>
                <a:gd name="connsiteX3" fmla="*/ 28202 w 34442"/>
                <a:gd name="connsiteY3" fmla="*/ 39969 h 45923"/>
                <a:gd name="connsiteX4" fmla="*/ 21313 w 34442"/>
                <a:gd name="connsiteY4" fmla="*/ 39969 h 45923"/>
                <a:gd name="connsiteX5" fmla="*/ 19017 w 34442"/>
                <a:gd name="connsiteY5" fmla="*/ 37673 h 45923"/>
                <a:gd name="connsiteX6" fmla="*/ 20165 w 34442"/>
                <a:gd name="connsiteY6" fmla="*/ 34229 h 45923"/>
                <a:gd name="connsiteX7" fmla="*/ 20165 w 34442"/>
                <a:gd name="connsiteY7" fmla="*/ 26192 h 45923"/>
                <a:gd name="connsiteX8" fmla="*/ 8684 w 34442"/>
                <a:gd name="connsiteY8" fmla="*/ 12415 h 45923"/>
                <a:gd name="connsiteX9" fmla="*/ 8684 w 34442"/>
                <a:gd name="connsiteY9" fmla="*/ 12415 h 45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442" h="45923">
                  <a:moveTo>
                    <a:pt x="8684" y="12415"/>
                  </a:moveTo>
                  <a:cubicBezTo>
                    <a:pt x="12129" y="7823"/>
                    <a:pt x="16721" y="7823"/>
                    <a:pt x="19017" y="10119"/>
                  </a:cubicBezTo>
                  <a:cubicBezTo>
                    <a:pt x="29350" y="17007"/>
                    <a:pt x="31646" y="14711"/>
                    <a:pt x="31646" y="31933"/>
                  </a:cubicBezTo>
                  <a:cubicBezTo>
                    <a:pt x="31646" y="35377"/>
                    <a:pt x="31646" y="37673"/>
                    <a:pt x="28202" y="39969"/>
                  </a:cubicBezTo>
                  <a:cubicBezTo>
                    <a:pt x="27054" y="41117"/>
                    <a:pt x="22461" y="39969"/>
                    <a:pt x="21313" y="39969"/>
                  </a:cubicBezTo>
                  <a:cubicBezTo>
                    <a:pt x="21313" y="39969"/>
                    <a:pt x="17869" y="38821"/>
                    <a:pt x="19017" y="37673"/>
                  </a:cubicBezTo>
                  <a:cubicBezTo>
                    <a:pt x="20165" y="35377"/>
                    <a:pt x="19017" y="37673"/>
                    <a:pt x="20165" y="34229"/>
                  </a:cubicBezTo>
                  <a:cubicBezTo>
                    <a:pt x="21313" y="31933"/>
                    <a:pt x="20165" y="28488"/>
                    <a:pt x="20165" y="26192"/>
                  </a:cubicBezTo>
                  <a:cubicBezTo>
                    <a:pt x="20165" y="10119"/>
                    <a:pt x="7536" y="18155"/>
                    <a:pt x="8684" y="12415"/>
                  </a:cubicBezTo>
                  <a:lnTo>
                    <a:pt x="8684" y="12415"/>
                  </a:lnTo>
                  <a:close/>
                </a:path>
              </a:pathLst>
            </a:custGeom>
            <a:solidFill>
              <a:srgbClr val="6E6B7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rgbClr val="81FFF9"/>
                </a:solidFill>
              </a:endParaRPr>
            </a:p>
          </p:txBody>
        </p:sp>
        <p:sp>
          <p:nvSpPr>
            <p:cNvPr id="60" name="手繪多邊形: 圖案 59">
              <a:extLst>
                <a:ext uri="{FF2B5EF4-FFF2-40B4-BE49-F238E27FC236}">
                  <a16:creationId xmlns:a16="http://schemas.microsoft.com/office/drawing/2014/main" id="{E61886A7-B2D4-433D-A485-0211FE1B0CD2}"/>
                </a:ext>
              </a:extLst>
            </p:cNvPr>
            <p:cNvSpPr/>
            <p:nvPr/>
          </p:nvSpPr>
          <p:spPr>
            <a:xfrm>
              <a:off x="557455" y="3091630"/>
              <a:ext cx="34443" cy="126289"/>
            </a:xfrm>
            <a:custGeom>
              <a:avLst/>
              <a:gdLst>
                <a:gd name="connsiteX0" fmla="*/ 28232 w 34442"/>
                <a:gd name="connsiteY0" fmla="*/ 8611 h 126289"/>
                <a:gd name="connsiteX1" fmla="*/ 11010 w 34442"/>
                <a:gd name="connsiteY1" fmla="*/ 22388 h 126289"/>
                <a:gd name="connsiteX2" fmla="*/ 9862 w 34442"/>
                <a:gd name="connsiteY2" fmla="*/ 102754 h 126289"/>
                <a:gd name="connsiteX3" fmla="*/ 12158 w 34442"/>
                <a:gd name="connsiteY3" fmla="*/ 116531 h 126289"/>
                <a:gd name="connsiteX4" fmla="*/ 30528 w 34442"/>
                <a:gd name="connsiteY4" fmla="*/ 56830 h 126289"/>
                <a:gd name="connsiteX5" fmla="*/ 35120 w 34442"/>
                <a:gd name="connsiteY5" fmla="*/ 15499 h 126289"/>
                <a:gd name="connsiteX6" fmla="*/ 28232 w 34442"/>
                <a:gd name="connsiteY6" fmla="*/ 8611 h 126289"/>
                <a:gd name="connsiteX7" fmla="*/ 28232 w 34442"/>
                <a:gd name="connsiteY7" fmla="*/ 8611 h 126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442" h="126289">
                  <a:moveTo>
                    <a:pt x="28232" y="8611"/>
                  </a:moveTo>
                  <a:cubicBezTo>
                    <a:pt x="19047" y="9759"/>
                    <a:pt x="12158" y="13203"/>
                    <a:pt x="11010" y="22388"/>
                  </a:cubicBezTo>
                  <a:cubicBezTo>
                    <a:pt x="8714" y="49942"/>
                    <a:pt x="7566" y="76348"/>
                    <a:pt x="9862" y="102754"/>
                  </a:cubicBezTo>
                  <a:cubicBezTo>
                    <a:pt x="9862" y="106198"/>
                    <a:pt x="9862" y="111938"/>
                    <a:pt x="12158" y="116531"/>
                  </a:cubicBezTo>
                  <a:cubicBezTo>
                    <a:pt x="40861" y="132604"/>
                    <a:pt x="31676" y="70607"/>
                    <a:pt x="30528" y="56830"/>
                  </a:cubicBezTo>
                  <a:cubicBezTo>
                    <a:pt x="29380" y="37313"/>
                    <a:pt x="29380" y="28128"/>
                    <a:pt x="35120" y="15499"/>
                  </a:cubicBezTo>
                  <a:lnTo>
                    <a:pt x="28232" y="8611"/>
                  </a:lnTo>
                  <a:lnTo>
                    <a:pt x="28232" y="8611"/>
                  </a:lnTo>
                  <a:close/>
                </a:path>
              </a:pathLst>
            </a:custGeom>
            <a:solidFill>
              <a:srgbClr val="4A595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rgbClr val="81FFF9"/>
                </a:solidFill>
              </a:endParaRPr>
            </a:p>
          </p:txBody>
        </p:sp>
        <p:sp>
          <p:nvSpPr>
            <p:cNvPr id="61" name="手繪多邊形: 圖案 60">
              <a:extLst>
                <a:ext uri="{FF2B5EF4-FFF2-40B4-BE49-F238E27FC236}">
                  <a16:creationId xmlns:a16="http://schemas.microsoft.com/office/drawing/2014/main" id="{ECF54DE1-C618-4EFD-AA73-5216F2E55290}"/>
                </a:ext>
              </a:extLst>
            </p:cNvPr>
            <p:cNvSpPr/>
            <p:nvPr/>
          </p:nvSpPr>
          <p:spPr>
            <a:xfrm>
              <a:off x="561003" y="3091776"/>
              <a:ext cx="57404" cy="22962"/>
            </a:xfrm>
            <a:custGeom>
              <a:avLst/>
              <a:gdLst>
                <a:gd name="connsiteX0" fmla="*/ 52238 w 57404"/>
                <a:gd name="connsiteY0" fmla="*/ 21093 h 22961"/>
                <a:gd name="connsiteX1" fmla="*/ 8611 w 57404"/>
                <a:gd name="connsiteY1" fmla="*/ 17649 h 22961"/>
                <a:gd name="connsiteX2" fmla="*/ 52238 w 57404"/>
                <a:gd name="connsiteY2" fmla="*/ 21093 h 22961"/>
                <a:gd name="connsiteX3" fmla="*/ 52238 w 57404"/>
                <a:gd name="connsiteY3" fmla="*/ 21093 h 22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404" h="22961">
                  <a:moveTo>
                    <a:pt x="52238" y="21093"/>
                  </a:moveTo>
                  <a:cubicBezTo>
                    <a:pt x="52238" y="9612"/>
                    <a:pt x="15499" y="1576"/>
                    <a:pt x="8611" y="17649"/>
                  </a:cubicBezTo>
                  <a:cubicBezTo>
                    <a:pt x="22388" y="13056"/>
                    <a:pt x="37313" y="14205"/>
                    <a:pt x="52238" y="21093"/>
                  </a:cubicBezTo>
                  <a:lnTo>
                    <a:pt x="52238" y="21093"/>
                  </a:lnTo>
                  <a:close/>
                </a:path>
              </a:pathLst>
            </a:custGeom>
            <a:solidFill>
              <a:srgbClr val="87A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rgbClr val="81FFF9"/>
                </a:solidFill>
              </a:endParaRPr>
            </a:p>
          </p:txBody>
        </p:sp>
        <p:sp>
          <p:nvSpPr>
            <p:cNvPr id="62" name="手繪多邊形: 圖案 61">
              <a:extLst>
                <a:ext uri="{FF2B5EF4-FFF2-40B4-BE49-F238E27FC236}">
                  <a16:creationId xmlns:a16="http://schemas.microsoft.com/office/drawing/2014/main" id="{BB57984C-C01F-4F59-8EA4-8E03F504C1D3}"/>
                </a:ext>
              </a:extLst>
            </p:cNvPr>
            <p:cNvSpPr/>
            <p:nvPr/>
          </p:nvSpPr>
          <p:spPr>
            <a:xfrm>
              <a:off x="935279" y="2771314"/>
              <a:ext cx="229617" cy="103328"/>
            </a:xfrm>
            <a:custGeom>
              <a:avLst/>
              <a:gdLst>
                <a:gd name="connsiteX0" fmla="*/ 8611 w 229617"/>
                <a:gd name="connsiteY0" fmla="*/ 94717 h 103327"/>
                <a:gd name="connsiteX1" fmla="*/ 222155 w 229617"/>
                <a:gd name="connsiteY1" fmla="*/ 8611 h 103327"/>
                <a:gd name="connsiteX2" fmla="*/ 231339 w 229617"/>
                <a:gd name="connsiteY2" fmla="*/ 55682 h 103327"/>
                <a:gd name="connsiteX3" fmla="*/ 8611 w 229617"/>
                <a:gd name="connsiteY3" fmla="*/ 94717 h 103327"/>
                <a:gd name="connsiteX4" fmla="*/ 8611 w 229617"/>
                <a:gd name="connsiteY4" fmla="*/ 94717 h 103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9617" h="103327">
                  <a:moveTo>
                    <a:pt x="8611" y="94717"/>
                  </a:moveTo>
                  <a:cubicBezTo>
                    <a:pt x="10907" y="64867"/>
                    <a:pt x="83236" y="36165"/>
                    <a:pt x="222155" y="8611"/>
                  </a:cubicBezTo>
                  <a:cubicBezTo>
                    <a:pt x="225599" y="24684"/>
                    <a:pt x="227895" y="39609"/>
                    <a:pt x="231339" y="55682"/>
                  </a:cubicBezTo>
                  <a:cubicBezTo>
                    <a:pt x="155566" y="66015"/>
                    <a:pt x="82088" y="72903"/>
                    <a:pt x="8611" y="94717"/>
                  </a:cubicBezTo>
                  <a:lnTo>
                    <a:pt x="8611" y="94717"/>
                  </a:lnTo>
                  <a:close/>
                </a:path>
              </a:pathLst>
            </a:custGeom>
            <a:solidFill>
              <a:srgbClr val="A1475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rgbClr val="81FFF9"/>
                </a:solidFill>
              </a:endParaRPr>
            </a:p>
          </p:txBody>
        </p:sp>
        <p:sp>
          <p:nvSpPr>
            <p:cNvPr id="63" name="手繪多邊形: 圖案 62">
              <a:extLst>
                <a:ext uri="{FF2B5EF4-FFF2-40B4-BE49-F238E27FC236}">
                  <a16:creationId xmlns:a16="http://schemas.microsoft.com/office/drawing/2014/main" id="{1AF41DC1-4D2C-4ABD-8BEB-5B1B417BF977}"/>
                </a:ext>
              </a:extLst>
            </p:cNvPr>
            <p:cNvSpPr/>
            <p:nvPr/>
          </p:nvSpPr>
          <p:spPr>
            <a:xfrm>
              <a:off x="515080" y="3648451"/>
              <a:ext cx="68885" cy="22962"/>
            </a:xfrm>
            <a:custGeom>
              <a:avLst/>
              <a:gdLst>
                <a:gd name="connsiteX0" fmla="*/ 8611 w 68885"/>
                <a:gd name="connsiteY0" fmla="*/ 14351 h 22961"/>
                <a:gd name="connsiteX1" fmla="*/ 15499 w 68885"/>
                <a:gd name="connsiteY1" fmla="*/ 14351 h 22961"/>
                <a:gd name="connsiteX2" fmla="*/ 15499 w 68885"/>
                <a:gd name="connsiteY2" fmla="*/ 8611 h 22961"/>
                <a:gd name="connsiteX3" fmla="*/ 70607 w 68885"/>
                <a:gd name="connsiteY3" fmla="*/ 23536 h 22961"/>
                <a:gd name="connsiteX4" fmla="*/ 8611 w 68885"/>
                <a:gd name="connsiteY4" fmla="*/ 14351 h 22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885" h="22961">
                  <a:moveTo>
                    <a:pt x="8611" y="14351"/>
                  </a:moveTo>
                  <a:lnTo>
                    <a:pt x="15499" y="14351"/>
                  </a:lnTo>
                  <a:lnTo>
                    <a:pt x="15499" y="8611"/>
                  </a:lnTo>
                  <a:lnTo>
                    <a:pt x="70607" y="23536"/>
                  </a:lnTo>
                  <a:lnTo>
                    <a:pt x="8611" y="14351"/>
                  </a:lnTo>
                  <a:close/>
                </a:path>
              </a:pathLst>
            </a:custGeom>
            <a:solidFill>
              <a:srgbClr val="4F545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rgbClr val="81FFF9"/>
                </a:solidFill>
              </a:endParaRPr>
            </a:p>
          </p:txBody>
        </p:sp>
        <p:sp>
          <p:nvSpPr>
            <p:cNvPr id="64" name="手繪多邊形: 圖案 63">
              <a:extLst>
                <a:ext uri="{FF2B5EF4-FFF2-40B4-BE49-F238E27FC236}">
                  <a16:creationId xmlns:a16="http://schemas.microsoft.com/office/drawing/2014/main" id="{993E1B0E-22FD-4FEA-8555-0E280D802A6C}"/>
                </a:ext>
              </a:extLst>
            </p:cNvPr>
            <p:cNvSpPr/>
            <p:nvPr/>
          </p:nvSpPr>
          <p:spPr>
            <a:xfrm>
              <a:off x="513932" y="3506088"/>
              <a:ext cx="585524" cy="57404"/>
            </a:xfrm>
            <a:custGeom>
              <a:avLst/>
              <a:gdLst>
                <a:gd name="connsiteX0" fmla="*/ 584950 w 585523"/>
                <a:gd name="connsiteY0" fmla="*/ 9759 h 57404"/>
                <a:gd name="connsiteX1" fmla="*/ 584950 w 585523"/>
                <a:gd name="connsiteY1" fmla="*/ 25832 h 57404"/>
                <a:gd name="connsiteX2" fmla="*/ 583802 w 585523"/>
                <a:gd name="connsiteY2" fmla="*/ 54534 h 57404"/>
                <a:gd name="connsiteX3" fmla="*/ 8611 w 585523"/>
                <a:gd name="connsiteY3" fmla="*/ 54534 h 57404"/>
                <a:gd name="connsiteX4" fmla="*/ 28128 w 585523"/>
                <a:gd name="connsiteY4" fmla="*/ 8611 h 57404"/>
                <a:gd name="connsiteX5" fmla="*/ 584950 w 585523"/>
                <a:gd name="connsiteY5" fmla="*/ 8611 h 57404"/>
                <a:gd name="connsiteX6" fmla="*/ 584950 w 585523"/>
                <a:gd name="connsiteY6" fmla="*/ 9759 h 57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5523" h="57404">
                  <a:moveTo>
                    <a:pt x="584950" y="9759"/>
                  </a:moveTo>
                  <a:lnTo>
                    <a:pt x="584950" y="25832"/>
                  </a:lnTo>
                  <a:lnTo>
                    <a:pt x="583802" y="54534"/>
                  </a:lnTo>
                  <a:lnTo>
                    <a:pt x="8611" y="54534"/>
                  </a:lnTo>
                  <a:cubicBezTo>
                    <a:pt x="8611" y="32720"/>
                    <a:pt x="13203" y="22388"/>
                    <a:pt x="28128" y="8611"/>
                  </a:cubicBezTo>
                  <a:lnTo>
                    <a:pt x="584950" y="8611"/>
                  </a:lnTo>
                  <a:lnTo>
                    <a:pt x="584950" y="9759"/>
                  </a:lnTo>
                  <a:close/>
                </a:path>
              </a:pathLst>
            </a:custGeom>
            <a:solidFill>
              <a:srgbClr val="4A4A4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rgbClr val="81FFF9"/>
                </a:solidFill>
              </a:endParaRPr>
            </a:p>
          </p:txBody>
        </p:sp>
        <p:sp>
          <p:nvSpPr>
            <p:cNvPr id="65" name="手繪多邊形: 圖案 64">
              <a:extLst>
                <a:ext uri="{FF2B5EF4-FFF2-40B4-BE49-F238E27FC236}">
                  <a16:creationId xmlns:a16="http://schemas.microsoft.com/office/drawing/2014/main" id="{8858FBEC-7C82-4508-8891-7ED52F901B85}"/>
                </a:ext>
              </a:extLst>
            </p:cNvPr>
            <p:cNvSpPr/>
            <p:nvPr/>
          </p:nvSpPr>
          <p:spPr>
            <a:xfrm>
              <a:off x="519672" y="3507236"/>
              <a:ext cx="585524" cy="22962"/>
            </a:xfrm>
            <a:custGeom>
              <a:avLst/>
              <a:gdLst>
                <a:gd name="connsiteX0" fmla="*/ 579209 w 585523"/>
                <a:gd name="connsiteY0" fmla="*/ 8611 h 22961"/>
                <a:gd name="connsiteX1" fmla="*/ 579209 w 585523"/>
                <a:gd name="connsiteY1" fmla="*/ 24684 h 22961"/>
                <a:gd name="connsiteX2" fmla="*/ 8611 w 585523"/>
                <a:gd name="connsiteY2" fmla="*/ 24684 h 22961"/>
                <a:gd name="connsiteX3" fmla="*/ 22388 w 585523"/>
                <a:gd name="connsiteY3" fmla="*/ 8611 h 22961"/>
                <a:gd name="connsiteX4" fmla="*/ 579209 w 585523"/>
                <a:gd name="connsiteY4" fmla="*/ 8611 h 22961"/>
                <a:gd name="connsiteX5" fmla="*/ 579209 w 585523"/>
                <a:gd name="connsiteY5" fmla="*/ 8611 h 22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85523" h="22961">
                  <a:moveTo>
                    <a:pt x="579209" y="8611"/>
                  </a:moveTo>
                  <a:lnTo>
                    <a:pt x="579209" y="24684"/>
                  </a:lnTo>
                  <a:lnTo>
                    <a:pt x="8611" y="24684"/>
                  </a:lnTo>
                  <a:cubicBezTo>
                    <a:pt x="12055" y="18943"/>
                    <a:pt x="16647" y="14351"/>
                    <a:pt x="22388" y="8611"/>
                  </a:cubicBezTo>
                  <a:lnTo>
                    <a:pt x="579209" y="8611"/>
                  </a:lnTo>
                  <a:lnTo>
                    <a:pt x="579209" y="8611"/>
                  </a:lnTo>
                  <a:close/>
                </a:path>
              </a:pathLst>
            </a:custGeom>
            <a:solidFill>
              <a:srgbClr val="050D0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rgbClr val="81FFF9"/>
                </a:solidFill>
              </a:endParaRPr>
            </a:p>
          </p:txBody>
        </p:sp>
        <p:sp>
          <p:nvSpPr>
            <p:cNvPr id="66" name="手繪多邊形: 圖案 65">
              <a:extLst>
                <a:ext uri="{FF2B5EF4-FFF2-40B4-BE49-F238E27FC236}">
                  <a16:creationId xmlns:a16="http://schemas.microsoft.com/office/drawing/2014/main" id="{D0971946-1A50-4C5C-AC7F-8FD0AE83AE27}"/>
                </a:ext>
              </a:extLst>
            </p:cNvPr>
            <p:cNvSpPr/>
            <p:nvPr/>
          </p:nvSpPr>
          <p:spPr>
            <a:xfrm>
              <a:off x="667775" y="3661080"/>
              <a:ext cx="45923" cy="45923"/>
            </a:xfrm>
            <a:custGeom>
              <a:avLst/>
              <a:gdLst>
                <a:gd name="connsiteX0" fmla="*/ 23536 w 45923"/>
                <a:gd name="connsiteY0" fmla="*/ 8611 h 45923"/>
                <a:gd name="connsiteX1" fmla="*/ 38461 w 45923"/>
                <a:gd name="connsiteY1" fmla="*/ 23536 h 45923"/>
                <a:gd name="connsiteX2" fmla="*/ 23536 w 45923"/>
                <a:gd name="connsiteY2" fmla="*/ 38461 h 45923"/>
                <a:gd name="connsiteX3" fmla="*/ 8611 w 45923"/>
                <a:gd name="connsiteY3" fmla="*/ 23536 h 45923"/>
                <a:gd name="connsiteX4" fmla="*/ 23536 w 45923"/>
                <a:gd name="connsiteY4" fmla="*/ 8611 h 45923"/>
                <a:gd name="connsiteX5" fmla="*/ 23536 w 45923"/>
                <a:gd name="connsiteY5" fmla="*/ 8611 h 45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923" h="45923">
                  <a:moveTo>
                    <a:pt x="23536" y="8611"/>
                  </a:moveTo>
                  <a:cubicBezTo>
                    <a:pt x="31572" y="8611"/>
                    <a:pt x="38461" y="15499"/>
                    <a:pt x="38461" y="23536"/>
                  </a:cubicBezTo>
                  <a:cubicBezTo>
                    <a:pt x="38461" y="31572"/>
                    <a:pt x="31572" y="38461"/>
                    <a:pt x="23536" y="38461"/>
                  </a:cubicBezTo>
                  <a:cubicBezTo>
                    <a:pt x="15499" y="38461"/>
                    <a:pt x="8611" y="31572"/>
                    <a:pt x="8611" y="23536"/>
                  </a:cubicBezTo>
                  <a:cubicBezTo>
                    <a:pt x="8611" y="15499"/>
                    <a:pt x="15499" y="8611"/>
                    <a:pt x="23536" y="8611"/>
                  </a:cubicBezTo>
                  <a:lnTo>
                    <a:pt x="23536" y="8611"/>
                  </a:lnTo>
                  <a:close/>
                </a:path>
              </a:pathLst>
            </a:custGeom>
            <a:solidFill>
              <a:srgbClr val="260D0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rgbClr val="81FFF9"/>
                </a:solidFill>
              </a:endParaRPr>
            </a:p>
          </p:txBody>
        </p:sp>
        <p:sp>
          <p:nvSpPr>
            <p:cNvPr id="67" name="手繪多邊形: 圖案 66">
              <a:extLst>
                <a:ext uri="{FF2B5EF4-FFF2-40B4-BE49-F238E27FC236}">
                  <a16:creationId xmlns:a16="http://schemas.microsoft.com/office/drawing/2014/main" id="{67330092-60B5-4225-BB5F-4DD6A817BC18}"/>
                </a:ext>
              </a:extLst>
            </p:cNvPr>
            <p:cNvSpPr/>
            <p:nvPr/>
          </p:nvSpPr>
          <p:spPr>
            <a:xfrm>
              <a:off x="671072" y="3664524"/>
              <a:ext cx="34443" cy="34443"/>
            </a:xfrm>
            <a:custGeom>
              <a:avLst/>
              <a:gdLst>
                <a:gd name="connsiteX0" fmla="*/ 20239 w 34442"/>
                <a:gd name="connsiteY0" fmla="*/ 8611 h 34442"/>
                <a:gd name="connsiteX1" fmla="*/ 31719 w 34442"/>
                <a:gd name="connsiteY1" fmla="*/ 20091 h 34442"/>
                <a:gd name="connsiteX2" fmla="*/ 20239 w 34442"/>
                <a:gd name="connsiteY2" fmla="*/ 31572 h 34442"/>
                <a:gd name="connsiteX3" fmla="*/ 8758 w 34442"/>
                <a:gd name="connsiteY3" fmla="*/ 20091 h 34442"/>
                <a:gd name="connsiteX4" fmla="*/ 20239 w 34442"/>
                <a:gd name="connsiteY4" fmla="*/ 8611 h 34442"/>
                <a:gd name="connsiteX5" fmla="*/ 20239 w 34442"/>
                <a:gd name="connsiteY5" fmla="*/ 8611 h 34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442" h="34442">
                  <a:moveTo>
                    <a:pt x="20239" y="8611"/>
                  </a:moveTo>
                  <a:cubicBezTo>
                    <a:pt x="27127" y="8611"/>
                    <a:pt x="31719" y="14351"/>
                    <a:pt x="31719" y="20091"/>
                  </a:cubicBezTo>
                  <a:cubicBezTo>
                    <a:pt x="31719" y="26980"/>
                    <a:pt x="25979" y="31572"/>
                    <a:pt x="20239" y="31572"/>
                  </a:cubicBezTo>
                  <a:cubicBezTo>
                    <a:pt x="13350" y="31572"/>
                    <a:pt x="8758" y="25832"/>
                    <a:pt x="8758" y="20091"/>
                  </a:cubicBezTo>
                  <a:cubicBezTo>
                    <a:pt x="7610" y="14351"/>
                    <a:pt x="13350" y="8611"/>
                    <a:pt x="20239" y="8611"/>
                  </a:cubicBezTo>
                  <a:lnTo>
                    <a:pt x="20239" y="8611"/>
                  </a:lnTo>
                  <a:close/>
                </a:path>
              </a:pathLst>
            </a:custGeom>
            <a:solidFill>
              <a:srgbClr val="87574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rgbClr val="81FFF9"/>
                </a:solidFill>
              </a:endParaRPr>
            </a:p>
          </p:txBody>
        </p:sp>
        <p:sp>
          <p:nvSpPr>
            <p:cNvPr id="68" name="手繪多邊形: 圖案 67">
              <a:extLst>
                <a:ext uri="{FF2B5EF4-FFF2-40B4-BE49-F238E27FC236}">
                  <a16:creationId xmlns:a16="http://schemas.microsoft.com/office/drawing/2014/main" id="{150CEF1F-87E9-4517-B5BA-00ECC531229A}"/>
                </a:ext>
              </a:extLst>
            </p:cNvPr>
            <p:cNvSpPr/>
            <p:nvPr/>
          </p:nvSpPr>
          <p:spPr>
            <a:xfrm>
              <a:off x="675812" y="3669117"/>
              <a:ext cx="22962" cy="22962"/>
            </a:xfrm>
            <a:custGeom>
              <a:avLst/>
              <a:gdLst>
                <a:gd name="connsiteX0" fmla="*/ 15499 w 22961"/>
                <a:gd name="connsiteY0" fmla="*/ 8611 h 22961"/>
                <a:gd name="connsiteX1" fmla="*/ 22388 w 22961"/>
                <a:gd name="connsiteY1" fmla="*/ 15499 h 22961"/>
                <a:gd name="connsiteX2" fmla="*/ 15499 w 22961"/>
                <a:gd name="connsiteY2" fmla="*/ 22388 h 22961"/>
                <a:gd name="connsiteX3" fmla="*/ 8611 w 22961"/>
                <a:gd name="connsiteY3" fmla="*/ 15499 h 22961"/>
                <a:gd name="connsiteX4" fmla="*/ 15499 w 22961"/>
                <a:gd name="connsiteY4" fmla="*/ 8611 h 22961"/>
                <a:gd name="connsiteX5" fmla="*/ 15499 w 22961"/>
                <a:gd name="connsiteY5" fmla="*/ 8611 h 22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961" h="22961">
                  <a:moveTo>
                    <a:pt x="15499" y="8611"/>
                  </a:moveTo>
                  <a:cubicBezTo>
                    <a:pt x="18943" y="8611"/>
                    <a:pt x="22388" y="12055"/>
                    <a:pt x="22388" y="15499"/>
                  </a:cubicBezTo>
                  <a:cubicBezTo>
                    <a:pt x="22388" y="18943"/>
                    <a:pt x="18943" y="22388"/>
                    <a:pt x="15499" y="22388"/>
                  </a:cubicBezTo>
                  <a:cubicBezTo>
                    <a:pt x="12055" y="22388"/>
                    <a:pt x="8611" y="18943"/>
                    <a:pt x="8611" y="15499"/>
                  </a:cubicBezTo>
                  <a:cubicBezTo>
                    <a:pt x="8611" y="12055"/>
                    <a:pt x="10907" y="8611"/>
                    <a:pt x="15499" y="8611"/>
                  </a:cubicBezTo>
                  <a:lnTo>
                    <a:pt x="15499" y="8611"/>
                  </a:lnTo>
                  <a:close/>
                </a:path>
              </a:pathLst>
            </a:custGeom>
            <a:solidFill>
              <a:srgbClr val="701A0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rgbClr val="81FFF9"/>
                </a:solidFill>
              </a:endParaRPr>
            </a:p>
          </p:txBody>
        </p:sp>
        <p:sp>
          <p:nvSpPr>
            <p:cNvPr id="69" name="手繪多邊形: 圖案 68">
              <a:extLst>
                <a:ext uri="{FF2B5EF4-FFF2-40B4-BE49-F238E27FC236}">
                  <a16:creationId xmlns:a16="http://schemas.microsoft.com/office/drawing/2014/main" id="{E76FA90A-EE9E-402F-A823-C37423972292}"/>
                </a:ext>
              </a:extLst>
            </p:cNvPr>
            <p:cNvSpPr/>
            <p:nvPr/>
          </p:nvSpPr>
          <p:spPr>
            <a:xfrm>
              <a:off x="521968" y="3589899"/>
              <a:ext cx="57404" cy="22962"/>
            </a:xfrm>
            <a:custGeom>
              <a:avLst/>
              <a:gdLst>
                <a:gd name="connsiteX0" fmla="*/ 8611 w 57404"/>
                <a:gd name="connsiteY0" fmla="*/ 15499 h 22961"/>
                <a:gd name="connsiteX1" fmla="*/ 8611 w 57404"/>
                <a:gd name="connsiteY1" fmla="*/ 9759 h 22961"/>
                <a:gd name="connsiteX2" fmla="*/ 49942 w 57404"/>
                <a:gd name="connsiteY2" fmla="*/ 8611 h 22961"/>
                <a:gd name="connsiteX3" fmla="*/ 8611 w 57404"/>
                <a:gd name="connsiteY3" fmla="*/ 15499 h 22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404" h="22961">
                  <a:moveTo>
                    <a:pt x="8611" y="15499"/>
                  </a:moveTo>
                  <a:lnTo>
                    <a:pt x="8611" y="9759"/>
                  </a:lnTo>
                  <a:lnTo>
                    <a:pt x="49942" y="8611"/>
                  </a:lnTo>
                  <a:lnTo>
                    <a:pt x="8611" y="15499"/>
                  </a:lnTo>
                  <a:close/>
                </a:path>
              </a:pathLst>
            </a:custGeom>
            <a:solidFill>
              <a:srgbClr val="0A0F0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rgbClr val="81FFF9"/>
                </a:solidFill>
              </a:endParaRPr>
            </a:p>
          </p:txBody>
        </p:sp>
        <p:sp>
          <p:nvSpPr>
            <p:cNvPr id="70" name="手繪多邊形: 圖案 69">
              <a:extLst>
                <a:ext uri="{FF2B5EF4-FFF2-40B4-BE49-F238E27FC236}">
                  <a16:creationId xmlns:a16="http://schemas.microsoft.com/office/drawing/2014/main" id="{D3ACEB1A-17C8-4CE1-B166-678A2F63355C}"/>
                </a:ext>
              </a:extLst>
            </p:cNvPr>
            <p:cNvSpPr/>
            <p:nvPr/>
          </p:nvSpPr>
          <p:spPr>
            <a:xfrm>
              <a:off x="1441585" y="3612860"/>
              <a:ext cx="264060" cy="218136"/>
            </a:xfrm>
            <a:custGeom>
              <a:avLst/>
              <a:gdLst>
                <a:gd name="connsiteX0" fmla="*/ 18943 w 264059"/>
                <a:gd name="connsiteY0" fmla="*/ 8611 h 218136"/>
                <a:gd name="connsiteX1" fmla="*/ 249709 w 264059"/>
                <a:gd name="connsiteY1" fmla="*/ 8611 h 218136"/>
                <a:gd name="connsiteX2" fmla="*/ 260041 w 264059"/>
                <a:gd name="connsiteY2" fmla="*/ 18943 h 218136"/>
                <a:gd name="connsiteX3" fmla="*/ 260041 w 264059"/>
                <a:gd name="connsiteY3" fmla="*/ 208377 h 218136"/>
                <a:gd name="connsiteX4" fmla="*/ 249709 w 264059"/>
                <a:gd name="connsiteY4" fmla="*/ 218710 h 218136"/>
                <a:gd name="connsiteX5" fmla="*/ 18943 w 264059"/>
                <a:gd name="connsiteY5" fmla="*/ 218710 h 218136"/>
                <a:gd name="connsiteX6" fmla="*/ 8611 w 264059"/>
                <a:gd name="connsiteY6" fmla="*/ 208377 h 218136"/>
                <a:gd name="connsiteX7" fmla="*/ 8611 w 264059"/>
                <a:gd name="connsiteY7" fmla="*/ 18943 h 218136"/>
                <a:gd name="connsiteX8" fmla="*/ 18943 w 264059"/>
                <a:gd name="connsiteY8" fmla="*/ 8611 h 218136"/>
                <a:gd name="connsiteX9" fmla="*/ 18943 w 264059"/>
                <a:gd name="connsiteY9" fmla="*/ 8611 h 218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4059" h="218136">
                  <a:moveTo>
                    <a:pt x="18943" y="8611"/>
                  </a:moveTo>
                  <a:lnTo>
                    <a:pt x="249709" y="8611"/>
                  </a:lnTo>
                  <a:cubicBezTo>
                    <a:pt x="255449" y="8611"/>
                    <a:pt x="260041" y="13203"/>
                    <a:pt x="260041" y="18943"/>
                  </a:cubicBezTo>
                  <a:lnTo>
                    <a:pt x="260041" y="208377"/>
                  </a:lnTo>
                  <a:cubicBezTo>
                    <a:pt x="260041" y="214118"/>
                    <a:pt x="255449" y="218710"/>
                    <a:pt x="249709" y="218710"/>
                  </a:cubicBezTo>
                  <a:lnTo>
                    <a:pt x="18943" y="218710"/>
                  </a:lnTo>
                  <a:cubicBezTo>
                    <a:pt x="13203" y="218710"/>
                    <a:pt x="8611" y="214118"/>
                    <a:pt x="8611" y="208377"/>
                  </a:cubicBezTo>
                  <a:lnTo>
                    <a:pt x="8611" y="18943"/>
                  </a:lnTo>
                  <a:cubicBezTo>
                    <a:pt x="8611" y="13203"/>
                    <a:pt x="13203" y="8611"/>
                    <a:pt x="18943" y="8611"/>
                  </a:cubicBezTo>
                  <a:lnTo>
                    <a:pt x="18943" y="8611"/>
                  </a:lnTo>
                  <a:close/>
                </a:path>
              </a:pathLst>
            </a:custGeom>
            <a:solidFill>
              <a:srgbClr val="737D7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rgbClr val="81FFF9"/>
                </a:solidFill>
              </a:endParaRPr>
            </a:p>
          </p:txBody>
        </p:sp>
        <p:sp>
          <p:nvSpPr>
            <p:cNvPr id="71" name="手繪多邊形: 圖案 70">
              <a:extLst>
                <a:ext uri="{FF2B5EF4-FFF2-40B4-BE49-F238E27FC236}">
                  <a16:creationId xmlns:a16="http://schemas.microsoft.com/office/drawing/2014/main" id="{2D217FAE-1D68-428D-8830-B92540EE74D5}"/>
                </a:ext>
              </a:extLst>
            </p:cNvPr>
            <p:cNvSpPr/>
            <p:nvPr/>
          </p:nvSpPr>
          <p:spPr>
            <a:xfrm>
              <a:off x="1441585" y="3802295"/>
              <a:ext cx="264060" cy="34443"/>
            </a:xfrm>
            <a:custGeom>
              <a:avLst/>
              <a:gdLst>
                <a:gd name="connsiteX0" fmla="*/ 260041 w 264059"/>
                <a:gd name="connsiteY0" fmla="*/ 8611 h 34442"/>
                <a:gd name="connsiteX1" fmla="*/ 260041 w 264059"/>
                <a:gd name="connsiteY1" fmla="*/ 18943 h 34442"/>
                <a:gd name="connsiteX2" fmla="*/ 249709 w 264059"/>
                <a:gd name="connsiteY2" fmla="*/ 29276 h 34442"/>
                <a:gd name="connsiteX3" fmla="*/ 18943 w 264059"/>
                <a:gd name="connsiteY3" fmla="*/ 29276 h 34442"/>
                <a:gd name="connsiteX4" fmla="*/ 8611 w 264059"/>
                <a:gd name="connsiteY4" fmla="*/ 18943 h 34442"/>
                <a:gd name="connsiteX5" fmla="*/ 8611 w 264059"/>
                <a:gd name="connsiteY5" fmla="*/ 8611 h 34442"/>
                <a:gd name="connsiteX6" fmla="*/ 260041 w 264059"/>
                <a:gd name="connsiteY6" fmla="*/ 8611 h 34442"/>
                <a:gd name="connsiteX7" fmla="*/ 260041 w 264059"/>
                <a:gd name="connsiteY7" fmla="*/ 8611 h 34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64059" h="34442">
                  <a:moveTo>
                    <a:pt x="260041" y="8611"/>
                  </a:moveTo>
                  <a:lnTo>
                    <a:pt x="260041" y="18943"/>
                  </a:lnTo>
                  <a:cubicBezTo>
                    <a:pt x="260041" y="24684"/>
                    <a:pt x="255449" y="29276"/>
                    <a:pt x="249709" y="29276"/>
                  </a:cubicBezTo>
                  <a:lnTo>
                    <a:pt x="18943" y="29276"/>
                  </a:lnTo>
                  <a:cubicBezTo>
                    <a:pt x="13203" y="29276"/>
                    <a:pt x="8611" y="24684"/>
                    <a:pt x="8611" y="18943"/>
                  </a:cubicBezTo>
                  <a:lnTo>
                    <a:pt x="8611" y="8611"/>
                  </a:lnTo>
                  <a:lnTo>
                    <a:pt x="260041" y="8611"/>
                  </a:lnTo>
                  <a:lnTo>
                    <a:pt x="260041" y="8611"/>
                  </a:lnTo>
                  <a:close/>
                </a:path>
              </a:pathLst>
            </a:custGeom>
            <a:solidFill>
              <a:srgbClr val="262B2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rgbClr val="81FFF9"/>
                </a:solidFill>
              </a:endParaRPr>
            </a:p>
          </p:txBody>
        </p:sp>
        <p:sp>
          <p:nvSpPr>
            <p:cNvPr id="72" name="手繪多邊形: 圖案 71">
              <a:extLst>
                <a:ext uri="{FF2B5EF4-FFF2-40B4-BE49-F238E27FC236}">
                  <a16:creationId xmlns:a16="http://schemas.microsoft.com/office/drawing/2014/main" id="{A31907C8-B6A8-44CE-80DF-958B012DA5EA}"/>
                </a:ext>
              </a:extLst>
            </p:cNvPr>
            <p:cNvSpPr/>
            <p:nvPr/>
          </p:nvSpPr>
          <p:spPr>
            <a:xfrm>
              <a:off x="1441585" y="3612860"/>
              <a:ext cx="264060" cy="57404"/>
            </a:xfrm>
            <a:custGeom>
              <a:avLst/>
              <a:gdLst>
                <a:gd name="connsiteX0" fmla="*/ 18943 w 264059"/>
                <a:gd name="connsiteY0" fmla="*/ 8611 h 57404"/>
                <a:gd name="connsiteX1" fmla="*/ 249709 w 264059"/>
                <a:gd name="connsiteY1" fmla="*/ 8611 h 57404"/>
                <a:gd name="connsiteX2" fmla="*/ 260041 w 264059"/>
                <a:gd name="connsiteY2" fmla="*/ 18943 h 57404"/>
                <a:gd name="connsiteX3" fmla="*/ 260041 w 264059"/>
                <a:gd name="connsiteY3" fmla="*/ 51090 h 57404"/>
                <a:gd name="connsiteX4" fmla="*/ 8611 w 264059"/>
                <a:gd name="connsiteY4" fmla="*/ 51090 h 57404"/>
                <a:gd name="connsiteX5" fmla="*/ 8611 w 264059"/>
                <a:gd name="connsiteY5" fmla="*/ 18943 h 57404"/>
                <a:gd name="connsiteX6" fmla="*/ 18943 w 264059"/>
                <a:gd name="connsiteY6" fmla="*/ 8611 h 57404"/>
                <a:gd name="connsiteX7" fmla="*/ 18943 w 264059"/>
                <a:gd name="connsiteY7" fmla="*/ 8611 h 57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64059" h="57404">
                  <a:moveTo>
                    <a:pt x="18943" y="8611"/>
                  </a:moveTo>
                  <a:lnTo>
                    <a:pt x="249709" y="8611"/>
                  </a:lnTo>
                  <a:cubicBezTo>
                    <a:pt x="255449" y="8611"/>
                    <a:pt x="260041" y="13203"/>
                    <a:pt x="260041" y="18943"/>
                  </a:cubicBezTo>
                  <a:lnTo>
                    <a:pt x="260041" y="51090"/>
                  </a:lnTo>
                  <a:lnTo>
                    <a:pt x="8611" y="51090"/>
                  </a:lnTo>
                  <a:lnTo>
                    <a:pt x="8611" y="18943"/>
                  </a:lnTo>
                  <a:cubicBezTo>
                    <a:pt x="8611" y="13203"/>
                    <a:pt x="13203" y="8611"/>
                    <a:pt x="18943" y="8611"/>
                  </a:cubicBezTo>
                  <a:lnTo>
                    <a:pt x="18943" y="8611"/>
                  </a:lnTo>
                  <a:close/>
                </a:path>
              </a:pathLst>
            </a:custGeom>
            <a:solidFill>
              <a:srgbClr val="D9DED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rgbClr val="81FFF9"/>
                </a:solidFill>
              </a:endParaRPr>
            </a:p>
          </p:txBody>
        </p:sp>
        <p:sp>
          <p:nvSpPr>
            <p:cNvPr id="73" name="手繪多邊形: 圖案 72">
              <a:extLst>
                <a:ext uri="{FF2B5EF4-FFF2-40B4-BE49-F238E27FC236}">
                  <a16:creationId xmlns:a16="http://schemas.microsoft.com/office/drawing/2014/main" id="{5C3405E1-B719-4996-8D7C-17A46E24F5A1}"/>
                </a:ext>
              </a:extLst>
            </p:cNvPr>
            <p:cNvSpPr/>
            <p:nvPr/>
          </p:nvSpPr>
          <p:spPr>
            <a:xfrm>
              <a:off x="1627575" y="3608268"/>
              <a:ext cx="45923" cy="229617"/>
            </a:xfrm>
            <a:custGeom>
              <a:avLst/>
              <a:gdLst>
                <a:gd name="connsiteX0" fmla="*/ 33868 w 45923"/>
                <a:gd name="connsiteY0" fmla="*/ 229043 h 229617"/>
                <a:gd name="connsiteX1" fmla="*/ 14351 w 45923"/>
                <a:gd name="connsiteY1" fmla="*/ 229043 h 229617"/>
                <a:gd name="connsiteX2" fmla="*/ 8611 w 45923"/>
                <a:gd name="connsiteY2" fmla="*/ 223303 h 229617"/>
                <a:gd name="connsiteX3" fmla="*/ 8611 w 45923"/>
                <a:gd name="connsiteY3" fmla="*/ 14351 h 229617"/>
                <a:gd name="connsiteX4" fmla="*/ 14351 w 45923"/>
                <a:gd name="connsiteY4" fmla="*/ 8611 h 229617"/>
                <a:gd name="connsiteX5" fmla="*/ 33868 w 45923"/>
                <a:gd name="connsiteY5" fmla="*/ 8611 h 229617"/>
                <a:gd name="connsiteX6" fmla="*/ 39609 w 45923"/>
                <a:gd name="connsiteY6" fmla="*/ 14351 h 229617"/>
                <a:gd name="connsiteX7" fmla="*/ 39609 w 45923"/>
                <a:gd name="connsiteY7" fmla="*/ 224451 h 229617"/>
                <a:gd name="connsiteX8" fmla="*/ 33868 w 45923"/>
                <a:gd name="connsiteY8" fmla="*/ 229043 h 229617"/>
                <a:gd name="connsiteX9" fmla="*/ 33868 w 45923"/>
                <a:gd name="connsiteY9" fmla="*/ 229043 h 229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923" h="229617">
                  <a:moveTo>
                    <a:pt x="33868" y="229043"/>
                  </a:moveTo>
                  <a:lnTo>
                    <a:pt x="14351" y="229043"/>
                  </a:lnTo>
                  <a:cubicBezTo>
                    <a:pt x="10907" y="229043"/>
                    <a:pt x="8611" y="226747"/>
                    <a:pt x="8611" y="223303"/>
                  </a:cubicBezTo>
                  <a:lnTo>
                    <a:pt x="8611" y="14351"/>
                  </a:lnTo>
                  <a:cubicBezTo>
                    <a:pt x="8611" y="10907"/>
                    <a:pt x="10907" y="8611"/>
                    <a:pt x="14351" y="8611"/>
                  </a:cubicBezTo>
                  <a:lnTo>
                    <a:pt x="33868" y="8611"/>
                  </a:lnTo>
                  <a:cubicBezTo>
                    <a:pt x="37313" y="8611"/>
                    <a:pt x="39609" y="10907"/>
                    <a:pt x="39609" y="14351"/>
                  </a:cubicBezTo>
                  <a:lnTo>
                    <a:pt x="39609" y="224451"/>
                  </a:lnTo>
                  <a:cubicBezTo>
                    <a:pt x="39609" y="226747"/>
                    <a:pt x="36165" y="229043"/>
                    <a:pt x="33868" y="229043"/>
                  </a:cubicBezTo>
                  <a:lnTo>
                    <a:pt x="33868" y="229043"/>
                  </a:lnTo>
                  <a:close/>
                </a:path>
              </a:pathLst>
            </a:custGeom>
            <a:solidFill>
              <a:srgbClr val="1A1A1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rgbClr val="81FFF9"/>
                </a:solidFill>
              </a:endParaRPr>
            </a:p>
          </p:txBody>
        </p:sp>
        <p:sp>
          <p:nvSpPr>
            <p:cNvPr id="74" name="手繪多邊形: 圖案 73">
              <a:extLst>
                <a:ext uri="{FF2B5EF4-FFF2-40B4-BE49-F238E27FC236}">
                  <a16:creationId xmlns:a16="http://schemas.microsoft.com/office/drawing/2014/main" id="{A130B6C9-C4A2-43B8-B3D0-1EB5A8D50847}"/>
                </a:ext>
              </a:extLst>
            </p:cNvPr>
            <p:cNvSpPr/>
            <p:nvPr/>
          </p:nvSpPr>
          <p:spPr>
            <a:xfrm>
              <a:off x="1631019" y="3610564"/>
              <a:ext cx="34443" cy="229617"/>
            </a:xfrm>
            <a:custGeom>
              <a:avLst/>
              <a:gdLst>
                <a:gd name="connsiteX0" fmla="*/ 18943 w 34442"/>
                <a:gd name="connsiteY0" fmla="*/ 8611 h 229617"/>
                <a:gd name="connsiteX1" fmla="*/ 22388 w 34442"/>
                <a:gd name="connsiteY1" fmla="*/ 8611 h 229617"/>
                <a:gd name="connsiteX2" fmla="*/ 32720 w 34442"/>
                <a:gd name="connsiteY2" fmla="*/ 18943 h 229617"/>
                <a:gd name="connsiteX3" fmla="*/ 32720 w 34442"/>
                <a:gd name="connsiteY3" fmla="*/ 212970 h 229617"/>
                <a:gd name="connsiteX4" fmla="*/ 22388 w 34442"/>
                <a:gd name="connsiteY4" fmla="*/ 223303 h 229617"/>
                <a:gd name="connsiteX5" fmla="*/ 18943 w 34442"/>
                <a:gd name="connsiteY5" fmla="*/ 223303 h 229617"/>
                <a:gd name="connsiteX6" fmla="*/ 8611 w 34442"/>
                <a:gd name="connsiteY6" fmla="*/ 212970 h 229617"/>
                <a:gd name="connsiteX7" fmla="*/ 8611 w 34442"/>
                <a:gd name="connsiteY7" fmla="*/ 20091 h 229617"/>
                <a:gd name="connsiteX8" fmla="*/ 18943 w 34442"/>
                <a:gd name="connsiteY8" fmla="*/ 8611 h 229617"/>
                <a:gd name="connsiteX9" fmla="*/ 18943 w 34442"/>
                <a:gd name="connsiteY9" fmla="*/ 8611 h 229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442" h="229617">
                  <a:moveTo>
                    <a:pt x="18943" y="8611"/>
                  </a:moveTo>
                  <a:lnTo>
                    <a:pt x="22388" y="8611"/>
                  </a:lnTo>
                  <a:cubicBezTo>
                    <a:pt x="28128" y="8611"/>
                    <a:pt x="32720" y="13203"/>
                    <a:pt x="32720" y="18943"/>
                  </a:cubicBezTo>
                  <a:lnTo>
                    <a:pt x="32720" y="212970"/>
                  </a:lnTo>
                  <a:cubicBezTo>
                    <a:pt x="32720" y="218710"/>
                    <a:pt x="28128" y="223303"/>
                    <a:pt x="22388" y="223303"/>
                  </a:cubicBezTo>
                  <a:lnTo>
                    <a:pt x="18943" y="223303"/>
                  </a:lnTo>
                  <a:cubicBezTo>
                    <a:pt x="13203" y="223303"/>
                    <a:pt x="8611" y="218710"/>
                    <a:pt x="8611" y="212970"/>
                  </a:cubicBezTo>
                  <a:lnTo>
                    <a:pt x="8611" y="20091"/>
                  </a:lnTo>
                  <a:cubicBezTo>
                    <a:pt x="8611" y="13203"/>
                    <a:pt x="13203" y="8611"/>
                    <a:pt x="18943" y="8611"/>
                  </a:cubicBezTo>
                  <a:lnTo>
                    <a:pt x="18943" y="8611"/>
                  </a:lnTo>
                  <a:close/>
                </a:path>
              </a:pathLst>
            </a:custGeom>
            <a:solidFill>
              <a:srgbClr val="545C5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rgbClr val="81FFF9"/>
                </a:solidFill>
              </a:endParaRPr>
            </a:p>
          </p:txBody>
        </p:sp>
        <p:sp>
          <p:nvSpPr>
            <p:cNvPr id="75" name="手繪多邊形: 圖案 74">
              <a:extLst>
                <a:ext uri="{FF2B5EF4-FFF2-40B4-BE49-F238E27FC236}">
                  <a16:creationId xmlns:a16="http://schemas.microsoft.com/office/drawing/2014/main" id="{5FCD75FD-CE65-48D0-9B76-350445E1B3B4}"/>
                </a:ext>
              </a:extLst>
            </p:cNvPr>
            <p:cNvSpPr/>
            <p:nvPr/>
          </p:nvSpPr>
          <p:spPr>
            <a:xfrm>
              <a:off x="1631019" y="3612860"/>
              <a:ext cx="34443" cy="57404"/>
            </a:xfrm>
            <a:custGeom>
              <a:avLst/>
              <a:gdLst>
                <a:gd name="connsiteX0" fmla="*/ 8611 w 34442"/>
                <a:gd name="connsiteY0" fmla="*/ 51090 h 57404"/>
                <a:gd name="connsiteX1" fmla="*/ 8611 w 34442"/>
                <a:gd name="connsiteY1" fmla="*/ 8611 h 57404"/>
                <a:gd name="connsiteX2" fmla="*/ 32720 w 34442"/>
                <a:gd name="connsiteY2" fmla="*/ 8611 h 57404"/>
                <a:gd name="connsiteX3" fmla="*/ 32720 w 34442"/>
                <a:gd name="connsiteY3" fmla="*/ 51090 h 57404"/>
                <a:gd name="connsiteX4" fmla="*/ 8611 w 34442"/>
                <a:gd name="connsiteY4" fmla="*/ 51090 h 57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442" h="57404">
                  <a:moveTo>
                    <a:pt x="8611" y="51090"/>
                  </a:moveTo>
                  <a:lnTo>
                    <a:pt x="8611" y="8611"/>
                  </a:lnTo>
                  <a:lnTo>
                    <a:pt x="32720" y="8611"/>
                  </a:lnTo>
                  <a:lnTo>
                    <a:pt x="32720" y="51090"/>
                  </a:lnTo>
                  <a:lnTo>
                    <a:pt x="8611" y="51090"/>
                  </a:lnTo>
                  <a:close/>
                </a:path>
              </a:pathLst>
            </a:custGeom>
            <a:solidFill>
              <a:srgbClr val="FAFAF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rgbClr val="81FFF9"/>
                </a:solidFill>
              </a:endParaRPr>
            </a:p>
          </p:txBody>
        </p:sp>
        <p:sp>
          <p:nvSpPr>
            <p:cNvPr id="76" name="手繪多邊形: 圖案 75">
              <a:extLst>
                <a:ext uri="{FF2B5EF4-FFF2-40B4-BE49-F238E27FC236}">
                  <a16:creationId xmlns:a16="http://schemas.microsoft.com/office/drawing/2014/main" id="{B050D04D-2E6D-4A04-9558-B0B82F38B07F}"/>
                </a:ext>
              </a:extLst>
            </p:cNvPr>
            <p:cNvSpPr/>
            <p:nvPr/>
          </p:nvSpPr>
          <p:spPr>
            <a:xfrm>
              <a:off x="1542616" y="3608268"/>
              <a:ext cx="45923" cy="229617"/>
            </a:xfrm>
            <a:custGeom>
              <a:avLst/>
              <a:gdLst>
                <a:gd name="connsiteX0" fmla="*/ 33868 w 45923"/>
                <a:gd name="connsiteY0" fmla="*/ 229043 h 229617"/>
                <a:gd name="connsiteX1" fmla="*/ 14351 w 45923"/>
                <a:gd name="connsiteY1" fmla="*/ 229043 h 229617"/>
                <a:gd name="connsiteX2" fmla="*/ 8611 w 45923"/>
                <a:gd name="connsiteY2" fmla="*/ 223303 h 229617"/>
                <a:gd name="connsiteX3" fmla="*/ 8611 w 45923"/>
                <a:gd name="connsiteY3" fmla="*/ 14351 h 229617"/>
                <a:gd name="connsiteX4" fmla="*/ 14351 w 45923"/>
                <a:gd name="connsiteY4" fmla="*/ 8611 h 229617"/>
                <a:gd name="connsiteX5" fmla="*/ 33868 w 45923"/>
                <a:gd name="connsiteY5" fmla="*/ 8611 h 229617"/>
                <a:gd name="connsiteX6" fmla="*/ 39609 w 45923"/>
                <a:gd name="connsiteY6" fmla="*/ 14351 h 229617"/>
                <a:gd name="connsiteX7" fmla="*/ 39609 w 45923"/>
                <a:gd name="connsiteY7" fmla="*/ 224451 h 229617"/>
                <a:gd name="connsiteX8" fmla="*/ 33868 w 45923"/>
                <a:gd name="connsiteY8" fmla="*/ 229043 h 229617"/>
                <a:gd name="connsiteX9" fmla="*/ 33868 w 45923"/>
                <a:gd name="connsiteY9" fmla="*/ 229043 h 229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923" h="229617">
                  <a:moveTo>
                    <a:pt x="33868" y="229043"/>
                  </a:moveTo>
                  <a:lnTo>
                    <a:pt x="14351" y="229043"/>
                  </a:lnTo>
                  <a:cubicBezTo>
                    <a:pt x="10907" y="229043"/>
                    <a:pt x="8611" y="226747"/>
                    <a:pt x="8611" y="223303"/>
                  </a:cubicBezTo>
                  <a:lnTo>
                    <a:pt x="8611" y="14351"/>
                  </a:lnTo>
                  <a:cubicBezTo>
                    <a:pt x="8611" y="10907"/>
                    <a:pt x="10907" y="8611"/>
                    <a:pt x="14351" y="8611"/>
                  </a:cubicBezTo>
                  <a:lnTo>
                    <a:pt x="33868" y="8611"/>
                  </a:lnTo>
                  <a:cubicBezTo>
                    <a:pt x="37313" y="8611"/>
                    <a:pt x="39609" y="10907"/>
                    <a:pt x="39609" y="14351"/>
                  </a:cubicBezTo>
                  <a:lnTo>
                    <a:pt x="39609" y="224451"/>
                  </a:lnTo>
                  <a:cubicBezTo>
                    <a:pt x="39609" y="226747"/>
                    <a:pt x="37313" y="229043"/>
                    <a:pt x="33868" y="229043"/>
                  </a:cubicBezTo>
                  <a:lnTo>
                    <a:pt x="33868" y="229043"/>
                  </a:lnTo>
                  <a:close/>
                </a:path>
              </a:pathLst>
            </a:custGeom>
            <a:solidFill>
              <a:srgbClr val="1A1A1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rgbClr val="81FFF9"/>
                </a:solidFill>
              </a:endParaRPr>
            </a:p>
          </p:txBody>
        </p:sp>
        <p:sp>
          <p:nvSpPr>
            <p:cNvPr id="77" name="手繪多邊形: 圖案 76">
              <a:extLst>
                <a:ext uri="{FF2B5EF4-FFF2-40B4-BE49-F238E27FC236}">
                  <a16:creationId xmlns:a16="http://schemas.microsoft.com/office/drawing/2014/main" id="{5A46CAB4-7C78-43E0-A959-0AB0FC3B7664}"/>
                </a:ext>
              </a:extLst>
            </p:cNvPr>
            <p:cNvSpPr/>
            <p:nvPr/>
          </p:nvSpPr>
          <p:spPr>
            <a:xfrm>
              <a:off x="1546061" y="3610564"/>
              <a:ext cx="34443" cy="229617"/>
            </a:xfrm>
            <a:custGeom>
              <a:avLst/>
              <a:gdLst>
                <a:gd name="connsiteX0" fmla="*/ 18943 w 34442"/>
                <a:gd name="connsiteY0" fmla="*/ 8611 h 229617"/>
                <a:gd name="connsiteX1" fmla="*/ 22388 w 34442"/>
                <a:gd name="connsiteY1" fmla="*/ 8611 h 229617"/>
                <a:gd name="connsiteX2" fmla="*/ 32721 w 34442"/>
                <a:gd name="connsiteY2" fmla="*/ 18943 h 229617"/>
                <a:gd name="connsiteX3" fmla="*/ 32721 w 34442"/>
                <a:gd name="connsiteY3" fmla="*/ 212970 h 229617"/>
                <a:gd name="connsiteX4" fmla="*/ 22388 w 34442"/>
                <a:gd name="connsiteY4" fmla="*/ 223303 h 229617"/>
                <a:gd name="connsiteX5" fmla="*/ 18943 w 34442"/>
                <a:gd name="connsiteY5" fmla="*/ 223303 h 229617"/>
                <a:gd name="connsiteX6" fmla="*/ 8611 w 34442"/>
                <a:gd name="connsiteY6" fmla="*/ 212970 h 229617"/>
                <a:gd name="connsiteX7" fmla="*/ 8611 w 34442"/>
                <a:gd name="connsiteY7" fmla="*/ 20091 h 229617"/>
                <a:gd name="connsiteX8" fmla="*/ 18943 w 34442"/>
                <a:gd name="connsiteY8" fmla="*/ 8611 h 229617"/>
                <a:gd name="connsiteX9" fmla="*/ 18943 w 34442"/>
                <a:gd name="connsiteY9" fmla="*/ 8611 h 229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442" h="229617">
                  <a:moveTo>
                    <a:pt x="18943" y="8611"/>
                  </a:moveTo>
                  <a:lnTo>
                    <a:pt x="22388" y="8611"/>
                  </a:lnTo>
                  <a:cubicBezTo>
                    <a:pt x="28128" y="8611"/>
                    <a:pt x="32721" y="13203"/>
                    <a:pt x="32721" y="18943"/>
                  </a:cubicBezTo>
                  <a:lnTo>
                    <a:pt x="32721" y="212970"/>
                  </a:lnTo>
                  <a:cubicBezTo>
                    <a:pt x="32721" y="218710"/>
                    <a:pt x="28128" y="223303"/>
                    <a:pt x="22388" y="223303"/>
                  </a:cubicBezTo>
                  <a:lnTo>
                    <a:pt x="18943" y="223303"/>
                  </a:lnTo>
                  <a:cubicBezTo>
                    <a:pt x="13203" y="223303"/>
                    <a:pt x="8611" y="218710"/>
                    <a:pt x="8611" y="212970"/>
                  </a:cubicBezTo>
                  <a:lnTo>
                    <a:pt x="8611" y="20091"/>
                  </a:lnTo>
                  <a:cubicBezTo>
                    <a:pt x="8611" y="13203"/>
                    <a:pt x="13203" y="8611"/>
                    <a:pt x="18943" y="8611"/>
                  </a:cubicBezTo>
                  <a:lnTo>
                    <a:pt x="18943" y="8611"/>
                  </a:lnTo>
                  <a:close/>
                </a:path>
              </a:pathLst>
            </a:custGeom>
            <a:solidFill>
              <a:srgbClr val="545C5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rgbClr val="81FFF9"/>
                </a:solidFill>
              </a:endParaRPr>
            </a:p>
          </p:txBody>
        </p:sp>
        <p:sp>
          <p:nvSpPr>
            <p:cNvPr id="78" name="手繪多邊形: 圖案 77">
              <a:extLst>
                <a:ext uri="{FF2B5EF4-FFF2-40B4-BE49-F238E27FC236}">
                  <a16:creationId xmlns:a16="http://schemas.microsoft.com/office/drawing/2014/main" id="{89FFF334-7E72-40BF-B28A-7A0D430A8E06}"/>
                </a:ext>
              </a:extLst>
            </p:cNvPr>
            <p:cNvSpPr/>
            <p:nvPr/>
          </p:nvSpPr>
          <p:spPr>
            <a:xfrm>
              <a:off x="1546061" y="3612860"/>
              <a:ext cx="34443" cy="57404"/>
            </a:xfrm>
            <a:custGeom>
              <a:avLst/>
              <a:gdLst>
                <a:gd name="connsiteX0" fmla="*/ 8611 w 34442"/>
                <a:gd name="connsiteY0" fmla="*/ 51090 h 57404"/>
                <a:gd name="connsiteX1" fmla="*/ 8611 w 34442"/>
                <a:gd name="connsiteY1" fmla="*/ 8611 h 57404"/>
                <a:gd name="connsiteX2" fmla="*/ 33869 w 34442"/>
                <a:gd name="connsiteY2" fmla="*/ 8611 h 57404"/>
                <a:gd name="connsiteX3" fmla="*/ 33869 w 34442"/>
                <a:gd name="connsiteY3" fmla="*/ 51090 h 57404"/>
                <a:gd name="connsiteX4" fmla="*/ 8611 w 34442"/>
                <a:gd name="connsiteY4" fmla="*/ 51090 h 57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442" h="57404">
                  <a:moveTo>
                    <a:pt x="8611" y="51090"/>
                  </a:moveTo>
                  <a:lnTo>
                    <a:pt x="8611" y="8611"/>
                  </a:lnTo>
                  <a:lnTo>
                    <a:pt x="33869" y="8611"/>
                  </a:lnTo>
                  <a:lnTo>
                    <a:pt x="33869" y="51090"/>
                  </a:lnTo>
                  <a:lnTo>
                    <a:pt x="8611" y="51090"/>
                  </a:lnTo>
                  <a:close/>
                </a:path>
              </a:pathLst>
            </a:custGeom>
            <a:solidFill>
              <a:srgbClr val="FAFAF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rgbClr val="81FFF9"/>
                </a:solidFill>
              </a:endParaRPr>
            </a:p>
          </p:txBody>
        </p:sp>
        <p:sp>
          <p:nvSpPr>
            <p:cNvPr id="79" name="手繪多邊形: 圖案 78">
              <a:extLst>
                <a:ext uri="{FF2B5EF4-FFF2-40B4-BE49-F238E27FC236}">
                  <a16:creationId xmlns:a16="http://schemas.microsoft.com/office/drawing/2014/main" id="{E4AF2ACC-5FE1-49E2-82CE-417AD5721540}"/>
                </a:ext>
              </a:extLst>
            </p:cNvPr>
            <p:cNvSpPr/>
            <p:nvPr/>
          </p:nvSpPr>
          <p:spPr>
            <a:xfrm>
              <a:off x="1294630" y="3720780"/>
              <a:ext cx="91847" cy="91847"/>
            </a:xfrm>
            <a:custGeom>
              <a:avLst/>
              <a:gdLst>
                <a:gd name="connsiteX0" fmla="*/ 51090 w 91846"/>
                <a:gd name="connsiteY0" fmla="*/ 8611 h 91846"/>
                <a:gd name="connsiteX1" fmla="*/ 93569 w 91846"/>
                <a:gd name="connsiteY1" fmla="*/ 51090 h 91846"/>
                <a:gd name="connsiteX2" fmla="*/ 51090 w 91846"/>
                <a:gd name="connsiteY2" fmla="*/ 93569 h 91846"/>
                <a:gd name="connsiteX3" fmla="*/ 8611 w 91846"/>
                <a:gd name="connsiteY3" fmla="*/ 51090 h 91846"/>
                <a:gd name="connsiteX4" fmla="*/ 51090 w 91846"/>
                <a:gd name="connsiteY4" fmla="*/ 8611 h 91846"/>
                <a:gd name="connsiteX5" fmla="*/ 51090 w 91846"/>
                <a:gd name="connsiteY5" fmla="*/ 8611 h 91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846" h="91846">
                  <a:moveTo>
                    <a:pt x="51090" y="8611"/>
                  </a:moveTo>
                  <a:cubicBezTo>
                    <a:pt x="74051" y="8611"/>
                    <a:pt x="93569" y="28128"/>
                    <a:pt x="93569" y="51090"/>
                  </a:cubicBezTo>
                  <a:cubicBezTo>
                    <a:pt x="93569" y="74052"/>
                    <a:pt x="74051" y="93569"/>
                    <a:pt x="51090" y="93569"/>
                  </a:cubicBezTo>
                  <a:cubicBezTo>
                    <a:pt x="28128" y="93569"/>
                    <a:pt x="8611" y="74052"/>
                    <a:pt x="8611" y="51090"/>
                  </a:cubicBezTo>
                  <a:cubicBezTo>
                    <a:pt x="8611" y="26980"/>
                    <a:pt x="26980" y="8611"/>
                    <a:pt x="51090" y="8611"/>
                  </a:cubicBezTo>
                  <a:lnTo>
                    <a:pt x="51090" y="8611"/>
                  </a:lnTo>
                  <a:close/>
                </a:path>
              </a:pathLst>
            </a:custGeom>
            <a:solidFill>
              <a:srgbClr val="0A0F0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rgbClr val="81FFF9"/>
                </a:solidFill>
              </a:endParaRPr>
            </a:p>
          </p:txBody>
        </p:sp>
        <p:sp>
          <p:nvSpPr>
            <p:cNvPr id="80" name="手繪多邊形: 圖案 79">
              <a:extLst>
                <a:ext uri="{FF2B5EF4-FFF2-40B4-BE49-F238E27FC236}">
                  <a16:creationId xmlns:a16="http://schemas.microsoft.com/office/drawing/2014/main" id="{C7BA7A2C-3159-4E9A-89B9-14F63B967208}"/>
                </a:ext>
              </a:extLst>
            </p:cNvPr>
            <p:cNvSpPr/>
            <p:nvPr/>
          </p:nvSpPr>
          <p:spPr>
            <a:xfrm>
              <a:off x="1327924" y="3728817"/>
              <a:ext cx="34443" cy="34443"/>
            </a:xfrm>
            <a:custGeom>
              <a:avLst/>
              <a:gdLst>
                <a:gd name="connsiteX0" fmla="*/ 17795 w 34442"/>
                <a:gd name="connsiteY0" fmla="*/ 8611 h 34442"/>
                <a:gd name="connsiteX1" fmla="*/ 26980 w 34442"/>
                <a:gd name="connsiteY1" fmla="*/ 16647 h 34442"/>
                <a:gd name="connsiteX2" fmla="*/ 17795 w 34442"/>
                <a:gd name="connsiteY2" fmla="*/ 25832 h 34442"/>
                <a:gd name="connsiteX3" fmla="*/ 8611 w 34442"/>
                <a:gd name="connsiteY3" fmla="*/ 16647 h 34442"/>
                <a:gd name="connsiteX4" fmla="*/ 17795 w 34442"/>
                <a:gd name="connsiteY4" fmla="*/ 8611 h 34442"/>
                <a:gd name="connsiteX5" fmla="*/ 17795 w 34442"/>
                <a:gd name="connsiteY5" fmla="*/ 8611 h 34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442" h="34442">
                  <a:moveTo>
                    <a:pt x="17795" y="8611"/>
                  </a:moveTo>
                  <a:cubicBezTo>
                    <a:pt x="22388" y="8611"/>
                    <a:pt x="26980" y="12055"/>
                    <a:pt x="26980" y="16647"/>
                  </a:cubicBezTo>
                  <a:cubicBezTo>
                    <a:pt x="26980" y="21240"/>
                    <a:pt x="23536" y="25832"/>
                    <a:pt x="17795" y="25832"/>
                  </a:cubicBezTo>
                  <a:cubicBezTo>
                    <a:pt x="12055" y="25832"/>
                    <a:pt x="8611" y="22388"/>
                    <a:pt x="8611" y="16647"/>
                  </a:cubicBezTo>
                  <a:cubicBezTo>
                    <a:pt x="8611" y="13203"/>
                    <a:pt x="13203" y="8611"/>
                    <a:pt x="17795" y="8611"/>
                  </a:cubicBezTo>
                  <a:lnTo>
                    <a:pt x="17795" y="8611"/>
                  </a:lnTo>
                  <a:close/>
                </a:path>
              </a:pathLst>
            </a:custGeom>
            <a:solidFill>
              <a:srgbClr val="73757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rgbClr val="81FFF9"/>
                </a:solidFill>
              </a:endParaRPr>
            </a:p>
          </p:txBody>
        </p:sp>
        <p:sp>
          <p:nvSpPr>
            <p:cNvPr id="81" name="手繪多邊形: 圖案 80">
              <a:extLst>
                <a:ext uri="{FF2B5EF4-FFF2-40B4-BE49-F238E27FC236}">
                  <a16:creationId xmlns:a16="http://schemas.microsoft.com/office/drawing/2014/main" id="{5E0AF0DE-0056-4248-A866-4FEF24E1C9F9}"/>
                </a:ext>
              </a:extLst>
            </p:cNvPr>
            <p:cNvSpPr/>
            <p:nvPr/>
          </p:nvSpPr>
          <p:spPr>
            <a:xfrm>
              <a:off x="1195894" y="3720780"/>
              <a:ext cx="91847" cy="91847"/>
            </a:xfrm>
            <a:custGeom>
              <a:avLst/>
              <a:gdLst>
                <a:gd name="connsiteX0" fmla="*/ 51090 w 91846"/>
                <a:gd name="connsiteY0" fmla="*/ 8611 h 91846"/>
                <a:gd name="connsiteX1" fmla="*/ 93569 w 91846"/>
                <a:gd name="connsiteY1" fmla="*/ 51090 h 91846"/>
                <a:gd name="connsiteX2" fmla="*/ 51090 w 91846"/>
                <a:gd name="connsiteY2" fmla="*/ 93569 h 91846"/>
                <a:gd name="connsiteX3" fmla="*/ 8611 w 91846"/>
                <a:gd name="connsiteY3" fmla="*/ 51090 h 91846"/>
                <a:gd name="connsiteX4" fmla="*/ 51090 w 91846"/>
                <a:gd name="connsiteY4" fmla="*/ 8611 h 91846"/>
                <a:gd name="connsiteX5" fmla="*/ 51090 w 91846"/>
                <a:gd name="connsiteY5" fmla="*/ 8611 h 91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846" h="91846">
                  <a:moveTo>
                    <a:pt x="51090" y="8611"/>
                  </a:moveTo>
                  <a:cubicBezTo>
                    <a:pt x="74052" y="8611"/>
                    <a:pt x="93569" y="28128"/>
                    <a:pt x="93569" y="51090"/>
                  </a:cubicBezTo>
                  <a:cubicBezTo>
                    <a:pt x="93569" y="74052"/>
                    <a:pt x="74052" y="93569"/>
                    <a:pt x="51090" y="93569"/>
                  </a:cubicBezTo>
                  <a:cubicBezTo>
                    <a:pt x="28128" y="93569"/>
                    <a:pt x="8611" y="74052"/>
                    <a:pt x="8611" y="51090"/>
                  </a:cubicBezTo>
                  <a:cubicBezTo>
                    <a:pt x="8611" y="26980"/>
                    <a:pt x="26980" y="8611"/>
                    <a:pt x="51090" y="8611"/>
                  </a:cubicBezTo>
                  <a:lnTo>
                    <a:pt x="51090" y="8611"/>
                  </a:lnTo>
                  <a:close/>
                </a:path>
              </a:pathLst>
            </a:custGeom>
            <a:solidFill>
              <a:srgbClr val="0A0F0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rgbClr val="81FFF9"/>
                </a:solidFill>
              </a:endParaRPr>
            </a:p>
          </p:txBody>
        </p:sp>
        <p:sp>
          <p:nvSpPr>
            <p:cNvPr id="82" name="手繪多邊形: 圖案 81">
              <a:extLst>
                <a:ext uri="{FF2B5EF4-FFF2-40B4-BE49-F238E27FC236}">
                  <a16:creationId xmlns:a16="http://schemas.microsoft.com/office/drawing/2014/main" id="{001D4AE8-0CEE-4D70-9509-AD865BDC0151}"/>
                </a:ext>
              </a:extLst>
            </p:cNvPr>
            <p:cNvSpPr/>
            <p:nvPr/>
          </p:nvSpPr>
          <p:spPr>
            <a:xfrm>
              <a:off x="1229189" y="3728817"/>
              <a:ext cx="34443" cy="34443"/>
            </a:xfrm>
            <a:custGeom>
              <a:avLst/>
              <a:gdLst>
                <a:gd name="connsiteX0" fmla="*/ 17795 w 34442"/>
                <a:gd name="connsiteY0" fmla="*/ 8611 h 34442"/>
                <a:gd name="connsiteX1" fmla="*/ 25832 w 34442"/>
                <a:gd name="connsiteY1" fmla="*/ 16647 h 34442"/>
                <a:gd name="connsiteX2" fmla="*/ 17795 w 34442"/>
                <a:gd name="connsiteY2" fmla="*/ 25832 h 34442"/>
                <a:gd name="connsiteX3" fmla="*/ 8611 w 34442"/>
                <a:gd name="connsiteY3" fmla="*/ 16647 h 34442"/>
                <a:gd name="connsiteX4" fmla="*/ 17795 w 34442"/>
                <a:gd name="connsiteY4" fmla="*/ 8611 h 34442"/>
                <a:gd name="connsiteX5" fmla="*/ 17795 w 34442"/>
                <a:gd name="connsiteY5" fmla="*/ 8611 h 34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442" h="34442">
                  <a:moveTo>
                    <a:pt x="17795" y="8611"/>
                  </a:moveTo>
                  <a:cubicBezTo>
                    <a:pt x="22388" y="8611"/>
                    <a:pt x="25832" y="12055"/>
                    <a:pt x="25832" y="16647"/>
                  </a:cubicBezTo>
                  <a:cubicBezTo>
                    <a:pt x="25832" y="21240"/>
                    <a:pt x="22388" y="25832"/>
                    <a:pt x="17795" y="25832"/>
                  </a:cubicBezTo>
                  <a:cubicBezTo>
                    <a:pt x="13203" y="25832"/>
                    <a:pt x="8611" y="22388"/>
                    <a:pt x="8611" y="16647"/>
                  </a:cubicBezTo>
                  <a:cubicBezTo>
                    <a:pt x="8611" y="13203"/>
                    <a:pt x="13203" y="8611"/>
                    <a:pt x="17795" y="8611"/>
                  </a:cubicBezTo>
                  <a:lnTo>
                    <a:pt x="17795" y="8611"/>
                  </a:lnTo>
                  <a:close/>
                </a:path>
              </a:pathLst>
            </a:custGeom>
            <a:solidFill>
              <a:srgbClr val="73757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rgbClr val="81FFF9"/>
                </a:solidFill>
              </a:endParaRPr>
            </a:p>
          </p:txBody>
        </p:sp>
        <p:sp>
          <p:nvSpPr>
            <p:cNvPr id="83" name="手繪多邊形: 圖案 82">
              <a:extLst>
                <a:ext uri="{FF2B5EF4-FFF2-40B4-BE49-F238E27FC236}">
                  <a16:creationId xmlns:a16="http://schemas.microsoft.com/office/drawing/2014/main" id="{E24ED2B2-81B2-4EEA-8E8D-7CA163FC97C3}"/>
                </a:ext>
              </a:extLst>
            </p:cNvPr>
            <p:cNvSpPr/>
            <p:nvPr/>
          </p:nvSpPr>
          <p:spPr>
            <a:xfrm>
              <a:off x="482933" y="3515273"/>
              <a:ext cx="45923" cy="298502"/>
            </a:xfrm>
            <a:custGeom>
              <a:avLst/>
              <a:gdLst>
                <a:gd name="connsiteX0" fmla="*/ 36165 w 45923"/>
                <a:gd name="connsiteY0" fmla="*/ 8611 h 298502"/>
                <a:gd name="connsiteX1" fmla="*/ 44201 w 45923"/>
                <a:gd name="connsiteY1" fmla="*/ 293336 h 298502"/>
                <a:gd name="connsiteX2" fmla="*/ 9759 w 45923"/>
                <a:gd name="connsiteY2" fmla="*/ 231339 h 298502"/>
                <a:gd name="connsiteX3" fmla="*/ 16647 w 45923"/>
                <a:gd name="connsiteY3" fmla="*/ 231339 h 298502"/>
                <a:gd name="connsiteX4" fmla="*/ 16647 w 45923"/>
                <a:gd name="connsiteY4" fmla="*/ 196897 h 298502"/>
                <a:gd name="connsiteX5" fmla="*/ 8611 w 45923"/>
                <a:gd name="connsiteY5" fmla="*/ 196897 h 298502"/>
                <a:gd name="connsiteX6" fmla="*/ 8611 w 45923"/>
                <a:gd name="connsiteY6" fmla="*/ 142937 h 298502"/>
                <a:gd name="connsiteX7" fmla="*/ 16647 w 45923"/>
                <a:gd name="connsiteY7" fmla="*/ 142937 h 298502"/>
                <a:gd name="connsiteX8" fmla="*/ 16647 w 45923"/>
                <a:gd name="connsiteY8" fmla="*/ 91273 h 298502"/>
                <a:gd name="connsiteX9" fmla="*/ 8611 w 45923"/>
                <a:gd name="connsiteY9" fmla="*/ 91273 h 298502"/>
                <a:gd name="connsiteX10" fmla="*/ 8611 w 45923"/>
                <a:gd name="connsiteY10" fmla="*/ 62571 h 298502"/>
                <a:gd name="connsiteX11" fmla="*/ 36165 w 45923"/>
                <a:gd name="connsiteY11" fmla="*/ 8611 h 298502"/>
                <a:gd name="connsiteX12" fmla="*/ 36165 w 45923"/>
                <a:gd name="connsiteY12" fmla="*/ 8611 h 298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5923" h="298502">
                  <a:moveTo>
                    <a:pt x="36165" y="8611"/>
                  </a:moveTo>
                  <a:cubicBezTo>
                    <a:pt x="31572" y="99309"/>
                    <a:pt x="26980" y="250857"/>
                    <a:pt x="44201" y="293336"/>
                  </a:cubicBezTo>
                  <a:cubicBezTo>
                    <a:pt x="21240" y="293336"/>
                    <a:pt x="13203" y="257745"/>
                    <a:pt x="9759" y="231339"/>
                  </a:cubicBezTo>
                  <a:lnTo>
                    <a:pt x="16647" y="231339"/>
                  </a:lnTo>
                  <a:lnTo>
                    <a:pt x="16647" y="196897"/>
                  </a:lnTo>
                  <a:lnTo>
                    <a:pt x="8611" y="196897"/>
                  </a:lnTo>
                  <a:lnTo>
                    <a:pt x="8611" y="142937"/>
                  </a:lnTo>
                  <a:lnTo>
                    <a:pt x="16647" y="142937"/>
                  </a:lnTo>
                  <a:lnTo>
                    <a:pt x="16647" y="91273"/>
                  </a:lnTo>
                  <a:lnTo>
                    <a:pt x="8611" y="91273"/>
                  </a:lnTo>
                  <a:lnTo>
                    <a:pt x="8611" y="62571"/>
                  </a:lnTo>
                  <a:cubicBezTo>
                    <a:pt x="8611" y="40757"/>
                    <a:pt x="16647" y="18943"/>
                    <a:pt x="36165" y="8611"/>
                  </a:cubicBezTo>
                  <a:lnTo>
                    <a:pt x="36165" y="8611"/>
                  </a:lnTo>
                  <a:close/>
                </a:path>
              </a:pathLst>
            </a:custGeom>
            <a:solidFill>
              <a:srgbClr val="171A1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rgbClr val="81FFF9"/>
                </a:solidFill>
              </a:endParaRPr>
            </a:p>
          </p:txBody>
        </p:sp>
        <p:sp>
          <p:nvSpPr>
            <p:cNvPr id="84" name="手繪多邊形: 圖案 83">
              <a:extLst>
                <a:ext uri="{FF2B5EF4-FFF2-40B4-BE49-F238E27FC236}">
                  <a16:creationId xmlns:a16="http://schemas.microsoft.com/office/drawing/2014/main" id="{CB9B2A96-B2DB-49FB-9008-288F461E8EB2}"/>
                </a:ext>
              </a:extLst>
            </p:cNvPr>
            <p:cNvSpPr/>
            <p:nvPr/>
          </p:nvSpPr>
          <p:spPr>
            <a:xfrm>
              <a:off x="536893" y="3787369"/>
              <a:ext cx="126289" cy="22962"/>
            </a:xfrm>
            <a:custGeom>
              <a:avLst/>
              <a:gdLst>
                <a:gd name="connsiteX0" fmla="*/ 122271 w 126289"/>
                <a:gd name="connsiteY0" fmla="*/ 8611 h 22961"/>
                <a:gd name="connsiteX1" fmla="*/ 8611 w 126289"/>
                <a:gd name="connsiteY1" fmla="*/ 8611 h 22961"/>
                <a:gd name="connsiteX2" fmla="*/ 8611 w 126289"/>
                <a:gd name="connsiteY2" fmla="*/ 24684 h 22961"/>
                <a:gd name="connsiteX3" fmla="*/ 122271 w 126289"/>
                <a:gd name="connsiteY3" fmla="*/ 24684 h 22961"/>
                <a:gd name="connsiteX4" fmla="*/ 122271 w 126289"/>
                <a:gd name="connsiteY4" fmla="*/ 8611 h 22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289" h="22961">
                  <a:moveTo>
                    <a:pt x="122271" y="8611"/>
                  </a:moveTo>
                  <a:lnTo>
                    <a:pt x="8611" y="8611"/>
                  </a:lnTo>
                  <a:lnTo>
                    <a:pt x="8611" y="24684"/>
                  </a:lnTo>
                  <a:lnTo>
                    <a:pt x="122271" y="24684"/>
                  </a:lnTo>
                  <a:lnTo>
                    <a:pt x="122271" y="8611"/>
                  </a:lnTo>
                  <a:close/>
                </a:path>
              </a:pathLst>
            </a:custGeom>
            <a:solidFill>
              <a:srgbClr val="99969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rgbClr val="81FFF9"/>
                </a:solidFill>
              </a:endParaRPr>
            </a:p>
          </p:txBody>
        </p:sp>
        <p:sp>
          <p:nvSpPr>
            <p:cNvPr id="85" name="手繪多邊形: 圖案 84">
              <a:extLst>
                <a:ext uri="{FF2B5EF4-FFF2-40B4-BE49-F238E27FC236}">
                  <a16:creationId xmlns:a16="http://schemas.microsoft.com/office/drawing/2014/main" id="{BE3D9541-2541-4FDE-9E11-DCFCBCD9E976}"/>
                </a:ext>
              </a:extLst>
            </p:cNvPr>
            <p:cNvSpPr/>
            <p:nvPr/>
          </p:nvSpPr>
          <p:spPr>
            <a:xfrm>
              <a:off x="517376" y="3723077"/>
              <a:ext cx="183694" cy="103328"/>
            </a:xfrm>
            <a:custGeom>
              <a:avLst/>
              <a:gdLst>
                <a:gd name="connsiteX0" fmla="*/ 179675 w 183693"/>
                <a:gd name="connsiteY0" fmla="*/ 98161 h 103327"/>
                <a:gd name="connsiteX1" fmla="*/ 141789 w 183693"/>
                <a:gd name="connsiteY1" fmla="*/ 98161 h 103327"/>
                <a:gd name="connsiteX2" fmla="*/ 8611 w 183693"/>
                <a:gd name="connsiteY2" fmla="*/ 8611 h 103327"/>
                <a:gd name="connsiteX3" fmla="*/ 20091 w 183693"/>
                <a:gd name="connsiteY3" fmla="*/ 8611 h 103327"/>
                <a:gd name="connsiteX4" fmla="*/ 114235 w 183693"/>
                <a:gd name="connsiteY4" fmla="*/ 85532 h 103327"/>
                <a:gd name="connsiteX5" fmla="*/ 141789 w 183693"/>
                <a:gd name="connsiteY5" fmla="*/ 85532 h 103327"/>
                <a:gd name="connsiteX6" fmla="*/ 141789 w 183693"/>
                <a:gd name="connsiteY6" fmla="*/ 12055 h 103327"/>
                <a:gd name="connsiteX7" fmla="*/ 179675 w 183693"/>
                <a:gd name="connsiteY7" fmla="*/ 12055 h 103327"/>
                <a:gd name="connsiteX8" fmla="*/ 179675 w 183693"/>
                <a:gd name="connsiteY8" fmla="*/ 98161 h 103327"/>
                <a:gd name="connsiteX9" fmla="*/ 179675 w 183693"/>
                <a:gd name="connsiteY9" fmla="*/ 98161 h 103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3693" h="103327">
                  <a:moveTo>
                    <a:pt x="179675" y="98161"/>
                  </a:moveTo>
                  <a:lnTo>
                    <a:pt x="141789" y="98161"/>
                  </a:lnTo>
                  <a:cubicBezTo>
                    <a:pt x="29276" y="92421"/>
                    <a:pt x="12055" y="119975"/>
                    <a:pt x="8611" y="8611"/>
                  </a:cubicBezTo>
                  <a:cubicBezTo>
                    <a:pt x="12055" y="8611"/>
                    <a:pt x="16647" y="8611"/>
                    <a:pt x="20091" y="8611"/>
                  </a:cubicBezTo>
                  <a:cubicBezTo>
                    <a:pt x="24684" y="98161"/>
                    <a:pt x="30424" y="83236"/>
                    <a:pt x="114235" y="85532"/>
                  </a:cubicBezTo>
                  <a:lnTo>
                    <a:pt x="141789" y="85532"/>
                  </a:lnTo>
                  <a:lnTo>
                    <a:pt x="141789" y="12055"/>
                  </a:lnTo>
                  <a:lnTo>
                    <a:pt x="179675" y="12055"/>
                  </a:lnTo>
                  <a:lnTo>
                    <a:pt x="179675" y="98161"/>
                  </a:lnTo>
                  <a:lnTo>
                    <a:pt x="179675" y="98161"/>
                  </a:lnTo>
                  <a:close/>
                </a:path>
              </a:pathLst>
            </a:custGeom>
            <a:solidFill>
              <a:srgbClr val="171A1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rgbClr val="81FFF9"/>
                </a:solidFill>
              </a:endParaRPr>
            </a:p>
          </p:txBody>
        </p:sp>
        <p:sp>
          <p:nvSpPr>
            <p:cNvPr id="86" name="手繪多邊形: 圖案 85">
              <a:extLst>
                <a:ext uri="{FF2B5EF4-FFF2-40B4-BE49-F238E27FC236}">
                  <a16:creationId xmlns:a16="http://schemas.microsoft.com/office/drawing/2014/main" id="{0FEAD4D8-7B54-4961-9DD1-2A69B44793FD}"/>
                </a:ext>
              </a:extLst>
            </p:cNvPr>
            <p:cNvSpPr/>
            <p:nvPr/>
          </p:nvSpPr>
          <p:spPr>
            <a:xfrm>
              <a:off x="718291" y="3615157"/>
              <a:ext cx="298502" cy="298502"/>
            </a:xfrm>
            <a:custGeom>
              <a:avLst/>
              <a:gdLst>
                <a:gd name="connsiteX0" fmla="*/ 154418 w 298502"/>
                <a:gd name="connsiteY0" fmla="*/ 8611 h 298502"/>
                <a:gd name="connsiteX1" fmla="*/ 300224 w 298502"/>
                <a:gd name="connsiteY1" fmla="*/ 154417 h 298502"/>
                <a:gd name="connsiteX2" fmla="*/ 154418 w 298502"/>
                <a:gd name="connsiteY2" fmla="*/ 300224 h 298502"/>
                <a:gd name="connsiteX3" fmla="*/ 8611 w 298502"/>
                <a:gd name="connsiteY3" fmla="*/ 154417 h 298502"/>
                <a:gd name="connsiteX4" fmla="*/ 154418 w 298502"/>
                <a:gd name="connsiteY4" fmla="*/ 8611 h 298502"/>
                <a:gd name="connsiteX5" fmla="*/ 154418 w 298502"/>
                <a:gd name="connsiteY5" fmla="*/ 8611 h 298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8502" h="298502">
                  <a:moveTo>
                    <a:pt x="154418" y="8611"/>
                  </a:moveTo>
                  <a:cubicBezTo>
                    <a:pt x="234784" y="8611"/>
                    <a:pt x="300224" y="74051"/>
                    <a:pt x="300224" y="154417"/>
                  </a:cubicBezTo>
                  <a:cubicBezTo>
                    <a:pt x="300224" y="234783"/>
                    <a:pt x="234784" y="300224"/>
                    <a:pt x="154418" y="300224"/>
                  </a:cubicBezTo>
                  <a:cubicBezTo>
                    <a:pt x="74052" y="300224"/>
                    <a:pt x="8611" y="234783"/>
                    <a:pt x="8611" y="154417"/>
                  </a:cubicBezTo>
                  <a:cubicBezTo>
                    <a:pt x="8611" y="74051"/>
                    <a:pt x="74052" y="8611"/>
                    <a:pt x="154418" y="8611"/>
                  </a:cubicBezTo>
                  <a:lnTo>
                    <a:pt x="154418" y="8611"/>
                  </a:lnTo>
                  <a:close/>
                </a:path>
              </a:pathLst>
            </a:custGeom>
            <a:solidFill>
              <a:srgbClr val="050A0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rgbClr val="81FFF9"/>
                </a:solidFill>
              </a:endParaRPr>
            </a:p>
          </p:txBody>
        </p:sp>
        <p:sp>
          <p:nvSpPr>
            <p:cNvPr id="87" name="手繪多邊形: 圖案 86">
              <a:extLst>
                <a:ext uri="{FF2B5EF4-FFF2-40B4-BE49-F238E27FC236}">
                  <a16:creationId xmlns:a16="http://schemas.microsoft.com/office/drawing/2014/main" id="{04EF3BC6-6464-43F3-8581-D0C6FABBA6B1}"/>
                </a:ext>
              </a:extLst>
            </p:cNvPr>
            <p:cNvSpPr/>
            <p:nvPr/>
          </p:nvSpPr>
          <p:spPr>
            <a:xfrm>
              <a:off x="773399" y="3671413"/>
              <a:ext cx="195175" cy="195175"/>
            </a:xfrm>
            <a:custGeom>
              <a:avLst/>
              <a:gdLst>
                <a:gd name="connsiteX0" fmla="*/ 99309 w 195174"/>
                <a:gd name="connsiteY0" fmla="*/ 8611 h 195174"/>
                <a:gd name="connsiteX1" fmla="*/ 190008 w 195174"/>
                <a:gd name="connsiteY1" fmla="*/ 99309 h 195174"/>
                <a:gd name="connsiteX2" fmla="*/ 99309 w 195174"/>
                <a:gd name="connsiteY2" fmla="*/ 190008 h 195174"/>
                <a:gd name="connsiteX3" fmla="*/ 8611 w 195174"/>
                <a:gd name="connsiteY3" fmla="*/ 99309 h 195174"/>
                <a:gd name="connsiteX4" fmla="*/ 99309 w 195174"/>
                <a:gd name="connsiteY4" fmla="*/ 8611 h 195174"/>
                <a:gd name="connsiteX5" fmla="*/ 99309 w 195174"/>
                <a:gd name="connsiteY5" fmla="*/ 8611 h 195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5174" h="195174">
                  <a:moveTo>
                    <a:pt x="99309" y="8611"/>
                  </a:moveTo>
                  <a:cubicBezTo>
                    <a:pt x="148677" y="8611"/>
                    <a:pt x="190008" y="48794"/>
                    <a:pt x="190008" y="99309"/>
                  </a:cubicBezTo>
                  <a:cubicBezTo>
                    <a:pt x="190008" y="148677"/>
                    <a:pt x="149825" y="190008"/>
                    <a:pt x="99309" y="190008"/>
                  </a:cubicBezTo>
                  <a:cubicBezTo>
                    <a:pt x="49942" y="190008"/>
                    <a:pt x="8611" y="149825"/>
                    <a:pt x="8611" y="99309"/>
                  </a:cubicBezTo>
                  <a:cubicBezTo>
                    <a:pt x="8611" y="48794"/>
                    <a:pt x="49942" y="8611"/>
                    <a:pt x="99309" y="8611"/>
                  </a:cubicBezTo>
                  <a:lnTo>
                    <a:pt x="99309" y="8611"/>
                  </a:lnTo>
                  <a:close/>
                </a:path>
              </a:pathLst>
            </a:custGeom>
            <a:solidFill>
              <a:srgbClr val="0305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rgbClr val="81FFF9"/>
                </a:solidFill>
              </a:endParaRPr>
            </a:p>
          </p:txBody>
        </p:sp>
        <p:sp>
          <p:nvSpPr>
            <p:cNvPr id="88" name="手繪多邊形: 圖案 87">
              <a:extLst>
                <a:ext uri="{FF2B5EF4-FFF2-40B4-BE49-F238E27FC236}">
                  <a16:creationId xmlns:a16="http://schemas.microsoft.com/office/drawing/2014/main" id="{DCDBECB4-7CE0-4D17-85B2-5622BD076513}"/>
                </a:ext>
              </a:extLst>
            </p:cNvPr>
            <p:cNvSpPr/>
            <p:nvPr/>
          </p:nvSpPr>
          <p:spPr>
            <a:xfrm>
              <a:off x="781436" y="3678301"/>
              <a:ext cx="172213" cy="172213"/>
            </a:xfrm>
            <a:custGeom>
              <a:avLst/>
              <a:gdLst>
                <a:gd name="connsiteX0" fmla="*/ 91273 w 172212"/>
                <a:gd name="connsiteY0" fmla="*/ 8611 h 172212"/>
                <a:gd name="connsiteX1" fmla="*/ 173935 w 172212"/>
                <a:gd name="connsiteY1" fmla="*/ 91273 h 172212"/>
                <a:gd name="connsiteX2" fmla="*/ 91273 w 172212"/>
                <a:gd name="connsiteY2" fmla="*/ 173935 h 172212"/>
                <a:gd name="connsiteX3" fmla="*/ 8611 w 172212"/>
                <a:gd name="connsiteY3" fmla="*/ 91273 h 172212"/>
                <a:gd name="connsiteX4" fmla="*/ 91273 w 172212"/>
                <a:gd name="connsiteY4" fmla="*/ 8611 h 172212"/>
                <a:gd name="connsiteX5" fmla="*/ 91273 w 172212"/>
                <a:gd name="connsiteY5" fmla="*/ 8611 h 172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2212" h="172212">
                  <a:moveTo>
                    <a:pt x="91273" y="8611"/>
                  </a:moveTo>
                  <a:cubicBezTo>
                    <a:pt x="137196" y="8611"/>
                    <a:pt x="173935" y="45349"/>
                    <a:pt x="173935" y="91273"/>
                  </a:cubicBezTo>
                  <a:cubicBezTo>
                    <a:pt x="173935" y="137196"/>
                    <a:pt x="137196" y="173935"/>
                    <a:pt x="91273" y="173935"/>
                  </a:cubicBezTo>
                  <a:cubicBezTo>
                    <a:pt x="45349" y="173935"/>
                    <a:pt x="8611" y="137196"/>
                    <a:pt x="8611" y="91273"/>
                  </a:cubicBezTo>
                  <a:cubicBezTo>
                    <a:pt x="8611" y="45349"/>
                    <a:pt x="45349" y="8611"/>
                    <a:pt x="91273" y="8611"/>
                  </a:cubicBezTo>
                  <a:lnTo>
                    <a:pt x="91273" y="8611"/>
                  </a:lnTo>
                  <a:close/>
                </a:path>
              </a:pathLst>
            </a:custGeom>
            <a:solidFill>
              <a:srgbClr val="1C1F1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rgbClr val="81FFF9"/>
                </a:solidFill>
              </a:endParaRPr>
            </a:p>
          </p:txBody>
        </p:sp>
        <p:sp>
          <p:nvSpPr>
            <p:cNvPr id="89" name="手繪多邊形: 圖案 88">
              <a:extLst>
                <a:ext uri="{FF2B5EF4-FFF2-40B4-BE49-F238E27FC236}">
                  <a16:creationId xmlns:a16="http://schemas.microsoft.com/office/drawing/2014/main" id="{3BCB7CC4-7AC0-4BC5-9060-E490B3408A32}"/>
                </a:ext>
              </a:extLst>
            </p:cNvPr>
            <p:cNvSpPr/>
            <p:nvPr/>
          </p:nvSpPr>
          <p:spPr>
            <a:xfrm>
              <a:off x="786028" y="3684042"/>
              <a:ext cx="172213" cy="172213"/>
            </a:xfrm>
            <a:custGeom>
              <a:avLst/>
              <a:gdLst>
                <a:gd name="connsiteX0" fmla="*/ 86680 w 172212"/>
                <a:gd name="connsiteY0" fmla="*/ 8611 h 172212"/>
                <a:gd name="connsiteX1" fmla="*/ 164750 w 172212"/>
                <a:gd name="connsiteY1" fmla="*/ 86681 h 172212"/>
                <a:gd name="connsiteX2" fmla="*/ 86680 w 172212"/>
                <a:gd name="connsiteY2" fmla="*/ 164750 h 172212"/>
                <a:gd name="connsiteX3" fmla="*/ 8611 w 172212"/>
                <a:gd name="connsiteY3" fmla="*/ 86681 h 172212"/>
                <a:gd name="connsiteX4" fmla="*/ 86680 w 172212"/>
                <a:gd name="connsiteY4" fmla="*/ 8611 h 172212"/>
                <a:gd name="connsiteX5" fmla="*/ 86680 w 172212"/>
                <a:gd name="connsiteY5" fmla="*/ 8611 h 172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2212" h="172212">
                  <a:moveTo>
                    <a:pt x="86680" y="8611"/>
                  </a:moveTo>
                  <a:cubicBezTo>
                    <a:pt x="129160" y="8611"/>
                    <a:pt x="164750" y="43053"/>
                    <a:pt x="164750" y="86681"/>
                  </a:cubicBezTo>
                  <a:cubicBezTo>
                    <a:pt x="164750" y="129160"/>
                    <a:pt x="130308" y="164750"/>
                    <a:pt x="86680" y="164750"/>
                  </a:cubicBezTo>
                  <a:cubicBezTo>
                    <a:pt x="44201" y="164750"/>
                    <a:pt x="8611" y="130308"/>
                    <a:pt x="8611" y="86681"/>
                  </a:cubicBezTo>
                  <a:cubicBezTo>
                    <a:pt x="8611" y="43053"/>
                    <a:pt x="44201" y="8611"/>
                    <a:pt x="86680" y="8611"/>
                  </a:cubicBezTo>
                  <a:lnTo>
                    <a:pt x="86680" y="8611"/>
                  </a:lnTo>
                  <a:close/>
                </a:path>
              </a:pathLst>
            </a:custGeom>
            <a:solidFill>
              <a:srgbClr val="0305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rgbClr val="81FFF9"/>
                </a:solidFill>
              </a:endParaRPr>
            </a:p>
          </p:txBody>
        </p:sp>
        <p:sp>
          <p:nvSpPr>
            <p:cNvPr id="90" name="手繪多邊形: 圖案 89">
              <a:extLst>
                <a:ext uri="{FF2B5EF4-FFF2-40B4-BE49-F238E27FC236}">
                  <a16:creationId xmlns:a16="http://schemas.microsoft.com/office/drawing/2014/main" id="{11B0A5D5-3067-41A8-A521-9CDBEB8EE4C4}"/>
                </a:ext>
              </a:extLst>
            </p:cNvPr>
            <p:cNvSpPr/>
            <p:nvPr/>
          </p:nvSpPr>
          <p:spPr>
            <a:xfrm>
              <a:off x="795213" y="3692078"/>
              <a:ext cx="149251" cy="149251"/>
            </a:xfrm>
            <a:custGeom>
              <a:avLst/>
              <a:gdLst>
                <a:gd name="connsiteX0" fmla="*/ 77496 w 149251"/>
                <a:gd name="connsiteY0" fmla="*/ 8611 h 149251"/>
                <a:gd name="connsiteX1" fmla="*/ 146381 w 149251"/>
                <a:gd name="connsiteY1" fmla="*/ 77496 h 149251"/>
                <a:gd name="connsiteX2" fmla="*/ 77496 w 149251"/>
                <a:gd name="connsiteY2" fmla="*/ 146381 h 149251"/>
                <a:gd name="connsiteX3" fmla="*/ 8611 w 149251"/>
                <a:gd name="connsiteY3" fmla="*/ 77496 h 149251"/>
                <a:gd name="connsiteX4" fmla="*/ 77496 w 149251"/>
                <a:gd name="connsiteY4" fmla="*/ 8611 h 149251"/>
                <a:gd name="connsiteX5" fmla="*/ 77496 w 149251"/>
                <a:gd name="connsiteY5" fmla="*/ 8611 h 149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9251" h="149251">
                  <a:moveTo>
                    <a:pt x="77496" y="8611"/>
                  </a:moveTo>
                  <a:cubicBezTo>
                    <a:pt x="115383" y="8611"/>
                    <a:pt x="146381" y="39609"/>
                    <a:pt x="146381" y="77496"/>
                  </a:cubicBezTo>
                  <a:cubicBezTo>
                    <a:pt x="146381" y="115383"/>
                    <a:pt x="115383" y="146381"/>
                    <a:pt x="77496" y="146381"/>
                  </a:cubicBezTo>
                  <a:cubicBezTo>
                    <a:pt x="39609" y="146381"/>
                    <a:pt x="8611" y="115383"/>
                    <a:pt x="8611" y="77496"/>
                  </a:cubicBezTo>
                  <a:cubicBezTo>
                    <a:pt x="8611" y="39609"/>
                    <a:pt x="39609" y="8611"/>
                    <a:pt x="77496" y="8611"/>
                  </a:cubicBezTo>
                  <a:lnTo>
                    <a:pt x="77496" y="8611"/>
                  </a:lnTo>
                  <a:close/>
                </a:path>
              </a:pathLst>
            </a:custGeom>
            <a:solidFill>
              <a:srgbClr val="595C5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rgbClr val="81FFF9"/>
                </a:solidFill>
              </a:endParaRPr>
            </a:p>
          </p:txBody>
        </p:sp>
        <p:sp>
          <p:nvSpPr>
            <p:cNvPr id="91" name="手繪多邊形: 圖案 90">
              <a:extLst>
                <a:ext uri="{FF2B5EF4-FFF2-40B4-BE49-F238E27FC236}">
                  <a16:creationId xmlns:a16="http://schemas.microsoft.com/office/drawing/2014/main" id="{C3769A0F-6EDC-44D8-8EBC-0C3001701ADB}"/>
                </a:ext>
              </a:extLst>
            </p:cNvPr>
            <p:cNvSpPr/>
            <p:nvPr/>
          </p:nvSpPr>
          <p:spPr>
            <a:xfrm>
              <a:off x="775695" y="3623193"/>
              <a:ext cx="183694" cy="57404"/>
            </a:xfrm>
            <a:custGeom>
              <a:avLst/>
              <a:gdLst>
                <a:gd name="connsiteX0" fmla="*/ 97013 w 183693"/>
                <a:gd name="connsiteY0" fmla="*/ 8611 h 57404"/>
                <a:gd name="connsiteX1" fmla="*/ 185416 w 183693"/>
                <a:gd name="connsiteY1" fmla="*/ 51090 h 57404"/>
                <a:gd name="connsiteX2" fmla="*/ 97013 w 183693"/>
                <a:gd name="connsiteY2" fmla="*/ 20091 h 57404"/>
                <a:gd name="connsiteX3" fmla="*/ 8611 w 183693"/>
                <a:gd name="connsiteY3" fmla="*/ 51090 h 57404"/>
                <a:gd name="connsiteX4" fmla="*/ 97013 w 183693"/>
                <a:gd name="connsiteY4" fmla="*/ 8611 h 57404"/>
                <a:gd name="connsiteX5" fmla="*/ 97013 w 183693"/>
                <a:gd name="connsiteY5" fmla="*/ 8611 h 57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3693" h="57404">
                  <a:moveTo>
                    <a:pt x="97013" y="8611"/>
                  </a:moveTo>
                  <a:cubicBezTo>
                    <a:pt x="131456" y="8611"/>
                    <a:pt x="162454" y="24684"/>
                    <a:pt x="185416" y="51090"/>
                  </a:cubicBezTo>
                  <a:cubicBezTo>
                    <a:pt x="161306" y="31572"/>
                    <a:pt x="130308" y="20091"/>
                    <a:pt x="97013" y="20091"/>
                  </a:cubicBezTo>
                  <a:cubicBezTo>
                    <a:pt x="63719" y="20091"/>
                    <a:pt x="32720" y="31572"/>
                    <a:pt x="8611" y="51090"/>
                  </a:cubicBezTo>
                  <a:cubicBezTo>
                    <a:pt x="31572" y="25832"/>
                    <a:pt x="62571" y="8611"/>
                    <a:pt x="97013" y="8611"/>
                  </a:cubicBezTo>
                  <a:lnTo>
                    <a:pt x="97013" y="8611"/>
                  </a:lnTo>
                  <a:close/>
                </a:path>
              </a:pathLst>
            </a:custGeom>
            <a:solidFill>
              <a:srgbClr val="2E30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rgbClr val="81FFF9"/>
                </a:solidFill>
              </a:endParaRPr>
            </a:p>
          </p:txBody>
        </p:sp>
        <p:sp>
          <p:nvSpPr>
            <p:cNvPr id="92" name="手繪多邊形: 圖案 91">
              <a:extLst>
                <a:ext uri="{FF2B5EF4-FFF2-40B4-BE49-F238E27FC236}">
                  <a16:creationId xmlns:a16="http://schemas.microsoft.com/office/drawing/2014/main" id="{5E2288BF-E408-489A-94B6-402822B846ED}"/>
                </a:ext>
              </a:extLst>
            </p:cNvPr>
            <p:cNvSpPr/>
            <p:nvPr/>
          </p:nvSpPr>
          <p:spPr>
            <a:xfrm>
              <a:off x="807842" y="3836737"/>
              <a:ext cx="126289" cy="34443"/>
            </a:xfrm>
            <a:custGeom>
              <a:avLst/>
              <a:gdLst>
                <a:gd name="connsiteX0" fmla="*/ 66015 w 126289"/>
                <a:gd name="connsiteY0" fmla="*/ 36165 h 34442"/>
                <a:gd name="connsiteX1" fmla="*/ 8611 w 126289"/>
                <a:gd name="connsiteY1" fmla="*/ 8611 h 34442"/>
                <a:gd name="connsiteX2" fmla="*/ 66015 w 126289"/>
                <a:gd name="connsiteY2" fmla="*/ 28128 h 34442"/>
                <a:gd name="connsiteX3" fmla="*/ 123419 w 126289"/>
                <a:gd name="connsiteY3" fmla="*/ 8611 h 34442"/>
                <a:gd name="connsiteX4" fmla="*/ 66015 w 126289"/>
                <a:gd name="connsiteY4" fmla="*/ 36165 h 34442"/>
                <a:gd name="connsiteX5" fmla="*/ 66015 w 126289"/>
                <a:gd name="connsiteY5" fmla="*/ 36165 h 34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6289" h="34442">
                  <a:moveTo>
                    <a:pt x="66015" y="36165"/>
                  </a:moveTo>
                  <a:cubicBezTo>
                    <a:pt x="44201" y="36165"/>
                    <a:pt x="23536" y="25832"/>
                    <a:pt x="8611" y="8611"/>
                  </a:cubicBezTo>
                  <a:cubicBezTo>
                    <a:pt x="24684" y="21240"/>
                    <a:pt x="44201" y="28128"/>
                    <a:pt x="66015" y="28128"/>
                  </a:cubicBezTo>
                  <a:cubicBezTo>
                    <a:pt x="87829" y="28128"/>
                    <a:pt x="107346" y="21240"/>
                    <a:pt x="123419" y="8611"/>
                  </a:cubicBezTo>
                  <a:cubicBezTo>
                    <a:pt x="108494" y="25832"/>
                    <a:pt x="88977" y="36165"/>
                    <a:pt x="66015" y="36165"/>
                  </a:cubicBezTo>
                  <a:lnTo>
                    <a:pt x="66015" y="36165"/>
                  </a:lnTo>
                  <a:close/>
                </a:path>
              </a:pathLst>
            </a:custGeom>
            <a:solidFill>
              <a:srgbClr val="2E30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rgbClr val="81FFF9"/>
                </a:solidFill>
              </a:endParaRPr>
            </a:p>
          </p:txBody>
        </p:sp>
        <p:sp>
          <p:nvSpPr>
            <p:cNvPr id="93" name="手繪多邊形: 圖案 92">
              <a:extLst>
                <a:ext uri="{FF2B5EF4-FFF2-40B4-BE49-F238E27FC236}">
                  <a16:creationId xmlns:a16="http://schemas.microsoft.com/office/drawing/2014/main" id="{575E81BA-9831-441C-B441-8CA40BE5E30C}"/>
                </a:ext>
              </a:extLst>
            </p:cNvPr>
            <p:cNvSpPr/>
            <p:nvPr/>
          </p:nvSpPr>
          <p:spPr>
            <a:xfrm>
              <a:off x="826211" y="3723077"/>
              <a:ext cx="91847" cy="91847"/>
            </a:xfrm>
            <a:custGeom>
              <a:avLst/>
              <a:gdLst>
                <a:gd name="connsiteX0" fmla="*/ 46497 w 91846"/>
                <a:gd name="connsiteY0" fmla="*/ 8611 h 91846"/>
                <a:gd name="connsiteX1" fmla="*/ 84384 w 91846"/>
                <a:gd name="connsiteY1" fmla="*/ 46497 h 91846"/>
                <a:gd name="connsiteX2" fmla="*/ 46497 w 91846"/>
                <a:gd name="connsiteY2" fmla="*/ 84384 h 91846"/>
                <a:gd name="connsiteX3" fmla="*/ 8611 w 91846"/>
                <a:gd name="connsiteY3" fmla="*/ 46497 h 91846"/>
                <a:gd name="connsiteX4" fmla="*/ 46497 w 91846"/>
                <a:gd name="connsiteY4" fmla="*/ 8611 h 91846"/>
                <a:gd name="connsiteX5" fmla="*/ 46497 w 91846"/>
                <a:gd name="connsiteY5" fmla="*/ 8611 h 91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846" h="91846">
                  <a:moveTo>
                    <a:pt x="46497" y="8611"/>
                  </a:moveTo>
                  <a:cubicBezTo>
                    <a:pt x="67163" y="8611"/>
                    <a:pt x="84384" y="25832"/>
                    <a:pt x="84384" y="46497"/>
                  </a:cubicBezTo>
                  <a:cubicBezTo>
                    <a:pt x="84384" y="67163"/>
                    <a:pt x="67163" y="84384"/>
                    <a:pt x="46497" y="84384"/>
                  </a:cubicBezTo>
                  <a:cubicBezTo>
                    <a:pt x="25832" y="84384"/>
                    <a:pt x="8611" y="67163"/>
                    <a:pt x="8611" y="46497"/>
                  </a:cubicBezTo>
                  <a:cubicBezTo>
                    <a:pt x="8611" y="25832"/>
                    <a:pt x="25832" y="8611"/>
                    <a:pt x="46497" y="8611"/>
                  </a:cubicBezTo>
                  <a:lnTo>
                    <a:pt x="46497" y="8611"/>
                  </a:lnTo>
                  <a:close/>
                </a:path>
              </a:pathLst>
            </a:custGeom>
            <a:solidFill>
              <a:srgbClr val="80827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rgbClr val="81FFF9"/>
                </a:solidFill>
              </a:endParaRPr>
            </a:p>
          </p:txBody>
        </p:sp>
        <p:sp>
          <p:nvSpPr>
            <p:cNvPr id="94" name="手繪多邊形: 圖案 93">
              <a:extLst>
                <a:ext uri="{FF2B5EF4-FFF2-40B4-BE49-F238E27FC236}">
                  <a16:creationId xmlns:a16="http://schemas.microsoft.com/office/drawing/2014/main" id="{2FCCC0B8-59EB-4FB8-9820-206F93DFF9F0}"/>
                </a:ext>
              </a:extLst>
            </p:cNvPr>
            <p:cNvSpPr/>
            <p:nvPr/>
          </p:nvSpPr>
          <p:spPr>
            <a:xfrm>
              <a:off x="853765" y="3698967"/>
              <a:ext cx="34443" cy="34443"/>
            </a:xfrm>
            <a:custGeom>
              <a:avLst/>
              <a:gdLst>
                <a:gd name="connsiteX0" fmla="*/ 18943 w 34442"/>
                <a:gd name="connsiteY0" fmla="*/ 8611 h 34442"/>
                <a:gd name="connsiteX1" fmla="*/ 29276 w 34442"/>
                <a:gd name="connsiteY1" fmla="*/ 18943 h 34442"/>
                <a:gd name="connsiteX2" fmla="*/ 18943 w 34442"/>
                <a:gd name="connsiteY2" fmla="*/ 29276 h 34442"/>
                <a:gd name="connsiteX3" fmla="*/ 8611 w 34442"/>
                <a:gd name="connsiteY3" fmla="*/ 18943 h 34442"/>
                <a:gd name="connsiteX4" fmla="*/ 18943 w 34442"/>
                <a:gd name="connsiteY4" fmla="*/ 8611 h 34442"/>
                <a:gd name="connsiteX5" fmla="*/ 18943 w 34442"/>
                <a:gd name="connsiteY5" fmla="*/ 8611 h 34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442" h="34442">
                  <a:moveTo>
                    <a:pt x="18943" y="8611"/>
                  </a:moveTo>
                  <a:cubicBezTo>
                    <a:pt x="24684" y="8611"/>
                    <a:pt x="29276" y="13203"/>
                    <a:pt x="29276" y="18943"/>
                  </a:cubicBezTo>
                  <a:cubicBezTo>
                    <a:pt x="29276" y="24684"/>
                    <a:pt x="24684" y="29276"/>
                    <a:pt x="18943" y="29276"/>
                  </a:cubicBezTo>
                  <a:cubicBezTo>
                    <a:pt x="13203" y="29276"/>
                    <a:pt x="8611" y="24684"/>
                    <a:pt x="8611" y="18943"/>
                  </a:cubicBezTo>
                  <a:cubicBezTo>
                    <a:pt x="8611" y="13203"/>
                    <a:pt x="13203" y="8611"/>
                    <a:pt x="18943" y="8611"/>
                  </a:cubicBezTo>
                  <a:lnTo>
                    <a:pt x="18943" y="8611"/>
                  </a:lnTo>
                  <a:close/>
                </a:path>
              </a:pathLst>
            </a:custGeom>
            <a:solidFill>
              <a:srgbClr val="3D403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rgbClr val="81FFF9"/>
                </a:solidFill>
              </a:endParaRPr>
            </a:p>
          </p:txBody>
        </p:sp>
        <p:sp>
          <p:nvSpPr>
            <p:cNvPr id="95" name="手繪多邊形: 圖案 94">
              <a:extLst>
                <a:ext uri="{FF2B5EF4-FFF2-40B4-BE49-F238E27FC236}">
                  <a16:creationId xmlns:a16="http://schemas.microsoft.com/office/drawing/2014/main" id="{027E09D5-E740-44C7-84D0-756CE34B31B5}"/>
                </a:ext>
              </a:extLst>
            </p:cNvPr>
            <p:cNvSpPr/>
            <p:nvPr/>
          </p:nvSpPr>
          <p:spPr>
            <a:xfrm>
              <a:off x="853765" y="3803443"/>
              <a:ext cx="34443" cy="34443"/>
            </a:xfrm>
            <a:custGeom>
              <a:avLst/>
              <a:gdLst>
                <a:gd name="connsiteX0" fmla="*/ 18943 w 34442"/>
                <a:gd name="connsiteY0" fmla="*/ 29276 h 34442"/>
                <a:gd name="connsiteX1" fmla="*/ 8611 w 34442"/>
                <a:gd name="connsiteY1" fmla="*/ 18943 h 34442"/>
                <a:gd name="connsiteX2" fmla="*/ 18943 w 34442"/>
                <a:gd name="connsiteY2" fmla="*/ 8611 h 34442"/>
                <a:gd name="connsiteX3" fmla="*/ 29276 w 34442"/>
                <a:gd name="connsiteY3" fmla="*/ 18943 h 34442"/>
                <a:gd name="connsiteX4" fmla="*/ 18943 w 34442"/>
                <a:gd name="connsiteY4" fmla="*/ 29276 h 34442"/>
                <a:gd name="connsiteX5" fmla="*/ 18943 w 34442"/>
                <a:gd name="connsiteY5" fmla="*/ 29276 h 34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442" h="34442">
                  <a:moveTo>
                    <a:pt x="18943" y="29276"/>
                  </a:moveTo>
                  <a:cubicBezTo>
                    <a:pt x="13203" y="29276"/>
                    <a:pt x="8611" y="24684"/>
                    <a:pt x="8611" y="18943"/>
                  </a:cubicBezTo>
                  <a:cubicBezTo>
                    <a:pt x="8611" y="13203"/>
                    <a:pt x="13203" y="8611"/>
                    <a:pt x="18943" y="8611"/>
                  </a:cubicBezTo>
                  <a:cubicBezTo>
                    <a:pt x="24684" y="8611"/>
                    <a:pt x="29276" y="13203"/>
                    <a:pt x="29276" y="18943"/>
                  </a:cubicBezTo>
                  <a:cubicBezTo>
                    <a:pt x="29276" y="24684"/>
                    <a:pt x="24684" y="29276"/>
                    <a:pt x="18943" y="29276"/>
                  </a:cubicBezTo>
                  <a:lnTo>
                    <a:pt x="18943" y="29276"/>
                  </a:lnTo>
                  <a:close/>
                </a:path>
              </a:pathLst>
            </a:custGeom>
            <a:solidFill>
              <a:srgbClr val="3D403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rgbClr val="81FFF9"/>
                </a:solidFill>
              </a:endParaRPr>
            </a:p>
          </p:txBody>
        </p:sp>
        <p:sp>
          <p:nvSpPr>
            <p:cNvPr id="96" name="手繪多邊形: 圖案 95">
              <a:extLst>
                <a:ext uri="{FF2B5EF4-FFF2-40B4-BE49-F238E27FC236}">
                  <a16:creationId xmlns:a16="http://schemas.microsoft.com/office/drawing/2014/main" id="{844AA1E8-BA08-4EF4-9033-E9E3F16A2CF8}"/>
                </a:ext>
              </a:extLst>
            </p:cNvPr>
            <p:cNvSpPr/>
            <p:nvPr/>
          </p:nvSpPr>
          <p:spPr>
            <a:xfrm>
              <a:off x="802101" y="3750631"/>
              <a:ext cx="34443" cy="34443"/>
            </a:xfrm>
            <a:custGeom>
              <a:avLst/>
              <a:gdLst>
                <a:gd name="connsiteX0" fmla="*/ 8611 w 34442"/>
                <a:gd name="connsiteY0" fmla="*/ 18943 h 34442"/>
                <a:gd name="connsiteX1" fmla="*/ 18943 w 34442"/>
                <a:gd name="connsiteY1" fmla="*/ 8611 h 34442"/>
                <a:gd name="connsiteX2" fmla="*/ 29276 w 34442"/>
                <a:gd name="connsiteY2" fmla="*/ 18943 h 34442"/>
                <a:gd name="connsiteX3" fmla="*/ 18943 w 34442"/>
                <a:gd name="connsiteY3" fmla="*/ 29276 h 34442"/>
                <a:gd name="connsiteX4" fmla="*/ 8611 w 34442"/>
                <a:gd name="connsiteY4" fmla="*/ 18943 h 34442"/>
                <a:gd name="connsiteX5" fmla="*/ 8611 w 34442"/>
                <a:gd name="connsiteY5" fmla="*/ 18943 h 34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442" h="34442">
                  <a:moveTo>
                    <a:pt x="8611" y="18943"/>
                  </a:moveTo>
                  <a:cubicBezTo>
                    <a:pt x="8611" y="13203"/>
                    <a:pt x="13203" y="8611"/>
                    <a:pt x="18943" y="8611"/>
                  </a:cubicBezTo>
                  <a:cubicBezTo>
                    <a:pt x="24684" y="8611"/>
                    <a:pt x="29276" y="13203"/>
                    <a:pt x="29276" y="18943"/>
                  </a:cubicBezTo>
                  <a:cubicBezTo>
                    <a:pt x="29276" y="24684"/>
                    <a:pt x="24684" y="29276"/>
                    <a:pt x="18943" y="29276"/>
                  </a:cubicBezTo>
                  <a:cubicBezTo>
                    <a:pt x="13203" y="29276"/>
                    <a:pt x="8611" y="24684"/>
                    <a:pt x="8611" y="18943"/>
                  </a:cubicBezTo>
                  <a:lnTo>
                    <a:pt x="8611" y="18943"/>
                  </a:lnTo>
                  <a:close/>
                </a:path>
              </a:pathLst>
            </a:custGeom>
            <a:solidFill>
              <a:srgbClr val="3D403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rgbClr val="81FFF9"/>
                </a:solidFill>
              </a:endParaRPr>
            </a:p>
          </p:txBody>
        </p:sp>
        <p:sp>
          <p:nvSpPr>
            <p:cNvPr id="97" name="手繪多邊形: 圖案 96">
              <a:extLst>
                <a:ext uri="{FF2B5EF4-FFF2-40B4-BE49-F238E27FC236}">
                  <a16:creationId xmlns:a16="http://schemas.microsoft.com/office/drawing/2014/main" id="{B7B948DE-06C2-46F8-B29F-06CDAAC937E4}"/>
                </a:ext>
              </a:extLst>
            </p:cNvPr>
            <p:cNvSpPr/>
            <p:nvPr/>
          </p:nvSpPr>
          <p:spPr>
            <a:xfrm>
              <a:off x="905429" y="3750631"/>
              <a:ext cx="34443" cy="34443"/>
            </a:xfrm>
            <a:custGeom>
              <a:avLst/>
              <a:gdLst>
                <a:gd name="connsiteX0" fmla="*/ 29276 w 34442"/>
                <a:gd name="connsiteY0" fmla="*/ 18943 h 34442"/>
                <a:gd name="connsiteX1" fmla="*/ 18943 w 34442"/>
                <a:gd name="connsiteY1" fmla="*/ 29276 h 34442"/>
                <a:gd name="connsiteX2" fmla="*/ 8611 w 34442"/>
                <a:gd name="connsiteY2" fmla="*/ 18943 h 34442"/>
                <a:gd name="connsiteX3" fmla="*/ 18943 w 34442"/>
                <a:gd name="connsiteY3" fmla="*/ 8611 h 34442"/>
                <a:gd name="connsiteX4" fmla="*/ 29276 w 34442"/>
                <a:gd name="connsiteY4" fmla="*/ 18943 h 34442"/>
                <a:gd name="connsiteX5" fmla="*/ 29276 w 34442"/>
                <a:gd name="connsiteY5" fmla="*/ 18943 h 34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442" h="34442">
                  <a:moveTo>
                    <a:pt x="29276" y="18943"/>
                  </a:moveTo>
                  <a:cubicBezTo>
                    <a:pt x="29276" y="24684"/>
                    <a:pt x="24684" y="29276"/>
                    <a:pt x="18943" y="29276"/>
                  </a:cubicBezTo>
                  <a:cubicBezTo>
                    <a:pt x="13203" y="29276"/>
                    <a:pt x="8611" y="24684"/>
                    <a:pt x="8611" y="18943"/>
                  </a:cubicBezTo>
                  <a:cubicBezTo>
                    <a:pt x="8611" y="13203"/>
                    <a:pt x="13203" y="8611"/>
                    <a:pt x="18943" y="8611"/>
                  </a:cubicBezTo>
                  <a:cubicBezTo>
                    <a:pt x="24684" y="8611"/>
                    <a:pt x="29276" y="13203"/>
                    <a:pt x="29276" y="18943"/>
                  </a:cubicBezTo>
                  <a:lnTo>
                    <a:pt x="29276" y="18943"/>
                  </a:lnTo>
                  <a:close/>
                </a:path>
              </a:pathLst>
            </a:custGeom>
            <a:solidFill>
              <a:srgbClr val="3D403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rgbClr val="81FFF9"/>
                </a:solidFill>
              </a:endParaRPr>
            </a:p>
          </p:txBody>
        </p:sp>
        <p:sp>
          <p:nvSpPr>
            <p:cNvPr id="98" name="手繪多邊形: 圖案 97">
              <a:extLst>
                <a:ext uri="{FF2B5EF4-FFF2-40B4-BE49-F238E27FC236}">
                  <a16:creationId xmlns:a16="http://schemas.microsoft.com/office/drawing/2014/main" id="{E37F1869-AE5C-4120-B7A7-292BEF6FE822}"/>
                </a:ext>
              </a:extLst>
            </p:cNvPr>
            <p:cNvSpPr/>
            <p:nvPr/>
          </p:nvSpPr>
          <p:spPr>
            <a:xfrm>
              <a:off x="817026" y="3714753"/>
              <a:ext cx="34443" cy="34443"/>
            </a:xfrm>
            <a:custGeom>
              <a:avLst/>
              <a:gdLst>
                <a:gd name="connsiteX0" fmla="*/ 12055 w 34442"/>
                <a:gd name="connsiteY0" fmla="*/ 11194 h 34442"/>
                <a:gd name="connsiteX1" fmla="*/ 26980 w 34442"/>
                <a:gd name="connsiteY1" fmla="*/ 11194 h 34442"/>
                <a:gd name="connsiteX2" fmla="*/ 26980 w 34442"/>
                <a:gd name="connsiteY2" fmla="*/ 26119 h 34442"/>
                <a:gd name="connsiteX3" fmla="*/ 12055 w 34442"/>
                <a:gd name="connsiteY3" fmla="*/ 26119 h 34442"/>
                <a:gd name="connsiteX4" fmla="*/ 12055 w 34442"/>
                <a:gd name="connsiteY4" fmla="*/ 11194 h 34442"/>
                <a:gd name="connsiteX5" fmla="*/ 12055 w 34442"/>
                <a:gd name="connsiteY5" fmla="*/ 11194 h 34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442" h="34442">
                  <a:moveTo>
                    <a:pt x="12055" y="11194"/>
                  </a:moveTo>
                  <a:cubicBezTo>
                    <a:pt x="15499" y="7750"/>
                    <a:pt x="22388" y="7750"/>
                    <a:pt x="26980" y="11194"/>
                  </a:cubicBezTo>
                  <a:cubicBezTo>
                    <a:pt x="30424" y="14638"/>
                    <a:pt x="30424" y="21527"/>
                    <a:pt x="26980" y="26119"/>
                  </a:cubicBezTo>
                  <a:cubicBezTo>
                    <a:pt x="23536" y="29563"/>
                    <a:pt x="16647" y="29563"/>
                    <a:pt x="12055" y="26119"/>
                  </a:cubicBezTo>
                  <a:cubicBezTo>
                    <a:pt x="7463" y="21527"/>
                    <a:pt x="7463" y="15786"/>
                    <a:pt x="12055" y="11194"/>
                  </a:cubicBezTo>
                  <a:lnTo>
                    <a:pt x="12055" y="11194"/>
                  </a:lnTo>
                  <a:close/>
                </a:path>
              </a:pathLst>
            </a:custGeom>
            <a:solidFill>
              <a:srgbClr val="3D403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rgbClr val="81FFF9"/>
                </a:solidFill>
              </a:endParaRPr>
            </a:p>
          </p:txBody>
        </p:sp>
        <p:sp>
          <p:nvSpPr>
            <p:cNvPr id="99" name="手繪多邊形: 圖案 98">
              <a:extLst>
                <a:ext uri="{FF2B5EF4-FFF2-40B4-BE49-F238E27FC236}">
                  <a16:creationId xmlns:a16="http://schemas.microsoft.com/office/drawing/2014/main" id="{17ABB69C-274A-476B-A89B-F84CB613574A}"/>
                </a:ext>
              </a:extLst>
            </p:cNvPr>
            <p:cNvSpPr/>
            <p:nvPr/>
          </p:nvSpPr>
          <p:spPr>
            <a:xfrm>
              <a:off x="890217" y="3788230"/>
              <a:ext cx="34443" cy="34443"/>
            </a:xfrm>
            <a:custGeom>
              <a:avLst/>
              <a:gdLst>
                <a:gd name="connsiteX0" fmla="*/ 26119 w 34442"/>
                <a:gd name="connsiteY0" fmla="*/ 26119 h 34442"/>
                <a:gd name="connsiteX1" fmla="*/ 11194 w 34442"/>
                <a:gd name="connsiteY1" fmla="*/ 26119 h 34442"/>
                <a:gd name="connsiteX2" fmla="*/ 11194 w 34442"/>
                <a:gd name="connsiteY2" fmla="*/ 11194 h 34442"/>
                <a:gd name="connsiteX3" fmla="*/ 26119 w 34442"/>
                <a:gd name="connsiteY3" fmla="*/ 11194 h 34442"/>
                <a:gd name="connsiteX4" fmla="*/ 26119 w 34442"/>
                <a:gd name="connsiteY4" fmla="*/ 26119 h 34442"/>
                <a:gd name="connsiteX5" fmla="*/ 26119 w 34442"/>
                <a:gd name="connsiteY5" fmla="*/ 26119 h 34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442" h="34442">
                  <a:moveTo>
                    <a:pt x="26119" y="26119"/>
                  </a:moveTo>
                  <a:cubicBezTo>
                    <a:pt x="22675" y="29563"/>
                    <a:pt x="15786" y="29563"/>
                    <a:pt x="11194" y="26119"/>
                  </a:cubicBezTo>
                  <a:cubicBezTo>
                    <a:pt x="7750" y="22675"/>
                    <a:pt x="7750" y="15786"/>
                    <a:pt x="11194" y="11194"/>
                  </a:cubicBezTo>
                  <a:cubicBezTo>
                    <a:pt x="14638" y="7750"/>
                    <a:pt x="21527" y="7750"/>
                    <a:pt x="26119" y="11194"/>
                  </a:cubicBezTo>
                  <a:cubicBezTo>
                    <a:pt x="30711" y="15786"/>
                    <a:pt x="30711" y="21527"/>
                    <a:pt x="26119" y="26119"/>
                  </a:cubicBezTo>
                  <a:lnTo>
                    <a:pt x="26119" y="26119"/>
                  </a:lnTo>
                  <a:close/>
                </a:path>
              </a:pathLst>
            </a:custGeom>
            <a:solidFill>
              <a:srgbClr val="3D403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rgbClr val="81FFF9"/>
                </a:solidFill>
              </a:endParaRPr>
            </a:p>
          </p:txBody>
        </p:sp>
        <p:sp>
          <p:nvSpPr>
            <p:cNvPr id="100" name="手繪多邊形: 圖案 99">
              <a:extLst>
                <a:ext uri="{FF2B5EF4-FFF2-40B4-BE49-F238E27FC236}">
                  <a16:creationId xmlns:a16="http://schemas.microsoft.com/office/drawing/2014/main" id="{1F8B01E6-8302-4898-B683-3D9DF8B59BEF}"/>
                </a:ext>
              </a:extLst>
            </p:cNvPr>
            <p:cNvSpPr/>
            <p:nvPr/>
          </p:nvSpPr>
          <p:spPr>
            <a:xfrm>
              <a:off x="817887" y="3788230"/>
              <a:ext cx="34443" cy="34443"/>
            </a:xfrm>
            <a:custGeom>
              <a:avLst/>
              <a:gdLst>
                <a:gd name="connsiteX0" fmla="*/ 11194 w 34442"/>
                <a:gd name="connsiteY0" fmla="*/ 26119 h 34442"/>
                <a:gd name="connsiteX1" fmla="*/ 11194 w 34442"/>
                <a:gd name="connsiteY1" fmla="*/ 11194 h 34442"/>
                <a:gd name="connsiteX2" fmla="*/ 26119 w 34442"/>
                <a:gd name="connsiteY2" fmla="*/ 11194 h 34442"/>
                <a:gd name="connsiteX3" fmla="*/ 26119 w 34442"/>
                <a:gd name="connsiteY3" fmla="*/ 26119 h 34442"/>
                <a:gd name="connsiteX4" fmla="*/ 11194 w 34442"/>
                <a:gd name="connsiteY4" fmla="*/ 26119 h 34442"/>
                <a:gd name="connsiteX5" fmla="*/ 11194 w 34442"/>
                <a:gd name="connsiteY5" fmla="*/ 26119 h 34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442" h="34442">
                  <a:moveTo>
                    <a:pt x="11194" y="26119"/>
                  </a:moveTo>
                  <a:cubicBezTo>
                    <a:pt x="7750" y="22675"/>
                    <a:pt x="7750" y="15786"/>
                    <a:pt x="11194" y="11194"/>
                  </a:cubicBezTo>
                  <a:cubicBezTo>
                    <a:pt x="14638" y="7750"/>
                    <a:pt x="21527" y="7750"/>
                    <a:pt x="26119" y="11194"/>
                  </a:cubicBezTo>
                  <a:cubicBezTo>
                    <a:pt x="29563" y="14638"/>
                    <a:pt x="29563" y="21527"/>
                    <a:pt x="26119" y="26119"/>
                  </a:cubicBezTo>
                  <a:cubicBezTo>
                    <a:pt x="21527" y="29563"/>
                    <a:pt x="14638" y="29563"/>
                    <a:pt x="11194" y="26119"/>
                  </a:cubicBezTo>
                  <a:lnTo>
                    <a:pt x="11194" y="26119"/>
                  </a:lnTo>
                  <a:close/>
                </a:path>
              </a:pathLst>
            </a:custGeom>
            <a:solidFill>
              <a:srgbClr val="3D403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rgbClr val="81FFF9"/>
                </a:solidFill>
              </a:endParaRPr>
            </a:p>
          </p:txBody>
        </p:sp>
        <p:sp>
          <p:nvSpPr>
            <p:cNvPr id="101" name="手繪多邊形: 圖案 100">
              <a:extLst>
                <a:ext uri="{FF2B5EF4-FFF2-40B4-BE49-F238E27FC236}">
                  <a16:creationId xmlns:a16="http://schemas.microsoft.com/office/drawing/2014/main" id="{08CC17E4-D9BD-48FB-A1D4-925A7FD47883}"/>
                </a:ext>
              </a:extLst>
            </p:cNvPr>
            <p:cNvSpPr/>
            <p:nvPr/>
          </p:nvSpPr>
          <p:spPr>
            <a:xfrm>
              <a:off x="890217" y="3714753"/>
              <a:ext cx="34443" cy="34443"/>
            </a:xfrm>
            <a:custGeom>
              <a:avLst/>
              <a:gdLst>
                <a:gd name="connsiteX0" fmla="*/ 26119 w 34442"/>
                <a:gd name="connsiteY0" fmla="*/ 11194 h 34442"/>
                <a:gd name="connsiteX1" fmla="*/ 26119 w 34442"/>
                <a:gd name="connsiteY1" fmla="*/ 26119 h 34442"/>
                <a:gd name="connsiteX2" fmla="*/ 11194 w 34442"/>
                <a:gd name="connsiteY2" fmla="*/ 26119 h 34442"/>
                <a:gd name="connsiteX3" fmla="*/ 11194 w 34442"/>
                <a:gd name="connsiteY3" fmla="*/ 11194 h 34442"/>
                <a:gd name="connsiteX4" fmla="*/ 26119 w 34442"/>
                <a:gd name="connsiteY4" fmla="*/ 11194 h 34442"/>
                <a:gd name="connsiteX5" fmla="*/ 26119 w 34442"/>
                <a:gd name="connsiteY5" fmla="*/ 11194 h 34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442" h="34442">
                  <a:moveTo>
                    <a:pt x="26119" y="11194"/>
                  </a:moveTo>
                  <a:cubicBezTo>
                    <a:pt x="29563" y="14638"/>
                    <a:pt x="29563" y="21527"/>
                    <a:pt x="26119" y="26119"/>
                  </a:cubicBezTo>
                  <a:cubicBezTo>
                    <a:pt x="22675" y="29563"/>
                    <a:pt x="15786" y="29563"/>
                    <a:pt x="11194" y="26119"/>
                  </a:cubicBezTo>
                  <a:cubicBezTo>
                    <a:pt x="7750" y="22675"/>
                    <a:pt x="7750" y="15786"/>
                    <a:pt x="11194" y="11194"/>
                  </a:cubicBezTo>
                  <a:cubicBezTo>
                    <a:pt x="15786" y="7750"/>
                    <a:pt x="22675" y="7750"/>
                    <a:pt x="26119" y="11194"/>
                  </a:cubicBezTo>
                  <a:lnTo>
                    <a:pt x="26119" y="11194"/>
                  </a:lnTo>
                  <a:close/>
                </a:path>
              </a:pathLst>
            </a:custGeom>
            <a:solidFill>
              <a:srgbClr val="3D403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rgbClr val="81FFF9"/>
                </a:solidFill>
              </a:endParaRPr>
            </a:p>
          </p:txBody>
        </p:sp>
        <p:sp>
          <p:nvSpPr>
            <p:cNvPr id="102" name="手繪多邊形: 圖案 101">
              <a:extLst>
                <a:ext uri="{FF2B5EF4-FFF2-40B4-BE49-F238E27FC236}">
                  <a16:creationId xmlns:a16="http://schemas.microsoft.com/office/drawing/2014/main" id="{12D39CCF-5A63-411D-BDF2-BB50155696C0}"/>
                </a:ext>
              </a:extLst>
            </p:cNvPr>
            <p:cNvSpPr/>
            <p:nvPr/>
          </p:nvSpPr>
          <p:spPr>
            <a:xfrm>
              <a:off x="988091" y="3635822"/>
              <a:ext cx="114809" cy="195175"/>
            </a:xfrm>
            <a:custGeom>
              <a:avLst/>
              <a:gdLst>
                <a:gd name="connsiteX0" fmla="*/ 8611 w 114808"/>
                <a:gd name="connsiteY0" fmla="*/ 8611 h 195174"/>
                <a:gd name="connsiteX1" fmla="*/ 61423 w 114808"/>
                <a:gd name="connsiteY1" fmla="*/ 196897 h 195174"/>
                <a:gd name="connsiteX2" fmla="*/ 111938 w 114808"/>
                <a:gd name="connsiteY2" fmla="*/ 196897 h 195174"/>
                <a:gd name="connsiteX3" fmla="*/ 111938 w 114808"/>
                <a:gd name="connsiteY3" fmla="*/ 8611 h 195174"/>
                <a:gd name="connsiteX4" fmla="*/ 8611 w 114808"/>
                <a:gd name="connsiteY4" fmla="*/ 8611 h 195174"/>
                <a:gd name="connsiteX5" fmla="*/ 8611 w 114808"/>
                <a:gd name="connsiteY5" fmla="*/ 8611 h 195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4808" h="195174">
                  <a:moveTo>
                    <a:pt x="8611" y="8611"/>
                  </a:moveTo>
                  <a:cubicBezTo>
                    <a:pt x="45349" y="38461"/>
                    <a:pt x="60274" y="102754"/>
                    <a:pt x="61423" y="196897"/>
                  </a:cubicBezTo>
                  <a:cubicBezTo>
                    <a:pt x="78644" y="196897"/>
                    <a:pt x="94717" y="196897"/>
                    <a:pt x="111938" y="196897"/>
                  </a:cubicBezTo>
                  <a:cubicBezTo>
                    <a:pt x="111938" y="133752"/>
                    <a:pt x="111938" y="71755"/>
                    <a:pt x="111938" y="8611"/>
                  </a:cubicBezTo>
                  <a:cubicBezTo>
                    <a:pt x="76348" y="8611"/>
                    <a:pt x="43053" y="8611"/>
                    <a:pt x="8611" y="8611"/>
                  </a:cubicBezTo>
                  <a:lnTo>
                    <a:pt x="8611" y="8611"/>
                  </a:lnTo>
                  <a:close/>
                </a:path>
              </a:pathLst>
            </a:custGeom>
            <a:solidFill>
              <a:srgbClr val="171A1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rgbClr val="81FFF9"/>
                </a:solidFill>
              </a:endParaRPr>
            </a:p>
          </p:txBody>
        </p:sp>
        <p:sp>
          <p:nvSpPr>
            <p:cNvPr id="103" name="手繪多邊形: 圖案 102">
              <a:extLst>
                <a:ext uri="{FF2B5EF4-FFF2-40B4-BE49-F238E27FC236}">
                  <a16:creationId xmlns:a16="http://schemas.microsoft.com/office/drawing/2014/main" id="{39410E3B-35EC-4EB1-B09B-D718B2D7A861}"/>
                </a:ext>
              </a:extLst>
            </p:cNvPr>
            <p:cNvSpPr/>
            <p:nvPr/>
          </p:nvSpPr>
          <p:spPr>
            <a:xfrm>
              <a:off x="988091" y="3635822"/>
              <a:ext cx="114809" cy="22962"/>
            </a:xfrm>
            <a:custGeom>
              <a:avLst/>
              <a:gdLst>
                <a:gd name="connsiteX0" fmla="*/ 8611 w 114808"/>
                <a:gd name="connsiteY0" fmla="*/ 8611 h 22961"/>
                <a:gd name="connsiteX1" fmla="*/ 16647 w 114808"/>
                <a:gd name="connsiteY1" fmla="*/ 15499 h 22961"/>
                <a:gd name="connsiteX2" fmla="*/ 110790 w 114808"/>
                <a:gd name="connsiteY2" fmla="*/ 15499 h 22961"/>
                <a:gd name="connsiteX3" fmla="*/ 110790 w 114808"/>
                <a:gd name="connsiteY3" fmla="*/ 8611 h 22961"/>
                <a:gd name="connsiteX4" fmla="*/ 8611 w 114808"/>
                <a:gd name="connsiteY4" fmla="*/ 8611 h 22961"/>
                <a:gd name="connsiteX5" fmla="*/ 8611 w 114808"/>
                <a:gd name="connsiteY5" fmla="*/ 8611 h 22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4808" h="22961">
                  <a:moveTo>
                    <a:pt x="8611" y="8611"/>
                  </a:moveTo>
                  <a:cubicBezTo>
                    <a:pt x="10907" y="10907"/>
                    <a:pt x="14351" y="13203"/>
                    <a:pt x="16647" y="15499"/>
                  </a:cubicBezTo>
                  <a:lnTo>
                    <a:pt x="110790" y="15499"/>
                  </a:lnTo>
                  <a:lnTo>
                    <a:pt x="110790" y="8611"/>
                  </a:lnTo>
                  <a:cubicBezTo>
                    <a:pt x="76348" y="8611"/>
                    <a:pt x="43053" y="8611"/>
                    <a:pt x="8611" y="8611"/>
                  </a:cubicBezTo>
                  <a:lnTo>
                    <a:pt x="8611" y="8611"/>
                  </a:lnTo>
                  <a:close/>
                </a:path>
              </a:pathLst>
            </a:custGeom>
            <a:solidFill>
              <a:srgbClr val="40454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rgbClr val="81FFF9"/>
                </a:solidFill>
              </a:endParaRPr>
            </a:p>
          </p:txBody>
        </p:sp>
        <p:sp>
          <p:nvSpPr>
            <p:cNvPr id="104" name="手繪多邊形: 圖案 103">
              <a:extLst>
                <a:ext uri="{FF2B5EF4-FFF2-40B4-BE49-F238E27FC236}">
                  <a16:creationId xmlns:a16="http://schemas.microsoft.com/office/drawing/2014/main" id="{2B3FCDC8-5981-4F5F-AA0E-F316A6ACB2A6}"/>
                </a:ext>
              </a:extLst>
            </p:cNvPr>
            <p:cNvSpPr/>
            <p:nvPr/>
          </p:nvSpPr>
          <p:spPr>
            <a:xfrm>
              <a:off x="1768789" y="3615157"/>
              <a:ext cx="298502" cy="298502"/>
            </a:xfrm>
            <a:custGeom>
              <a:avLst/>
              <a:gdLst>
                <a:gd name="connsiteX0" fmla="*/ 154418 w 298502"/>
                <a:gd name="connsiteY0" fmla="*/ 8611 h 298502"/>
                <a:gd name="connsiteX1" fmla="*/ 300224 w 298502"/>
                <a:gd name="connsiteY1" fmla="*/ 154417 h 298502"/>
                <a:gd name="connsiteX2" fmla="*/ 154418 w 298502"/>
                <a:gd name="connsiteY2" fmla="*/ 300224 h 298502"/>
                <a:gd name="connsiteX3" fmla="*/ 8611 w 298502"/>
                <a:gd name="connsiteY3" fmla="*/ 154417 h 298502"/>
                <a:gd name="connsiteX4" fmla="*/ 154418 w 298502"/>
                <a:gd name="connsiteY4" fmla="*/ 8611 h 298502"/>
                <a:gd name="connsiteX5" fmla="*/ 154418 w 298502"/>
                <a:gd name="connsiteY5" fmla="*/ 8611 h 298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8502" h="298502">
                  <a:moveTo>
                    <a:pt x="154418" y="8611"/>
                  </a:moveTo>
                  <a:cubicBezTo>
                    <a:pt x="234784" y="8611"/>
                    <a:pt x="300224" y="74051"/>
                    <a:pt x="300224" y="154417"/>
                  </a:cubicBezTo>
                  <a:cubicBezTo>
                    <a:pt x="300224" y="234783"/>
                    <a:pt x="234784" y="300224"/>
                    <a:pt x="154418" y="300224"/>
                  </a:cubicBezTo>
                  <a:cubicBezTo>
                    <a:pt x="74052" y="300224"/>
                    <a:pt x="8611" y="234783"/>
                    <a:pt x="8611" y="154417"/>
                  </a:cubicBezTo>
                  <a:cubicBezTo>
                    <a:pt x="8611" y="74051"/>
                    <a:pt x="74052" y="8611"/>
                    <a:pt x="154418" y="8611"/>
                  </a:cubicBezTo>
                  <a:lnTo>
                    <a:pt x="154418" y="8611"/>
                  </a:lnTo>
                  <a:close/>
                </a:path>
              </a:pathLst>
            </a:custGeom>
            <a:solidFill>
              <a:srgbClr val="050A0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rgbClr val="81FFF9"/>
                </a:solidFill>
              </a:endParaRPr>
            </a:p>
          </p:txBody>
        </p:sp>
        <p:sp>
          <p:nvSpPr>
            <p:cNvPr id="105" name="手繪多邊形: 圖案 104">
              <a:extLst>
                <a:ext uri="{FF2B5EF4-FFF2-40B4-BE49-F238E27FC236}">
                  <a16:creationId xmlns:a16="http://schemas.microsoft.com/office/drawing/2014/main" id="{82501801-5655-4590-B8DC-B4AA8F97A284}"/>
                </a:ext>
              </a:extLst>
            </p:cNvPr>
            <p:cNvSpPr/>
            <p:nvPr/>
          </p:nvSpPr>
          <p:spPr>
            <a:xfrm>
              <a:off x="1823897" y="3671413"/>
              <a:ext cx="195175" cy="195175"/>
            </a:xfrm>
            <a:custGeom>
              <a:avLst/>
              <a:gdLst>
                <a:gd name="connsiteX0" fmla="*/ 99309 w 195174"/>
                <a:gd name="connsiteY0" fmla="*/ 8611 h 195174"/>
                <a:gd name="connsiteX1" fmla="*/ 190008 w 195174"/>
                <a:gd name="connsiteY1" fmla="*/ 99309 h 195174"/>
                <a:gd name="connsiteX2" fmla="*/ 99309 w 195174"/>
                <a:gd name="connsiteY2" fmla="*/ 190008 h 195174"/>
                <a:gd name="connsiteX3" fmla="*/ 8611 w 195174"/>
                <a:gd name="connsiteY3" fmla="*/ 99309 h 195174"/>
                <a:gd name="connsiteX4" fmla="*/ 99309 w 195174"/>
                <a:gd name="connsiteY4" fmla="*/ 8611 h 195174"/>
                <a:gd name="connsiteX5" fmla="*/ 99309 w 195174"/>
                <a:gd name="connsiteY5" fmla="*/ 8611 h 195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5174" h="195174">
                  <a:moveTo>
                    <a:pt x="99309" y="8611"/>
                  </a:moveTo>
                  <a:cubicBezTo>
                    <a:pt x="148677" y="8611"/>
                    <a:pt x="190008" y="48794"/>
                    <a:pt x="190008" y="99309"/>
                  </a:cubicBezTo>
                  <a:cubicBezTo>
                    <a:pt x="190008" y="148677"/>
                    <a:pt x="149825" y="190008"/>
                    <a:pt x="99309" y="190008"/>
                  </a:cubicBezTo>
                  <a:cubicBezTo>
                    <a:pt x="49942" y="190008"/>
                    <a:pt x="8611" y="149825"/>
                    <a:pt x="8611" y="99309"/>
                  </a:cubicBezTo>
                  <a:cubicBezTo>
                    <a:pt x="9759" y="48794"/>
                    <a:pt x="49942" y="8611"/>
                    <a:pt x="99309" y="8611"/>
                  </a:cubicBezTo>
                  <a:lnTo>
                    <a:pt x="99309" y="8611"/>
                  </a:lnTo>
                  <a:close/>
                </a:path>
              </a:pathLst>
            </a:custGeom>
            <a:solidFill>
              <a:srgbClr val="0305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rgbClr val="81FFF9"/>
                </a:solidFill>
              </a:endParaRPr>
            </a:p>
          </p:txBody>
        </p:sp>
        <p:sp>
          <p:nvSpPr>
            <p:cNvPr id="106" name="手繪多邊形: 圖案 105">
              <a:extLst>
                <a:ext uri="{FF2B5EF4-FFF2-40B4-BE49-F238E27FC236}">
                  <a16:creationId xmlns:a16="http://schemas.microsoft.com/office/drawing/2014/main" id="{D0922420-BF37-461A-A139-ED03EEAA6B5A}"/>
                </a:ext>
              </a:extLst>
            </p:cNvPr>
            <p:cNvSpPr/>
            <p:nvPr/>
          </p:nvSpPr>
          <p:spPr>
            <a:xfrm>
              <a:off x="1831934" y="3678301"/>
              <a:ext cx="172213" cy="172213"/>
            </a:xfrm>
            <a:custGeom>
              <a:avLst/>
              <a:gdLst>
                <a:gd name="connsiteX0" fmla="*/ 91273 w 172212"/>
                <a:gd name="connsiteY0" fmla="*/ 8611 h 172212"/>
                <a:gd name="connsiteX1" fmla="*/ 173935 w 172212"/>
                <a:gd name="connsiteY1" fmla="*/ 91273 h 172212"/>
                <a:gd name="connsiteX2" fmla="*/ 91273 w 172212"/>
                <a:gd name="connsiteY2" fmla="*/ 173935 h 172212"/>
                <a:gd name="connsiteX3" fmla="*/ 8611 w 172212"/>
                <a:gd name="connsiteY3" fmla="*/ 91273 h 172212"/>
                <a:gd name="connsiteX4" fmla="*/ 91273 w 172212"/>
                <a:gd name="connsiteY4" fmla="*/ 8611 h 172212"/>
                <a:gd name="connsiteX5" fmla="*/ 91273 w 172212"/>
                <a:gd name="connsiteY5" fmla="*/ 8611 h 172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2212" h="172212">
                  <a:moveTo>
                    <a:pt x="91273" y="8611"/>
                  </a:moveTo>
                  <a:cubicBezTo>
                    <a:pt x="137196" y="8611"/>
                    <a:pt x="173935" y="45349"/>
                    <a:pt x="173935" y="91273"/>
                  </a:cubicBezTo>
                  <a:cubicBezTo>
                    <a:pt x="173935" y="137196"/>
                    <a:pt x="137196" y="173935"/>
                    <a:pt x="91273" y="173935"/>
                  </a:cubicBezTo>
                  <a:cubicBezTo>
                    <a:pt x="45349" y="173935"/>
                    <a:pt x="8611" y="137196"/>
                    <a:pt x="8611" y="91273"/>
                  </a:cubicBezTo>
                  <a:cubicBezTo>
                    <a:pt x="8611" y="45349"/>
                    <a:pt x="45349" y="8611"/>
                    <a:pt x="91273" y="8611"/>
                  </a:cubicBezTo>
                  <a:lnTo>
                    <a:pt x="91273" y="8611"/>
                  </a:lnTo>
                  <a:close/>
                </a:path>
              </a:pathLst>
            </a:custGeom>
            <a:solidFill>
              <a:srgbClr val="1C1F1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rgbClr val="81FFF9"/>
                </a:solidFill>
              </a:endParaRPr>
            </a:p>
          </p:txBody>
        </p:sp>
        <p:sp>
          <p:nvSpPr>
            <p:cNvPr id="107" name="手繪多邊形: 圖案 106">
              <a:extLst>
                <a:ext uri="{FF2B5EF4-FFF2-40B4-BE49-F238E27FC236}">
                  <a16:creationId xmlns:a16="http://schemas.microsoft.com/office/drawing/2014/main" id="{8F0F1C4D-A833-43DF-B37A-722028AF847D}"/>
                </a:ext>
              </a:extLst>
            </p:cNvPr>
            <p:cNvSpPr/>
            <p:nvPr/>
          </p:nvSpPr>
          <p:spPr>
            <a:xfrm>
              <a:off x="1836526" y="3684042"/>
              <a:ext cx="172213" cy="172213"/>
            </a:xfrm>
            <a:custGeom>
              <a:avLst/>
              <a:gdLst>
                <a:gd name="connsiteX0" fmla="*/ 86681 w 172212"/>
                <a:gd name="connsiteY0" fmla="*/ 8611 h 172212"/>
                <a:gd name="connsiteX1" fmla="*/ 164750 w 172212"/>
                <a:gd name="connsiteY1" fmla="*/ 86681 h 172212"/>
                <a:gd name="connsiteX2" fmla="*/ 86681 w 172212"/>
                <a:gd name="connsiteY2" fmla="*/ 164750 h 172212"/>
                <a:gd name="connsiteX3" fmla="*/ 8611 w 172212"/>
                <a:gd name="connsiteY3" fmla="*/ 86681 h 172212"/>
                <a:gd name="connsiteX4" fmla="*/ 86681 w 172212"/>
                <a:gd name="connsiteY4" fmla="*/ 8611 h 172212"/>
                <a:gd name="connsiteX5" fmla="*/ 86681 w 172212"/>
                <a:gd name="connsiteY5" fmla="*/ 8611 h 172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2212" h="172212">
                  <a:moveTo>
                    <a:pt x="86681" y="8611"/>
                  </a:moveTo>
                  <a:cubicBezTo>
                    <a:pt x="129160" y="8611"/>
                    <a:pt x="164750" y="43053"/>
                    <a:pt x="164750" y="86681"/>
                  </a:cubicBezTo>
                  <a:cubicBezTo>
                    <a:pt x="164750" y="129160"/>
                    <a:pt x="130308" y="164750"/>
                    <a:pt x="86681" y="164750"/>
                  </a:cubicBezTo>
                  <a:cubicBezTo>
                    <a:pt x="44201" y="164750"/>
                    <a:pt x="8611" y="130308"/>
                    <a:pt x="8611" y="86681"/>
                  </a:cubicBezTo>
                  <a:cubicBezTo>
                    <a:pt x="9759" y="43053"/>
                    <a:pt x="44201" y="8611"/>
                    <a:pt x="86681" y="8611"/>
                  </a:cubicBezTo>
                  <a:lnTo>
                    <a:pt x="86681" y="8611"/>
                  </a:lnTo>
                  <a:close/>
                </a:path>
              </a:pathLst>
            </a:custGeom>
            <a:solidFill>
              <a:srgbClr val="0305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rgbClr val="81FFF9"/>
                </a:solidFill>
              </a:endParaRPr>
            </a:p>
          </p:txBody>
        </p:sp>
        <p:sp>
          <p:nvSpPr>
            <p:cNvPr id="108" name="手繪多邊形: 圖案 107">
              <a:extLst>
                <a:ext uri="{FF2B5EF4-FFF2-40B4-BE49-F238E27FC236}">
                  <a16:creationId xmlns:a16="http://schemas.microsoft.com/office/drawing/2014/main" id="{FC25F173-45B4-4A36-BE86-0CA853493D4F}"/>
                </a:ext>
              </a:extLst>
            </p:cNvPr>
            <p:cNvSpPr/>
            <p:nvPr/>
          </p:nvSpPr>
          <p:spPr>
            <a:xfrm>
              <a:off x="1845711" y="3692078"/>
              <a:ext cx="149251" cy="149251"/>
            </a:xfrm>
            <a:custGeom>
              <a:avLst/>
              <a:gdLst>
                <a:gd name="connsiteX0" fmla="*/ 77496 w 149251"/>
                <a:gd name="connsiteY0" fmla="*/ 8611 h 149251"/>
                <a:gd name="connsiteX1" fmla="*/ 146381 w 149251"/>
                <a:gd name="connsiteY1" fmla="*/ 77496 h 149251"/>
                <a:gd name="connsiteX2" fmla="*/ 77496 w 149251"/>
                <a:gd name="connsiteY2" fmla="*/ 146381 h 149251"/>
                <a:gd name="connsiteX3" fmla="*/ 8611 w 149251"/>
                <a:gd name="connsiteY3" fmla="*/ 77496 h 149251"/>
                <a:gd name="connsiteX4" fmla="*/ 77496 w 149251"/>
                <a:gd name="connsiteY4" fmla="*/ 8611 h 149251"/>
                <a:gd name="connsiteX5" fmla="*/ 77496 w 149251"/>
                <a:gd name="connsiteY5" fmla="*/ 8611 h 149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9251" h="149251">
                  <a:moveTo>
                    <a:pt x="77496" y="8611"/>
                  </a:moveTo>
                  <a:cubicBezTo>
                    <a:pt x="115383" y="8611"/>
                    <a:pt x="146381" y="39609"/>
                    <a:pt x="146381" y="77496"/>
                  </a:cubicBezTo>
                  <a:cubicBezTo>
                    <a:pt x="146381" y="115383"/>
                    <a:pt x="115383" y="146381"/>
                    <a:pt x="77496" y="146381"/>
                  </a:cubicBezTo>
                  <a:cubicBezTo>
                    <a:pt x="39609" y="146381"/>
                    <a:pt x="8611" y="115383"/>
                    <a:pt x="8611" y="77496"/>
                  </a:cubicBezTo>
                  <a:cubicBezTo>
                    <a:pt x="9759" y="39609"/>
                    <a:pt x="39609" y="8611"/>
                    <a:pt x="77496" y="8611"/>
                  </a:cubicBezTo>
                  <a:lnTo>
                    <a:pt x="77496" y="8611"/>
                  </a:lnTo>
                  <a:close/>
                </a:path>
              </a:pathLst>
            </a:custGeom>
            <a:solidFill>
              <a:srgbClr val="595C5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rgbClr val="81FFF9"/>
                </a:solidFill>
              </a:endParaRPr>
            </a:p>
          </p:txBody>
        </p:sp>
        <p:sp>
          <p:nvSpPr>
            <p:cNvPr id="109" name="手繪多邊形: 圖案 108">
              <a:extLst>
                <a:ext uri="{FF2B5EF4-FFF2-40B4-BE49-F238E27FC236}">
                  <a16:creationId xmlns:a16="http://schemas.microsoft.com/office/drawing/2014/main" id="{96B3B2A7-B7FA-4DBF-98AA-6E34687159A4}"/>
                </a:ext>
              </a:extLst>
            </p:cNvPr>
            <p:cNvSpPr/>
            <p:nvPr/>
          </p:nvSpPr>
          <p:spPr>
            <a:xfrm>
              <a:off x="1826193" y="3623193"/>
              <a:ext cx="183694" cy="57404"/>
            </a:xfrm>
            <a:custGeom>
              <a:avLst/>
              <a:gdLst>
                <a:gd name="connsiteX0" fmla="*/ 97013 w 183693"/>
                <a:gd name="connsiteY0" fmla="*/ 8611 h 57404"/>
                <a:gd name="connsiteX1" fmla="*/ 185416 w 183693"/>
                <a:gd name="connsiteY1" fmla="*/ 51090 h 57404"/>
                <a:gd name="connsiteX2" fmla="*/ 97013 w 183693"/>
                <a:gd name="connsiteY2" fmla="*/ 20091 h 57404"/>
                <a:gd name="connsiteX3" fmla="*/ 8611 w 183693"/>
                <a:gd name="connsiteY3" fmla="*/ 51090 h 57404"/>
                <a:gd name="connsiteX4" fmla="*/ 97013 w 183693"/>
                <a:gd name="connsiteY4" fmla="*/ 8611 h 57404"/>
                <a:gd name="connsiteX5" fmla="*/ 97013 w 183693"/>
                <a:gd name="connsiteY5" fmla="*/ 8611 h 57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3693" h="57404">
                  <a:moveTo>
                    <a:pt x="97013" y="8611"/>
                  </a:moveTo>
                  <a:cubicBezTo>
                    <a:pt x="131456" y="8611"/>
                    <a:pt x="162454" y="24684"/>
                    <a:pt x="185416" y="51090"/>
                  </a:cubicBezTo>
                  <a:cubicBezTo>
                    <a:pt x="161306" y="31572"/>
                    <a:pt x="130308" y="20091"/>
                    <a:pt x="97013" y="20091"/>
                  </a:cubicBezTo>
                  <a:cubicBezTo>
                    <a:pt x="63719" y="20091"/>
                    <a:pt x="32720" y="31572"/>
                    <a:pt x="8611" y="51090"/>
                  </a:cubicBezTo>
                  <a:cubicBezTo>
                    <a:pt x="31572" y="25832"/>
                    <a:pt x="62571" y="8611"/>
                    <a:pt x="97013" y="8611"/>
                  </a:cubicBezTo>
                  <a:lnTo>
                    <a:pt x="97013" y="8611"/>
                  </a:lnTo>
                  <a:close/>
                </a:path>
              </a:pathLst>
            </a:custGeom>
            <a:solidFill>
              <a:srgbClr val="2E30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rgbClr val="81FFF9"/>
                </a:solidFill>
              </a:endParaRPr>
            </a:p>
          </p:txBody>
        </p:sp>
        <p:sp>
          <p:nvSpPr>
            <p:cNvPr id="110" name="手繪多邊形: 圖案 109">
              <a:extLst>
                <a:ext uri="{FF2B5EF4-FFF2-40B4-BE49-F238E27FC236}">
                  <a16:creationId xmlns:a16="http://schemas.microsoft.com/office/drawing/2014/main" id="{84895019-8643-4EAD-9609-41C7D7EC4359}"/>
                </a:ext>
              </a:extLst>
            </p:cNvPr>
            <p:cNvSpPr/>
            <p:nvPr/>
          </p:nvSpPr>
          <p:spPr>
            <a:xfrm>
              <a:off x="1859488" y="3836737"/>
              <a:ext cx="126289" cy="34443"/>
            </a:xfrm>
            <a:custGeom>
              <a:avLst/>
              <a:gdLst>
                <a:gd name="connsiteX0" fmla="*/ 66015 w 126289"/>
                <a:gd name="connsiteY0" fmla="*/ 36165 h 34442"/>
                <a:gd name="connsiteX1" fmla="*/ 8611 w 126289"/>
                <a:gd name="connsiteY1" fmla="*/ 8611 h 34442"/>
                <a:gd name="connsiteX2" fmla="*/ 66015 w 126289"/>
                <a:gd name="connsiteY2" fmla="*/ 28128 h 34442"/>
                <a:gd name="connsiteX3" fmla="*/ 123419 w 126289"/>
                <a:gd name="connsiteY3" fmla="*/ 8611 h 34442"/>
                <a:gd name="connsiteX4" fmla="*/ 66015 w 126289"/>
                <a:gd name="connsiteY4" fmla="*/ 36165 h 34442"/>
                <a:gd name="connsiteX5" fmla="*/ 66015 w 126289"/>
                <a:gd name="connsiteY5" fmla="*/ 36165 h 34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6289" h="34442">
                  <a:moveTo>
                    <a:pt x="66015" y="36165"/>
                  </a:moveTo>
                  <a:cubicBezTo>
                    <a:pt x="44201" y="36165"/>
                    <a:pt x="23536" y="25832"/>
                    <a:pt x="8611" y="8611"/>
                  </a:cubicBezTo>
                  <a:cubicBezTo>
                    <a:pt x="24684" y="21240"/>
                    <a:pt x="44201" y="28128"/>
                    <a:pt x="66015" y="28128"/>
                  </a:cubicBezTo>
                  <a:cubicBezTo>
                    <a:pt x="87829" y="28128"/>
                    <a:pt x="107346" y="21240"/>
                    <a:pt x="123419" y="8611"/>
                  </a:cubicBezTo>
                  <a:cubicBezTo>
                    <a:pt x="108494" y="25832"/>
                    <a:pt x="87829" y="36165"/>
                    <a:pt x="66015" y="36165"/>
                  </a:cubicBezTo>
                  <a:lnTo>
                    <a:pt x="66015" y="36165"/>
                  </a:lnTo>
                  <a:close/>
                </a:path>
              </a:pathLst>
            </a:custGeom>
            <a:solidFill>
              <a:srgbClr val="2E30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rgbClr val="81FFF9"/>
                </a:solidFill>
              </a:endParaRPr>
            </a:p>
          </p:txBody>
        </p:sp>
        <p:sp>
          <p:nvSpPr>
            <p:cNvPr id="111" name="手繪多邊形: 圖案 110">
              <a:extLst>
                <a:ext uri="{FF2B5EF4-FFF2-40B4-BE49-F238E27FC236}">
                  <a16:creationId xmlns:a16="http://schemas.microsoft.com/office/drawing/2014/main" id="{46A7556F-C603-40FB-BFD1-BDA5A8738B4C}"/>
                </a:ext>
              </a:extLst>
            </p:cNvPr>
            <p:cNvSpPr/>
            <p:nvPr/>
          </p:nvSpPr>
          <p:spPr>
            <a:xfrm>
              <a:off x="1876709" y="3723077"/>
              <a:ext cx="91847" cy="91847"/>
            </a:xfrm>
            <a:custGeom>
              <a:avLst/>
              <a:gdLst>
                <a:gd name="connsiteX0" fmla="*/ 46498 w 91846"/>
                <a:gd name="connsiteY0" fmla="*/ 8611 h 91846"/>
                <a:gd name="connsiteX1" fmla="*/ 84384 w 91846"/>
                <a:gd name="connsiteY1" fmla="*/ 46497 h 91846"/>
                <a:gd name="connsiteX2" fmla="*/ 46498 w 91846"/>
                <a:gd name="connsiteY2" fmla="*/ 84384 h 91846"/>
                <a:gd name="connsiteX3" fmla="*/ 8611 w 91846"/>
                <a:gd name="connsiteY3" fmla="*/ 46497 h 91846"/>
                <a:gd name="connsiteX4" fmla="*/ 46498 w 91846"/>
                <a:gd name="connsiteY4" fmla="*/ 8611 h 91846"/>
                <a:gd name="connsiteX5" fmla="*/ 46498 w 91846"/>
                <a:gd name="connsiteY5" fmla="*/ 8611 h 91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846" h="91846">
                  <a:moveTo>
                    <a:pt x="46498" y="8611"/>
                  </a:moveTo>
                  <a:cubicBezTo>
                    <a:pt x="67163" y="8611"/>
                    <a:pt x="84384" y="25832"/>
                    <a:pt x="84384" y="46497"/>
                  </a:cubicBezTo>
                  <a:cubicBezTo>
                    <a:pt x="84384" y="67163"/>
                    <a:pt x="67163" y="84384"/>
                    <a:pt x="46498" y="84384"/>
                  </a:cubicBezTo>
                  <a:cubicBezTo>
                    <a:pt x="25832" y="84384"/>
                    <a:pt x="8611" y="67163"/>
                    <a:pt x="8611" y="46497"/>
                  </a:cubicBezTo>
                  <a:cubicBezTo>
                    <a:pt x="8611" y="25832"/>
                    <a:pt x="25832" y="8611"/>
                    <a:pt x="46498" y="8611"/>
                  </a:cubicBezTo>
                  <a:lnTo>
                    <a:pt x="46498" y="8611"/>
                  </a:lnTo>
                  <a:close/>
                </a:path>
              </a:pathLst>
            </a:custGeom>
            <a:solidFill>
              <a:srgbClr val="80827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rgbClr val="81FFF9"/>
                </a:solidFill>
              </a:endParaRPr>
            </a:p>
          </p:txBody>
        </p:sp>
        <p:sp>
          <p:nvSpPr>
            <p:cNvPr id="112" name="手繪多邊形: 圖案 111">
              <a:extLst>
                <a:ext uri="{FF2B5EF4-FFF2-40B4-BE49-F238E27FC236}">
                  <a16:creationId xmlns:a16="http://schemas.microsoft.com/office/drawing/2014/main" id="{E59E36D0-BA81-4CF3-A37A-3542F19AA6FD}"/>
                </a:ext>
              </a:extLst>
            </p:cNvPr>
            <p:cNvSpPr/>
            <p:nvPr/>
          </p:nvSpPr>
          <p:spPr>
            <a:xfrm>
              <a:off x="1904263" y="3698967"/>
              <a:ext cx="34443" cy="34443"/>
            </a:xfrm>
            <a:custGeom>
              <a:avLst/>
              <a:gdLst>
                <a:gd name="connsiteX0" fmla="*/ 18943 w 34442"/>
                <a:gd name="connsiteY0" fmla="*/ 8611 h 34442"/>
                <a:gd name="connsiteX1" fmla="*/ 29276 w 34442"/>
                <a:gd name="connsiteY1" fmla="*/ 18943 h 34442"/>
                <a:gd name="connsiteX2" fmla="*/ 18943 w 34442"/>
                <a:gd name="connsiteY2" fmla="*/ 29276 h 34442"/>
                <a:gd name="connsiteX3" fmla="*/ 8611 w 34442"/>
                <a:gd name="connsiteY3" fmla="*/ 18943 h 34442"/>
                <a:gd name="connsiteX4" fmla="*/ 18943 w 34442"/>
                <a:gd name="connsiteY4" fmla="*/ 8611 h 34442"/>
                <a:gd name="connsiteX5" fmla="*/ 18943 w 34442"/>
                <a:gd name="connsiteY5" fmla="*/ 8611 h 34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442" h="34442">
                  <a:moveTo>
                    <a:pt x="18943" y="8611"/>
                  </a:moveTo>
                  <a:cubicBezTo>
                    <a:pt x="24684" y="8611"/>
                    <a:pt x="29276" y="13203"/>
                    <a:pt x="29276" y="18943"/>
                  </a:cubicBezTo>
                  <a:cubicBezTo>
                    <a:pt x="29276" y="24684"/>
                    <a:pt x="24684" y="29276"/>
                    <a:pt x="18943" y="29276"/>
                  </a:cubicBezTo>
                  <a:cubicBezTo>
                    <a:pt x="13203" y="29276"/>
                    <a:pt x="8611" y="24684"/>
                    <a:pt x="8611" y="18943"/>
                  </a:cubicBezTo>
                  <a:cubicBezTo>
                    <a:pt x="8611" y="13203"/>
                    <a:pt x="13203" y="8611"/>
                    <a:pt x="18943" y="8611"/>
                  </a:cubicBezTo>
                  <a:lnTo>
                    <a:pt x="18943" y="8611"/>
                  </a:lnTo>
                  <a:close/>
                </a:path>
              </a:pathLst>
            </a:custGeom>
            <a:solidFill>
              <a:srgbClr val="3D403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rgbClr val="81FFF9"/>
                </a:solidFill>
              </a:endParaRPr>
            </a:p>
          </p:txBody>
        </p:sp>
        <p:sp>
          <p:nvSpPr>
            <p:cNvPr id="113" name="手繪多邊形: 圖案 112">
              <a:extLst>
                <a:ext uri="{FF2B5EF4-FFF2-40B4-BE49-F238E27FC236}">
                  <a16:creationId xmlns:a16="http://schemas.microsoft.com/office/drawing/2014/main" id="{B918C806-081F-46FA-973F-0A8516E690F7}"/>
                </a:ext>
              </a:extLst>
            </p:cNvPr>
            <p:cNvSpPr/>
            <p:nvPr/>
          </p:nvSpPr>
          <p:spPr>
            <a:xfrm>
              <a:off x="1904263" y="3803443"/>
              <a:ext cx="34443" cy="34443"/>
            </a:xfrm>
            <a:custGeom>
              <a:avLst/>
              <a:gdLst>
                <a:gd name="connsiteX0" fmla="*/ 18943 w 34442"/>
                <a:gd name="connsiteY0" fmla="*/ 29276 h 34442"/>
                <a:gd name="connsiteX1" fmla="*/ 8611 w 34442"/>
                <a:gd name="connsiteY1" fmla="*/ 18943 h 34442"/>
                <a:gd name="connsiteX2" fmla="*/ 18943 w 34442"/>
                <a:gd name="connsiteY2" fmla="*/ 8611 h 34442"/>
                <a:gd name="connsiteX3" fmla="*/ 29276 w 34442"/>
                <a:gd name="connsiteY3" fmla="*/ 18943 h 34442"/>
                <a:gd name="connsiteX4" fmla="*/ 18943 w 34442"/>
                <a:gd name="connsiteY4" fmla="*/ 29276 h 34442"/>
                <a:gd name="connsiteX5" fmla="*/ 18943 w 34442"/>
                <a:gd name="connsiteY5" fmla="*/ 29276 h 34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442" h="34442">
                  <a:moveTo>
                    <a:pt x="18943" y="29276"/>
                  </a:moveTo>
                  <a:cubicBezTo>
                    <a:pt x="13203" y="29276"/>
                    <a:pt x="8611" y="24684"/>
                    <a:pt x="8611" y="18943"/>
                  </a:cubicBezTo>
                  <a:cubicBezTo>
                    <a:pt x="8611" y="13203"/>
                    <a:pt x="13203" y="8611"/>
                    <a:pt x="18943" y="8611"/>
                  </a:cubicBezTo>
                  <a:cubicBezTo>
                    <a:pt x="24684" y="8611"/>
                    <a:pt x="29276" y="13203"/>
                    <a:pt x="29276" y="18943"/>
                  </a:cubicBezTo>
                  <a:cubicBezTo>
                    <a:pt x="29276" y="24684"/>
                    <a:pt x="24684" y="29276"/>
                    <a:pt x="18943" y="29276"/>
                  </a:cubicBezTo>
                  <a:lnTo>
                    <a:pt x="18943" y="29276"/>
                  </a:lnTo>
                  <a:close/>
                </a:path>
              </a:pathLst>
            </a:custGeom>
            <a:solidFill>
              <a:srgbClr val="3D403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rgbClr val="81FFF9"/>
                </a:solidFill>
              </a:endParaRPr>
            </a:p>
          </p:txBody>
        </p:sp>
        <p:sp>
          <p:nvSpPr>
            <p:cNvPr id="114" name="手繪多邊形: 圖案 113">
              <a:extLst>
                <a:ext uri="{FF2B5EF4-FFF2-40B4-BE49-F238E27FC236}">
                  <a16:creationId xmlns:a16="http://schemas.microsoft.com/office/drawing/2014/main" id="{EE268F02-B72A-4500-97A9-1E457A0247A2}"/>
                </a:ext>
              </a:extLst>
            </p:cNvPr>
            <p:cNvSpPr/>
            <p:nvPr/>
          </p:nvSpPr>
          <p:spPr>
            <a:xfrm>
              <a:off x="1852599" y="3750631"/>
              <a:ext cx="34443" cy="34443"/>
            </a:xfrm>
            <a:custGeom>
              <a:avLst/>
              <a:gdLst>
                <a:gd name="connsiteX0" fmla="*/ 8611 w 34442"/>
                <a:gd name="connsiteY0" fmla="*/ 18943 h 34442"/>
                <a:gd name="connsiteX1" fmla="*/ 18943 w 34442"/>
                <a:gd name="connsiteY1" fmla="*/ 8611 h 34442"/>
                <a:gd name="connsiteX2" fmla="*/ 29276 w 34442"/>
                <a:gd name="connsiteY2" fmla="*/ 18943 h 34442"/>
                <a:gd name="connsiteX3" fmla="*/ 18943 w 34442"/>
                <a:gd name="connsiteY3" fmla="*/ 29276 h 34442"/>
                <a:gd name="connsiteX4" fmla="*/ 8611 w 34442"/>
                <a:gd name="connsiteY4" fmla="*/ 18943 h 34442"/>
                <a:gd name="connsiteX5" fmla="*/ 8611 w 34442"/>
                <a:gd name="connsiteY5" fmla="*/ 18943 h 34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442" h="34442">
                  <a:moveTo>
                    <a:pt x="8611" y="18943"/>
                  </a:moveTo>
                  <a:cubicBezTo>
                    <a:pt x="8611" y="13203"/>
                    <a:pt x="13203" y="8611"/>
                    <a:pt x="18943" y="8611"/>
                  </a:cubicBezTo>
                  <a:cubicBezTo>
                    <a:pt x="24684" y="8611"/>
                    <a:pt x="29276" y="13203"/>
                    <a:pt x="29276" y="18943"/>
                  </a:cubicBezTo>
                  <a:cubicBezTo>
                    <a:pt x="29276" y="24684"/>
                    <a:pt x="24684" y="29276"/>
                    <a:pt x="18943" y="29276"/>
                  </a:cubicBezTo>
                  <a:cubicBezTo>
                    <a:pt x="13203" y="29276"/>
                    <a:pt x="8611" y="24684"/>
                    <a:pt x="8611" y="18943"/>
                  </a:cubicBezTo>
                  <a:lnTo>
                    <a:pt x="8611" y="18943"/>
                  </a:lnTo>
                  <a:close/>
                </a:path>
              </a:pathLst>
            </a:custGeom>
            <a:solidFill>
              <a:srgbClr val="3D403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rgbClr val="81FFF9"/>
                </a:solidFill>
              </a:endParaRPr>
            </a:p>
          </p:txBody>
        </p:sp>
        <p:sp>
          <p:nvSpPr>
            <p:cNvPr id="115" name="手繪多邊形: 圖案 114">
              <a:extLst>
                <a:ext uri="{FF2B5EF4-FFF2-40B4-BE49-F238E27FC236}">
                  <a16:creationId xmlns:a16="http://schemas.microsoft.com/office/drawing/2014/main" id="{DE867599-4D06-40B2-BE11-7D55435FD403}"/>
                </a:ext>
              </a:extLst>
            </p:cNvPr>
            <p:cNvSpPr/>
            <p:nvPr/>
          </p:nvSpPr>
          <p:spPr>
            <a:xfrm>
              <a:off x="1957075" y="3750631"/>
              <a:ext cx="34443" cy="34443"/>
            </a:xfrm>
            <a:custGeom>
              <a:avLst/>
              <a:gdLst>
                <a:gd name="connsiteX0" fmla="*/ 29276 w 34442"/>
                <a:gd name="connsiteY0" fmla="*/ 18943 h 34442"/>
                <a:gd name="connsiteX1" fmla="*/ 18943 w 34442"/>
                <a:gd name="connsiteY1" fmla="*/ 29276 h 34442"/>
                <a:gd name="connsiteX2" fmla="*/ 8611 w 34442"/>
                <a:gd name="connsiteY2" fmla="*/ 18943 h 34442"/>
                <a:gd name="connsiteX3" fmla="*/ 18943 w 34442"/>
                <a:gd name="connsiteY3" fmla="*/ 8611 h 34442"/>
                <a:gd name="connsiteX4" fmla="*/ 29276 w 34442"/>
                <a:gd name="connsiteY4" fmla="*/ 18943 h 34442"/>
                <a:gd name="connsiteX5" fmla="*/ 29276 w 34442"/>
                <a:gd name="connsiteY5" fmla="*/ 18943 h 34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442" h="34442">
                  <a:moveTo>
                    <a:pt x="29276" y="18943"/>
                  </a:moveTo>
                  <a:cubicBezTo>
                    <a:pt x="29276" y="24684"/>
                    <a:pt x="24684" y="29276"/>
                    <a:pt x="18943" y="29276"/>
                  </a:cubicBezTo>
                  <a:cubicBezTo>
                    <a:pt x="13203" y="29276"/>
                    <a:pt x="8611" y="24684"/>
                    <a:pt x="8611" y="18943"/>
                  </a:cubicBezTo>
                  <a:cubicBezTo>
                    <a:pt x="8611" y="13203"/>
                    <a:pt x="13203" y="8611"/>
                    <a:pt x="18943" y="8611"/>
                  </a:cubicBezTo>
                  <a:cubicBezTo>
                    <a:pt x="24684" y="8611"/>
                    <a:pt x="29276" y="13203"/>
                    <a:pt x="29276" y="18943"/>
                  </a:cubicBezTo>
                  <a:lnTo>
                    <a:pt x="29276" y="18943"/>
                  </a:lnTo>
                  <a:close/>
                </a:path>
              </a:pathLst>
            </a:custGeom>
            <a:solidFill>
              <a:srgbClr val="3D403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rgbClr val="81FFF9"/>
                </a:solidFill>
              </a:endParaRPr>
            </a:p>
          </p:txBody>
        </p:sp>
        <p:sp>
          <p:nvSpPr>
            <p:cNvPr id="116" name="手繪多邊形: 圖案 115">
              <a:extLst>
                <a:ext uri="{FF2B5EF4-FFF2-40B4-BE49-F238E27FC236}">
                  <a16:creationId xmlns:a16="http://schemas.microsoft.com/office/drawing/2014/main" id="{C354959C-7C08-4928-A483-B9D0AF687959}"/>
                </a:ext>
              </a:extLst>
            </p:cNvPr>
            <p:cNvSpPr/>
            <p:nvPr/>
          </p:nvSpPr>
          <p:spPr>
            <a:xfrm>
              <a:off x="1868386" y="3714753"/>
              <a:ext cx="34443" cy="34443"/>
            </a:xfrm>
            <a:custGeom>
              <a:avLst/>
              <a:gdLst>
                <a:gd name="connsiteX0" fmla="*/ 11194 w 34442"/>
                <a:gd name="connsiteY0" fmla="*/ 11194 h 34442"/>
                <a:gd name="connsiteX1" fmla="*/ 26119 w 34442"/>
                <a:gd name="connsiteY1" fmla="*/ 11194 h 34442"/>
                <a:gd name="connsiteX2" fmla="*/ 26119 w 34442"/>
                <a:gd name="connsiteY2" fmla="*/ 26119 h 34442"/>
                <a:gd name="connsiteX3" fmla="*/ 11194 w 34442"/>
                <a:gd name="connsiteY3" fmla="*/ 26119 h 34442"/>
                <a:gd name="connsiteX4" fmla="*/ 11194 w 34442"/>
                <a:gd name="connsiteY4" fmla="*/ 11194 h 34442"/>
                <a:gd name="connsiteX5" fmla="*/ 11194 w 34442"/>
                <a:gd name="connsiteY5" fmla="*/ 11194 h 34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442" h="34442">
                  <a:moveTo>
                    <a:pt x="11194" y="11194"/>
                  </a:moveTo>
                  <a:cubicBezTo>
                    <a:pt x="14638" y="7750"/>
                    <a:pt x="21527" y="7750"/>
                    <a:pt x="26119" y="11194"/>
                  </a:cubicBezTo>
                  <a:cubicBezTo>
                    <a:pt x="29563" y="14638"/>
                    <a:pt x="29563" y="21527"/>
                    <a:pt x="26119" y="26119"/>
                  </a:cubicBezTo>
                  <a:cubicBezTo>
                    <a:pt x="22675" y="29563"/>
                    <a:pt x="15786" y="29563"/>
                    <a:pt x="11194" y="26119"/>
                  </a:cubicBezTo>
                  <a:cubicBezTo>
                    <a:pt x="7750" y="21527"/>
                    <a:pt x="7750" y="15786"/>
                    <a:pt x="11194" y="11194"/>
                  </a:cubicBezTo>
                  <a:lnTo>
                    <a:pt x="11194" y="11194"/>
                  </a:lnTo>
                  <a:close/>
                </a:path>
              </a:pathLst>
            </a:custGeom>
            <a:solidFill>
              <a:srgbClr val="3D403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rgbClr val="81FFF9"/>
                </a:solidFill>
              </a:endParaRPr>
            </a:p>
          </p:txBody>
        </p:sp>
        <p:sp>
          <p:nvSpPr>
            <p:cNvPr id="117" name="手繪多邊形: 圖案 116">
              <a:extLst>
                <a:ext uri="{FF2B5EF4-FFF2-40B4-BE49-F238E27FC236}">
                  <a16:creationId xmlns:a16="http://schemas.microsoft.com/office/drawing/2014/main" id="{7733E18C-6EE9-4342-ADDB-28471B6B212C}"/>
                </a:ext>
              </a:extLst>
            </p:cNvPr>
            <p:cNvSpPr/>
            <p:nvPr/>
          </p:nvSpPr>
          <p:spPr>
            <a:xfrm>
              <a:off x="1941863" y="3788230"/>
              <a:ext cx="34443" cy="34443"/>
            </a:xfrm>
            <a:custGeom>
              <a:avLst/>
              <a:gdLst>
                <a:gd name="connsiteX0" fmla="*/ 26119 w 34442"/>
                <a:gd name="connsiteY0" fmla="*/ 26119 h 34442"/>
                <a:gd name="connsiteX1" fmla="*/ 11194 w 34442"/>
                <a:gd name="connsiteY1" fmla="*/ 26119 h 34442"/>
                <a:gd name="connsiteX2" fmla="*/ 11194 w 34442"/>
                <a:gd name="connsiteY2" fmla="*/ 11194 h 34442"/>
                <a:gd name="connsiteX3" fmla="*/ 26119 w 34442"/>
                <a:gd name="connsiteY3" fmla="*/ 11194 h 34442"/>
                <a:gd name="connsiteX4" fmla="*/ 26119 w 34442"/>
                <a:gd name="connsiteY4" fmla="*/ 26119 h 34442"/>
                <a:gd name="connsiteX5" fmla="*/ 26119 w 34442"/>
                <a:gd name="connsiteY5" fmla="*/ 26119 h 34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442" h="34442">
                  <a:moveTo>
                    <a:pt x="26119" y="26119"/>
                  </a:moveTo>
                  <a:cubicBezTo>
                    <a:pt x="22675" y="29563"/>
                    <a:pt x="15786" y="29563"/>
                    <a:pt x="11194" y="26119"/>
                  </a:cubicBezTo>
                  <a:cubicBezTo>
                    <a:pt x="7750" y="22675"/>
                    <a:pt x="7750" y="15786"/>
                    <a:pt x="11194" y="11194"/>
                  </a:cubicBezTo>
                  <a:cubicBezTo>
                    <a:pt x="14638" y="7750"/>
                    <a:pt x="21527" y="7750"/>
                    <a:pt x="26119" y="11194"/>
                  </a:cubicBezTo>
                  <a:cubicBezTo>
                    <a:pt x="29563" y="15786"/>
                    <a:pt x="29563" y="21527"/>
                    <a:pt x="26119" y="26119"/>
                  </a:cubicBezTo>
                  <a:lnTo>
                    <a:pt x="26119" y="26119"/>
                  </a:lnTo>
                  <a:close/>
                </a:path>
              </a:pathLst>
            </a:custGeom>
            <a:solidFill>
              <a:srgbClr val="3D403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rgbClr val="81FFF9"/>
                </a:solidFill>
              </a:endParaRPr>
            </a:p>
          </p:txBody>
        </p:sp>
        <p:sp>
          <p:nvSpPr>
            <p:cNvPr id="118" name="手繪多邊形: 圖案 117">
              <a:extLst>
                <a:ext uri="{FF2B5EF4-FFF2-40B4-BE49-F238E27FC236}">
                  <a16:creationId xmlns:a16="http://schemas.microsoft.com/office/drawing/2014/main" id="{BE719FFF-73CE-4E9B-A318-877E499FDEB6}"/>
                </a:ext>
              </a:extLst>
            </p:cNvPr>
            <p:cNvSpPr/>
            <p:nvPr/>
          </p:nvSpPr>
          <p:spPr>
            <a:xfrm>
              <a:off x="1868386" y="3788230"/>
              <a:ext cx="34443" cy="34443"/>
            </a:xfrm>
            <a:custGeom>
              <a:avLst/>
              <a:gdLst>
                <a:gd name="connsiteX0" fmla="*/ 11194 w 34442"/>
                <a:gd name="connsiteY0" fmla="*/ 26119 h 34442"/>
                <a:gd name="connsiteX1" fmla="*/ 11194 w 34442"/>
                <a:gd name="connsiteY1" fmla="*/ 11194 h 34442"/>
                <a:gd name="connsiteX2" fmla="*/ 26119 w 34442"/>
                <a:gd name="connsiteY2" fmla="*/ 11194 h 34442"/>
                <a:gd name="connsiteX3" fmla="*/ 26119 w 34442"/>
                <a:gd name="connsiteY3" fmla="*/ 26119 h 34442"/>
                <a:gd name="connsiteX4" fmla="*/ 11194 w 34442"/>
                <a:gd name="connsiteY4" fmla="*/ 26119 h 34442"/>
                <a:gd name="connsiteX5" fmla="*/ 11194 w 34442"/>
                <a:gd name="connsiteY5" fmla="*/ 26119 h 34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442" h="34442">
                  <a:moveTo>
                    <a:pt x="11194" y="26119"/>
                  </a:moveTo>
                  <a:cubicBezTo>
                    <a:pt x="7750" y="22675"/>
                    <a:pt x="7750" y="15786"/>
                    <a:pt x="11194" y="11194"/>
                  </a:cubicBezTo>
                  <a:cubicBezTo>
                    <a:pt x="14638" y="7750"/>
                    <a:pt x="21527" y="7750"/>
                    <a:pt x="26119" y="11194"/>
                  </a:cubicBezTo>
                  <a:cubicBezTo>
                    <a:pt x="29563" y="14638"/>
                    <a:pt x="29563" y="21527"/>
                    <a:pt x="26119" y="26119"/>
                  </a:cubicBezTo>
                  <a:cubicBezTo>
                    <a:pt x="21527" y="29563"/>
                    <a:pt x="15786" y="29563"/>
                    <a:pt x="11194" y="26119"/>
                  </a:cubicBezTo>
                  <a:lnTo>
                    <a:pt x="11194" y="26119"/>
                  </a:lnTo>
                  <a:close/>
                </a:path>
              </a:pathLst>
            </a:custGeom>
            <a:solidFill>
              <a:srgbClr val="3D403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rgbClr val="81FFF9"/>
                </a:solidFill>
              </a:endParaRPr>
            </a:p>
          </p:txBody>
        </p:sp>
        <p:sp>
          <p:nvSpPr>
            <p:cNvPr id="119" name="手繪多邊形: 圖案 118">
              <a:extLst>
                <a:ext uri="{FF2B5EF4-FFF2-40B4-BE49-F238E27FC236}">
                  <a16:creationId xmlns:a16="http://schemas.microsoft.com/office/drawing/2014/main" id="{E86BFCDF-F2DE-404E-9C91-F628209DC1A3}"/>
                </a:ext>
              </a:extLst>
            </p:cNvPr>
            <p:cNvSpPr/>
            <p:nvPr/>
          </p:nvSpPr>
          <p:spPr>
            <a:xfrm>
              <a:off x="1941863" y="3714753"/>
              <a:ext cx="34443" cy="34443"/>
            </a:xfrm>
            <a:custGeom>
              <a:avLst/>
              <a:gdLst>
                <a:gd name="connsiteX0" fmla="*/ 26119 w 34442"/>
                <a:gd name="connsiteY0" fmla="*/ 11194 h 34442"/>
                <a:gd name="connsiteX1" fmla="*/ 26119 w 34442"/>
                <a:gd name="connsiteY1" fmla="*/ 26119 h 34442"/>
                <a:gd name="connsiteX2" fmla="*/ 11194 w 34442"/>
                <a:gd name="connsiteY2" fmla="*/ 26119 h 34442"/>
                <a:gd name="connsiteX3" fmla="*/ 11194 w 34442"/>
                <a:gd name="connsiteY3" fmla="*/ 11194 h 34442"/>
                <a:gd name="connsiteX4" fmla="*/ 26119 w 34442"/>
                <a:gd name="connsiteY4" fmla="*/ 11194 h 34442"/>
                <a:gd name="connsiteX5" fmla="*/ 26119 w 34442"/>
                <a:gd name="connsiteY5" fmla="*/ 11194 h 34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442" h="34442">
                  <a:moveTo>
                    <a:pt x="26119" y="11194"/>
                  </a:moveTo>
                  <a:cubicBezTo>
                    <a:pt x="29563" y="14638"/>
                    <a:pt x="29563" y="21527"/>
                    <a:pt x="26119" y="26119"/>
                  </a:cubicBezTo>
                  <a:cubicBezTo>
                    <a:pt x="22675" y="29563"/>
                    <a:pt x="15786" y="29563"/>
                    <a:pt x="11194" y="26119"/>
                  </a:cubicBezTo>
                  <a:cubicBezTo>
                    <a:pt x="7750" y="22675"/>
                    <a:pt x="7750" y="15786"/>
                    <a:pt x="11194" y="11194"/>
                  </a:cubicBezTo>
                  <a:cubicBezTo>
                    <a:pt x="15786" y="7750"/>
                    <a:pt x="21527" y="7750"/>
                    <a:pt x="26119" y="11194"/>
                  </a:cubicBezTo>
                  <a:lnTo>
                    <a:pt x="26119" y="11194"/>
                  </a:lnTo>
                  <a:close/>
                </a:path>
              </a:pathLst>
            </a:custGeom>
            <a:solidFill>
              <a:srgbClr val="3D403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rgbClr val="81FFF9"/>
                </a:solidFill>
              </a:endParaRPr>
            </a:p>
          </p:txBody>
        </p:sp>
        <p:sp>
          <p:nvSpPr>
            <p:cNvPr id="120" name="手繪多邊形: 圖案 119">
              <a:extLst>
                <a:ext uri="{FF2B5EF4-FFF2-40B4-BE49-F238E27FC236}">
                  <a16:creationId xmlns:a16="http://schemas.microsoft.com/office/drawing/2014/main" id="{A82AAF4C-C680-4166-9852-40CEC7A4785B}"/>
                </a:ext>
              </a:extLst>
            </p:cNvPr>
            <p:cNvSpPr/>
            <p:nvPr/>
          </p:nvSpPr>
          <p:spPr>
            <a:xfrm>
              <a:off x="1090271" y="3634674"/>
              <a:ext cx="103328" cy="218136"/>
            </a:xfrm>
            <a:custGeom>
              <a:avLst/>
              <a:gdLst>
                <a:gd name="connsiteX0" fmla="*/ 8611 w 103327"/>
                <a:gd name="connsiteY0" fmla="*/ 13203 h 218136"/>
                <a:gd name="connsiteX1" fmla="*/ 8611 w 103327"/>
                <a:gd name="connsiteY1" fmla="*/ 198045 h 218136"/>
                <a:gd name="connsiteX2" fmla="*/ 25832 w 103327"/>
                <a:gd name="connsiteY2" fmla="*/ 209526 h 218136"/>
                <a:gd name="connsiteX3" fmla="*/ 74052 w 103327"/>
                <a:gd name="connsiteY3" fmla="*/ 206081 h 218136"/>
                <a:gd name="connsiteX4" fmla="*/ 103902 w 103327"/>
                <a:gd name="connsiteY4" fmla="*/ 180823 h 218136"/>
                <a:gd name="connsiteX5" fmla="*/ 68311 w 103327"/>
                <a:gd name="connsiteY5" fmla="*/ 8611 h 218136"/>
                <a:gd name="connsiteX6" fmla="*/ 25832 w 103327"/>
                <a:gd name="connsiteY6" fmla="*/ 8611 h 218136"/>
                <a:gd name="connsiteX7" fmla="*/ 8611 w 103327"/>
                <a:gd name="connsiteY7" fmla="*/ 13203 h 218136"/>
                <a:gd name="connsiteX8" fmla="*/ 8611 w 103327"/>
                <a:gd name="connsiteY8" fmla="*/ 13203 h 218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3327" h="218136">
                  <a:moveTo>
                    <a:pt x="8611" y="13203"/>
                  </a:moveTo>
                  <a:cubicBezTo>
                    <a:pt x="8611" y="75200"/>
                    <a:pt x="8611" y="136048"/>
                    <a:pt x="8611" y="198045"/>
                  </a:cubicBezTo>
                  <a:cubicBezTo>
                    <a:pt x="8611" y="206081"/>
                    <a:pt x="14351" y="209526"/>
                    <a:pt x="25832" y="209526"/>
                  </a:cubicBezTo>
                  <a:cubicBezTo>
                    <a:pt x="41905" y="208378"/>
                    <a:pt x="57978" y="207229"/>
                    <a:pt x="74052" y="206081"/>
                  </a:cubicBezTo>
                  <a:cubicBezTo>
                    <a:pt x="86680" y="204933"/>
                    <a:pt x="105050" y="201489"/>
                    <a:pt x="103902" y="180823"/>
                  </a:cubicBezTo>
                  <a:cubicBezTo>
                    <a:pt x="105050" y="99309"/>
                    <a:pt x="108494" y="15499"/>
                    <a:pt x="68311" y="8611"/>
                  </a:cubicBezTo>
                  <a:cubicBezTo>
                    <a:pt x="54534" y="8611"/>
                    <a:pt x="39609" y="8611"/>
                    <a:pt x="25832" y="8611"/>
                  </a:cubicBezTo>
                  <a:cubicBezTo>
                    <a:pt x="22388" y="8611"/>
                    <a:pt x="9759" y="8611"/>
                    <a:pt x="8611" y="13203"/>
                  </a:cubicBezTo>
                  <a:lnTo>
                    <a:pt x="8611" y="13203"/>
                  </a:lnTo>
                  <a:close/>
                </a:path>
              </a:pathLst>
            </a:custGeom>
            <a:solidFill>
              <a:srgbClr val="73787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rgbClr val="81FFF9"/>
                </a:solidFill>
              </a:endParaRPr>
            </a:p>
          </p:txBody>
        </p:sp>
        <p:sp>
          <p:nvSpPr>
            <p:cNvPr id="121" name="手繪多邊形: 圖案 120">
              <a:extLst>
                <a:ext uri="{FF2B5EF4-FFF2-40B4-BE49-F238E27FC236}">
                  <a16:creationId xmlns:a16="http://schemas.microsoft.com/office/drawing/2014/main" id="{5C1A483C-F658-4799-A73E-120D44D7F9F6}"/>
                </a:ext>
              </a:extLst>
            </p:cNvPr>
            <p:cNvSpPr/>
            <p:nvPr/>
          </p:nvSpPr>
          <p:spPr>
            <a:xfrm>
              <a:off x="1090271" y="3661080"/>
              <a:ext cx="103328" cy="172213"/>
            </a:xfrm>
            <a:custGeom>
              <a:avLst/>
              <a:gdLst>
                <a:gd name="connsiteX0" fmla="*/ 8611 w 103327"/>
                <a:gd name="connsiteY0" fmla="*/ 8611 h 172212"/>
                <a:gd name="connsiteX1" fmla="*/ 102754 w 103327"/>
                <a:gd name="connsiteY1" fmla="*/ 46498 h 172212"/>
                <a:gd name="connsiteX2" fmla="*/ 102754 w 103327"/>
                <a:gd name="connsiteY2" fmla="*/ 52238 h 172212"/>
                <a:gd name="connsiteX3" fmla="*/ 8611 w 103327"/>
                <a:gd name="connsiteY3" fmla="*/ 14351 h 172212"/>
                <a:gd name="connsiteX4" fmla="*/ 8611 w 103327"/>
                <a:gd name="connsiteY4" fmla="*/ 8611 h 172212"/>
                <a:gd name="connsiteX5" fmla="*/ 8611 w 103327"/>
                <a:gd name="connsiteY5" fmla="*/ 8611 h 172212"/>
                <a:gd name="connsiteX6" fmla="*/ 8611 w 103327"/>
                <a:gd name="connsiteY6" fmla="*/ 47646 h 172212"/>
                <a:gd name="connsiteX7" fmla="*/ 105050 w 103327"/>
                <a:gd name="connsiteY7" fmla="*/ 86681 h 172212"/>
                <a:gd name="connsiteX8" fmla="*/ 105050 w 103327"/>
                <a:gd name="connsiteY8" fmla="*/ 92421 h 172212"/>
                <a:gd name="connsiteX9" fmla="*/ 8611 w 103327"/>
                <a:gd name="connsiteY9" fmla="*/ 53386 h 172212"/>
                <a:gd name="connsiteX10" fmla="*/ 8611 w 103327"/>
                <a:gd name="connsiteY10" fmla="*/ 47646 h 172212"/>
                <a:gd name="connsiteX11" fmla="*/ 8611 w 103327"/>
                <a:gd name="connsiteY11" fmla="*/ 47646 h 172212"/>
                <a:gd name="connsiteX12" fmla="*/ 8611 w 103327"/>
                <a:gd name="connsiteY12" fmla="*/ 87829 h 172212"/>
                <a:gd name="connsiteX13" fmla="*/ 105050 w 103327"/>
                <a:gd name="connsiteY13" fmla="*/ 126863 h 172212"/>
                <a:gd name="connsiteX14" fmla="*/ 105050 w 103327"/>
                <a:gd name="connsiteY14" fmla="*/ 132604 h 172212"/>
                <a:gd name="connsiteX15" fmla="*/ 8611 w 103327"/>
                <a:gd name="connsiteY15" fmla="*/ 93569 h 172212"/>
                <a:gd name="connsiteX16" fmla="*/ 8611 w 103327"/>
                <a:gd name="connsiteY16" fmla="*/ 87829 h 172212"/>
                <a:gd name="connsiteX17" fmla="*/ 8611 w 103327"/>
                <a:gd name="connsiteY17" fmla="*/ 87829 h 172212"/>
                <a:gd name="connsiteX18" fmla="*/ 8611 w 103327"/>
                <a:gd name="connsiteY18" fmla="*/ 128012 h 172212"/>
                <a:gd name="connsiteX19" fmla="*/ 101606 w 103327"/>
                <a:gd name="connsiteY19" fmla="*/ 165898 h 172212"/>
                <a:gd name="connsiteX20" fmla="*/ 98161 w 103327"/>
                <a:gd name="connsiteY20" fmla="*/ 170491 h 172212"/>
                <a:gd name="connsiteX21" fmla="*/ 8611 w 103327"/>
                <a:gd name="connsiteY21" fmla="*/ 133752 h 172212"/>
                <a:gd name="connsiteX22" fmla="*/ 8611 w 103327"/>
                <a:gd name="connsiteY22" fmla="*/ 128012 h 172212"/>
                <a:gd name="connsiteX23" fmla="*/ 8611 w 103327"/>
                <a:gd name="connsiteY23" fmla="*/ 128012 h 172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03327" h="172212">
                  <a:moveTo>
                    <a:pt x="8611" y="8611"/>
                  </a:moveTo>
                  <a:lnTo>
                    <a:pt x="102754" y="46498"/>
                  </a:lnTo>
                  <a:cubicBezTo>
                    <a:pt x="102754" y="48794"/>
                    <a:pt x="102754" y="49942"/>
                    <a:pt x="102754" y="52238"/>
                  </a:cubicBezTo>
                  <a:lnTo>
                    <a:pt x="8611" y="14351"/>
                  </a:lnTo>
                  <a:lnTo>
                    <a:pt x="8611" y="8611"/>
                  </a:lnTo>
                  <a:lnTo>
                    <a:pt x="8611" y="8611"/>
                  </a:lnTo>
                  <a:close/>
                  <a:moveTo>
                    <a:pt x="8611" y="47646"/>
                  </a:moveTo>
                  <a:lnTo>
                    <a:pt x="105050" y="86681"/>
                  </a:lnTo>
                  <a:cubicBezTo>
                    <a:pt x="105050" y="88977"/>
                    <a:pt x="105050" y="90125"/>
                    <a:pt x="105050" y="92421"/>
                  </a:cubicBezTo>
                  <a:lnTo>
                    <a:pt x="8611" y="53386"/>
                  </a:lnTo>
                  <a:lnTo>
                    <a:pt x="8611" y="47646"/>
                  </a:lnTo>
                  <a:lnTo>
                    <a:pt x="8611" y="47646"/>
                  </a:lnTo>
                  <a:close/>
                  <a:moveTo>
                    <a:pt x="8611" y="87829"/>
                  </a:moveTo>
                  <a:lnTo>
                    <a:pt x="105050" y="126863"/>
                  </a:lnTo>
                  <a:lnTo>
                    <a:pt x="105050" y="132604"/>
                  </a:lnTo>
                  <a:lnTo>
                    <a:pt x="8611" y="93569"/>
                  </a:lnTo>
                  <a:lnTo>
                    <a:pt x="8611" y="87829"/>
                  </a:lnTo>
                  <a:lnTo>
                    <a:pt x="8611" y="87829"/>
                  </a:lnTo>
                  <a:close/>
                  <a:moveTo>
                    <a:pt x="8611" y="128012"/>
                  </a:moveTo>
                  <a:lnTo>
                    <a:pt x="101606" y="165898"/>
                  </a:lnTo>
                  <a:cubicBezTo>
                    <a:pt x="100457" y="167046"/>
                    <a:pt x="99309" y="169343"/>
                    <a:pt x="98161" y="170491"/>
                  </a:cubicBezTo>
                  <a:lnTo>
                    <a:pt x="8611" y="133752"/>
                  </a:lnTo>
                  <a:lnTo>
                    <a:pt x="8611" y="128012"/>
                  </a:lnTo>
                  <a:lnTo>
                    <a:pt x="8611" y="128012"/>
                  </a:lnTo>
                  <a:close/>
                </a:path>
              </a:pathLst>
            </a:custGeom>
            <a:solidFill>
              <a:srgbClr val="B8BFB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rgbClr val="81FFF9"/>
                </a:solidFill>
              </a:endParaRPr>
            </a:p>
          </p:txBody>
        </p:sp>
        <p:sp>
          <p:nvSpPr>
            <p:cNvPr id="122" name="手繪多邊形: 圖案 121">
              <a:extLst>
                <a:ext uri="{FF2B5EF4-FFF2-40B4-BE49-F238E27FC236}">
                  <a16:creationId xmlns:a16="http://schemas.microsoft.com/office/drawing/2014/main" id="{A28EBF03-712B-43A9-A696-307662FF32D1}"/>
                </a:ext>
              </a:extLst>
            </p:cNvPr>
            <p:cNvSpPr/>
            <p:nvPr/>
          </p:nvSpPr>
          <p:spPr>
            <a:xfrm>
              <a:off x="1090271" y="3648451"/>
              <a:ext cx="103328" cy="172213"/>
            </a:xfrm>
            <a:custGeom>
              <a:avLst/>
              <a:gdLst>
                <a:gd name="connsiteX0" fmla="*/ 8611 w 103327"/>
                <a:gd name="connsiteY0" fmla="*/ 8611 h 172212"/>
                <a:gd name="connsiteX1" fmla="*/ 101606 w 103327"/>
                <a:gd name="connsiteY1" fmla="*/ 46497 h 172212"/>
                <a:gd name="connsiteX2" fmla="*/ 102754 w 103327"/>
                <a:gd name="connsiteY2" fmla="*/ 52238 h 172212"/>
                <a:gd name="connsiteX3" fmla="*/ 8611 w 103327"/>
                <a:gd name="connsiteY3" fmla="*/ 13203 h 172212"/>
                <a:gd name="connsiteX4" fmla="*/ 8611 w 103327"/>
                <a:gd name="connsiteY4" fmla="*/ 8611 h 172212"/>
                <a:gd name="connsiteX5" fmla="*/ 8611 w 103327"/>
                <a:gd name="connsiteY5" fmla="*/ 8611 h 172212"/>
                <a:gd name="connsiteX6" fmla="*/ 8611 w 103327"/>
                <a:gd name="connsiteY6" fmla="*/ 46497 h 172212"/>
                <a:gd name="connsiteX7" fmla="*/ 105050 w 103327"/>
                <a:gd name="connsiteY7" fmla="*/ 85532 h 172212"/>
                <a:gd name="connsiteX8" fmla="*/ 105050 w 103327"/>
                <a:gd name="connsiteY8" fmla="*/ 91273 h 172212"/>
                <a:gd name="connsiteX9" fmla="*/ 8611 w 103327"/>
                <a:gd name="connsiteY9" fmla="*/ 52238 h 172212"/>
                <a:gd name="connsiteX10" fmla="*/ 8611 w 103327"/>
                <a:gd name="connsiteY10" fmla="*/ 46497 h 172212"/>
                <a:gd name="connsiteX11" fmla="*/ 8611 w 103327"/>
                <a:gd name="connsiteY11" fmla="*/ 46497 h 172212"/>
                <a:gd name="connsiteX12" fmla="*/ 8611 w 103327"/>
                <a:gd name="connsiteY12" fmla="*/ 86680 h 172212"/>
                <a:gd name="connsiteX13" fmla="*/ 105050 w 103327"/>
                <a:gd name="connsiteY13" fmla="*/ 125715 h 172212"/>
                <a:gd name="connsiteX14" fmla="*/ 105050 w 103327"/>
                <a:gd name="connsiteY14" fmla="*/ 131456 h 172212"/>
                <a:gd name="connsiteX15" fmla="*/ 8611 w 103327"/>
                <a:gd name="connsiteY15" fmla="*/ 92421 h 172212"/>
                <a:gd name="connsiteX16" fmla="*/ 8611 w 103327"/>
                <a:gd name="connsiteY16" fmla="*/ 86680 h 172212"/>
                <a:gd name="connsiteX17" fmla="*/ 8611 w 103327"/>
                <a:gd name="connsiteY17" fmla="*/ 86680 h 172212"/>
                <a:gd name="connsiteX18" fmla="*/ 8611 w 103327"/>
                <a:gd name="connsiteY18" fmla="*/ 126863 h 172212"/>
                <a:gd name="connsiteX19" fmla="*/ 103902 w 103327"/>
                <a:gd name="connsiteY19" fmla="*/ 165898 h 172212"/>
                <a:gd name="connsiteX20" fmla="*/ 103902 w 103327"/>
                <a:gd name="connsiteY20" fmla="*/ 165898 h 172212"/>
                <a:gd name="connsiteX21" fmla="*/ 103902 w 103327"/>
                <a:gd name="connsiteY21" fmla="*/ 170491 h 172212"/>
                <a:gd name="connsiteX22" fmla="*/ 8611 w 103327"/>
                <a:gd name="connsiteY22" fmla="*/ 132604 h 172212"/>
                <a:gd name="connsiteX23" fmla="*/ 8611 w 103327"/>
                <a:gd name="connsiteY23" fmla="*/ 126863 h 172212"/>
                <a:gd name="connsiteX24" fmla="*/ 8611 w 103327"/>
                <a:gd name="connsiteY24" fmla="*/ 126863 h 172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327" h="172212">
                  <a:moveTo>
                    <a:pt x="8611" y="8611"/>
                  </a:moveTo>
                  <a:lnTo>
                    <a:pt x="101606" y="46497"/>
                  </a:lnTo>
                  <a:cubicBezTo>
                    <a:pt x="101606" y="48794"/>
                    <a:pt x="101606" y="49942"/>
                    <a:pt x="102754" y="52238"/>
                  </a:cubicBezTo>
                  <a:lnTo>
                    <a:pt x="8611" y="13203"/>
                  </a:lnTo>
                  <a:lnTo>
                    <a:pt x="8611" y="8611"/>
                  </a:lnTo>
                  <a:lnTo>
                    <a:pt x="8611" y="8611"/>
                  </a:lnTo>
                  <a:close/>
                  <a:moveTo>
                    <a:pt x="8611" y="46497"/>
                  </a:moveTo>
                  <a:lnTo>
                    <a:pt x="105050" y="85532"/>
                  </a:lnTo>
                  <a:cubicBezTo>
                    <a:pt x="105050" y="87829"/>
                    <a:pt x="105050" y="88977"/>
                    <a:pt x="105050" y="91273"/>
                  </a:cubicBezTo>
                  <a:lnTo>
                    <a:pt x="8611" y="52238"/>
                  </a:lnTo>
                  <a:lnTo>
                    <a:pt x="8611" y="46497"/>
                  </a:lnTo>
                  <a:lnTo>
                    <a:pt x="8611" y="46497"/>
                  </a:lnTo>
                  <a:close/>
                  <a:moveTo>
                    <a:pt x="8611" y="86680"/>
                  </a:moveTo>
                  <a:lnTo>
                    <a:pt x="105050" y="125715"/>
                  </a:lnTo>
                  <a:cubicBezTo>
                    <a:pt x="105050" y="128012"/>
                    <a:pt x="105050" y="129160"/>
                    <a:pt x="105050" y="131456"/>
                  </a:cubicBezTo>
                  <a:lnTo>
                    <a:pt x="8611" y="92421"/>
                  </a:lnTo>
                  <a:lnTo>
                    <a:pt x="8611" y="86680"/>
                  </a:lnTo>
                  <a:lnTo>
                    <a:pt x="8611" y="86680"/>
                  </a:lnTo>
                  <a:close/>
                  <a:moveTo>
                    <a:pt x="8611" y="126863"/>
                  </a:moveTo>
                  <a:lnTo>
                    <a:pt x="103902" y="165898"/>
                  </a:lnTo>
                  <a:lnTo>
                    <a:pt x="103902" y="165898"/>
                  </a:lnTo>
                  <a:cubicBezTo>
                    <a:pt x="103902" y="168195"/>
                    <a:pt x="103902" y="169343"/>
                    <a:pt x="103902" y="170491"/>
                  </a:cubicBezTo>
                  <a:lnTo>
                    <a:pt x="8611" y="132604"/>
                  </a:lnTo>
                  <a:lnTo>
                    <a:pt x="8611" y="126863"/>
                  </a:lnTo>
                  <a:lnTo>
                    <a:pt x="8611" y="126863"/>
                  </a:lnTo>
                  <a:close/>
                </a:path>
              </a:pathLst>
            </a:custGeom>
            <a:solidFill>
              <a:srgbClr val="2E333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rgbClr val="81FFF9"/>
                </a:solidFill>
              </a:endParaRPr>
            </a:p>
          </p:txBody>
        </p:sp>
        <p:sp>
          <p:nvSpPr>
            <p:cNvPr id="123" name="手繪多邊形: 圖案 122">
              <a:extLst>
                <a:ext uri="{FF2B5EF4-FFF2-40B4-BE49-F238E27FC236}">
                  <a16:creationId xmlns:a16="http://schemas.microsoft.com/office/drawing/2014/main" id="{2BF4D49C-E626-41E4-960D-C10567632891}"/>
                </a:ext>
              </a:extLst>
            </p:cNvPr>
            <p:cNvSpPr/>
            <p:nvPr/>
          </p:nvSpPr>
          <p:spPr>
            <a:xfrm>
              <a:off x="1207375" y="3605972"/>
              <a:ext cx="218136" cy="68885"/>
            </a:xfrm>
            <a:custGeom>
              <a:avLst/>
              <a:gdLst>
                <a:gd name="connsiteX0" fmla="*/ 8611 w 218136"/>
                <a:gd name="connsiteY0" fmla="*/ 8611 h 68885"/>
                <a:gd name="connsiteX1" fmla="*/ 216414 w 218136"/>
                <a:gd name="connsiteY1" fmla="*/ 8611 h 68885"/>
                <a:gd name="connsiteX2" fmla="*/ 216414 w 218136"/>
                <a:gd name="connsiteY2" fmla="*/ 64867 h 68885"/>
                <a:gd name="connsiteX3" fmla="*/ 8611 w 218136"/>
                <a:gd name="connsiteY3" fmla="*/ 64867 h 68885"/>
                <a:gd name="connsiteX4" fmla="*/ 8611 w 218136"/>
                <a:gd name="connsiteY4" fmla="*/ 8611 h 68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8136" h="68885">
                  <a:moveTo>
                    <a:pt x="8611" y="8611"/>
                  </a:moveTo>
                  <a:lnTo>
                    <a:pt x="216414" y="8611"/>
                  </a:lnTo>
                  <a:lnTo>
                    <a:pt x="216414" y="64867"/>
                  </a:lnTo>
                  <a:lnTo>
                    <a:pt x="8611" y="64867"/>
                  </a:lnTo>
                  <a:lnTo>
                    <a:pt x="8611" y="8611"/>
                  </a:lnTo>
                  <a:close/>
                </a:path>
              </a:pathLst>
            </a:custGeom>
            <a:solidFill>
              <a:srgbClr val="0A0F0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rgbClr val="81FFF9"/>
                </a:solidFill>
              </a:endParaRPr>
            </a:p>
          </p:txBody>
        </p:sp>
        <p:sp>
          <p:nvSpPr>
            <p:cNvPr id="124" name="手繪多邊形: 圖案 123">
              <a:extLst>
                <a:ext uri="{FF2B5EF4-FFF2-40B4-BE49-F238E27FC236}">
                  <a16:creationId xmlns:a16="http://schemas.microsoft.com/office/drawing/2014/main" id="{AFDB9826-FD38-445E-BFC0-75AD80FC8303}"/>
                </a:ext>
              </a:extLst>
            </p:cNvPr>
            <p:cNvSpPr/>
            <p:nvPr/>
          </p:nvSpPr>
          <p:spPr>
            <a:xfrm>
              <a:off x="1395661" y="3602528"/>
              <a:ext cx="34443" cy="80366"/>
            </a:xfrm>
            <a:custGeom>
              <a:avLst/>
              <a:gdLst>
                <a:gd name="connsiteX0" fmla="*/ 28128 w 34442"/>
                <a:gd name="connsiteY0" fmla="*/ 8611 h 80365"/>
                <a:gd name="connsiteX1" fmla="*/ 8611 w 34442"/>
                <a:gd name="connsiteY1" fmla="*/ 8611 h 80365"/>
                <a:gd name="connsiteX2" fmla="*/ 8611 w 34442"/>
                <a:gd name="connsiteY2" fmla="*/ 76348 h 80365"/>
                <a:gd name="connsiteX3" fmla="*/ 28128 w 34442"/>
                <a:gd name="connsiteY3" fmla="*/ 76348 h 80365"/>
                <a:gd name="connsiteX4" fmla="*/ 28128 w 34442"/>
                <a:gd name="connsiteY4" fmla="*/ 8611 h 80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442" h="80365">
                  <a:moveTo>
                    <a:pt x="28128" y="8611"/>
                  </a:moveTo>
                  <a:lnTo>
                    <a:pt x="8611" y="8611"/>
                  </a:lnTo>
                  <a:lnTo>
                    <a:pt x="8611" y="76348"/>
                  </a:lnTo>
                  <a:lnTo>
                    <a:pt x="28128" y="76348"/>
                  </a:lnTo>
                  <a:lnTo>
                    <a:pt x="28128" y="8611"/>
                  </a:lnTo>
                  <a:close/>
                </a:path>
              </a:pathLst>
            </a:custGeom>
            <a:solidFill>
              <a:srgbClr val="1A1C1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rgbClr val="81FFF9"/>
                </a:solidFill>
              </a:endParaRPr>
            </a:p>
          </p:txBody>
        </p:sp>
        <p:sp>
          <p:nvSpPr>
            <p:cNvPr id="125" name="手繪多邊形: 圖案 124">
              <a:extLst>
                <a:ext uri="{FF2B5EF4-FFF2-40B4-BE49-F238E27FC236}">
                  <a16:creationId xmlns:a16="http://schemas.microsoft.com/office/drawing/2014/main" id="{0EC44334-5503-4E8D-B4F2-035BBAEE5292}"/>
                </a:ext>
              </a:extLst>
            </p:cNvPr>
            <p:cNvSpPr/>
            <p:nvPr/>
          </p:nvSpPr>
          <p:spPr>
            <a:xfrm>
              <a:off x="1207375" y="3602528"/>
              <a:ext cx="34443" cy="80366"/>
            </a:xfrm>
            <a:custGeom>
              <a:avLst/>
              <a:gdLst>
                <a:gd name="connsiteX0" fmla="*/ 28128 w 34442"/>
                <a:gd name="connsiteY0" fmla="*/ 8611 h 80365"/>
                <a:gd name="connsiteX1" fmla="*/ 8611 w 34442"/>
                <a:gd name="connsiteY1" fmla="*/ 8611 h 80365"/>
                <a:gd name="connsiteX2" fmla="*/ 8611 w 34442"/>
                <a:gd name="connsiteY2" fmla="*/ 76348 h 80365"/>
                <a:gd name="connsiteX3" fmla="*/ 28128 w 34442"/>
                <a:gd name="connsiteY3" fmla="*/ 76348 h 80365"/>
                <a:gd name="connsiteX4" fmla="*/ 28128 w 34442"/>
                <a:gd name="connsiteY4" fmla="*/ 8611 h 80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442" h="80365">
                  <a:moveTo>
                    <a:pt x="28128" y="8611"/>
                  </a:moveTo>
                  <a:lnTo>
                    <a:pt x="8611" y="8611"/>
                  </a:lnTo>
                  <a:lnTo>
                    <a:pt x="8611" y="76348"/>
                  </a:lnTo>
                  <a:lnTo>
                    <a:pt x="28128" y="76348"/>
                  </a:lnTo>
                  <a:lnTo>
                    <a:pt x="28128" y="8611"/>
                  </a:lnTo>
                  <a:close/>
                </a:path>
              </a:pathLst>
            </a:custGeom>
            <a:solidFill>
              <a:srgbClr val="1A1C1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rgbClr val="81FFF9"/>
                </a:solidFill>
              </a:endParaRPr>
            </a:p>
          </p:txBody>
        </p:sp>
        <p:sp>
          <p:nvSpPr>
            <p:cNvPr id="126" name="手繪多邊形: 圖案 125">
              <a:extLst>
                <a:ext uri="{FF2B5EF4-FFF2-40B4-BE49-F238E27FC236}">
                  <a16:creationId xmlns:a16="http://schemas.microsoft.com/office/drawing/2014/main" id="{A52B006F-0AAF-41F4-93FA-200A9BF54F2E}"/>
                </a:ext>
              </a:extLst>
            </p:cNvPr>
            <p:cNvSpPr/>
            <p:nvPr/>
          </p:nvSpPr>
          <p:spPr>
            <a:xfrm>
              <a:off x="1245262" y="3602528"/>
              <a:ext cx="34443" cy="80366"/>
            </a:xfrm>
            <a:custGeom>
              <a:avLst/>
              <a:gdLst>
                <a:gd name="connsiteX0" fmla="*/ 28128 w 34442"/>
                <a:gd name="connsiteY0" fmla="*/ 8611 h 80365"/>
                <a:gd name="connsiteX1" fmla="*/ 8611 w 34442"/>
                <a:gd name="connsiteY1" fmla="*/ 8611 h 80365"/>
                <a:gd name="connsiteX2" fmla="*/ 8611 w 34442"/>
                <a:gd name="connsiteY2" fmla="*/ 76348 h 80365"/>
                <a:gd name="connsiteX3" fmla="*/ 28128 w 34442"/>
                <a:gd name="connsiteY3" fmla="*/ 76348 h 80365"/>
                <a:gd name="connsiteX4" fmla="*/ 28128 w 34442"/>
                <a:gd name="connsiteY4" fmla="*/ 8611 h 80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442" h="80365">
                  <a:moveTo>
                    <a:pt x="28128" y="8611"/>
                  </a:moveTo>
                  <a:lnTo>
                    <a:pt x="8611" y="8611"/>
                  </a:lnTo>
                  <a:lnTo>
                    <a:pt x="8611" y="76348"/>
                  </a:lnTo>
                  <a:lnTo>
                    <a:pt x="28128" y="76348"/>
                  </a:lnTo>
                  <a:lnTo>
                    <a:pt x="28128" y="8611"/>
                  </a:lnTo>
                  <a:close/>
                </a:path>
              </a:pathLst>
            </a:custGeom>
            <a:solidFill>
              <a:srgbClr val="1A1C1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rgbClr val="81FFF9"/>
                </a:solidFill>
              </a:endParaRPr>
            </a:p>
          </p:txBody>
        </p:sp>
        <p:sp>
          <p:nvSpPr>
            <p:cNvPr id="127" name="手繪多邊形: 圖案 126">
              <a:extLst>
                <a:ext uri="{FF2B5EF4-FFF2-40B4-BE49-F238E27FC236}">
                  <a16:creationId xmlns:a16="http://schemas.microsoft.com/office/drawing/2014/main" id="{27241DB0-69F6-4180-BE99-2A443B554A7F}"/>
                </a:ext>
              </a:extLst>
            </p:cNvPr>
            <p:cNvSpPr/>
            <p:nvPr/>
          </p:nvSpPr>
          <p:spPr>
            <a:xfrm>
              <a:off x="1283149" y="3602528"/>
              <a:ext cx="34443" cy="80366"/>
            </a:xfrm>
            <a:custGeom>
              <a:avLst/>
              <a:gdLst>
                <a:gd name="connsiteX0" fmla="*/ 28128 w 34442"/>
                <a:gd name="connsiteY0" fmla="*/ 8611 h 80365"/>
                <a:gd name="connsiteX1" fmla="*/ 8611 w 34442"/>
                <a:gd name="connsiteY1" fmla="*/ 8611 h 80365"/>
                <a:gd name="connsiteX2" fmla="*/ 8611 w 34442"/>
                <a:gd name="connsiteY2" fmla="*/ 76348 h 80365"/>
                <a:gd name="connsiteX3" fmla="*/ 28128 w 34442"/>
                <a:gd name="connsiteY3" fmla="*/ 76348 h 80365"/>
                <a:gd name="connsiteX4" fmla="*/ 28128 w 34442"/>
                <a:gd name="connsiteY4" fmla="*/ 8611 h 80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442" h="80365">
                  <a:moveTo>
                    <a:pt x="28128" y="8611"/>
                  </a:moveTo>
                  <a:lnTo>
                    <a:pt x="8611" y="8611"/>
                  </a:lnTo>
                  <a:lnTo>
                    <a:pt x="8611" y="76348"/>
                  </a:lnTo>
                  <a:lnTo>
                    <a:pt x="28128" y="76348"/>
                  </a:lnTo>
                  <a:lnTo>
                    <a:pt x="28128" y="8611"/>
                  </a:lnTo>
                  <a:close/>
                </a:path>
              </a:pathLst>
            </a:custGeom>
            <a:solidFill>
              <a:srgbClr val="1A1C1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rgbClr val="81FFF9"/>
                </a:solidFill>
              </a:endParaRPr>
            </a:p>
          </p:txBody>
        </p:sp>
        <p:sp>
          <p:nvSpPr>
            <p:cNvPr id="128" name="手繪多邊形: 圖案 127">
              <a:extLst>
                <a:ext uri="{FF2B5EF4-FFF2-40B4-BE49-F238E27FC236}">
                  <a16:creationId xmlns:a16="http://schemas.microsoft.com/office/drawing/2014/main" id="{EAFCF854-82CB-4420-8321-802BD4680210}"/>
                </a:ext>
              </a:extLst>
            </p:cNvPr>
            <p:cNvSpPr/>
            <p:nvPr/>
          </p:nvSpPr>
          <p:spPr>
            <a:xfrm>
              <a:off x="1321036" y="3602528"/>
              <a:ext cx="34443" cy="80366"/>
            </a:xfrm>
            <a:custGeom>
              <a:avLst/>
              <a:gdLst>
                <a:gd name="connsiteX0" fmla="*/ 26980 w 34442"/>
                <a:gd name="connsiteY0" fmla="*/ 8611 h 80365"/>
                <a:gd name="connsiteX1" fmla="*/ 8611 w 34442"/>
                <a:gd name="connsiteY1" fmla="*/ 8611 h 80365"/>
                <a:gd name="connsiteX2" fmla="*/ 8611 w 34442"/>
                <a:gd name="connsiteY2" fmla="*/ 76348 h 80365"/>
                <a:gd name="connsiteX3" fmla="*/ 26980 w 34442"/>
                <a:gd name="connsiteY3" fmla="*/ 76348 h 80365"/>
                <a:gd name="connsiteX4" fmla="*/ 26980 w 34442"/>
                <a:gd name="connsiteY4" fmla="*/ 8611 h 80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442" h="80365">
                  <a:moveTo>
                    <a:pt x="26980" y="8611"/>
                  </a:moveTo>
                  <a:lnTo>
                    <a:pt x="8611" y="8611"/>
                  </a:lnTo>
                  <a:lnTo>
                    <a:pt x="8611" y="76348"/>
                  </a:lnTo>
                  <a:lnTo>
                    <a:pt x="26980" y="76348"/>
                  </a:lnTo>
                  <a:lnTo>
                    <a:pt x="26980" y="8611"/>
                  </a:lnTo>
                  <a:close/>
                </a:path>
              </a:pathLst>
            </a:custGeom>
            <a:solidFill>
              <a:srgbClr val="1A1C1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rgbClr val="81FFF9"/>
                </a:solidFill>
              </a:endParaRPr>
            </a:p>
          </p:txBody>
        </p:sp>
        <p:sp>
          <p:nvSpPr>
            <p:cNvPr id="129" name="手繪多邊形: 圖案 128">
              <a:extLst>
                <a:ext uri="{FF2B5EF4-FFF2-40B4-BE49-F238E27FC236}">
                  <a16:creationId xmlns:a16="http://schemas.microsoft.com/office/drawing/2014/main" id="{3BC71044-CF4B-4C99-959D-AD1ED1C14AE9}"/>
                </a:ext>
              </a:extLst>
            </p:cNvPr>
            <p:cNvSpPr/>
            <p:nvPr/>
          </p:nvSpPr>
          <p:spPr>
            <a:xfrm>
              <a:off x="1357775" y="3602528"/>
              <a:ext cx="34443" cy="80366"/>
            </a:xfrm>
            <a:custGeom>
              <a:avLst/>
              <a:gdLst>
                <a:gd name="connsiteX0" fmla="*/ 28128 w 34442"/>
                <a:gd name="connsiteY0" fmla="*/ 8611 h 80365"/>
                <a:gd name="connsiteX1" fmla="*/ 8611 w 34442"/>
                <a:gd name="connsiteY1" fmla="*/ 8611 h 80365"/>
                <a:gd name="connsiteX2" fmla="*/ 8611 w 34442"/>
                <a:gd name="connsiteY2" fmla="*/ 76348 h 80365"/>
                <a:gd name="connsiteX3" fmla="*/ 28128 w 34442"/>
                <a:gd name="connsiteY3" fmla="*/ 76348 h 80365"/>
                <a:gd name="connsiteX4" fmla="*/ 28128 w 34442"/>
                <a:gd name="connsiteY4" fmla="*/ 8611 h 80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442" h="80365">
                  <a:moveTo>
                    <a:pt x="28128" y="8611"/>
                  </a:moveTo>
                  <a:lnTo>
                    <a:pt x="8611" y="8611"/>
                  </a:lnTo>
                  <a:lnTo>
                    <a:pt x="8611" y="76348"/>
                  </a:lnTo>
                  <a:lnTo>
                    <a:pt x="28128" y="76348"/>
                  </a:lnTo>
                  <a:lnTo>
                    <a:pt x="28128" y="8611"/>
                  </a:lnTo>
                  <a:close/>
                </a:path>
              </a:pathLst>
            </a:custGeom>
            <a:solidFill>
              <a:srgbClr val="1A1C1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rgbClr val="81FFF9"/>
                </a:solidFill>
              </a:endParaRPr>
            </a:p>
          </p:txBody>
        </p:sp>
        <p:sp>
          <p:nvSpPr>
            <p:cNvPr id="130" name="手繪多邊形: 圖案 129">
              <a:extLst>
                <a:ext uri="{FF2B5EF4-FFF2-40B4-BE49-F238E27FC236}">
                  <a16:creationId xmlns:a16="http://schemas.microsoft.com/office/drawing/2014/main" id="{8FE8D620-9837-4A1B-B0C5-AE94F98D879C}"/>
                </a:ext>
              </a:extLst>
            </p:cNvPr>
            <p:cNvSpPr/>
            <p:nvPr/>
          </p:nvSpPr>
          <p:spPr>
            <a:xfrm>
              <a:off x="1701978" y="3618601"/>
              <a:ext cx="114809" cy="195175"/>
            </a:xfrm>
            <a:custGeom>
              <a:avLst/>
              <a:gdLst>
                <a:gd name="connsiteX0" fmla="*/ 15722 w 114808"/>
                <a:gd name="connsiteY0" fmla="*/ 8611 h 195174"/>
                <a:gd name="connsiteX1" fmla="*/ 112161 w 114808"/>
                <a:gd name="connsiteY1" fmla="*/ 8611 h 195174"/>
                <a:gd name="connsiteX2" fmla="*/ 116753 w 114808"/>
                <a:gd name="connsiteY2" fmla="*/ 9759 h 195174"/>
                <a:gd name="connsiteX3" fmla="*/ 73126 w 114808"/>
                <a:gd name="connsiteY3" fmla="*/ 51090 h 195174"/>
                <a:gd name="connsiteX4" fmla="*/ 50164 w 114808"/>
                <a:gd name="connsiteY4" fmla="*/ 194600 h 195174"/>
                <a:gd name="connsiteX5" fmla="*/ 16870 w 114808"/>
                <a:gd name="connsiteY5" fmla="*/ 194600 h 195174"/>
                <a:gd name="connsiteX6" fmla="*/ 8833 w 114808"/>
                <a:gd name="connsiteY6" fmla="*/ 186564 h 195174"/>
                <a:gd name="connsiteX7" fmla="*/ 8833 w 114808"/>
                <a:gd name="connsiteY7" fmla="*/ 16647 h 195174"/>
                <a:gd name="connsiteX8" fmla="*/ 15722 w 114808"/>
                <a:gd name="connsiteY8" fmla="*/ 8611 h 195174"/>
                <a:gd name="connsiteX9" fmla="*/ 15722 w 114808"/>
                <a:gd name="connsiteY9" fmla="*/ 8611 h 195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4808" h="195174">
                  <a:moveTo>
                    <a:pt x="15722" y="8611"/>
                  </a:moveTo>
                  <a:lnTo>
                    <a:pt x="112161" y="8611"/>
                  </a:lnTo>
                  <a:cubicBezTo>
                    <a:pt x="113309" y="8611"/>
                    <a:pt x="115605" y="8611"/>
                    <a:pt x="116753" y="9759"/>
                  </a:cubicBezTo>
                  <a:lnTo>
                    <a:pt x="73126" y="51090"/>
                  </a:lnTo>
                  <a:lnTo>
                    <a:pt x="50164" y="194600"/>
                  </a:lnTo>
                  <a:lnTo>
                    <a:pt x="16870" y="194600"/>
                  </a:lnTo>
                  <a:cubicBezTo>
                    <a:pt x="12277" y="194600"/>
                    <a:pt x="8833" y="191156"/>
                    <a:pt x="8833" y="186564"/>
                  </a:cubicBezTo>
                  <a:lnTo>
                    <a:pt x="8833" y="16647"/>
                  </a:lnTo>
                  <a:cubicBezTo>
                    <a:pt x="7685" y="12055"/>
                    <a:pt x="11129" y="8611"/>
                    <a:pt x="15722" y="8611"/>
                  </a:cubicBezTo>
                  <a:lnTo>
                    <a:pt x="15722" y="8611"/>
                  </a:lnTo>
                  <a:close/>
                </a:path>
              </a:pathLst>
            </a:custGeom>
            <a:solidFill>
              <a:srgbClr val="0A0D0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rgbClr val="81FFF9"/>
                </a:solidFill>
              </a:endParaRPr>
            </a:p>
          </p:txBody>
        </p:sp>
        <p:sp>
          <p:nvSpPr>
            <p:cNvPr id="131" name="手繪多邊形: 圖案 130">
              <a:extLst>
                <a:ext uri="{FF2B5EF4-FFF2-40B4-BE49-F238E27FC236}">
                  <a16:creationId xmlns:a16="http://schemas.microsoft.com/office/drawing/2014/main" id="{716DD8AD-072F-4BBC-BCCD-EA1E7C806093}"/>
                </a:ext>
              </a:extLst>
            </p:cNvPr>
            <p:cNvSpPr/>
            <p:nvPr/>
          </p:nvSpPr>
          <p:spPr>
            <a:xfrm>
              <a:off x="1726310" y="3580714"/>
              <a:ext cx="390349" cy="252579"/>
            </a:xfrm>
            <a:custGeom>
              <a:avLst/>
              <a:gdLst>
                <a:gd name="connsiteX0" fmla="*/ 361073 w 390349"/>
                <a:gd name="connsiteY0" fmla="*/ 230191 h 252578"/>
                <a:gd name="connsiteX1" fmla="*/ 358777 w 390349"/>
                <a:gd name="connsiteY1" fmla="*/ 156714 h 252578"/>
                <a:gd name="connsiteX2" fmla="*/ 346148 w 390349"/>
                <a:gd name="connsiteY2" fmla="*/ 107346 h 252578"/>
                <a:gd name="connsiteX3" fmla="*/ 201489 w 390349"/>
                <a:gd name="connsiteY3" fmla="*/ 37313 h 252578"/>
                <a:gd name="connsiteX4" fmla="*/ 61423 w 390349"/>
                <a:gd name="connsiteY4" fmla="*/ 99309 h 252578"/>
                <a:gd name="connsiteX5" fmla="*/ 38461 w 390349"/>
                <a:gd name="connsiteY5" fmla="*/ 229043 h 252578"/>
                <a:gd name="connsiteX6" fmla="*/ 37313 w 390349"/>
                <a:gd name="connsiteY6" fmla="*/ 242820 h 252578"/>
                <a:gd name="connsiteX7" fmla="*/ 8611 w 390349"/>
                <a:gd name="connsiteY7" fmla="*/ 240524 h 252578"/>
                <a:gd name="connsiteX8" fmla="*/ 9759 w 390349"/>
                <a:gd name="connsiteY8" fmla="*/ 226747 h 252578"/>
                <a:gd name="connsiteX9" fmla="*/ 14351 w 390349"/>
                <a:gd name="connsiteY9" fmla="*/ 171639 h 252578"/>
                <a:gd name="connsiteX10" fmla="*/ 36165 w 390349"/>
                <a:gd name="connsiteY10" fmla="*/ 86681 h 252578"/>
                <a:gd name="connsiteX11" fmla="*/ 201489 w 390349"/>
                <a:gd name="connsiteY11" fmla="*/ 8611 h 252578"/>
                <a:gd name="connsiteX12" fmla="*/ 372554 w 390349"/>
                <a:gd name="connsiteY12" fmla="*/ 94717 h 252578"/>
                <a:gd name="connsiteX13" fmla="*/ 390923 w 390349"/>
                <a:gd name="connsiteY13" fmla="*/ 230191 h 252578"/>
                <a:gd name="connsiteX14" fmla="*/ 390923 w 390349"/>
                <a:gd name="connsiteY14" fmla="*/ 243968 h 252578"/>
                <a:gd name="connsiteX15" fmla="*/ 362221 w 390349"/>
                <a:gd name="connsiteY15" fmla="*/ 243968 h 252578"/>
                <a:gd name="connsiteX16" fmla="*/ 361073 w 390349"/>
                <a:gd name="connsiteY16" fmla="*/ 230191 h 252578"/>
                <a:gd name="connsiteX17" fmla="*/ 361073 w 390349"/>
                <a:gd name="connsiteY17" fmla="*/ 230191 h 252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90349" h="252578">
                  <a:moveTo>
                    <a:pt x="361073" y="230191"/>
                  </a:moveTo>
                  <a:cubicBezTo>
                    <a:pt x="361073" y="206081"/>
                    <a:pt x="362221" y="180823"/>
                    <a:pt x="358777" y="156714"/>
                  </a:cubicBezTo>
                  <a:cubicBezTo>
                    <a:pt x="356481" y="139492"/>
                    <a:pt x="353036" y="122271"/>
                    <a:pt x="346148" y="107346"/>
                  </a:cubicBezTo>
                  <a:cubicBezTo>
                    <a:pt x="319742" y="49942"/>
                    <a:pt x="258893" y="37313"/>
                    <a:pt x="201489" y="37313"/>
                  </a:cubicBezTo>
                  <a:cubicBezTo>
                    <a:pt x="147529" y="37313"/>
                    <a:pt x="87829" y="47646"/>
                    <a:pt x="61423" y="99309"/>
                  </a:cubicBezTo>
                  <a:cubicBezTo>
                    <a:pt x="41905" y="137196"/>
                    <a:pt x="41905" y="187712"/>
                    <a:pt x="38461" y="229043"/>
                  </a:cubicBezTo>
                  <a:lnTo>
                    <a:pt x="37313" y="242820"/>
                  </a:lnTo>
                  <a:lnTo>
                    <a:pt x="8611" y="240524"/>
                  </a:lnTo>
                  <a:lnTo>
                    <a:pt x="9759" y="226747"/>
                  </a:lnTo>
                  <a:cubicBezTo>
                    <a:pt x="10907" y="208378"/>
                    <a:pt x="12055" y="190008"/>
                    <a:pt x="14351" y="171639"/>
                  </a:cubicBezTo>
                  <a:cubicBezTo>
                    <a:pt x="16647" y="142937"/>
                    <a:pt x="22388" y="113086"/>
                    <a:pt x="36165" y="86681"/>
                  </a:cubicBezTo>
                  <a:cubicBezTo>
                    <a:pt x="68311" y="23536"/>
                    <a:pt x="136048" y="9759"/>
                    <a:pt x="201489" y="8611"/>
                  </a:cubicBezTo>
                  <a:cubicBezTo>
                    <a:pt x="271522" y="8611"/>
                    <a:pt x="341555" y="25832"/>
                    <a:pt x="372554" y="94717"/>
                  </a:cubicBezTo>
                  <a:cubicBezTo>
                    <a:pt x="392071" y="137196"/>
                    <a:pt x="390923" y="185416"/>
                    <a:pt x="390923" y="230191"/>
                  </a:cubicBezTo>
                  <a:lnTo>
                    <a:pt x="390923" y="243968"/>
                  </a:lnTo>
                  <a:lnTo>
                    <a:pt x="362221" y="243968"/>
                  </a:lnTo>
                  <a:lnTo>
                    <a:pt x="361073" y="230191"/>
                  </a:lnTo>
                  <a:lnTo>
                    <a:pt x="361073" y="230191"/>
                  </a:lnTo>
                  <a:close/>
                </a:path>
              </a:pathLst>
            </a:custGeom>
            <a:solidFill>
              <a:srgbClr val="242E2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rgbClr val="81FFF9"/>
                </a:solidFill>
              </a:endParaRPr>
            </a:p>
          </p:txBody>
        </p:sp>
        <p:sp>
          <p:nvSpPr>
            <p:cNvPr id="132" name="手繪多邊形: 圖案 131">
              <a:extLst>
                <a:ext uri="{FF2B5EF4-FFF2-40B4-BE49-F238E27FC236}">
                  <a16:creationId xmlns:a16="http://schemas.microsoft.com/office/drawing/2014/main" id="{E4D0B349-97B6-4F1E-A6FA-9ADC7C9639A3}"/>
                </a:ext>
              </a:extLst>
            </p:cNvPr>
            <p:cNvSpPr/>
            <p:nvPr/>
          </p:nvSpPr>
          <p:spPr>
            <a:xfrm>
              <a:off x="1237226" y="2713909"/>
              <a:ext cx="3880529" cy="895507"/>
            </a:xfrm>
            <a:custGeom>
              <a:avLst/>
              <a:gdLst>
                <a:gd name="connsiteX0" fmla="*/ 8611 w 3880529"/>
                <a:gd name="connsiteY0" fmla="*/ 8611 h 895506"/>
                <a:gd name="connsiteX1" fmla="*/ 3873067 w 3880529"/>
                <a:gd name="connsiteY1" fmla="*/ 8611 h 895506"/>
                <a:gd name="connsiteX2" fmla="*/ 3873067 w 3880529"/>
                <a:gd name="connsiteY2" fmla="*/ 886896 h 895506"/>
                <a:gd name="connsiteX3" fmla="*/ 8611 w 3880529"/>
                <a:gd name="connsiteY3" fmla="*/ 886896 h 895506"/>
                <a:gd name="connsiteX4" fmla="*/ 8611 w 3880529"/>
                <a:gd name="connsiteY4" fmla="*/ 8611 h 895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80529" h="895506">
                  <a:moveTo>
                    <a:pt x="8611" y="8611"/>
                  </a:moveTo>
                  <a:lnTo>
                    <a:pt x="3873067" y="8611"/>
                  </a:lnTo>
                  <a:lnTo>
                    <a:pt x="3873067" y="886896"/>
                  </a:lnTo>
                  <a:lnTo>
                    <a:pt x="8611" y="886896"/>
                  </a:lnTo>
                  <a:lnTo>
                    <a:pt x="8611" y="8611"/>
                  </a:ln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dirty="0">
                <a:solidFill>
                  <a:srgbClr val="81FFF9"/>
                </a:solidFill>
              </a:endParaRPr>
            </a:p>
          </p:txBody>
        </p:sp>
        <p:sp>
          <p:nvSpPr>
            <p:cNvPr id="133" name="手繪多邊形: 圖案 132">
              <a:extLst>
                <a:ext uri="{FF2B5EF4-FFF2-40B4-BE49-F238E27FC236}">
                  <a16:creationId xmlns:a16="http://schemas.microsoft.com/office/drawing/2014/main" id="{4FC8F919-DEAA-465A-B725-FA1893A0FF66}"/>
                </a:ext>
              </a:extLst>
            </p:cNvPr>
            <p:cNvSpPr/>
            <p:nvPr/>
          </p:nvSpPr>
          <p:spPr>
            <a:xfrm>
              <a:off x="5085609" y="3003227"/>
              <a:ext cx="22962" cy="34443"/>
            </a:xfrm>
            <a:custGeom>
              <a:avLst/>
              <a:gdLst>
                <a:gd name="connsiteX0" fmla="*/ 24684 w 22961"/>
                <a:gd name="connsiteY0" fmla="*/ 8611 h 34442"/>
                <a:gd name="connsiteX1" fmla="*/ 24684 w 22961"/>
                <a:gd name="connsiteY1" fmla="*/ 12055 h 34442"/>
                <a:gd name="connsiteX2" fmla="*/ 12055 w 22961"/>
                <a:gd name="connsiteY2" fmla="*/ 12055 h 34442"/>
                <a:gd name="connsiteX3" fmla="*/ 12055 w 22961"/>
                <a:gd name="connsiteY3" fmla="*/ 32720 h 34442"/>
                <a:gd name="connsiteX4" fmla="*/ 24684 w 22961"/>
                <a:gd name="connsiteY4" fmla="*/ 32720 h 34442"/>
                <a:gd name="connsiteX5" fmla="*/ 24684 w 22961"/>
                <a:gd name="connsiteY5" fmla="*/ 36165 h 34442"/>
                <a:gd name="connsiteX6" fmla="*/ 8611 w 22961"/>
                <a:gd name="connsiteY6" fmla="*/ 36165 h 34442"/>
                <a:gd name="connsiteX7" fmla="*/ 8611 w 22961"/>
                <a:gd name="connsiteY7" fmla="*/ 8611 h 34442"/>
                <a:gd name="connsiteX8" fmla="*/ 24684 w 22961"/>
                <a:gd name="connsiteY8" fmla="*/ 8611 h 34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961" h="34442">
                  <a:moveTo>
                    <a:pt x="24684" y="8611"/>
                  </a:moveTo>
                  <a:lnTo>
                    <a:pt x="24684" y="12055"/>
                  </a:lnTo>
                  <a:lnTo>
                    <a:pt x="12055" y="12055"/>
                  </a:lnTo>
                  <a:lnTo>
                    <a:pt x="12055" y="32720"/>
                  </a:lnTo>
                  <a:lnTo>
                    <a:pt x="24684" y="32720"/>
                  </a:lnTo>
                  <a:lnTo>
                    <a:pt x="24684" y="36165"/>
                  </a:lnTo>
                  <a:lnTo>
                    <a:pt x="8611" y="36165"/>
                  </a:lnTo>
                  <a:lnTo>
                    <a:pt x="8611" y="8611"/>
                  </a:lnTo>
                  <a:lnTo>
                    <a:pt x="24684" y="8611"/>
                  </a:lnTo>
                  <a:close/>
                </a:path>
              </a:pathLst>
            </a:custGeom>
            <a:solidFill>
              <a:srgbClr val="52525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rgbClr val="81FFF9"/>
                </a:solidFill>
              </a:endParaRPr>
            </a:p>
          </p:txBody>
        </p:sp>
        <p:sp>
          <p:nvSpPr>
            <p:cNvPr id="134" name="手繪多邊形: 圖案 133">
              <a:extLst>
                <a:ext uri="{FF2B5EF4-FFF2-40B4-BE49-F238E27FC236}">
                  <a16:creationId xmlns:a16="http://schemas.microsoft.com/office/drawing/2014/main" id="{C8CC1A2A-1A18-4613-A817-6D29EC55C44E}"/>
                </a:ext>
              </a:extLst>
            </p:cNvPr>
            <p:cNvSpPr/>
            <p:nvPr/>
          </p:nvSpPr>
          <p:spPr>
            <a:xfrm>
              <a:off x="5041981" y="2713909"/>
              <a:ext cx="34443" cy="895507"/>
            </a:xfrm>
            <a:custGeom>
              <a:avLst/>
              <a:gdLst>
                <a:gd name="connsiteX0" fmla="*/ 28128 w 34442"/>
                <a:gd name="connsiteY0" fmla="*/ 8611 h 895506"/>
                <a:gd name="connsiteX1" fmla="*/ 8611 w 34442"/>
                <a:gd name="connsiteY1" fmla="*/ 8611 h 895506"/>
                <a:gd name="connsiteX2" fmla="*/ 8611 w 34442"/>
                <a:gd name="connsiteY2" fmla="*/ 886896 h 895506"/>
                <a:gd name="connsiteX3" fmla="*/ 28128 w 34442"/>
                <a:gd name="connsiteY3" fmla="*/ 886896 h 895506"/>
                <a:gd name="connsiteX4" fmla="*/ 28128 w 34442"/>
                <a:gd name="connsiteY4" fmla="*/ 8611 h 895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442" h="895506">
                  <a:moveTo>
                    <a:pt x="28128" y="8611"/>
                  </a:moveTo>
                  <a:lnTo>
                    <a:pt x="8611" y="8611"/>
                  </a:lnTo>
                  <a:lnTo>
                    <a:pt x="8611" y="886896"/>
                  </a:lnTo>
                  <a:lnTo>
                    <a:pt x="28128" y="886896"/>
                  </a:lnTo>
                  <a:lnTo>
                    <a:pt x="28128" y="8611"/>
                  </a:lnTo>
                  <a:close/>
                </a:path>
              </a:pathLst>
            </a:custGeom>
            <a:solidFill>
              <a:srgbClr val="52525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rgbClr val="81FFF9"/>
                </a:solidFill>
              </a:endParaRPr>
            </a:p>
          </p:txBody>
        </p:sp>
        <p:sp>
          <p:nvSpPr>
            <p:cNvPr id="135" name="手繪多邊形: 圖案 134">
              <a:extLst>
                <a:ext uri="{FF2B5EF4-FFF2-40B4-BE49-F238E27FC236}">
                  <a16:creationId xmlns:a16="http://schemas.microsoft.com/office/drawing/2014/main" id="{800544FC-E35A-4124-A560-9D6D5C7B1159}"/>
                </a:ext>
              </a:extLst>
            </p:cNvPr>
            <p:cNvSpPr/>
            <p:nvPr/>
          </p:nvSpPr>
          <p:spPr>
            <a:xfrm>
              <a:off x="5041981" y="2713909"/>
              <a:ext cx="22962" cy="895507"/>
            </a:xfrm>
            <a:custGeom>
              <a:avLst/>
              <a:gdLst>
                <a:gd name="connsiteX0" fmla="*/ 18943 w 22961"/>
                <a:gd name="connsiteY0" fmla="*/ 8611 h 895506"/>
                <a:gd name="connsiteX1" fmla="*/ 8611 w 22961"/>
                <a:gd name="connsiteY1" fmla="*/ 8611 h 895506"/>
                <a:gd name="connsiteX2" fmla="*/ 8611 w 22961"/>
                <a:gd name="connsiteY2" fmla="*/ 886896 h 895506"/>
                <a:gd name="connsiteX3" fmla="*/ 18943 w 22961"/>
                <a:gd name="connsiteY3" fmla="*/ 886896 h 895506"/>
                <a:gd name="connsiteX4" fmla="*/ 18943 w 22961"/>
                <a:gd name="connsiteY4" fmla="*/ 8611 h 895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961" h="895506">
                  <a:moveTo>
                    <a:pt x="18943" y="8611"/>
                  </a:moveTo>
                  <a:lnTo>
                    <a:pt x="8611" y="8611"/>
                  </a:lnTo>
                  <a:lnTo>
                    <a:pt x="8611" y="886896"/>
                  </a:lnTo>
                  <a:lnTo>
                    <a:pt x="18943" y="886896"/>
                  </a:lnTo>
                  <a:lnTo>
                    <a:pt x="18943" y="8611"/>
                  </a:lnTo>
                  <a:close/>
                </a:path>
              </a:pathLst>
            </a:custGeom>
            <a:solidFill>
              <a:srgbClr val="E5E5E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rgbClr val="81FFF9"/>
                </a:solidFill>
              </a:endParaRPr>
            </a:p>
          </p:txBody>
        </p:sp>
        <p:sp>
          <p:nvSpPr>
            <p:cNvPr id="136" name="手繪多邊形: 圖案 135">
              <a:extLst>
                <a:ext uri="{FF2B5EF4-FFF2-40B4-BE49-F238E27FC236}">
                  <a16:creationId xmlns:a16="http://schemas.microsoft.com/office/drawing/2014/main" id="{2CC79CD9-C8FF-4830-A8BD-B5F51C996451}"/>
                </a:ext>
              </a:extLst>
            </p:cNvPr>
            <p:cNvSpPr/>
            <p:nvPr/>
          </p:nvSpPr>
          <p:spPr>
            <a:xfrm>
              <a:off x="1237226" y="2713909"/>
              <a:ext cx="3880529" cy="34443"/>
            </a:xfrm>
            <a:custGeom>
              <a:avLst/>
              <a:gdLst>
                <a:gd name="connsiteX0" fmla="*/ 3873067 w 3880529"/>
                <a:gd name="connsiteY0" fmla="*/ 8611 h 34442"/>
                <a:gd name="connsiteX1" fmla="*/ 8611 w 3880529"/>
                <a:gd name="connsiteY1" fmla="*/ 8611 h 34442"/>
                <a:gd name="connsiteX2" fmla="*/ 8611 w 3880529"/>
                <a:gd name="connsiteY2" fmla="*/ 35017 h 34442"/>
                <a:gd name="connsiteX3" fmla="*/ 3873067 w 3880529"/>
                <a:gd name="connsiteY3" fmla="*/ 35017 h 34442"/>
                <a:gd name="connsiteX4" fmla="*/ 3873067 w 3880529"/>
                <a:gd name="connsiteY4" fmla="*/ 8611 h 34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80529" h="34442">
                  <a:moveTo>
                    <a:pt x="3873067" y="8611"/>
                  </a:moveTo>
                  <a:lnTo>
                    <a:pt x="8611" y="8611"/>
                  </a:lnTo>
                  <a:lnTo>
                    <a:pt x="8611" y="35017"/>
                  </a:lnTo>
                  <a:lnTo>
                    <a:pt x="3873067" y="35017"/>
                  </a:lnTo>
                  <a:lnTo>
                    <a:pt x="3873067" y="8611"/>
                  </a:lnTo>
                  <a:close/>
                </a:path>
              </a:pathLst>
            </a:custGeom>
            <a:solidFill>
              <a:srgbClr val="B5B5B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rgbClr val="81FFF9"/>
                </a:solidFill>
              </a:endParaRPr>
            </a:p>
          </p:txBody>
        </p:sp>
        <p:sp>
          <p:nvSpPr>
            <p:cNvPr id="137" name="手繪多邊形: 圖案 136">
              <a:extLst>
                <a:ext uri="{FF2B5EF4-FFF2-40B4-BE49-F238E27FC236}">
                  <a16:creationId xmlns:a16="http://schemas.microsoft.com/office/drawing/2014/main" id="{66A70D02-18E4-4AB9-BA1E-65ED730D5640}"/>
                </a:ext>
              </a:extLst>
            </p:cNvPr>
            <p:cNvSpPr/>
            <p:nvPr/>
          </p:nvSpPr>
          <p:spPr>
            <a:xfrm>
              <a:off x="4935209" y="2719650"/>
              <a:ext cx="22962" cy="22962"/>
            </a:xfrm>
            <a:custGeom>
              <a:avLst/>
              <a:gdLst>
                <a:gd name="connsiteX0" fmla="*/ 16647 w 22961"/>
                <a:gd name="connsiteY0" fmla="*/ 8611 h 22961"/>
                <a:gd name="connsiteX1" fmla="*/ 8611 w 22961"/>
                <a:gd name="connsiteY1" fmla="*/ 16647 h 22961"/>
                <a:gd name="connsiteX2" fmla="*/ 16647 w 22961"/>
                <a:gd name="connsiteY2" fmla="*/ 24684 h 22961"/>
                <a:gd name="connsiteX3" fmla="*/ 24684 w 22961"/>
                <a:gd name="connsiteY3" fmla="*/ 16647 h 22961"/>
                <a:gd name="connsiteX4" fmla="*/ 16647 w 22961"/>
                <a:gd name="connsiteY4" fmla="*/ 8611 h 22961"/>
                <a:gd name="connsiteX5" fmla="*/ 16647 w 22961"/>
                <a:gd name="connsiteY5" fmla="*/ 8611 h 22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961" h="22961">
                  <a:moveTo>
                    <a:pt x="16647" y="8611"/>
                  </a:moveTo>
                  <a:cubicBezTo>
                    <a:pt x="12055" y="8611"/>
                    <a:pt x="8611" y="12055"/>
                    <a:pt x="8611" y="16647"/>
                  </a:cubicBezTo>
                  <a:cubicBezTo>
                    <a:pt x="8611" y="21240"/>
                    <a:pt x="12055" y="24684"/>
                    <a:pt x="16647" y="24684"/>
                  </a:cubicBezTo>
                  <a:cubicBezTo>
                    <a:pt x="21240" y="24684"/>
                    <a:pt x="24684" y="21240"/>
                    <a:pt x="24684" y="16647"/>
                  </a:cubicBezTo>
                  <a:cubicBezTo>
                    <a:pt x="24684" y="12055"/>
                    <a:pt x="21240" y="8611"/>
                    <a:pt x="16647" y="8611"/>
                  </a:cubicBezTo>
                  <a:lnTo>
                    <a:pt x="16647" y="8611"/>
                  </a:lnTo>
                  <a:close/>
                </a:path>
              </a:pathLst>
            </a:custGeom>
            <a:solidFill>
              <a:srgbClr val="61615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rgbClr val="81FFF9"/>
                </a:solidFill>
              </a:endParaRPr>
            </a:p>
          </p:txBody>
        </p:sp>
        <p:sp>
          <p:nvSpPr>
            <p:cNvPr id="138" name="手繪多邊形: 圖案 137">
              <a:extLst>
                <a:ext uri="{FF2B5EF4-FFF2-40B4-BE49-F238E27FC236}">
                  <a16:creationId xmlns:a16="http://schemas.microsoft.com/office/drawing/2014/main" id="{C985F50D-B04C-406D-813B-EAF15C90FFC7}"/>
                </a:ext>
              </a:extLst>
            </p:cNvPr>
            <p:cNvSpPr/>
            <p:nvPr/>
          </p:nvSpPr>
          <p:spPr>
            <a:xfrm>
              <a:off x="1458806" y="2719650"/>
              <a:ext cx="22962" cy="22962"/>
            </a:xfrm>
            <a:custGeom>
              <a:avLst/>
              <a:gdLst>
                <a:gd name="connsiteX0" fmla="*/ 16647 w 22961"/>
                <a:gd name="connsiteY0" fmla="*/ 8611 h 22961"/>
                <a:gd name="connsiteX1" fmla="*/ 8611 w 22961"/>
                <a:gd name="connsiteY1" fmla="*/ 16647 h 22961"/>
                <a:gd name="connsiteX2" fmla="*/ 16647 w 22961"/>
                <a:gd name="connsiteY2" fmla="*/ 24684 h 22961"/>
                <a:gd name="connsiteX3" fmla="*/ 24684 w 22961"/>
                <a:gd name="connsiteY3" fmla="*/ 16647 h 22961"/>
                <a:gd name="connsiteX4" fmla="*/ 16647 w 22961"/>
                <a:gd name="connsiteY4" fmla="*/ 8611 h 22961"/>
                <a:gd name="connsiteX5" fmla="*/ 16647 w 22961"/>
                <a:gd name="connsiteY5" fmla="*/ 8611 h 22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961" h="22961">
                  <a:moveTo>
                    <a:pt x="16647" y="8611"/>
                  </a:moveTo>
                  <a:cubicBezTo>
                    <a:pt x="12055" y="8611"/>
                    <a:pt x="8611" y="12055"/>
                    <a:pt x="8611" y="16647"/>
                  </a:cubicBezTo>
                  <a:cubicBezTo>
                    <a:pt x="8611" y="21240"/>
                    <a:pt x="12055" y="24684"/>
                    <a:pt x="16647" y="24684"/>
                  </a:cubicBezTo>
                  <a:cubicBezTo>
                    <a:pt x="21240" y="24684"/>
                    <a:pt x="24684" y="21240"/>
                    <a:pt x="24684" y="16647"/>
                  </a:cubicBezTo>
                  <a:cubicBezTo>
                    <a:pt x="23536" y="12055"/>
                    <a:pt x="20091" y="8611"/>
                    <a:pt x="16647" y="8611"/>
                  </a:cubicBezTo>
                  <a:lnTo>
                    <a:pt x="16647" y="8611"/>
                  </a:lnTo>
                  <a:close/>
                </a:path>
              </a:pathLst>
            </a:custGeom>
            <a:solidFill>
              <a:srgbClr val="61615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rgbClr val="81FFF9"/>
                </a:solidFill>
              </a:endParaRPr>
            </a:p>
          </p:txBody>
        </p:sp>
        <p:sp>
          <p:nvSpPr>
            <p:cNvPr id="139" name="手繪多邊形: 圖案 138">
              <a:extLst>
                <a:ext uri="{FF2B5EF4-FFF2-40B4-BE49-F238E27FC236}">
                  <a16:creationId xmlns:a16="http://schemas.microsoft.com/office/drawing/2014/main" id="{361EC030-5A8E-433F-9A15-08C9BAEF9C91}"/>
                </a:ext>
              </a:extLst>
            </p:cNvPr>
            <p:cNvSpPr/>
            <p:nvPr/>
          </p:nvSpPr>
          <p:spPr>
            <a:xfrm>
              <a:off x="4570118" y="2719650"/>
              <a:ext cx="22962" cy="22962"/>
            </a:xfrm>
            <a:custGeom>
              <a:avLst/>
              <a:gdLst>
                <a:gd name="connsiteX0" fmla="*/ 16647 w 22961"/>
                <a:gd name="connsiteY0" fmla="*/ 8611 h 22961"/>
                <a:gd name="connsiteX1" fmla="*/ 8611 w 22961"/>
                <a:gd name="connsiteY1" fmla="*/ 16647 h 22961"/>
                <a:gd name="connsiteX2" fmla="*/ 16647 w 22961"/>
                <a:gd name="connsiteY2" fmla="*/ 24684 h 22961"/>
                <a:gd name="connsiteX3" fmla="*/ 24684 w 22961"/>
                <a:gd name="connsiteY3" fmla="*/ 16647 h 22961"/>
                <a:gd name="connsiteX4" fmla="*/ 16647 w 22961"/>
                <a:gd name="connsiteY4" fmla="*/ 8611 h 22961"/>
                <a:gd name="connsiteX5" fmla="*/ 16647 w 22961"/>
                <a:gd name="connsiteY5" fmla="*/ 8611 h 22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961" h="22961">
                  <a:moveTo>
                    <a:pt x="16647" y="8611"/>
                  </a:moveTo>
                  <a:cubicBezTo>
                    <a:pt x="12055" y="8611"/>
                    <a:pt x="8611" y="12055"/>
                    <a:pt x="8611" y="16647"/>
                  </a:cubicBezTo>
                  <a:cubicBezTo>
                    <a:pt x="8611" y="21240"/>
                    <a:pt x="12055" y="24684"/>
                    <a:pt x="16647" y="24684"/>
                  </a:cubicBezTo>
                  <a:cubicBezTo>
                    <a:pt x="21240" y="24684"/>
                    <a:pt x="24684" y="21240"/>
                    <a:pt x="24684" y="16647"/>
                  </a:cubicBezTo>
                  <a:cubicBezTo>
                    <a:pt x="23536" y="12055"/>
                    <a:pt x="20091" y="8611"/>
                    <a:pt x="16647" y="8611"/>
                  </a:cubicBezTo>
                  <a:lnTo>
                    <a:pt x="16647" y="8611"/>
                  </a:lnTo>
                  <a:close/>
                </a:path>
              </a:pathLst>
            </a:custGeom>
            <a:solidFill>
              <a:srgbClr val="61615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rgbClr val="81FFF9"/>
                </a:solidFill>
              </a:endParaRPr>
            </a:p>
          </p:txBody>
        </p:sp>
        <p:sp>
          <p:nvSpPr>
            <p:cNvPr id="140" name="手繪多邊形: 圖案 139">
              <a:extLst>
                <a:ext uri="{FF2B5EF4-FFF2-40B4-BE49-F238E27FC236}">
                  <a16:creationId xmlns:a16="http://schemas.microsoft.com/office/drawing/2014/main" id="{BB327256-69A6-4354-8EE4-CDC6984AAD92}"/>
                </a:ext>
              </a:extLst>
            </p:cNvPr>
            <p:cNvSpPr/>
            <p:nvPr/>
          </p:nvSpPr>
          <p:spPr>
            <a:xfrm>
              <a:off x="4386424" y="2719650"/>
              <a:ext cx="22962" cy="22962"/>
            </a:xfrm>
            <a:custGeom>
              <a:avLst/>
              <a:gdLst>
                <a:gd name="connsiteX0" fmla="*/ 16647 w 22961"/>
                <a:gd name="connsiteY0" fmla="*/ 8611 h 22961"/>
                <a:gd name="connsiteX1" fmla="*/ 8611 w 22961"/>
                <a:gd name="connsiteY1" fmla="*/ 16647 h 22961"/>
                <a:gd name="connsiteX2" fmla="*/ 16647 w 22961"/>
                <a:gd name="connsiteY2" fmla="*/ 24684 h 22961"/>
                <a:gd name="connsiteX3" fmla="*/ 24684 w 22961"/>
                <a:gd name="connsiteY3" fmla="*/ 16647 h 22961"/>
                <a:gd name="connsiteX4" fmla="*/ 16647 w 22961"/>
                <a:gd name="connsiteY4" fmla="*/ 8611 h 22961"/>
                <a:gd name="connsiteX5" fmla="*/ 16647 w 22961"/>
                <a:gd name="connsiteY5" fmla="*/ 8611 h 22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961" h="22961">
                  <a:moveTo>
                    <a:pt x="16647" y="8611"/>
                  </a:moveTo>
                  <a:cubicBezTo>
                    <a:pt x="12055" y="8611"/>
                    <a:pt x="8611" y="12055"/>
                    <a:pt x="8611" y="16647"/>
                  </a:cubicBezTo>
                  <a:cubicBezTo>
                    <a:pt x="8611" y="21240"/>
                    <a:pt x="12055" y="24684"/>
                    <a:pt x="16647" y="24684"/>
                  </a:cubicBezTo>
                  <a:cubicBezTo>
                    <a:pt x="21240" y="24684"/>
                    <a:pt x="24684" y="21240"/>
                    <a:pt x="24684" y="16647"/>
                  </a:cubicBezTo>
                  <a:cubicBezTo>
                    <a:pt x="24684" y="12055"/>
                    <a:pt x="21240" y="8611"/>
                    <a:pt x="16647" y="8611"/>
                  </a:cubicBezTo>
                  <a:lnTo>
                    <a:pt x="16647" y="8611"/>
                  </a:lnTo>
                  <a:close/>
                </a:path>
              </a:pathLst>
            </a:custGeom>
            <a:solidFill>
              <a:srgbClr val="61615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rgbClr val="81FFF9"/>
                </a:solidFill>
              </a:endParaRPr>
            </a:p>
          </p:txBody>
        </p:sp>
        <p:sp>
          <p:nvSpPr>
            <p:cNvPr id="141" name="手繪多邊形: 圖案 140">
              <a:extLst>
                <a:ext uri="{FF2B5EF4-FFF2-40B4-BE49-F238E27FC236}">
                  <a16:creationId xmlns:a16="http://schemas.microsoft.com/office/drawing/2014/main" id="{BFBDC908-259F-40C8-8909-8FAC0A1A9EA6}"/>
                </a:ext>
              </a:extLst>
            </p:cNvPr>
            <p:cNvSpPr/>
            <p:nvPr/>
          </p:nvSpPr>
          <p:spPr>
            <a:xfrm>
              <a:off x="4203879" y="2719650"/>
              <a:ext cx="22962" cy="22962"/>
            </a:xfrm>
            <a:custGeom>
              <a:avLst/>
              <a:gdLst>
                <a:gd name="connsiteX0" fmla="*/ 16647 w 22961"/>
                <a:gd name="connsiteY0" fmla="*/ 8611 h 22961"/>
                <a:gd name="connsiteX1" fmla="*/ 8611 w 22961"/>
                <a:gd name="connsiteY1" fmla="*/ 16647 h 22961"/>
                <a:gd name="connsiteX2" fmla="*/ 16647 w 22961"/>
                <a:gd name="connsiteY2" fmla="*/ 24684 h 22961"/>
                <a:gd name="connsiteX3" fmla="*/ 24684 w 22961"/>
                <a:gd name="connsiteY3" fmla="*/ 16647 h 22961"/>
                <a:gd name="connsiteX4" fmla="*/ 16647 w 22961"/>
                <a:gd name="connsiteY4" fmla="*/ 8611 h 22961"/>
                <a:gd name="connsiteX5" fmla="*/ 16647 w 22961"/>
                <a:gd name="connsiteY5" fmla="*/ 8611 h 22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961" h="22961">
                  <a:moveTo>
                    <a:pt x="16647" y="8611"/>
                  </a:moveTo>
                  <a:cubicBezTo>
                    <a:pt x="12055" y="8611"/>
                    <a:pt x="8611" y="12055"/>
                    <a:pt x="8611" y="16647"/>
                  </a:cubicBezTo>
                  <a:cubicBezTo>
                    <a:pt x="8611" y="21240"/>
                    <a:pt x="12055" y="24684"/>
                    <a:pt x="16647" y="24684"/>
                  </a:cubicBezTo>
                  <a:cubicBezTo>
                    <a:pt x="21239" y="24684"/>
                    <a:pt x="24684" y="21240"/>
                    <a:pt x="24684" y="16647"/>
                  </a:cubicBezTo>
                  <a:cubicBezTo>
                    <a:pt x="23536" y="12055"/>
                    <a:pt x="20091" y="8611"/>
                    <a:pt x="16647" y="8611"/>
                  </a:cubicBezTo>
                  <a:lnTo>
                    <a:pt x="16647" y="8611"/>
                  </a:lnTo>
                  <a:close/>
                </a:path>
              </a:pathLst>
            </a:custGeom>
            <a:solidFill>
              <a:srgbClr val="61615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rgbClr val="81FFF9"/>
                </a:solidFill>
              </a:endParaRPr>
            </a:p>
          </p:txBody>
        </p:sp>
        <p:sp>
          <p:nvSpPr>
            <p:cNvPr id="142" name="手繪多邊形: 圖案 141">
              <a:extLst>
                <a:ext uri="{FF2B5EF4-FFF2-40B4-BE49-F238E27FC236}">
                  <a16:creationId xmlns:a16="http://schemas.microsoft.com/office/drawing/2014/main" id="{9876C6C5-8689-4E25-8A28-B6EAE0130088}"/>
                </a:ext>
              </a:extLst>
            </p:cNvPr>
            <p:cNvSpPr/>
            <p:nvPr/>
          </p:nvSpPr>
          <p:spPr>
            <a:xfrm>
              <a:off x="4020185" y="2719650"/>
              <a:ext cx="22962" cy="22962"/>
            </a:xfrm>
            <a:custGeom>
              <a:avLst/>
              <a:gdLst>
                <a:gd name="connsiteX0" fmla="*/ 16647 w 22961"/>
                <a:gd name="connsiteY0" fmla="*/ 8611 h 22961"/>
                <a:gd name="connsiteX1" fmla="*/ 8611 w 22961"/>
                <a:gd name="connsiteY1" fmla="*/ 16647 h 22961"/>
                <a:gd name="connsiteX2" fmla="*/ 16647 w 22961"/>
                <a:gd name="connsiteY2" fmla="*/ 24684 h 22961"/>
                <a:gd name="connsiteX3" fmla="*/ 24684 w 22961"/>
                <a:gd name="connsiteY3" fmla="*/ 16647 h 22961"/>
                <a:gd name="connsiteX4" fmla="*/ 16647 w 22961"/>
                <a:gd name="connsiteY4" fmla="*/ 8611 h 22961"/>
                <a:gd name="connsiteX5" fmla="*/ 16647 w 22961"/>
                <a:gd name="connsiteY5" fmla="*/ 8611 h 22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961" h="22961">
                  <a:moveTo>
                    <a:pt x="16647" y="8611"/>
                  </a:moveTo>
                  <a:cubicBezTo>
                    <a:pt x="12055" y="8611"/>
                    <a:pt x="8611" y="12055"/>
                    <a:pt x="8611" y="16647"/>
                  </a:cubicBezTo>
                  <a:cubicBezTo>
                    <a:pt x="8611" y="21240"/>
                    <a:pt x="12055" y="24684"/>
                    <a:pt x="16647" y="24684"/>
                  </a:cubicBezTo>
                  <a:cubicBezTo>
                    <a:pt x="21239" y="24684"/>
                    <a:pt x="24684" y="21240"/>
                    <a:pt x="24684" y="16647"/>
                  </a:cubicBezTo>
                  <a:cubicBezTo>
                    <a:pt x="24684" y="12055"/>
                    <a:pt x="21239" y="8611"/>
                    <a:pt x="16647" y="8611"/>
                  </a:cubicBezTo>
                  <a:lnTo>
                    <a:pt x="16647" y="8611"/>
                  </a:lnTo>
                  <a:close/>
                </a:path>
              </a:pathLst>
            </a:custGeom>
            <a:solidFill>
              <a:srgbClr val="61615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rgbClr val="81FFF9"/>
                </a:solidFill>
              </a:endParaRPr>
            </a:p>
          </p:txBody>
        </p:sp>
        <p:sp>
          <p:nvSpPr>
            <p:cNvPr id="143" name="手繪多邊形: 圖案 142">
              <a:extLst>
                <a:ext uri="{FF2B5EF4-FFF2-40B4-BE49-F238E27FC236}">
                  <a16:creationId xmlns:a16="http://schemas.microsoft.com/office/drawing/2014/main" id="{1DCF0CC9-22EC-4AC1-91F7-E594D80AD1BB}"/>
                </a:ext>
              </a:extLst>
            </p:cNvPr>
            <p:cNvSpPr/>
            <p:nvPr/>
          </p:nvSpPr>
          <p:spPr>
            <a:xfrm>
              <a:off x="3837639" y="2719650"/>
              <a:ext cx="22962" cy="22962"/>
            </a:xfrm>
            <a:custGeom>
              <a:avLst/>
              <a:gdLst>
                <a:gd name="connsiteX0" fmla="*/ 16647 w 22961"/>
                <a:gd name="connsiteY0" fmla="*/ 8611 h 22961"/>
                <a:gd name="connsiteX1" fmla="*/ 8611 w 22961"/>
                <a:gd name="connsiteY1" fmla="*/ 16647 h 22961"/>
                <a:gd name="connsiteX2" fmla="*/ 16647 w 22961"/>
                <a:gd name="connsiteY2" fmla="*/ 24684 h 22961"/>
                <a:gd name="connsiteX3" fmla="*/ 24684 w 22961"/>
                <a:gd name="connsiteY3" fmla="*/ 16647 h 22961"/>
                <a:gd name="connsiteX4" fmla="*/ 16647 w 22961"/>
                <a:gd name="connsiteY4" fmla="*/ 8611 h 22961"/>
                <a:gd name="connsiteX5" fmla="*/ 16647 w 22961"/>
                <a:gd name="connsiteY5" fmla="*/ 8611 h 22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961" h="22961">
                  <a:moveTo>
                    <a:pt x="16647" y="8611"/>
                  </a:moveTo>
                  <a:cubicBezTo>
                    <a:pt x="12055" y="8611"/>
                    <a:pt x="8611" y="12055"/>
                    <a:pt x="8611" y="16647"/>
                  </a:cubicBezTo>
                  <a:cubicBezTo>
                    <a:pt x="8611" y="21240"/>
                    <a:pt x="12055" y="24684"/>
                    <a:pt x="16647" y="24684"/>
                  </a:cubicBezTo>
                  <a:cubicBezTo>
                    <a:pt x="21240" y="24684"/>
                    <a:pt x="24684" y="21240"/>
                    <a:pt x="24684" y="16647"/>
                  </a:cubicBezTo>
                  <a:cubicBezTo>
                    <a:pt x="24684" y="12055"/>
                    <a:pt x="21240" y="8611"/>
                    <a:pt x="16647" y="8611"/>
                  </a:cubicBezTo>
                  <a:lnTo>
                    <a:pt x="16647" y="8611"/>
                  </a:lnTo>
                  <a:close/>
                </a:path>
              </a:pathLst>
            </a:custGeom>
            <a:solidFill>
              <a:srgbClr val="61615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rgbClr val="81FFF9"/>
                </a:solidFill>
              </a:endParaRPr>
            </a:p>
          </p:txBody>
        </p:sp>
        <p:sp>
          <p:nvSpPr>
            <p:cNvPr id="144" name="手繪多邊形: 圖案 143">
              <a:extLst>
                <a:ext uri="{FF2B5EF4-FFF2-40B4-BE49-F238E27FC236}">
                  <a16:creationId xmlns:a16="http://schemas.microsoft.com/office/drawing/2014/main" id="{B3F43BA1-0914-498E-98E2-3E2ADE1EFBDF}"/>
                </a:ext>
              </a:extLst>
            </p:cNvPr>
            <p:cNvSpPr/>
            <p:nvPr/>
          </p:nvSpPr>
          <p:spPr>
            <a:xfrm>
              <a:off x="3653946" y="2719650"/>
              <a:ext cx="22962" cy="22962"/>
            </a:xfrm>
            <a:custGeom>
              <a:avLst/>
              <a:gdLst>
                <a:gd name="connsiteX0" fmla="*/ 16647 w 22961"/>
                <a:gd name="connsiteY0" fmla="*/ 8611 h 22961"/>
                <a:gd name="connsiteX1" fmla="*/ 8611 w 22961"/>
                <a:gd name="connsiteY1" fmla="*/ 16647 h 22961"/>
                <a:gd name="connsiteX2" fmla="*/ 16647 w 22961"/>
                <a:gd name="connsiteY2" fmla="*/ 24684 h 22961"/>
                <a:gd name="connsiteX3" fmla="*/ 24684 w 22961"/>
                <a:gd name="connsiteY3" fmla="*/ 16647 h 22961"/>
                <a:gd name="connsiteX4" fmla="*/ 16647 w 22961"/>
                <a:gd name="connsiteY4" fmla="*/ 8611 h 22961"/>
                <a:gd name="connsiteX5" fmla="*/ 16647 w 22961"/>
                <a:gd name="connsiteY5" fmla="*/ 8611 h 22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961" h="22961">
                  <a:moveTo>
                    <a:pt x="16647" y="8611"/>
                  </a:moveTo>
                  <a:cubicBezTo>
                    <a:pt x="12055" y="8611"/>
                    <a:pt x="8611" y="12055"/>
                    <a:pt x="8611" y="16647"/>
                  </a:cubicBezTo>
                  <a:cubicBezTo>
                    <a:pt x="8611" y="21240"/>
                    <a:pt x="12055" y="24684"/>
                    <a:pt x="16647" y="24684"/>
                  </a:cubicBezTo>
                  <a:cubicBezTo>
                    <a:pt x="21240" y="24684"/>
                    <a:pt x="24684" y="21240"/>
                    <a:pt x="24684" y="16647"/>
                  </a:cubicBezTo>
                  <a:cubicBezTo>
                    <a:pt x="24684" y="12055"/>
                    <a:pt x="21240" y="8611"/>
                    <a:pt x="16647" y="8611"/>
                  </a:cubicBezTo>
                  <a:lnTo>
                    <a:pt x="16647" y="8611"/>
                  </a:lnTo>
                  <a:close/>
                </a:path>
              </a:pathLst>
            </a:custGeom>
            <a:solidFill>
              <a:srgbClr val="61615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rgbClr val="81FFF9"/>
                </a:solidFill>
              </a:endParaRPr>
            </a:p>
          </p:txBody>
        </p:sp>
        <p:sp>
          <p:nvSpPr>
            <p:cNvPr id="145" name="手繪多邊形: 圖案 144">
              <a:extLst>
                <a:ext uri="{FF2B5EF4-FFF2-40B4-BE49-F238E27FC236}">
                  <a16:creationId xmlns:a16="http://schemas.microsoft.com/office/drawing/2014/main" id="{D27EDF2D-64CF-4A29-BC77-C0AACF309F6D}"/>
                </a:ext>
              </a:extLst>
            </p:cNvPr>
            <p:cNvSpPr/>
            <p:nvPr/>
          </p:nvSpPr>
          <p:spPr>
            <a:xfrm>
              <a:off x="3471400" y="2719650"/>
              <a:ext cx="22962" cy="22962"/>
            </a:xfrm>
            <a:custGeom>
              <a:avLst/>
              <a:gdLst>
                <a:gd name="connsiteX0" fmla="*/ 16647 w 22961"/>
                <a:gd name="connsiteY0" fmla="*/ 8611 h 22961"/>
                <a:gd name="connsiteX1" fmla="*/ 8611 w 22961"/>
                <a:gd name="connsiteY1" fmla="*/ 16647 h 22961"/>
                <a:gd name="connsiteX2" fmla="*/ 16647 w 22961"/>
                <a:gd name="connsiteY2" fmla="*/ 24684 h 22961"/>
                <a:gd name="connsiteX3" fmla="*/ 24684 w 22961"/>
                <a:gd name="connsiteY3" fmla="*/ 16647 h 22961"/>
                <a:gd name="connsiteX4" fmla="*/ 16647 w 22961"/>
                <a:gd name="connsiteY4" fmla="*/ 8611 h 22961"/>
                <a:gd name="connsiteX5" fmla="*/ 16647 w 22961"/>
                <a:gd name="connsiteY5" fmla="*/ 8611 h 22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961" h="22961">
                  <a:moveTo>
                    <a:pt x="16647" y="8611"/>
                  </a:moveTo>
                  <a:cubicBezTo>
                    <a:pt x="12055" y="8611"/>
                    <a:pt x="8611" y="12055"/>
                    <a:pt x="8611" y="16647"/>
                  </a:cubicBezTo>
                  <a:cubicBezTo>
                    <a:pt x="8611" y="21240"/>
                    <a:pt x="12055" y="24684"/>
                    <a:pt x="16647" y="24684"/>
                  </a:cubicBezTo>
                  <a:cubicBezTo>
                    <a:pt x="21240" y="24684"/>
                    <a:pt x="24684" y="21240"/>
                    <a:pt x="24684" y="16647"/>
                  </a:cubicBezTo>
                  <a:cubicBezTo>
                    <a:pt x="24684" y="12055"/>
                    <a:pt x="21240" y="8611"/>
                    <a:pt x="16647" y="8611"/>
                  </a:cubicBezTo>
                  <a:lnTo>
                    <a:pt x="16647" y="8611"/>
                  </a:lnTo>
                  <a:close/>
                </a:path>
              </a:pathLst>
            </a:custGeom>
            <a:solidFill>
              <a:srgbClr val="61615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rgbClr val="81FFF9"/>
                </a:solidFill>
              </a:endParaRPr>
            </a:p>
          </p:txBody>
        </p:sp>
        <p:sp>
          <p:nvSpPr>
            <p:cNvPr id="146" name="手繪多邊形: 圖案 145">
              <a:extLst>
                <a:ext uri="{FF2B5EF4-FFF2-40B4-BE49-F238E27FC236}">
                  <a16:creationId xmlns:a16="http://schemas.microsoft.com/office/drawing/2014/main" id="{002D1A05-096C-49FD-A085-8D389CEA9C0E}"/>
                </a:ext>
              </a:extLst>
            </p:cNvPr>
            <p:cNvSpPr/>
            <p:nvPr/>
          </p:nvSpPr>
          <p:spPr>
            <a:xfrm>
              <a:off x="3288855" y="2719650"/>
              <a:ext cx="22962" cy="22962"/>
            </a:xfrm>
            <a:custGeom>
              <a:avLst/>
              <a:gdLst>
                <a:gd name="connsiteX0" fmla="*/ 16647 w 22961"/>
                <a:gd name="connsiteY0" fmla="*/ 8611 h 22961"/>
                <a:gd name="connsiteX1" fmla="*/ 8611 w 22961"/>
                <a:gd name="connsiteY1" fmla="*/ 16647 h 22961"/>
                <a:gd name="connsiteX2" fmla="*/ 16647 w 22961"/>
                <a:gd name="connsiteY2" fmla="*/ 24684 h 22961"/>
                <a:gd name="connsiteX3" fmla="*/ 24684 w 22961"/>
                <a:gd name="connsiteY3" fmla="*/ 16647 h 22961"/>
                <a:gd name="connsiteX4" fmla="*/ 16647 w 22961"/>
                <a:gd name="connsiteY4" fmla="*/ 8611 h 22961"/>
                <a:gd name="connsiteX5" fmla="*/ 16647 w 22961"/>
                <a:gd name="connsiteY5" fmla="*/ 8611 h 22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961" h="22961">
                  <a:moveTo>
                    <a:pt x="16647" y="8611"/>
                  </a:moveTo>
                  <a:cubicBezTo>
                    <a:pt x="12055" y="8611"/>
                    <a:pt x="8611" y="12055"/>
                    <a:pt x="8611" y="16647"/>
                  </a:cubicBezTo>
                  <a:cubicBezTo>
                    <a:pt x="8611" y="21240"/>
                    <a:pt x="12055" y="24684"/>
                    <a:pt x="16647" y="24684"/>
                  </a:cubicBezTo>
                  <a:cubicBezTo>
                    <a:pt x="21240" y="24684"/>
                    <a:pt x="24684" y="21240"/>
                    <a:pt x="24684" y="16647"/>
                  </a:cubicBezTo>
                  <a:cubicBezTo>
                    <a:pt x="23536" y="12055"/>
                    <a:pt x="20091" y="8611"/>
                    <a:pt x="16647" y="8611"/>
                  </a:cubicBezTo>
                  <a:lnTo>
                    <a:pt x="16647" y="8611"/>
                  </a:lnTo>
                  <a:close/>
                </a:path>
              </a:pathLst>
            </a:custGeom>
            <a:solidFill>
              <a:srgbClr val="61615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rgbClr val="81FFF9"/>
                </a:solidFill>
              </a:endParaRPr>
            </a:p>
          </p:txBody>
        </p:sp>
        <p:sp>
          <p:nvSpPr>
            <p:cNvPr id="147" name="手繪多邊形: 圖案 146">
              <a:extLst>
                <a:ext uri="{FF2B5EF4-FFF2-40B4-BE49-F238E27FC236}">
                  <a16:creationId xmlns:a16="http://schemas.microsoft.com/office/drawing/2014/main" id="{D87973A7-B28D-47DA-8882-AB8DA13EF573}"/>
                </a:ext>
              </a:extLst>
            </p:cNvPr>
            <p:cNvSpPr/>
            <p:nvPr/>
          </p:nvSpPr>
          <p:spPr>
            <a:xfrm>
              <a:off x="3105161" y="2719650"/>
              <a:ext cx="22962" cy="22962"/>
            </a:xfrm>
            <a:custGeom>
              <a:avLst/>
              <a:gdLst>
                <a:gd name="connsiteX0" fmla="*/ 16647 w 22961"/>
                <a:gd name="connsiteY0" fmla="*/ 8611 h 22961"/>
                <a:gd name="connsiteX1" fmla="*/ 8611 w 22961"/>
                <a:gd name="connsiteY1" fmla="*/ 16647 h 22961"/>
                <a:gd name="connsiteX2" fmla="*/ 16647 w 22961"/>
                <a:gd name="connsiteY2" fmla="*/ 24684 h 22961"/>
                <a:gd name="connsiteX3" fmla="*/ 24684 w 22961"/>
                <a:gd name="connsiteY3" fmla="*/ 16647 h 22961"/>
                <a:gd name="connsiteX4" fmla="*/ 16647 w 22961"/>
                <a:gd name="connsiteY4" fmla="*/ 8611 h 22961"/>
                <a:gd name="connsiteX5" fmla="*/ 16647 w 22961"/>
                <a:gd name="connsiteY5" fmla="*/ 8611 h 22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961" h="22961">
                  <a:moveTo>
                    <a:pt x="16647" y="8611"/>
                  </a:moveTo>
                  <a:cubicBezTo>
                    <a:pt x="12055" y="8611"/>
                    <a:pt x="8611" y="12055"/>
                    <a:pt x="8611" y="16647"/>
                  </a:cubicBezTo>
                  <a:cubicBezTo>
                    <a:pt x="8611" y="21240"/>
                    <a:pt x="12055" y="24684"/>
                    <a:pt x="16647" y="24684"/>
                  </a:cubicBezTo>
                  <a:cubicBezTo>
                    <a:pt x="21240" y="24684"/>
                    <a:pt x="24684" y="21240"/>
                    <a:pt x="24684" y="16647"/>
                  </a:cubicBezTo>
                  <a:cubicBezTo>
                    <a:pt x="24684" y="12055"/>
                    <a:pt x="21240" y="8611"/>
                    <a:pt x="16647" y="8611"/>
                  </a:cubicBezTo>
                  <a:lnTo>
                    <a:pt x="16647" y="8611"/>
                  </a:lnTo>
                  <a:close/>
                </a:path>
              </a:pathLst>
            </a:custGeom>
            <a:solidFill>
              <a:srgbClr val="61615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rgbClr val="81FFF9"/>
                </a:solidFill>
              </a:endParaRPr>
            </a:p>
          </p:txBody>
        </p:sp>
        <p:sp>
          <p:nvSpPr>
            <p:cNvPr id="148" name="手繪多邊形: 圖案 147">
              <a:extLst>
                <a:ext uri="{FF2B5EF4-FFF2-40B4-BE49-F238E27FC236}">
                  <a16:creationId xmlns:a16="http://schemas.microsoft.com/office/drawing/2014/main" id="{AD9175A2-098B-4365-8817-6C348FFF5A85}"/>
                </a:ext>
              </a:extLst>
            </p:cNvPr>
            <p:cNvSpPr/>
            <p:nvPr/>
          </p:nvSpPr>
          <p:spPr>
            <a:xfrm>
              <a:off x="2922615" y="2719650"/>
              <a:ext cx="22962" cy="22962"/>
            </a:xfrm>
            <a:custGeom>
              <a:avLst/>
              <a:gdLst>
                <a:gd name="connsiteX0" fmla="*/ 16647 w 22961"/>
                <a:gd name="connsiteY0" fmla="*/ 8611 h 22961"/>
                <a:gd name="connsiteX1" fmla="*/ 8611 w 22961"/>
                <a:gd name="connsiteY1" fmla="*/ 16647 h 22961"/>
                <a:gd name="connsiteX2" fmla="*/ 16647 w 22961"/>
                <a:gd name="connsiteY2" fmla="*/ 24684 h 22961"/>
                <a:gd name="connsiteX3" fmla="*/ 24684 w 22961"/>
                <a:gd name="connsiteY3" fmla="*/ 16647 h 22961"/>
                <a:gd name="connsiteX4" fmla="*/ 16647 w 22961"/>
                <a:gd name="connsiteY4" fmla="*/ 8611 h 22961"/>
                <a:gd name="connsiteX5" fmla="*/ 16647 w 22961"/>
                <a:gd name="connsiteY5" fmla="*/ 8611 h 22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961" h="22961">
                  <a:moveTo>
                    <a:pt x="16647" y="8611"/>
                  </a:moveTo>
                  <a:cubicBezTo>
                    <a:pt x="12055" y="8611"/>
                    <a:pt x="8611" y="12055"/>
                    <a:pt x="8611" y="16647"/>
                  </a:cubicBezTo>
                  <a:cubicBezTo>
                    <a:pt x="8611" y="21240"/>
                    <a:pt x="12055" y="24684"/>
                    <a:pt x="16647" y="24684"/>
                  </a:cubicBezTo>
                  <a:cubicBezTo>
                    <a:pt x="21239" y="24684"/>
                    <a:pt x="24684" y="21240"/>
                    <a:pt x="24684" y="16647"/>
                  </a:cubicBezTo>
                  <a:cubicBezTo>
                    <a:pt x="24684" y="12055"/>
                    <a:pt x="21239" y="8611"/>
                    <a:pt x="16647" y="8611"/>
                  </a:cubicBezTo>
                  <a:lnTo>
                    <a:pt x="16647" y="8611"/>
                  </a:lnTo>
                  <a:close/>
                </a:path>
              </a:pathLst>
            </a:custGeom>
            <a:solidFill>
              <a:srgbClr val="61615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rgbClr val="81FFF9"/>
                </a:solidFill>
              </a:endParaRPr>
            </a:p>
          </p:txBody>
        </p:sp>
        <p:sp>
          <p:nvSpPr>
            <p:cNvPr id="149" name="手繪多邊形: 圖案 148">
              <a:extLst>
                <a:ext uri="{FF2B5EF4-FFF2-40B4-BE49-F238E27FC236}">
                  <a16:creationId xmlns:a16="http://schemas.microsoft.com/office/drawing/2014/main" id="{ACD03A70-0DB9-403A-8A09-28A6CC7DE55E}"/>
                </a:ext>
              </a:extLst>
            </p:cNvPr>
            <p:cNvSpPr/>
            <p:nvPr/>
          </p:nvSpPr>
          <p:spPr>
            <a:xfrm>
              <a:off x="2738922" y="2719650"/>
              <a:ext cx="22962" cy="22962"/>
            </a:xfrm>
            <a:custGeom>
              <a:avLst/>
              <a:gdLst>
                <a:gd name="connsiteX0" fmla="*/ 16647 w 22961"/>
                <a:gd name="connsiteY0" fmla="*/ 8611 h 22961"/>
                <a:gd name="connsiteX1" fmla="*/ 8611 w 22961"/>
                <a:gd name="connsiteY1" fmla="*/ 16647 h 22961"/>
                <a:gd name="connsiteX2" fmla="*/ 16647 w 22961"/>
                <a:gd name="connsiteY2" fmla="*/ 24684 h 22961"/>
                <a:gd name="connsiteX3" fmla="*/ 24684 w 22961"/>
                <a:gd name="connsiteY3" fmla="*/ 16647 h 22961"/>
                <a:gd name="connsiteX4" fmla="*/ 16647 w 22961"/>
                <a:gd name="connsiteY4" fmla="*/ 8611 h 22961"/>
                <a:gd name="connsiteX5" fmla="*/ 16647 w 22961"/>
                <a:gd name="connsiteY5" fmla="*/ 8611 h 22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961" h="22961">
                  <a:moveTo>
                    <a:pt x="16647" y="8611"/>
                  </a:moveTo>
                  <a:cubicBezTo>
                    <a:pt x="12055" y="8611"/>
                    <a:pt x="8611" y="12055"/>
                    <a:pt x="8611" y="16647"/>
                  </a:cubicBezTo>
                  <a:cubicBezTo>
                    <a:pt x="8611" y="21240"/>
                    <a:pt x="12055" y="24684"/>
                    <a:pt x="16647" y="24684"/>
                  </a:cubicBezTo>
                  <a:cubicBezTo>
                    <a:pt x="21239" y="24684"/>
                    <a:pt x="24684" y="21240"/>
                    <a:pt x="24684" y="16647"/>
                  </a:cubicBezTo>
                  <a:cubicBezTo>
                    <a:pt x="24684" y="12055"/>
                    <a:pt x="21239" y="8611"/>
                    <a:pt x="16647" y="8611"/>
                  </a:cubicBezTo>
                  <a:lnTo>
                    <a:pt x="16647" y="8611"/>
                  </a:lnTo>
                  <a:close/>
                </a:path>
              </a:pathLst>
            </a:custGeom>
            <a:solidFill>
              <a:srgbClr val="61615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rgbClr val="81FFF9"/>
                </a:solidFill>
              </a:endParaRPr>
            </a:p>
          </p:txBody>
        </p:sp>
        <p:sp>
          <p:nvSpPr>
            <p:cNvPr id="150" name="手繪多邊形: 圖案 149">
              <a:extLst>
                <a:ext uri="{FF2B5EF4-FFF2-40B4-BE49-F238E27FC236}">
                  <a16:creationId xmlns:a16="http://schemas.microsoft.com/office/drawing/2014/main" id="{B79A6F46-A12E-4A19-AF1D-F713DCCE9ECD}"/>
                </a:ext>
              </a:extLst>
            </p:cNvPr>
            <p:cNvSpPr/>
            <p:nvPr/>
          </p:nvSpPr>
          <p:spPr>
            <a:xfrm>
              <a:off x="2556376" y="2719650"/>
              <a:ext cx="22962" cy="22962"/>
            </a:xfrm>
            <a:custGeom>
              <a:avLst/>
              <a:gdLst>
                <a:gd name="connsiteX0" fmla="*/ 16647 w 22961"/>
                <a:gd name="connsiteY0" fmla="*/ 8611 h 22961"/>
                <a:gd name="connsiteX1" fmla="*/ 8611 w 22961"/>
                <a:gd name="connsiteY1" fmla="*/ 16647 h 22961"/>
                <a:gd name="connsiteX2" fmla="*/ 16647 w 22961"/>
                <a:gd name="connsiteY2" fmla="*/ 24684 h 22961"/>
                <a:gd name="connsiteX3" fmla="*/ 24684 w 22961"/>
                <a:gd name="connsiteY3" fmla="*/ 16647 h 22961"/>
                <a:gd name="connsiteX4" fmla="*/ 16647 w 22961"/>
                <a:gd name="connsiteY4" fmla="*/ 8611 h 22961"/>
                <a:gd name="connsiteX5" fmla="*/ 16647 w 22961"/>
                <a:gd name="connsiteY5" fmla="*/ 8611 h 22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961" h="22961">
                  <a:moveTo>
                    <a:pt x="16647" y="8611"/>
                  </a:moveTo>
                  <a:cubicBezTo>
                    <a:pt x="12055" y="8611"/>
                    <a:pt x="8611" y="12055"/>
                    <a:pt x="8611" y="16647"/>
                  </a:cubicBezTo>
                  <a:cubicBezTo>
                    <a:pt x="8611" y="21240"/>
                    <a:pt x="12055" y="24684"/>
                    <a:pt x="16647" y="24684"/>
                  </a:cubicBezTo>
                  <a:cubicBezTo>
                    <a:pt x="21240" y="24684"/>
                    <a:pt x="24684" y="21240"/>
                    <a:pt x="24684" y="16647"/>
                  </a:cubicBezTo>
                  <a:cubicBezTo>
                    <a:pt x="24684" y="12055"/>
                    <a:pt x="21240" y="8611"/>
                    <a:pt x="16647" y="8611"/>
                  </a:cubicBezTo>
                  <a:lnTo>
                    <a:pt x="16647" y="8611"/>
                  </a:lnTo>
                  <a:close/>
                </a:path>
              </a:pathLst>
            </a:custGeom>
            <a:solidFill>
              <a:srgbClr val="61615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rgbClr val="81FFF9"/>
                </a:solidFill>
              </a:endParaRPr>
            </a:p>
          </p:txBody>
        </p:sp>
        <p:sp>
          <p:nvSpPr>
            <p:cNvPr id="151" name="手繪多邊形: 圖案 150">
              <a:extLst>
                <a:ext uri="{FF2B5EF4-FFF2-40B4-BE49-F238E27FC236}">
                  <a16:creationId xmlns:a16="http://schemas.microsoft.com/office/drawing/2014/main" id="{A1FAC4A6-8F0C-45E7-AE0F-88CD379E7467}"/>
                </a:ext>
              </a:extLst>
            </p:cNvPr>
            <p:cNvSpPr/>
            <p:nvPr/>
          </p:nvSpPr>
          <p:spPr>
            <a:xfrm>
              <a:off x="2373830" y="2719650"/>
              <a:ext cx="22962" cy="22962"/>
            </a:xfrm>
            <a:custGeom>
              <a:avLst/>
              <a:gdLst>
                <a:gd name="connsiteX0" fmla="*/ 16647 w 22961"/>
                <a:gd name="connsiteY0" fmla="*/ 8611 h 22961"/>
                <a:gd name="connsiteX1" fmla="*/ 8611 w 22961"/>
                <a:gd name="connsiteY1" fmla="*/ 16647 h 22961"/>
                <a:gd name="connsiteX2" fmla="*/ 16647 w 22961"/>
                <a:gd name="connsiteY2" fmla="*/ 24684 h 22961"/>
                <a:gd name="connsiteX3" fmla="*/ 24684 w 22961"/>
                <a:gd name="connsiteY3" fmla="*/ 16647 h 22961"/>
                <a:gd name="connsiteX4" fmla="*/ 16647 w 22961"/>
                <a:gd name="connsiteY4" fmla="*/ 8611 h 22961"/>
                <a:gd name="connsiteX5" fmla="*/ 16647 w 22961"/>
                <a:gd name="connsiteY5" fmla="*/ 8611 h 22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961" h="22961">
                  <a:moveTo>
                    <a:pt x="16647" y="8611"/>
                  </a:moveTo>
                  <a:cubicBezTo>
                    <a:pt x="12055" y="8611"/>
                    <a:pt x="8611" y="12055"/>
                    <a:pt x="8611" y="16647"/>
                  </a:cubicBezTo>
                  <a:cubicBezTo>
                    <a:pt x="8611" y="21240"/>
                    <a:pt x="12055" y="24684"/>
                    <a:pt x="16647" y="24684"/>
                  </a:cubicBezTo>
                  <a:cubicBezTo>
                    <a:pt x="21239" y="24684"/>
                    <a:pt x="24684" y="21240"/>
                    <a:pt x="24684" y="16647"/>
                  </a:cubicBezTo>
                  <a:cubicBezTo>
                    <a:pt x="23536" y="12055"/>
                    <a:pt x="20091" y="8611"/>
                    <a:pt x="16647" y="8611"/>
                  </a:cubicBezTo>
                  <a:lnTo>
                    <a:pt x="16647" y="8611"/>
                  </a:lnTo>
                  <a:close/>
                </a:path>
              </a:pathLst>
            </a:custGeom>
            <a:solidFill>
              <a:srgbClr val="61615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rgbClr val="81FFF9"/>
                </a:solidFill>
              </a:endParaRPr>
            </a:p>
          </p:txBody>
        </p:sp>
        <p:sp>
          <p:nvSpPr>
            <p:cNvPr id="152" name="手繪多邊形: 圖案 151">
              <a:extLst>
                <a:ext uri="{FF2B5EF4-FFF2-40B4-BE49-F238E27FC236}">
                  <a16:creationId xmlns:a16="http://schemas.microsoft.com/office/drawing/2014/main" id="{5C01E260-2BC5-4616-89B7-F021F3AE71A7}"/>
                </a:ext>
              </a:extLst>
            </p:cNvPr>
            <p:cNvSpPr/>
            <p:nvPr/>
          </p:nvSpPr>
          <p:spPr>
            <a:xfrm>
              <a:off x="2190137" y="2719650"/>
              <a:ext cx="22962" cy="22962"/>
            </a:xfrm>
            <a:custGeom>
              <a:avLst/>
              <a:gdLst>
                <a:gd name="connsiteX0" fmla="*/ 16647 w 22961"/>
                <a:gd name="connsiteY0" fmla="*/ 8611 h 22961"/>
                <a:gd name="connsiteX1" fmla="*/ 8611 w 22961"/>
                <a:gd name="connsiteY1" fmla="*/ 16647 h 22961"/>
                <a:gd name="connsiteX2" fmla="*/ 16647 w 22961"/>
                <a:gd name="connsiteY2" fmla="*/ 24684 h 22961"/>
                <a:gd name="connsiteX3" fmla="*/ 24684 w 22961"/>
                <a:gd name="connsiteY3" fmla="*/ 16647 h 22961"/>
                <a:gd name="connsiteX4" fmla="*/ 16647 w 22961"/>
                <a:gd name="connsiteY4" fmla="*/ 8611 h 22961"/>
                <a:gd name="connsiteX5" fmla="*/ 16647 w 22961"/>
                <a:gd name="connsiteY5" fmla="*/ 8611 h 22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961" h="22961">
                  <a:moveTo>
                    <a:pt x="16647" y="8611"/>
                  </a:moveTo>
                  <a:cubicBezTo>
                    <a:pt x="12055" y="8611"/>
                    <a:pt x="8611" y="12055"/>
                    <a:pt x="8611" y="16647"/>
                  </a:cubicBezTo>
                  <a:cubicBezTo>
                    <a:pt x="8611" y="21240"/>
                    <a:pt x="12055" y="24684"/>
                    <a:pt x="16647" y="24684"/>
                  </a:cubicBezTo>
                  <a:cubicBezTo>
                    <a:pt x="21239" y="24684"/>
                    <a:pt x="24684" y="21240"/>
                    <a:pt x="24684" y="16647"/>
                  </a:cubicBezTo>
                  <a:cubicBezTo>
                    <a:pt x="24684" y="12055"/>
                    <a:pt x="21239" y="8611"/>
                    <a:pt x="16647" y="8611"/>
                  </a:cubicBezTo>
                  <a:lnTo>
                    <a:pt x="16647" y="8611"/>
                  </a:lnTo>
                  <a:close/>
                </a:path>
              </a:pathLst>
            </a:custGeom>
            <a:solidFill>
              <a:srgbClr val="61615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rgbClr val="81FFF9"/>
                </a:solidFill>
              </a:endParaRPr>
            </a:p>
          </p:txBody>
        </p:sp>
        <p:sp>
          <p:nvSpPr>
            <p:cNvPr id="153" name="手繪多邊形: 圖案 152">
              <a:extLst>
                <a:ext uri="{FF2B5EF4-FFF2-40B4-BE49-F238E27FC236}">
                  <a16:creationId xmlns:a16="http://schemas.microsoft.com/office/drawing/2014/main" id="{4FC29297-30BA-4A97-B197-BE0831702E4F}"/>
                </a:ext>
              </a:extLst>
            </p:cNvPr>
            <p:cNvSpPr/>
            <p:nvPr/>
          </p:nvSpPr>
          <p:spPr>
            <a:xfrm>
              <a:off x="2007591" y="2719650"/>
              <a:ext cx="22962" cy="22962"/>
            </a:xfrm>
            <a:custGeom>
              <a:avLst/>
              <a:gdLst>
                <a:gd name="connsiteX0" fmla="*/ 16647 w 22961"/>
                <a:gd name="connsiteY0" fmla="*/ 8611 h 22961"/>
                <a:gd name="connsiteX1" fmla="*/ 8611 w 22961"/>
                <a:gd name="connsiteY1" fmla="*/ 16647 h 22961"/>
                <a:gd name="connsiteX2" fmla="*/ 16647 w 22961"/>
                <a:gd name="connsiteY2" fmla="*/ 24684 h 22961"/>
                <a:gd name="connsiteX3" fmla="*/ 24684 w 22961"/>
                <a:gd name="connsiteY3" fmla="*/ 16647 h 22961"/>
                <a:gd name="connsiteX4" fmla="*/ 16647 w 22961"/>
                <a:gd name="connsiteY4" fmla="*/ 8611 h 22961"/>
                <a:gd name="connsiteX5" fmla="*/ 16647 w 22961"/>
                <a:gd name="connsiteY5" fmla="*/ 8611 h 22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961" h="22961">
                  <a:moveTo>
                    <a:pt x="16647" y="8611"/>
                  </a:moveTo>
                  <a:cubicBezTo>
                    <a:pt x="12055" y="8611"/>
                    <a:pt x="8611" y="12055"/>
                    <a:pt x="8611" y="16647"/>
                  </a:cubicBezTo>
                  <a:cubicBezTo>
                    <a:pt x="8611" y="21240"/>
                    <a:pt x="12055" y="24684"/>
                    <a:pt x="16647" y="24684"/>
                  </a:cubicBezTo>
                  <a:cubicBezTo>
                    <a:pt x="21240" y="24684"/>
                    <a:pt x="24684" y="21240"/>
                    <a:pt x="24684" y="16647"/>
                  </a:cubicBezTo>
                  <a:cubicBezTo>
                    <a:pt x="24684" y="12055"/>
                    <a:pt x="21240" y="8611"/>
                    <a:pt x="16647" y="8611"/>
                  </a:cubicBezTo>
                  <a:lnTo>
                    <a:pt x="16647" y="8611"/>
                  </a:lnTo>
                  <a:close/>
                </a:path>
              </a:pathLst>
            </a:custGeom>
            <a:solidFill>
              <a:srgbClr val="61615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rgbClr val="81FFF9"/>
                </a:solidFill>
              </a:endParaRPr>
            </a:p>
          </p:txBody>
        </p:sp>
        <p:sp>
          <p:nvSpPr>
            <p:cNvPr id="154" name="手繪多邊形: 圖案 153">
              <a:extLst>
                <a:ext uri="{FF2B5EF4-FFF2-40B4-BE49-F238E27FC236}">
                  <a16:creationId xmlns:a16="http://schemas.microsoft.com/office/drawing/2014/main" id="{3AD77C1B-A799-41C3-B822-FC17BB9714EB}"/>
                </a:ext>
              </a:extLst>
            </p:cNvPr>
            <p:cNvSpPr/>
            <p:nvPr/>
          </p:nvSpPr>
          <p:spPr>
            <a:xfrm>
              <a:off x="1823897" y="2719650"/>
              <a:ext cx="22962" cy="22962"/>
            </a:xfrm>
            <a:custGeom>
              <a:avLst/>
              <a:gdLst>
                <a:gd name="connsiteX0" fmla="*/ 16647 w 22961"/>
                <a:gd name="connsiteY0" fmla="*/ 8611 h 22961"/>
                <a:gd name="connsiteX1" fmla="*/ 8611 w 22961"/>
                <a:gd name="connsiteY1" fmla="*/ 16647 h 22961"/>
                <a:gd name="connsiteX2" fmla="*/ 16647 w 22961"/>
                <a:gd name="connsiteY2" fmla="*/ 24684 h 22961"/>
                <a:gd name="connsiteX3" fmla="*/ 24684 w 22961"/>
                <a:gd name="connsiteY3" fmla="*/ 16647 h 22961"/>
                <a:gd name="connsiteX4" fmla="*/ 16647 w 22961"/>
                <a:gd name="connsiteY4" fmla="*/ 8611 h 22961"/>
                <a:gd name="connsiteX5" fmla="*/ 16647 w 22961"/>
                <a:gd name="connsiteY5" fmla="*/ 8611 h 22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961" h="22961">
                  <a:moveTo>
                    <a:pt x="16647" y="8611"/>
                  </a:moveTo>
                  <a:cubicBezTo>
                    <a:pt x="12055" y="8611"/>
                    <a:pt x="8611" y="12055"/>
                    <a:pt x="8611" y="16647"/>
                  </a:cubicBezTo>
                  <a:cubicBezTo>
                    <a:pt x="8611" y="21240"/>
                    <a:pt x="12055" y="24684"/>
                    <a:pt x="16647" y="24684"/>
                  </a:cubicBezTo>
                  <a:cubicBezTo>
                    <a:pt x="21240" y="24684"/>
                    <a:pt x="24684" y="21240"/>
                    <a:pt x="24684" y="16647"/>
                  </a:cubicBezTo>
                  <a:cubicBezTo>
                    <a:pt x="24684" y="12055"/>
                    <a:pt x="21240" y="8611"/>
                    <a:pt x="16647" y="8611"/>
                  </a:cubicBezTo>
                  <a:lnTo>
                    <a:pt x="16647" y="8611"/>
                  </a:lnTo>
                  <a:close/>
                </a:path>
              </a:pathLst>
            </a:custGeom>
            <a:solidFill>
              <a:srgbClr val="61615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rgbClr val="81FFF9"/>
                </a:solidFill>
              </a:endParaRPr>
            </a:p>
          </p:txBody>
        </p:sp>
        <p:sp>
          <p:nvSpPr>
            <p:cNvPr id="155" name="手繪多邊形: 圖案 154">
              <a:extLst>
                <a:ext uri="{FF2B5EF4-FFF2-40B4-BE49-F238E27FC236}">
                  <a16:creationId xmlns:a16="http://schemas.microsoft.com/office/drawing/2014/main" id="{CA624956-66C3-40AB-AE98-59DF546947B9}"/>
                </a:ext>
              </a:extLst>
            </p:cNvPr>
            <p:cNvSpPr/>
            <p:nvPr/>
          </p:nvSpPr>
          <p:spPr>
            <a:xfrm>
              <a:off x="4752664" y="2719650"/>
              <a:ext cx="22962" cy="22962"/>
            </a:xfrm>
            <a:custGeom>
              <a:avLst/>
              <a:gdLst>
                <a:gd name="connsiteX0" fmla="*/ 16647 w 22961"/>
                <a:gd name="connsiteY0" fmla="*/ 8611 h 22961"/>
                <a:gd name="connsiteX1" fmla="*/ 8611 w 22961"/>
                <a:gd name="connsiteY1" fmla="*/ 16647 h 22961"/>
                <a:gd name="connsiteX2" fmla="*/ 16647 w 22961"/>
                <a:gd name="connsiteY2" fmla="*/ 24684 h 22961"/>
                <a:gd name="connsiteX3" fmla="*/ 24684 w 22961"/>
                <a:gd name="connsiteY3" fmla="*/ 16647 h 22961"/>
                <a:gd name="connsiteX4" fmla="*/ 16647 w 22961"/>
                <a:gd name="connsiteY4" fmla="*/ 8611 h 22961"/>
                <a:gd name="connsiteX5" fmla="*/ 16647 w 22961"/>
                <a:gd name="connsiteY5" fmla="*/ 8611 h 22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961" h="22961">
                  <a:moveTo>
                    <a:pt x="16647" y="8611"/>
                  </a:moveTo>
                  <a:cubicBezTo>
                    <a:pt x="12055" y="8611"/>
                    <a:pt x="8611" y="12055"/>
                    <a:pt x="8611" y="16647"/>
                  </a:cubicBezTo>
                  <a:cubicBezTo>
                    <a:pt x="8611" y="21240"/>
                    <a:pt x="12055" y="24684"/>
                    <a:pt x="16647" y="24684"/>
                  </a:cubicBezTo>
                  <a:cubicBezTo>
                    <a:pt x="21240" y="24684"/>
                    <a:pt x="24684" y="21240"/>
                    <a:pt x="24684" y="16647"/>
                  </a:cubicBezTo>
                  <a:cubicBezTo>
                    <a:pt x="24684" y="12055"/>
                    <a:pt x="21240" y="8611"/>
                    <a:pt x="16647" y="8611"/>
                  </a:cubicBezTo>
                  <a:lnTo>
                    <a:pt x="16647" y="8611"/>
                  </a:lnTo>
                  <a:close/>
                </a:path>
              </a:pathLst>
            </a:custGeom>
            <a:solidFill>
              <a:srgbClr val="61615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rgbClr val="81FFF9"/>
                </a:solidFill>
              </a:endParaRPr>
            </a:p>
          </p:txBody>
        </p:sp>
        <p:sp>
          <p:nvSpPr>
            <p:cNvPr id="156" name="手繪多邊形: 圖案 155">
              <a:extLst>
                <a:ext uri="{FF2B5EF4-FFF2-40B4-BE49-F238E27FC236}">
                  <a16:creationId xmlns:a16="http://schemas.microsoft.com/office/drawing/2014/main" id="{FBCC2039-D830-4838-82C8-9558B73F08C5}"/>
                </a:ext>
              </a:extLst>
            </p:cNvPr>
            <p:cNvSpPr/>
            <p:nvPr/>
          </p:nvSpPr>
          <p:spPr>
            <a:xfrm>
              <a:off x="1641352" y="2719650"/>
              <a:ext cx="22962" cy="22962"/>
            </a:xfrm>
            <a:custGeom>
              <a:avLst/>
              <a:gdLst>
                <a:gd name="connsiteX0" fmla="*/ 16647 w 22961"/>
                <a:gd name="connsiteY0" fmla="*/ 8611 h 22961"/>
                <a:gd name="connsiteX1" fmla="*/ 8611 w 22961"/>
                <a:gd name="connsiteY1" fmla="*/ 16647 h 22961"/>
                <a:gd name="connsiteX2" fmla="*/ 16647 w 22961"/>
                <a:gd name="connsiteY2" fmla="*/ 24684 h 22961"/>
                <a:gd name="connsiteX3" fmla="*/ 24684 w 22961"/>
                <a:gd name="connsiteY3" fmla="*/ 16647 h 22961"/>
                <a:gd name="connsiteX4" fmla="*/ 16647 w 22961"/>
                <a:gd name="connsiteY4" fmla="*/ 8611 h 22961"/>
                <a:gd name="connsiteX5" fmla="*/ 16647 w 22961"/>
                <a:gd name="connsiteY5" fmla="*/ 8611 h 22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961" h="22961">
                  <a:moveTo>
                    <a:pt x="16647" y="8611"/>
                  </a:moveTo>
                  <a:cubicBezTo>
                    <a:pt x="12055" y="8611"/>
                    <a:pt x="8611" y="12055"/>
                    <a:pt x="8611" y="16647"/>
                  </a:cubicBezTo>
                  <a:cubicBezTo>
                    <a:pt x="8611" y="21240"/>
                    <a:pt x="12055" y="24684"/>
                    <a:pt x="16647" y="24684"/>
                  </a:cubicBezTo>
                  <a:cubicBezTo>
                    <a:pt x="21240" y="24684"/>
                    <a:pt x="24684" y="21240"/>
                    <a:pt x="24684" y="16647"/>
                  </a:cubicBezTo>
                  <a:cubicBezTo>
                    <a:pt x="24684" y="12055"/>
                    <a:pt x="21240" y="8611"/>
                    <a:pt x="16647" y="8611"/>
                  </a:cubicBezTo>
                  <a:lnTo>
                    <a:pt x="16647" y="8611"/>
                  </a:lnTo>
                  <a:close/>
                </a:path>
              </a:pathLst>
            </a:custGeom>
            <a:solidFill>
              <a:srgbClr val="61615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rgbClr val="81FFF9"/>
                </a:solidFill>
              </a:endParaRPr>
            </a:p>
          </p:txBody>
        </p:sp>
        <p:sp>
          <p:nvSpPr>
            <p:cNvPr id="157" name="手繪多邊形: 圖案 156">
              <a:extLst>
                <a:ext uri="{FF2B5EF4-FFF2-40B4-BE49-F238E27FC236}">
                  <a16:creationId xmlns:a16="http://schemas.microsoft.com/office/drawing/2014/main" id="{B558C9A6-A8B8-467B-8255-63657598FDE3}"/>
                </a:ext>
              </a:extLst>
            </p:cNvPr>
            <p:cNvSpPr/>
            <p:nvPr/>
          </p:nvSpPr>
          <p:spPr>
            <a:xfrm>
              <a:off x="1237226" y="2740315"/>
              <a:ext cx="3880529" cy="22962"/>
            </a:xfrm>
            <a:custGeom>
              <a:avLst/>
              <a:gdLst>
                <a:gd name="connsiteX0" fmla="*/ 3873067 w 3880529"/>
                <a:gd name="connsiteY0" fmla="*/ 8611 h 22961"/>
                <a:gd name="connsiteX1" fmla="*/ 8611 w 3880529"/>
                <a:gd name="connsiteY1" fmla="*/ 8611 h 22961"/>
                <a:gd name="connsiteX2" fmla="*/ 8611 w 3880529"/>
                <a:gd name="connsiteY2" fmla="*/ 14351 h 22961"/>
                <a:gd name="connsiteX3" fmla="*/ 3873067 w 3880529"/>
                <a:gd name="connsiteY3" fmla="*/ 14351 h 22961"/>
                <a:gd name="connsiteX4" fmla="*/ 3873067 w 3880529"/>
                <a:gd name="connsiteY4" fmla="*/ 8611 h 22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80529" h="22961">
                  <a:moveTo>
                    <a:pt x="3873067" y="8611"/>
                  </a:moveTo>
                  <a:lnTo>
                    <a:pt x="8611" y="8611"/>
                  </a:lnTo>
                  <a:lnTo>
                    <a:pt x="8611" y="14351"/>
                  </a:lnTo>
                  <a:lnTo>
                    <a:pt x="3873067" y="14351"/>
                  </a:lnTo>
                  <a:lnTo>
                    <a:pt x="3873067" y="8611"/>
                  </a:lnTo>
                  <a:close/>
                </a:path>
              </a:pathLst>
            </a:custGeom>
            <a:solidFill>
              <a:srgbClr val="21171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rgbClr val="81FFF9"/>
                </a:solidFill>
              </a:endParaRPr>
            </a:p>
          </p:txBody>
        </p:sp>
        <p:sp>
          <p:nvSpPr>
            <p:cNvPr id="158" name="手繪多邊形: 圖案 157">
              <a:extLst>
                <a:ext uri="{FF2B5EF4-FFF2-40B4-BE49-F238E27FC236}">
                  <a16:creationId xmlns:a16="http://schemas.microsoft.com/office/drawing/2014/main" id="{4EE63D36-92AB-4956-B2FC-3B55DBC6E964}"/>
                </a:ext>
              </a:extLst>
            </p:cNvPr>
            <p:cNvSpPr/>
            <p:nvPr/>
          </p:nvSpPr>
          <p:spPr>
            <a:xfrm>
              <a:off x="1237226" y="2746056"/>
              <a:ext cx="3880529" cy="34443"/>
            </a:xfrm>
            <a:custGeom>
              <a:avLst/>
              <a:gdLst>
                <a:gd name="connsiteX0" fmla="*/ 3873067 w 3880529"/>
                <a:gd name="connsiteY0" fmla="*/ 8611 h 34442"/>
                <a:gd name="connsiteX1" fmla="*/ 8611 w 3880529"/>
                <a:gd name="connsiteY1" fmla="*/ 8611 h 34442"/>
                <a:gd name="connsiteX2" fmla="*/ 8611 w 3880529"/>
                <a:gd name="connsiteY2" fmla="*/ 35017 h 34442"/>
                <a:gd name="connsiteX3" fmla="*/ 3873067 w 3880529"/>
                <a:gd name="connsiteY3" fmla="*/ 35017 h 34442"/>
                <a:gd name="connsiteX4" fmla="*/ 3873067 w 3880529"/>
                <a:gd name="connsiteY4" fmla="*/ 8611 h 34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80529" h="34442">
                  <a:moveTo>
                    <a:pt x="3873067" y="8611"/>
                  </a:moveTo>
                  <a:lnTo>
                    <a:pt x="8611" y="8611"/>
                  </a:lnTo>
                  <a:lnTo>
                    <a:pt x="8611" y="35017"/>
                  </a:lnTo>
                  <a:lnTo>
                    <a:pt x="3873067" y="35017"/>
                  </a:lnTo>
                  <a:lnTo>
                    <a:pt x="3873067" y="8611"/>
                  </a:lnTo>
                  <a:close/>
                </a:path>
              </a:pathLst>
            </a:custGeom>
            <a:solidFill>
              <a:srgbClr val="6E706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rgbClr val="81FFF9"/>
                </a:solidFill>
              </a:endParaRPr>
            </a:p>
          </p:txBody>
        </p:sp>
        <p:sp>
          <p:nvSpPr>
            <p:cNvPr id="159" name="手繪多邊形: 圖案 158">
              <a:extLst>
                <a:ext uri="{FF2B5EF4-FFF2-40B4-BE49-F238E27FC236}">
                  <a16:creationId xmlns:a16="http://schemas.microsoft.com/office/drawing/2014/main" id="{796778A7-674D-4BAA-A87C-53E73837941F}"/>
                </a:ext>
              </a:extLst>
            </p:cNvPr>
            <p:cNvSpPr/>
            <p:nvPr/>
          </p:nvSpPr>
          <p:spPr>
            <a:xfrm>
              <a:off x="4901915" y="3491163"/>
              <a:ext cx="22962" cy="80366"/>
            </a:xfrm>
            <a:custGeom>
              <a:avLst/>
              <a:gdLst>
                <a:gd name="connsiteX0" fmla="*/ 24684 w 22961"/>
                <a:gd name="connsiteY0" fmla="*/ 8611 h 80365"/>
                <a:gd name="connsiteX1" fmla="*/ 8611 w 22961"/>
                <a:gd name="connsiteY1" fmla="*/ 8611 h 80365"/>
                <a:gd name="connsiteX2" fmla="*/ 8611 w 22961"/>
                <a:gd name="connsiteY2" fmla="*/ 80940 h 80365"/>
                <a:gd name="connsiteX3" fmla="*/ 24684 w 22961"/>
                <a:gd name="connsiteY3" fmla="*/ 80940 h 80365"/>
                <a:gd name="connsiteX4" fmla="*/ 24684 w 22961"/>
                <a:gd name="connsiteY4" fmla="*/ 8611 h 80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961" h="80365">
                  <a:moveTo>
                    <a:pt x="24684" y="8611"/>
                  </a:moveTo>
                  <a:lnTo>
                    <a:pt x="8611" y="8611"/>
                  </a:lnTo>
                  <a:lnTo>
                    <a:pt x="8611" y="80940"/>
                  </a:lnTo>
                  <a:lnTo>
                    <a:pt x="24684" y="80940"/>
                  </a:lnTo>
                  <a:lnTo>
                    <a:pt x="24684" y="8611"/>
                  </a:lnTo>
                  <a:close/>
                </a:path>
              </a:pathLst>
            </a:custGeom>
            <a:solidFill>
              <a:srgbClr val="1C1C1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rgbClr val="81FFF9"/>
                </a:solidFill>
              </a:endParaRPr>
            </a:p>
          </p:txBody>
        </p:sp>
        <p:sp>
          <p:nvSpPr>
            <p:cNvPr id="160" name="手繪多邊形: 圖案 159">
              <a:extLst>
                <a:ext uri="{FF2B5EF4-FFF2-40B4-BE49-F238E27FC236}">
                  <a16:creationId xmlns:a16="http://schemas.microsoft.com/office/drawing/2014/main" id="{B47CCE1A-7F4A-4EE3-9392-B7B6260B27D8}"/>
                </a:ext>
              </a:extLst>
            </p:cNvPr>
            <p:cNvSpPr/>
            <p:nvPr/>
          </p:nvSpPr>
          <p:spPr>
            <a:xfrm>
              <a:off x="4899618" y="3488867"/>
              <a:ext cx="34443" cy="34443"/>
            </a:xfrm>
            <a:custGeom>
              <a:avLst/>
              <a:gdLst>
                <a:gd name="connsiteX0" fmla="*/ 29276 w 34442"/>
                <a:gd name="connsiteY0" fmla="*/ 8611 h 34442"/>
                <a:gd name="connsiteX1" fmla="*/ 29276 w 34442"/>
                <a:gd name="connsiteY1" fmla="*/ 25832 h 34442"/>
                <a:gd name="connsiteX2" fmla="*/ 8611 w 34442"/>
                <a:gd name="connsiteY2" fmla="*/ 25832 h 34442"/>
                <a:gd name="connsiteX3" fmla="*/ 8611 w 34442"/>
                <a:gd name="connsiteY3" fmla="*/ 8611 h 34442"/>
                <a:gd name="connsiteX4" fmla="*/ 29276 w 34442"/>
                <a:gd name="connsiteY4" fmla="*/ 8611 h 34442"/>
                <a:gd name="connsiteX5" fmla="*/ 29276 w 34442"/>
                <a:gd name="connsiteY5" fmla="*/ 8611 h 34442"/>
                <a:gd name="connsiteX6" fmla="*/ 15499 w 34442"/>
                <a:gd name="connsiteY6" fmla="*/ 16647 h 34442"/>
                <a:gd name="connsiteX7" fmla="*/ 15499 w 34442"/>
                <a:gd name="connsiteY7" fmla="*/ 9759 h 34442"/>
                <a:gd name="connsiteX8" fmla="*/ 10907 w 34442"/>
                <a:gd name="connsiteY8" fmla="*/ 9759 h 34442"/>
                <a:gd name="connsiteX9" fmla="*/ 10907 w 34442"/>
                <a:gd name="connsiteY9" fmla="*/ 23536 h 34442"/>
                <a:gd name="connsiteX10" fmla="*/ 26980 w 34442"/>
                <a:gd name="connsiteY10" fmla="*/ 23536 h 34442"/>
                <a:gd name="connsiteX11" fmla="*/ 26980 w 34442"/>
                <a:gd name="connsiteY11" fmla="*/ 9759 h 34442"/>
                <a:gd name="connsiteX12" fmla="*/ 22388 w 34442"/>
                <a:gd name="connsiteY12" fmla="*/ 9759 h 34442"/>
                <a:gd name="connsiteX13" fmla="*/ 22388 w 34442"/>
                <a:gd name="connsiteY13" fmla="*/ 16647 h 34442"/>
                <a:gd name="connsiteX14" fmla="*/ 15499 w 34442"/>
                <a:gd name="connsiteY14" fmla="*/ 16647 h 34442"/>
                <a:gd name="connsiteX15" fmla="*/ 15499 w 34442"/>
                <a:gd name="connsiteY15" fmla="*/ 16647 h 34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4442" h="34442">
                  <a:moveTo>
                    <a:pt x="29276" y="8611"/>
                  </a:moveTo>
                  <a:lnTo>
                    <a:pt x="29276" y="25832"/>
                  </a:lnTo>
                  <a:lnTo>
                    <a:pt x="8611" y="25832"/>
                  </a:lnTo>
                  <a:lnTo>
                    <a:pt x="8611" y="8611"/>
                  </a:lnTo>
                  <a:lnTo>
                    <a:pt x="29276" y="8611"/>
                  </a:lnTo>
                  <a:lnTo>
                    <a:pt x="29276" y="8611"/>
                  </a:lnTo>
                  <a:close/>
                  <a:moveTo>
                    <a:pt x="15499" y="16647"/>
                  </a:moveTo>
                  <a:lnTo>
                    <a:pt x="15499" y="9759"/>
                  </a:lnTo>
                  <a:lnTo>
                    <a:pt x="10907" y="9759"/>
                  </a:lnTo>
                  <a:lnTo>
                    <a:pt x="10907" y="23536"/>
                  </a:lnTo>
                  <a:lnTo>
                    <a:pt x="26980" y="23536"/>
                  </a:lnTo>
                  <a:lnTo>
                    <a:pt x="26980" y="9759"/>
                  </a:lnTo>
                  <a:lnTo>
                    <a:pt x="22388" y="9759"/>
                  </a:lnTo>
                  <a:lnTo>
                    <a:pt x="22388" y="16647"/>
                  </a:lnTo>
                  <a:lnTo>
                    <a:pt x="15499" y="16647"/>
                  </a:lnTo>
                  <a:lnTo>
                    <a:pt x="15499" y="16647"/>
                  </a:lnTo>
                  <a:close/>
                </a:path>
              </a:pathLst>
            </a:custGeom>
            <a:solidFill>
              <a:srgbClr val="D1D1D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rgbClr val="81FFF9"/>
                </a:solidFill>
              </a:endParaRPr>
            </a:p>
          </p:txBody>
        </p:sp>
        <p:sp>
          <p:nvSpPr>
            <p:cNvPr id="161" name="手繪多邊形: 圖案 160">
              <a:extLst>
                <a:ext uri="{FF2B5EF4-FFF2-40B4-BE49-F238E27FC236}">
                  <a16:creationId xmlns:a16="http://schemas.microsoft.com/office/drawing/2014/main" id="{58F59491-8744-445D-A225-DC0DBBFB9424}"/>
                </a:ext>
              </a:extLst>
            </p:cNvPr>
            <p:cNvSpPr/>
            <p:nvPr/>
          </p:nvSpPr>
          <p:spPr>
            <a:xfrm>
              <a:off x="4899618" y="3554308"/>
              <a:ext cx="34443" cy="22962"/>
            </a:xfrm>
            <a:custGeom>
              <a:avLst/>
              <a:gdLst>
                <a:gd name="connsiteX0" fmla="*/ 8611 w 34442"/>
                <a:gd name="connsiteY0" fmla="*/ 22388 h 22961"/>
                <a:gd name="connsiteX1" fmla="*/ 29276 w 34442"/>
                <a:gd name="connsiteY1" fmla="*/ 22388 h 22961"/>
                <a:gd name="connsiteX2" fmla="*/ 29276 w 34442"/>
                <a:gd name="connsiteY2" fmla="*/ 8611 h 22961"/>
                <a:gd name="connsiteX3" fmla="*/ 24684 w 34442"/>
                <a:gd name="connsiteY3" fmla="*/ 8611 h 22961"/>
                <a:gd name="connsiteX4" fmla="*/ 24684 w 34442"/>
                <a:gd name="connsiteY4" fmla="*/ 15499 h 22961"/>
                <a:gd name="connsiteX5" fmla="*/ 12055 w 34442"/>
                <a:gd name="connsiteY5" fmla="*/ 15499 h 22961"/>
                <a:gd name="connsiteX6" fmla="*/ 12055 w 34442"/>
                <a:gd name="connsiteY6" fmla="*/ 8611 h 22961"/>
                <a:gd name="connsiteX7" fmla="*/ 8611 w 34442"/>
                <a:gd name="connsiteY7" fmla="*/ 8611 h 22961"/>
                <a:gd name="connsiteX8" fmla="*/ 8611 w 34442"/>
                <a:gd name="connsiteY8" fmla="*/ 22388 h 22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442" h="22961">
                  <a:moveTo>
                    <a:pt x="8611" y="22388"/>
                  </a:moveTo>
                  <a:lnTo>
                    <a:pt x="29276" y="22388"/>
                  </a:lnTo>
                  <a:lnTo>
                    <a:pt x="29276" y="8611"/>
                  </a:lnTo>
                  <a:lnTo>
                    <a:pt x="24684" y="8611"/>
                  </a:lnTo>
                  <a:lnTo>
                    <a:pt x="24684" y="15499"/>
                  </a:lnTo>
                  <a:lnTo>
                    <a:pt x="12055" y="15499"/>
                  </a:lnTo>
                  <a:lnTo>
                    <a:pt x="12055" y="8611"/>
                  </a:lnTo>
                  <a:lnTo>
                    <a:pt x="8611" y="8611"/>
                  </a:lnTo>
                  <a:lnTo>
                    <a:pt x="8611" y="22388"/>
                  </a:lnTo>
                  <a:close/>
                </a:path>
              </a:pathLst>
            </a:custGeom>
            <a:solidFill>
              <a:srgbClr val="D1D1D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rgbClr val="81FFF9"/>
                </a:solidFill>
              </a:endParaRPr>
            </a:p>
          </p:txBody>
        </p:sp>
        <p:sp>
          <p:nvSpPr>
            <p:cNvPr id="162" name="手繪多邊形: 圖案 161">
              <a:extLst>
                <a:ext uri="{FF2B5EF4-FFF2-40B4-BE49-F238E27FC236}">
                  <a16:creationId xmlns:a16="http://schemas.microsoft.com/office/drawing/2014/main" id="{59789132-A5EE-436A-A18D-E3EF551759C8}"/>
                </a:ext>
              </a:extLst>
            </p:cNvPr>
            <p:cNvSpPr/>
            <p:nvPr/>
          </p:nvSpPr>
          <p:spPr>
            <a:xfrm>
              <a:off x="4899618" y="3530198"/>
              <a:ext cx="34443" cy="22962"/>
            </a:xfrm>
            <a:custGeom>
              <a:avLst/>
              <a:gdLst>
                <a:gd name="connsiteX0" fmla="*/ 8611 w 34442"/>
                <a:gd name="connsiteY0" fmla="*/ 8611 h 22961"/>
                <a:gd name="connsiteX1" fmla="*/ 18944 w 34442"/>
                <a:gd name="connsiteY1" fmla="*/ 17795 h 22961"/>
                <a:gd name="connsiteX2" fmla="*/ 29276 w 34442"/>
                <a:gd name="connsiteY2" fmla="*/ 8611 h 22961"/>
                <a:gd name="connsiteX3" fmla="*/ 8611 w 34442"/>
                <a:gd name="connsiteY3" fmla="*/ 8611 h 22961"/>
                <a:gd name="connsiteX4" fmla="*/ 8611 w 34442"/>
                <a:gd name="connsiteY4" fmla="*/ 8611 h 22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442" h="22961">
                  <a:moveTo>
                    <a:pt x="8611" y="8611"/>
                  </a:moveTo>
                  <a:cubicBezTo>
                    <a:pt x="8611" y="14351"/>
                    <a:pt x="13203" y="17795"/>
                    <a:pt x="18944" y="17795"/>
                  </a:cubicBezTo>
                  <a:cubicBezTo>
                    <a:pt x="24684" y="17795"/>
                    <a:pt x="29276" y="13203"/>
                    <a:pt x="29276" y="8611"/>
                  </a:cubicBezTo>
                  <a:lnTo>
                    <a:pt x="8611" y="8611"/>
                  </a:lnTo>
                  <a:lnTo>
                    <a:pt x="8611" y="8611"/>
                  </a:lnTo>
                  <a:close/>
                </a:path>
              </a:pathLst>
            </a:custGeom>
            <a:solidFill>
              <a:srgbClr val="D1D1D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rgbClr val="81FFF9"/>
                </a:solidFill>
              </a:endParaRPr>
            </a:p>
          </p:txBody>
        </p:sp>
        <p:sp>
          <p:nvSpPr>
            <p:cNvPr id="163" name="手繪多邊形: 圖案 162">
              <a:extLst>
                <a:ext uri="{FF2B5EF4-FFF2-40B4-BE49-F238E27FC236}">
                  <a16:creationId xmlns:a16="http://schemas.microsoft.com/office/drawing/2014/main" id="{B9ECCA10-B461-4900-BFA9-A0C1A457E8A6}"/>
                </a:ext>
              </a:extLst>
            </p:cNvPr>
            <p:cNvSpPr/>
            <p:nvPr/>
          </p:nvSpPr>
          <p:spPr>
            <a:xfrm>
              <a:off x="1377292" y="3491163"/>
              <a:ext cx="22962" cy="80366"/>
            </a:xfrm>
            <a:custGeom>
              <a:avLst/>
              <a:gdLst>
                <a:gd name="connsiteX0" fmla="*/ 24684 w 22961"/>
                <a:gd name="connsiteY0" fmla="*/ 8611 h 80365"/>
                <a:gd name="connsiteX1" fmla="*/ 8611 w 22961"/>
                <a:gd name="connsiteY1" fmla="*/ 8611 h 80365"/>
                <a:gd name="connsiteX2" fmla="*/ 8611 w 22961"/>
                <a:gd name="connsiteY2" fmla="*/ 80940 h 80365"/>
                <a:gd name="connsiteX3" fmla="*/ 24684 w 22961"/>
                <a:gd name="connsiteY3" fmla="*/ 80940 h 80365"/>
                <a:gd name="connsiteX4" fmla="*/ 24684 w 22961"/>
                <a:gd name="connsiteY4" fmla="*/ 8611 h 80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961" h="80365">
                  <a:moveTo>
                    <a:pt x="24684" y="8611"/>
                  </a:moveTo>
                  <a:lnTo>
                    <a:pt x="8611" y="8611"/>
                  </a:lnTo>
                  <a:lnTo>
                    <a:pt x="8611" y="80940"/>
                  </a:lnTo>
                  <a:lnTo>
                    <a:pt x="24684" y="80940"/>
                  </a:lnTo>
                  <a:lnTo>
                    <a:pt x="24684" y="8611"/>
                  </a:lnTo>
                  <a:close/>
                </a:path>
              </a:pathLst>
            </a:custGeom>
            <a:solidFill>
              <a:srgbClr val="1C1C1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rgbClr val="81FFF9"/>
                </a:solidFill>
              </a:endParaRPr>
            </a:p>
          </p:txBody>
        </p:sp>
        <p:sp>
          <p:nvSpPr>
            <p:cNvPr id="164" name="手繪多邊形: 圖案 163">
              <a:extLst>
                <a:ext uri="{FF2B5EF4-FFF2-40B4-BE49-F238E27FC236}">
                  <a16:creationId xmlns:a16="http://schemas.microsoft.com/office/drawing/2014/main" id="{991B281B-6AC1-45D9-BB16-BF06546432FF}"/>
                </a:ext>
              </a:extLst>
            </p:cNvPr>
            <p:cNvSpPr/>
            <p:nvPr/>
          </p:nvSpPr>
          <p:spPr>
            <a:xfrm>
              <a:off x="1374996" y="3488867"/>
              <a:ext cx="34443" cy="34443"/>
            </a:xfrm>
            <a:custGeom>
              <a:avLst/>
              <a:gdLst>
                <a:gd name="connsiteX0" fmla="*/ 29276 w 34442"/>
                <a:gd name="connsiteY0" fmla="*/ 8611 h 34442"/>
                <a:gd name="connsiteX1" fmla="*/ 29276 w 34442"/>
                <a:gd name="connsiteY1" fmla="*/ 25832 h 34442"/>
                <a:gd name="connsiteX2" fmla="*/ 8611 w 34442"/>
                <a:gd name="connsiteY2" fmla="*/ 25832 h 34442"/>
                <a:gd name="connsiteX3" fmla="*/ 8611 w 34442"/>
                <a:gd name="connsiteY3" fmla="*/ 8611 h 34442"/>
                <a:gd name="connsiteX4" fmla="*/ 29276 w 34442"/>
                <a:gd name="connsiteY4" fmla="*/ 8611 h 34442"/>
                <a:gd name="connsiteX5" fmla="*/ 29276 w 34442"/>
                <a:gd name="connsiteY5" fmla="*/ 8611 h 34442"/>
                <a:gd name="connsiteX6" fmla="*/ 15499 w 34442"/>
                <a:gd name="connsiteY6" fmla="*/ 16647 h 34442"/>
                <a:gd name="connsiteX7" fmla="*/ 15499 w 34442"/>
                <a:gd name="connsiteY7" fmla="*/ 9759 h 34442"/>
                <a:gd name="connsiteX8" fmla="*/ 10907 w 34442"/>
                <a:gd name="connsiteY8" fmla="*/ 9759 h 34442"/>
                <a:gd name="connsiteX9" fmla="*/ 10907 w 34442"/>
                <a:gd name="connsiteY9" fmla="*/ 23536 h 34442"/>
                <a:gd name="connsiteX10" fmla="*/ 26980 w 34442"/>
                <a:gd name="connsiteY10" fmla="*/ 23536 h 34442"/>
                <a:gd name="connsiteX11" fmla="*/ 26980 w 34442"/>
                <a:gd name="connsiteY11" fmla="*/ 9759 h 34442"/>
                <a:gd name="connsiteX12" fmla="*/ 22388 w 34442"/>
                <a:gd name="connsiteY12" fmla="*/ 9759 h 34442"/>
                <a:gd name="connsiteX13" fmla="*/ 22388 w 34442"/>
                <a:gd name="connsiteY13" fmla="*/ 16647 h 34442"/>
                <a:gd name="connsiteX14" fmla="*/ 15499 w 34442"/>
                <a:gd name="connsiteY14" fmla="*/ 16647 h 34442"/>
                <a:gd name="connsiteX15" fmla="*/ 15499 w 34442"/>
                <a:gd name="connsiteY15" fmla="*/ 16647 h 34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4442" h="34442">
                  <a:moveTo>
                    <a:pt x="29276" y="8611"/>
                  </a:moveTo>
                  <a:lnTo>
                    <a:pt x="29276" y="25832"/>
                  </a:lnTo>
                  <a:lnTo>
                    <a:pt x="8611" y="25832"/>
                  </a:lnTo>
                  <a:lnTo>
                    <a:pt x="8611" y="8611"/>
                  </a:lnTo>
                  <a:lnTo>
                    <a:pt x="29276" y="8611"/>
                  </a:lnTo>
                  <a:lnTo>
                    <a:pt x="29276" y="8611"/>
                  </a:lnTo>
                  <a:close/>
                  <a:moveTo>
                    <a:pt x="15499" y="16647"/>
                  </a:moveTo>
                  <a:lnTo>
                    <a:pt x="15499" y="9759"/>
                  </a:lnTo>
                  <a:lnTo>
                    <a:pt x="10907" y="9759"/>
                  </a:lnTo>
                  <a:lnTo>
                    <a:pt x="10907" y="23536"/>
                  </a:lnTo>
                  <a:lnTo>
                    <a:pt x="26980" y="23536"/>
                  </a:lnTo>
                  <a:lnTo>
                    <a:pt x="26980" y="9759"/>
                  </a:lnTo>
                  <a:lnTo>
                    <a:pt x="22388" y="9759"/>
                  </a:lnTo>
                  <a:lnTo>
                    <a:pt x="22388" y="16647"/>
                  </a:lnTo>
                  <a:lnTo>
                    <a:pt x="15499" y="16647"/>
                  </a:lnTo>
                  <a:lnTo>
                    <a:pt x="15499" y="16647"/>
                  </a:lnTo>
                  <a:close/>
                </a:path>
              </a:pathLst>
            </a:custGeom>
            <a:solidFill>
              <a:srgbClr val="D1D1D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rgbClr val="81FFF9"/>
                </a:solidFill>
              </a:endParaRPr>
            </a:p>
          </p:txBody>
        </p:sp>
        <p:sp>
          <p:nvSpPr>
            <p:cNvPr id="165" name="手繪多邊形: 圖案 164">
              <a:extLst>
                <a:ext uri="{FF2B5EF4-FFF2-40B4-BE49-F238E27FC236}">
                  <a16:creationId xmlns:a16="http://schemas.microsoft.com/office/drawing/2014/main" id="{4B027604-0562-4FC0-8FE3-07F3ECCB8497}"/>
                </a:ext>
              </a:extLst>
            </p:cNvPr>
            <p:cNvSpPr/>
            <p:nvPr/>
          </p:nvSpPr>
          <p:spPr>
            <a:xfrm>
              <a:off x="1374996" y="3554308"/>
              <a:ext cx="34443" cy="22962"/>
            </a:xfrm>
            <a:custGeom>
              <a:avLst/>
              <a:gdLst>
                <a:gd name="connsiteX0" fmla="*/ 8611 w 34442"/>
                <a:gd name="connsiteY0" fmla="*/ 22388 h 22961"/>
                <a:gd name="connsiteX1" fmla="*/ 29276 w 34442"/>
                <a:gd name="connsiteY1" fmla="*/ 22388 h 22961"/>
                <a:gd name="connsiteX2" fmla="*/ 29276 w 34442"/>
                <a:gd name="connsiteY2" fmla="*/ 8611 h 22961"/>
                <a:gd name="connsiteX3" fmla="*/ 25832 w 34442"/>
                <a:gd name="connsiteY3" fmla="*/ 8611 h 22961"/>
                <a:gd name="connsiteX4" fmla="*/ 25832 w 34442"/>
                <a:gd name="connsiteY4" fmla="*/ 15499 h 22961"/>
                <a:gd name="connsiteX5" fmla="*/ 12055 w 34442"/>
                <a:gd name="connsiteY5" fmla="*/ 15499 h 22961"/>
                <a:gd name="connsiteX6" fmla="*/ 12055 w 34442"/>
                <a:gd name="connsiteY6" fmla="*/ 8611 h 22961"/>
                <a:gd name="connsiteX7" fmla="*/ 8611 w 34442"/>
                <a:gd name="connsiteY7" fmla="*/ 8611 h 22961"/>
                <a:gd name="connsiteX8" fmla="*/ 8611 w 34442"/>
                <a:gd name="connsiteY8" fmla="*/ 22388 h 22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442" h="22961">
                  <a:moveTo>
                    <a:pt x="8611" y="22388"/>
                  </a:moveTo>
                  <a:lnTo>
                    <a:pt x="29276" y="22388"/>
                  </a:lnTo>
                  <a:lnTo>
                    <a:pt x="29276" y="8611"/>
                  </a:lnTo>
                  <a:lnTo>
                    <a:pt x="25832" y="8611"/>
                  </a:lnTo>
                  <a:lnTo>
                    <a:pt x="25832" y="15499"/>
                  </a:lnTo>
                  <a:lnTo>
                    <a:pt x="12055" y="15499"/>
                  </a:lnTo>
                  <a:lnTo>
                    <a:pt x="12055" y="8611"/>
                  </a:lnTo>
                  <a:lnTo>
                    <a:pt x="8611" y="8611"/>
                  </a:lnTo>
                  <a:lnTo>
                    <a:pt x="8611" y="22388"/>
                  </a:lnTo>
                  <a:close/>
                </a:path>
              </a:pathLst>
            </a:custGeom>
            <a:solidFill>
              <a:srgbClr val="D1D1D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rgbClr val="81FFF9"/>
                </a:solidFill>
              </a:endParaRPr>
            </a:p>
          </p:txBody>
        </p:sp>
        <p:sp>
          <p:nvSpPr>
            <p:cNvPr id="166" name="手繪多邊形: 圖案 165">
              <a:extLst>
                <a:ext uri="{FF2B5EF4-FFF2-40B4-BE49-F238E27FC236}">
                  <a16:creationId xmlns:a16="http://schemas.microsoft.com/office/drawing/2014/main" id="{A45EECE4-ECD5-441C-BDA4-82C3EF2EC4F5}"/>
                </a:ext>
              </a:extLst>
            </p:cNvPr>
            <p:cNvSpPr/>
            <p:nvPr/>
          </p:nvSpPr>
          <p:spPr>
            <a:xfrm>
              <a:off x="1374996" y="3530198"/>
              <a:ext cx="34443" cy="22962"/>
            </a:xfrm>
            <a:custGeom>
              <a:avLst/>
              <a:gdLst>
                <a:gd name="connsiteX0" fmla="*/ 8611 w 34442"/>
                <a:gd name="connsiteY0" fmla="*/ 8611 h 22961"/>
                <a:gd name="connsiteX1" fmla="*/ 18943 w 34442"/>
                <a:gd name="connsiteY1" fmla="*/ 17795 h 22961"/>
                <a:gd name="connsiteX2" fmla="*/ 29276 w 34442"/>
                <a:gd name="connsiteY2" fmla="*/ 8611 h 22961"/>
                <a:gd name="connsiteX3" fmla="*/ 8611 w 34442"/>
                <a:gd name="connsiteY3" fmla="*/ 8611 h 22961"/>
                <a:gd name="connsiteX4" fmla="*/ 8611 w 34442"/>
                <a:gd name="connsiteY4" fmla="*/ 8611 h 22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442" h="22961">
                  <a:moveTo>
                    <a:pt x="8611" y="8611"/>
                  </a:moveTo>
                  <a:cubicBezTo>
                    <a:pt x="8611" y="14351"/>
                    <a:pt x="13203" y="17795"/>
                    <a:pt x="18943" y="17795"/>
                  </a:cubicBezTo>
                  <a:cubicBezTo>
                    <a:pt x="24684" y="17795"/>
                    <a:pt x="29276" y="13203"/>
                    <a:pt x="29276" y="8611"/>
                  </a:cubicBezTo>
                  <a:lnTo>
                    <a:pt x="8611" y="8611"/>
                  </a:lnTo>
                  <a:lnTo>
                    <a:pt x="8611" y="8611"/>
                  </a:lnTo>
                  <a:close/>
                </a:path>
              </a:pathLst>
            </a:custGeom>
            <a:solidFill>
              <a:srgbClr val="D1D1D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rgbClr val="81FFF9"/>
                </a:solidFill>
              </a:endParaRPr>
            </a:p>
          </p:txBody>
        </p:sp>
        <p:sp>
          <p:nvSpPr>
            <p:cNvPr id="167" name="手繪多邊形: 圖案 166">
              <a:extLst>
                <a:ext uri="{FF2B5EF4-FFF2-40B4-BE49-F238E27FC236}">
                  <a16:creationId xmlns:a16="http://schemas.microsoft.com/office/drawing/2014/main" id="{6F3DFECF-9E2D-4A8E-A8F1-F33B65C5DF88}"/>
                </a:ext>
              </a:extLst>
            </p:cNvPr>
            <p:cNvSpPr/>
            <p:nvPr/>
          </p:nvSpPr>
          <p:spPr>
            <a:xfrm>
              <a:off x="4549452" y="3491163"/>
              <a:ext cx="22962" cy="80366"/>
            </a:xfrm>
            <a:custGeom>
              <a:avLst/>
              <a:gdLst>
                <a:gd name="connsiteX0" fmla="*/ 24684 w 22961"/>
                <a:gd name="connsiteY0" fmla="*/ 8611 h 80365"/>
                <a:gd name="connsiteX1" fmla="*/ 8611 w 22961"/>
                <a:gd name="connsiteY1" fmla="*/ 8611 h 80365"/>
                <a:gd name="connsiteX2" fmla="*/ 8611 w 22961"/>
                <a:gd name="connsiteY2" fmla="*/ 80940 h 80365"/>
                <a:gd name="connsiteX3" fmla="*/ 24684 w 22961"/>
                <a:gd name="connsiteY3" fmla="*/ 80940 h 80365"/>
                <a:gd name="connsiteX4" fmla="*/ 24684 w 22961"/>
                <a:gd name="connsiteY4" fmla="*/ 8611 h 80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961" h="80365">
                  <a:moveTo>
                    <a:pt x="24684" y="8611"/>
                  </a:moveTo>
                  <a:lnTo>
                    <a:pt x="8611" y="8611"/>
                  </a:lnTo>
                  <a:lnTo>
                    <a:pt x="8611" y="80940"/>
                  </a:lnTo>
                  <a:lnTo>
                    <a:pt x="24684" y="80940"/>
                  </a:lnTo>
                  <a:lnTo>
                    <a:pt x="24684" y="8611"/>
                  </a:lnTo>
                  <a:close/>
                </a:path>
              </a:pathLst>
            </a:custGeom>
            <a:solidFill>
              <a:srgbClr val="1C1C1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rgbClr val="81FFF9"/>
                </a:solidFill>
              </a:endParaRPr>
            </a:p>
          </p:txBody>
        </p:sp>
        <p:sp>
          <p:nvSpPr>
            <p:cNvPr id="168" name="手繪多邊形: 圖案 167">
              <a:extLst>
                <a:ext uri="{FF2B5EF4-FFF2-40B4-BE49-F238E27FC236}">
                  <a16:creationId xmlns:a16="http://schemas.microsoft.com/office/drawing/2014/main" id="{7F2DEDC2-A34A-44E5-8A21-5628EFB15D07}"/>
                </a:ext>
              </a:extLst>
            </p:cNvPr>
            <p:cNvSpPr/>
            <p:nvPr/>
          </p:nvSpPr>
          <p:spPr>
            <a:xfrm>
              <a:off x="4547156" y="3488867"/>
              <a:ext cx="34443" cy="34443"/>
            </a:xfrm>
            <a:custGeom>
              <a:avLst/>
              <a:gdLst>
                <a:gd name="connsiteX0" fmla="*/ 29276 w 34442"/>
                <a:gd name="connsiteY0" fmla="*/ 8611 h 34442"/>
                <a:gd name="connsiteX1" fmla="*/ 29276 w 34442"/>
                <a:gd name="connsiteY1" fmla="*/ 25832 h 34442"/>
                <a:gd name="connsiteX2" fmla="*/ 8611 w 34442"/>
                <a:gd name="connsiteY2" fmla="*/ 25832 h 34442"/>
                <a:gd name="connsiteX3" fmla="*/ 8611 w 34442"/>
                <a:gd name="connsiteY3" fmla="*/ 8611 h 34442"/>
                <a:gd name="connsiteX4" fmla="*/ 29276 w 34442"/>
                <a:gd name="connsiteY4" fmla="*/ 8611 h 34442"/>
                <a:gd name="connsiteX5" fmla="*/ 29276 w 34442"/>
                <a:gd name="connsiteY5" fmla="*/ 8611 h 34442"/>
                <a:gd name="connsiteX6" fmla="*/ 15499 w 34442"/>
                <a:gd name="connsiteY6" fmla="*/ 16647 h 34442"/>
                <a:gd name="connsiteX7" fmla="*/ 15499 w 34442"/>
                <a:gd name="connsiteY7" fmla="*/ 9759 h 34442"/>
                <a:gd name="connsiteX8" fmla="*/ 10907 w 34442"/>
                <a:gd name="connsiteY8" fmla="*/ 9759 h 34442"/>
                <a:gd name="connsiteX9" fmla="*/ 10907 w 34442"/>
                <a:gd name="connsiteY9" fmla="*/ 23536 h 34442"/>
                <a:gd name="connsiteX10" fmla="*/ 26980 w 34442"/>
                <a:gd name="connsiteY10" fmla="*/ 23536 h 34442"/>
                <a:gd name="connsiteX11" fmla="*/ 26980 w 34442"/>
                <a:gd name="connsiteY11" fmla="*/ 9759 h 34442"/>
                <a:gd name="connsiteX12" fmla="*/ 22387 w 34442"/>
                <a:gd name="connsiteY12" fmla="*/ 9759 h 34442"/>
                <a:gd name="connsiteX13" fmla="*/ 22387 w 34442"/>
                <a:gd name="connsiteY13" fmla="*/ 16647 h 34442"/>
                <a:gd name="connsiteX14" fmla="*/ 15499 w 34442"/>
                <a:gd name="connsiteY14" fmla="*/ 16647 h 34442"/>
                <a:gd name="connsiteX15" fmla="*/ 15499 w 34442"/>
                <a:gd name="connsiteY15" fmla="*/ 16647 h 34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4442" h="34442">
                  <a:moveTo>
                    <a:pt x="29276" y="8611"/>
                  </a:moveTo>
                  <a:lnTo>
                    <a:pt x="29276" y="25832"/>
                  </a:lnTo>
                  <a:lnTo>
                    <a:pt x="8611" y="25832"/>
                  </a:lnTo>
                  <a:lnTo>
                    <a:pt x="8611" y="8611"/>
                  </a:lnTo>
                  <a:lnTo>
                    <a:pt x="29276" y="8611"/>
                  </a:lnTo>
                  <a:lnTo>
                    <a:pt x="29276" y="8611"/>
                  </a:lnTo>
                  <a:close/>
                  <a:moveTo>
                    <a:pt x="15499" y="16647"/>
                  </a:moveTo>
                  <a:lnTo>
                    <a:pt x="15499" y="9759"/>
                  </a:lnTo>
                  <a:lnTo>
                    <a:pt x="10907" y="9759"/>
                  </a:lnTo>
                  <a:lnTo>
                    <a:pt x="10907" y="23536"/>
                  </a:lnTo>
                  <a:lnTo>
                    <a:pt x="26980" y="23536"/>
                  </a:lnTo>
                  <a:lnTo>
                    <a:pt x="26980" y="9759"/>
                  </a:lnTo>
                  <a:lnTo>
                    <a:pt x="22387" y="9759"/>
                  </a:lnTo>
                  <a:lnTo>
                    <a:pt x="22387" y="16647"/>
                  </a:lnTo>
                  <a:lnTo>
                    <a:pt x="15499" y="16647"/>
                  </a:lnTo>
                  <a:lnTo>
                    <a:pt x="15499" y="16647"/>
                  </a:lnTo>
                  <a:close/>
                </a:path>
              </a:pathLst>
            </a:custGeom>
            <a:solidFill>
              <a:srgbClr val="D1D1D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rgbClr val="81FFF9"/>
                </a:solidFill>
              </a:endParaRPr>
            </a:p>
          </p:txBody>
        </p:sp>
        <p:sp>
          <p:nvSpPr>
            <p:cNvPr id="169" name="手繪多邊形: 圖案 168">
              <a:extLst>
                <a:ext uri="{FF2B5EF4-FFF2-40B4-BE49-F238E27FC236}">
                  <a16:creationId xmlns:a16="http://schemas.microsoft.com/office/drawing/2014/main" id="{5DB33B34-05BF-4354-8E8E-17D0534CF51A}"/>
                </a:ext>
              </a:extLst>
            </p:cNvPr>
            <p:cNvSpPr/>
            <p:nvPr/>
          </p:nvSpPr>
          <p:spPr>
            <a:xfrm>
              <a:off x="4547156" y="3554308"/>
              <a:ext cx="34443" cy="22962"/>
            </a:xfrm>
            <a:custGeom>
              <a:avLst/>
              <a:gdLst>
                <a:gd name="connsiteX0" fmla="*/ 8611 w 34442"/>
                <a:gd name="connsiteY0" fmla="*/ 22388 h 22961"/>
                <a:gd name="connsiteX1" fmla="*/ 29276 w 34442"/>
                <a:gd name="connsiteY1" fmla="*/ 22388 h 22961"/>
                <a:gd name="connsiteX2" fmla="*/ 29276 w 34442"/>
                <a:gd name="connsiteY2" fmla="*/ 8611 h 22961"/>
                <a:gd name="connsiteX3" fmla="*/ 24684 w 34442"/>
                <a:gd name="connsiteY3" fmla="*/ 8611 h 22961"/>
                <a:gd name="connsiteX4" fmla="*/ 24684 w 34442"/>
                <a:gd name="connsiteY4" fmla="*/ 15499 h 22961"/>
                <a:gd name="connsiteX5" fmla="*/ 12055 w 34442"/>
                <a:gd name="connsiteY5" fmla="*/ 15499 h 22961"/>
                <a:gd name="connsiteX6" fmla="*/ 12055 w 34442"/>
                <a:gd name="connsiteY6" fmla="*/ 8611 h 22961"/>
                <a:gd name="connsiteX7" fmla="*/ 8611 w 34442"/>
                <a:gd name="connsiteY7" fmla="*/ 8611 h 22961"/>
                <a:gd name="connsiteX8" fmla="*/ 8611 w 34442"/>
                <a:gd name="connsiteY8" fmla="*/ 22388 h 22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442" h="22961">
                  <a:moveTo>
                    <a:pt x="8611" y="22388"/>
                  </a:moveTo>
                  <a:lnTo>
                    <a:pt x="29276" y="22388"/>
                  </a:lnTo>
                  <a:lnTo>
                    <a:pt x="29276" y="8611"/>
                  </a:lnTo>
                  <a:lnTo>
                    <a:pt x="24684" y="8611"/>
                  </a:lnTo>
                  <a:lnTo>
                    <a:pt x="24684" y="15499"/>
                  </a:lnTo>
                  <a:lnTo>
                    <a:pt x="12055" y="15499"/>
                  </a:lnTo>
                  <a:lnTo>
                    <a:pt x="12055" y="8611"/>
                  </a:lnTo>
                  <a:lnTo>
                    <a:pt x="8611" y="8611"/>
                  </a:lnTo>
                  <a:lnTo>
                    <a:pt x="8611" y="22388"/>
                  </a:lnTo>
                  <a:close/>
                </a:path>
              </a:pathLst>
            </a:custGeom>
            <a:solidFill>
              <a:srgbClr val="D1D1D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rgbClr val="81FFF9"/>
                </a:solidFill>
              </a:endParaRPr>
            </a:p>
          </p:txBody>
        </p:sp>
        <p:sp>
          <p:nvSpPr>
            <p:cNvPr id="170" name="手繪多邊形: 圖案 169">
              <a:extLst>
                <a:ext uri="{FF2B5EF4-FFF2-40B4-BE49-F238E27FC236}">
                  <a16:creationId xmlns:a16="http://schemas.microsoft.com/office/drawing/2014/main" id="{5DF0EF73-D3B9-488E-A19A-7431FB348A1D}"/>
                </a:ext>
              </a:extLst>
            </p:cNvPr>
            <p:cNvSpPr/>
            <p:nvPr/>
          </p:nvSpPr>
          <p:spPr>
            <a:xfrm>
              <a:off x="4547156" y="3530198"/>
              <a:ext cx="34443" cy="22962"/>
            </a:xfrm>
            <a:custGeom>
              <a:avLst/>
              <a:gdLst>
                <a:gd name="connsiteX0" fmla="*/ 8611 w 34442"/>
                <a:gd name="connsiteY0" fmla="*/ 8611 h 22961"/>
                <a:gd name="connsiteX1" fmla="*/ 18943 w 34442"/>
                <a:gd name="connsiteY1" fmla="*/ 17795 h 22961"/>
                <a:gd name="connsiteX2" fmla="*/ 29276 w 34442"/>
                <a:gd name="connsiteY2" fmla="*/ 8611 h 22961"/>
                <a:gd name="connsiteX3" fmla="*/ 8611 w 34442"/>
                <a:gd name="connsiteY3" fmla="*/ 8611 h 22961"/>
                <a:gd name="connsiteX4" fmla="*/ 8611 w 34442"/>
                <a:gd name="connsiteY4" fmla="*/ 8611 h 22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442" h="22961">
                  <a:moveTo>
                    <a:pt x="8611" y="8611"/>
                  </a:moveTo>
                  <a:cubicBezTo>
                    <a:pt x="8611" y="14351"/>
                    <a:pt x="13203" y="17795"/>
                    <a:pt x="18943" y="17795"/>
                  </a:cubicBezTo>
                  <a:cubicBezTo>
                    <a:pt x="24684" y="17795"/>
                    <a:pt x="29276" y="13203"/>
                    <a:pt x="29276" y="8611"/>
                  </a:cubicBezTo>
                  <a:lnTo>
                    <a:pt x="8611" y="8611"/>
                  </a:lnTo>
                  <a:lnTo>
                    <a:pt x="8611" y="8611"/>
                  </a:lnTo>
                  <a:close/>
                </a:path>
              </a:pathLst>
            </a:custGeom>
            <a:solidFill>
              <a:srgbClr val="D1D1D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rgbClr val="81FFF9"/>
                </a:solidFill>
              </a:endParaRPr>
            </a:p>
          </p:txBody>
        </p:sp>
        <p:sp>
          <p:nvSpPr>
            <p:cNvPr id="171" name="手繪多邊形: 圖案 170">
              <a:extLst>
                <a:ext uri="{FF2B5EF4-FFF2-40B4-BE49-F238E27FC236}">
                  <a16:creationId xmlns:a16="http://schemas.microsoft.com/office/drawing/2014/main" id="{60D27E66-48AC-4AA2-B9D0-2E4FC471E826}"/>
                </a:ext>
              </a:extLst>
            </p:cNvPr>
            <p:cNvSpPr/>
            <p:nvPr/>
          </p:nvSpPr>
          <p:spPr>
            <a:xfrm>
              <a:off x="4372647" y="3491163"/>
              <a:ext cx="22962" cy="80366"/>
            </a:xfrm>
            <a:custGeom>
              <a:avLst/>
              <a:gdLst>
                <a:gd name="connsiteX0" fmla="*/ 24684 w 22961"/>
                <a:gd name="connsiteY0" fmla="*/ 8611 h 80365"/>
                <a:gd name="connsiteX1" fmla="*/ 8611 w 22961"/>
                <a:gd name="connsiteY1" fmla="*/ 8611 h 80365"/>
                <a:gd name="connsiteX2" fmla="*/ 8611 w 22961"/>
                <a:gd name="connsiteY2" fmla="*/ 80940 h 80365"/>
                <a:gd name="connsiteX3" fmla="*/ 24684 w 22961"/>
                <a:gd name="connsiteY3" fmla="*/ 80940 h 80365"/>
                <a:gd name="connsiteX4" fmla="*/ 24684 w 22961"/>
                <a:gd name="connsiteY4" fmla="*/ 8611 h 80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961" h="80365">
                  <a:moveTo>
                    <a:pt x="24684" y="8611"/>
                  </a:moveTo>
                  <a:lnTo>
                    <a:pt x="8611" y="8611"/>
                  </a:lnTo>
                  <a:lnTo>
                    <a:pt x="8611" y="80940"/>
                  </a:lnTo>
                  <a:lnTo>
                    <a:pt x="24684" y="80940"/>
                  </a:lnTo>
                  <a:lnTo>
                    <a:pt x="24684" y="8611"/>
                  </a:lnTo>
                  <a:close/>
                </a:path>
              </a:pathLst>
            </a:custGeom>
            <a:solidFill>
              <a:srgbClr val="1C1C1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rgbClr val="81FFF9"/>
                </a:solidFill>
              </a:endParaRPr>
            </a:p>
          </p:txBody>
        </p:sp>
        <p:sp>
          <p:nvSpPr>
            <p:cNvPr id="172" name="手繪多邊形: 圖案 171">
              <a:extLst>
                <a:ext uri="{FF2B5EF4-FFF2-40B4-BE49-F238E27FC236}">
                  <a16:creationId xmlns:a16="http://schemas.microsoft.com/office/drawing/2014/main" id="{D7DF04B3-AC3C-4ADA-8D60-74450FA67818}"/>
                </a:ext>
              </a:extLst>
            </p:cNvPr>
            <p:cNvSpPr/>
            <p:nvPr/>
          </p:nvSpPr>
          <p:spPr>
            <a:xfrm>
              <a:off x="4370351" y="3488867"/>
              <a:ext cx="34443" cy="34443"/>
            </a:xfrm>
            <a:custGeom>
              <a:avLst/>
              <a:gdLst>
                <a:gd name="connsiteX0" fmla="*/ 29276 w 34442"/>
                <a:gd name="connsiteY0" fmla="*/ 8611 h 34442"/>
                <a:gd name="connsiteX1" fmla="*/ 29276 w 34442"/>
                <a:gd name="connsiteY1" fmla="*/ 25832 h 34442"/>
                <a:gd name="connsiteX2" fmla="*/ 8611 w 34442"/>
                <a:gd name="connsiteY2" fmla="*/ 25832 h 34442"/>
                <a:gd name="connsiteX3" fmla="*/ 8611 w 34442"/>
                <a:gd name="connsiteY3" fmla="*/ 8611 h 34442"/>
                <a:gd name="connsiteX4" fmla="*/ 29276 w 34442"/>
                <a:gd name="connsiteY4" fmla="*/ 8611 h 34442"/>
                <a:gd name="connsiteX5" fmla="*/ 29276 w 34442"/>
                <a:gd name="connsiteY5" fmla="*/ 8611 h 34442"/>
                <a:gd name="connsiteX6" fmla="*/ 16647 w 34442"/>
                <a:gd name="connsiteY6" fmla="*/ 16647 h 34442"/>
                <a:gd name="connsiteX7" fmla="*/ 16647 w 34442"/>
                <a:gd name="connsiteY7" fmla="*/ 9759 h 34442"/>
                <a:gd name="connsiteX8" fmla="*/ 12055 w 34442"/>
                <a:gd name="connsiteY8" fmla="*/ 9759 h 34442"/>
                <a:gd name="connsiteX9" fmla="*/ 12055 w 34442"/>
                <a:gd name="connsiteY9" fmla="*/ 23536 h 34442"/>
                <a:gd name="connsiteX10" fmla="*/ 28128 w 34442"/>
                <a:gd name="connsiteY10" fmla="*/ 23536 h 34442"/>
                <a:gd name="connsiteX11" fmla="*/ 28128 w 34442"/>
                <a:gd name="connsiteY11" fmla="*/ 9759 h 34442"/>
                <a:gd name="connsiteX12" fmla="*/ 23536 w 34442"/>
                <a:gd name="connsiteY12" fmla="*/ 9759 h 34442"/>
                <a:gd name="connsiteX13" fmla="*/ 23536 w 34442"/>
                <a:gd name="connsiteY13" fmla="*/ 16647 h 34442"/>
                <a:gd name="connsiteX14" fmla="*/ 16647 w 34442"/>
                <a:gd name="connsiteY14" fmla="*/ 16647 h 34442"/>
                <a:gd name="connsiteX15" fmla="*/ 16647 w 34442"/>
                <a:gd name="connsiteY15" fmla="*/ 16647 h 34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4442" h="34442">
                  <a:moveTo>
                    <a:pt x="29276" y="8611"/>
                  </a:moveTo>
                  <a:lnTo>
                    <a:pt x="29276" y="25832"/>
                  </a:lnTo>
                  <a:lnTo>
                    <a:pt x="8611" y="25832"/>
                  </a:lnTo>
                  <a:lnTo>
                    <a:pt x="8611" y="8611"/>
                  </a:lnTo>
                  <a:lnTo>
                    <a:pt x="29276" y="8611"/>
                  </a:lnTo>
                  <a:lnTo>
                    <a:pt x="29276" y="8611"/>
                  </a:lnTo>
                  <a:close/>
                  <a:moveTo>
                    <a:pt x="16647" y="16647"/>
                  </a:moveTo>
                  <a:lnTo>
                    <a:pt x="16647" y="9759"/>
                  </a:lnTo>
                  <a:lnTo>
                    <a:pt x="12055" y="9759"/>
                  </a:lnTo>
                  <a:lnTo>
                    <a:pt x="12055" y="23536"/>
                  </a:lnTo>
                  <a:lnTo>
                    <a:pt x="28128" y="23536"/>
                  </a:lnTo>
                  <a:lnTo>
                    <a:pt x="28128" y="9759"/>
                  </a:lnTo>
                  <a:lnTo>
                    <a:pt x="23536" y="9759"/>
                  </a:lnTo>
                  <a:lnTo>
                    <a:pt x="23536" y="16647"/>
                  </a:lnTo>
                  <a:lnTo>
                    <a:pt x="16647" y="16647"/>
                  </a:lnTo>
                  <a:lnTo>
                    <a:pt x="16647" y="16647"/>
                  </a:lnTo>
                  <a:close/>
                </a:path>
              </a:pathLst>
            </a:custGeom>
            <a:solidFill>
              <a:srgbClr val="D1D1D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rgbClr val="81FFF9"/>
                </a:solidFill>
              </a:endParaRPr>
            </a:p>
          </p:txBody>
        </p:sp>
        <p:sp>
          <p:nvSpPr>
            <p:cNvPr id="173" name="手繪多邊形: 圖案 172">
              <a:extLst>
                <a:ext uri="{FF2B5EF4-FFF2-40B4-BE49-F238E27FC236}">
                  <a16:creationId xmlns:a16="http://schemas.microsoft.com/office/drawing/2014/main" id="{AD9B6492-6FFE-4795-BE51-26630441A025}"/>
                </a:ext>
              </a:extLst>
            </p:cNvPr>
            <p:cNvSpPr/>
            <p:nvPr/>
          </p:nvSpPr>
          <p:spPr>
            <a:xfrm>
              <a:off x="4370351" y="3554308"/>
              <a:ext cx="34443" cy="22962"/>
            </a:xfrm>
            <a:custGeom>
              <a:avLst/>
              <a:gdLst>
                <a:gd name="connsiteX0" fmla="*/ 8611 w 34442"/>
                <a:gd name="connsiteY0" fmla="*/ 22388 h 22961"/>
                <a:gd name="connsiteX1" fmla="*/ 29276 w 34442"/>
                <a:gd name="connsiteY1" fmla="*/ 22388 h 22961"/>
                <a:gd name="connsiteX2" fmla="*/ 29276 w 34442"/>
                <a:gd name="connsiteY2" fmla="*/ 8611 h 22961"/>
                <a:gd name="connsiteX3" fmla="*/ 25832 w 34442"/>
                <a:gd name="connsiteY3" fmla="*/ 8611 h 22961"/>
                <a:gd name="connsiteX4" fmla="*/ 25832 w 34442"/>
                <a:gd name="connsiteY4" fmla="*/ 15499 h 22961"/>
                <a:gd name="connsiteX5" fmla="*/ 13203 w 34442"/>
                <a:gd name="connsiteY5" fmla="*/ 15499 h 22961"/>
                <a:gd name="connsiteX6" fmla="*/ 13203 w 34442"/>
                <a:gd name="connsiteY6" fmla="*/ 8611 h 22961"/>
                <a:gd name="connsiteX7" fmla="*/ 8611 w 34442"/>
                <a:gd name="connsiteY7" fmla="*/ 8611 h 22961"/>
                <a:gd name="connsiteX8" fmla="*/ 8611 w 34442"/>
                <a:gd name="connsiteY8" fmla="*/ 22388 h 22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442" h="22961">
                  <a:moveTo>
                    <a:pt x="8611" y="22388"/>
                  </a:moveTo>
                  <a:lnTo>
                    <a:pt x="29276" y="22388"/>
                  </a:lnTo>
                  <a:lnTo>
                    <a:pt x="29276" y="8611"/>
                  </a:lnTo>
                  <a:lnTo>
                    <a:pt x="25832" y="8611"/>
                  </a:lnTo>
                  <a:lnTo>
                    <a:pt x="25832" y="15499"/>
                  </a:lnTo>
                  <a:lnTo>
                    <a:pt x="13203" y="15499"/>
                  </a:lnTo>
                  <a:lnTo>
                    <a:pt x="13203" y="8611"/>
                  </a:lnTo>
                  <a:lnTo>
                    <a:pt x="8611" y="8611"/>
                  </a:lnTo>
                  <a:lnTo>
                    <a:pt x="8611" y="22388"/>
                  </a:lnTo>
                  <a:close/>
                </a:path>
              </a:pathLst>
            </a:custGeom>
            <a:solidFill>
              <a:srgbClr val="D1D1D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rgbClr val="81FFF9"/>
                </a:solidFill>
              </a:endParaRPr>
            </a:p>
          </p:txBody>
        </p:sp>
        <p:sp>
          <p:nvSpPr>
            <p:cNvPr id="174" name="手繪多邊形: 圖案 173">
              <a:extLst>
                <a:ext uri="{FF2B5EF4-FFF2-40B4-BE49-F238E27FC236}">
                  <a16:creationId xmlns:a16="http://schemas.microsoft.com/office/drawing/2014/main" id="{8D35FD18-DBD1-4488-A761-B40F0255FFF8}"/>
                </a:ext>
              </a:extLst>
            </p:cNvPr>
            <p:cNvSpPr/>
            <p:nvPr/>
          </p:nvSpPr>
          <p:spPr>
            <a:xfrm>
              <a:off x="4370351" y="3530198"/>
              <a:ext cx="34443" cy="22962"/>
            </a:xfrm>
            <a:custGeom>
              <a:avLst/>
              <a:gdLst>
                <a:gd name="connsiteX0" fmla="*/ 8611 w 34442"/>
                <a:gd name="connsiteY0" fmla="*/ 8611 h 22961"/>
                <a:gd name="connsiteX1" fmla="*/ 18943 w 34442"/>
                <a:gd name="connsiteY1" fmla="*/ 17795 h 22961"/>
                <a:gd name="connsiteX2" fmla="*/ 29276 w 34442"/>
                <a:gd name="connsiteY2" fmla="*/ 8611 h 22961"/>
                <a:gd name="connsiteX3" fmla="*/ 8611 w 34442"/>
                <a:gd name="connsiteY3" fmla="*/ 8611 h 22961"/>
                <a:gd name="connsiteX4" fmla="*/ 8611 w 34442"/>
                <a:gd name="connsiteY4" fmla="*/ 8611 h 22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442" h="22961">
                  <a:moveTo>
                    <a:pt x="8611" y="8611"/>
                  </a:moveTo>
                  <a:cubicBezTo>
                    <a:pt x="8611" y="14351"/>
                    <a:pt x="13203" y="17795"/>
                    <a:pt x="18943" y="17795"/>
                  </a:cubicBezTo>
                  <a:cubicBezTo>
                    <a:pt x="24684" y="17795"/>
                    <a:pt x="29276" y="13203"/>
                    <a:pt x="29276" y="8611"/>
                  </a:cubicBezTo>
                  <a:lnTo>
                    <a:pt x="8611" y="8611"/>
                  </a:lnTo>
                  <a:lnTo>
                    <a:pt x="8611" y="8611"/>
                  </a:lnTo>
                  <a:close/>
                </a:path>
              </a:pathLst>
            </a:custGeom>
            <a:solidFill>
              <a:srgbClr val="D1D1D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rgbClr val="81FFF9"/>
                </a:solidFill>
              </a:endParaRPr>
            </a:p>
          </p:txBody>
        </p:sp>
        <p:sp>
          <p:nvSpPr>
            <p:cNvPr id="175" name="手繪多邊形: 圖案 174">
              <a:extLst>
                <a:ext uri="{FF2B5EF4-FFF2-40B4-BE49-F238E27FC236}">
                  <a16:creationId xmlns:a16="http://schemas.microsoft.com/office/drawing/2014/main" id="{8BAD2B5C-E101-4602-B62F-750A4AB575BD}"/>
                </a:ext>
              </a:extLst>
            </p:cNvPr>
            <p:cNvSpPr/>
            <p:nvPr/>
          </p:nvSpPr>
          <p:spPr>
            <a:xfrm>
              <a:off x="4196990" y="3491163"/>
              <a:ext cx="22962" cy="80366"/>
            </a:xfrm>
            <a:custGeom>
              <a:avLst/>
              <a:gdLst>
                <a:gd name="connsiteX0" fmla="*/ 24684 w 22961"/>
                <a:gd name="connsiteY0" fmla="*/ 8611 h 80365"/>
                <a:gd name="connsiteX1" fmla="*/ 8611 w 22961"/>
                <a:gd name="connsiteY1" fmla="*/ 8611 h 80365"/>
                <a:gd name="connsiteX2" fmla="*/ 8611 w 22961"/>
                <a:gd name="connsiteY2" fmla="*/ 80940 h 80365"/>
                <a:gd name="connsiteX3" fmla="*/ 24684 w 22961"/>
                <a:gd name="connsiteY3" fmla="*/ 80940 h 80365"/>
                <a:gd name="connsiteX4" fmla="*/ 24684 w 22961"/>
                <a:gd name="connsiteY4" fmla="*/ 8611 h 80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961" h="80365">
                  <a:moveTo>
                    <a:pt x="24684" y="8611"/>
                  </a:moveTo>
                  <a:lnTo>
                    <a:pt x="8611" y="8611"/>
                  </a:lnTo>
                  <a:lnTo>
                    <a:pt x="8611" y="80940"/>
                  </a:lnTo>
                  <a:lnTo>
                    <a:pt x="24684" y="80940"/>
                  </a:lnTo>
                  <a:lnTo>
                    <a:pt x="24684" y="8611"/>
                  </a:lnTo>
                  <a:close/>
                </a:path>
              </a:pathLst>
            </a:custGeom>
            <a:solidFill>
              <a:srgbClr val="1C1C1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rgbClr val="81FFF9"/>
                </a:solidFill>
              </a:endParaRPr>
            </a:p>
          </p:txBody>
        </p:sp>
        <p:sp>
          <p:nvSpPr>
            <p:cNvPr id="176" name="手繪多邊形: 圖案 175">
              <a:extLst>
                <a:ext uri="{FF2B5EF4-FFF2-40B4-BE49-F238E27FC236}">
                  <a16:creationId xmlns:a16="http://schemas.microsoft.com/office/drawing/2014/main" id="{683EA54F-E850-4AAD-AAB7-1BA7ABDC4D16}"/>
                </a:ext>
              </a:extLst>
            </p:cNvPr>
            <p:cNvSpPr/>
            <p:nvPr/>
          </p:nvSpPr>
          <p:spPr>
            <a:xfrm>
              <a:off x="4194694" y="3488867"/>
              <a:ext cx="34443" cy="34443"/>
            </a:xfrm>
            <a:custGeom>
              <a:avLst/>
              <a:gdLst>
                <a:gd name="connsiteX0" fmla="*/ 29276 w 34442"/>
                <a:gd name="connsiteY0" fmla="*/ 8611 h 34442"/>
                <a:gd name="connsiteX1" fmla="*/ 29276 w 34442"/>
                <a:gd name="connsiteY1" fmla="*/ 25832 h 34442"/>
                <a:gd name="connsiteX2" fmla="*/ 8611 w 34442"/>
                <a:gd name="connsiteY2" fmla="*/ 25832 h 34442"/>
                <a:gd name="connsiteX3" fmla="*/ 8611 w 34442"/>
                <a:gd name="connsiteY3" fmla="*/ 8611 h 34442"/>
                <a:gd name="connsiteX4" fmla="*/ 29276 w 34442"/>
                <a:gd name="connsiteY4" fmla="*/ 8611 h 34442"/>
                <a:gd name="connsiteX5" fmla="*/ 29276 w 34442"/>
                <a:gd name="connsiteY5" fmla="*/ 8611 h 34442"/>
                <a:gd name="connsiteX6" fmla="*/ 15499 w 34442"/>
                <a:gd name="connsiteY6" fmla="*/ 16647 h 34442"/>
                <a:gd name="connsiteX7" fmla="*/ 15499 w 34442"/>
                <a:gd name="connsiteY7" fmla="*/ 9759 h 34442"/>
                <a:gd name="connsiteX8" fmla="*/ 10907 w 34442"/>
                <a:gd name="connsiteY8" fmla="*/ 9759 h 34442"/>
                <a:gd name="connsiteX9" fmla="*/ 10907 w 34442"/>
                <a:gd name="connsiteY9" fmla="*/ 23536 h 34442"/>
                <a:gd name="connsiteX10" fmla="*/ 26980 w 34442"/>
                <a:gd name="connsiteY10" fmla="*/ 23536 h 34442"/>
                <a:gd name="connsiteX11" fmla="*/ 26980 w 34442"/>
                <a:gd name="connsiteY11" fmla="*/ 9759 h 34442"/>
                <a:gd name="connsiteX12" fmla="*/ 22388 w 34442"/>
                <a:gd name="connsiteY12" fmla="*/ 9759 h 34442"/>
                <a:gd name="connsiteX13" fmla="*/ 22388 w 34442"/>
                <a:gd name="connsiteY13" fmla="*/ 16647 h 34442"/>
                <a:gd name="connsiteX14" fmla="*/ 15499 w 34442"/>
                <a:gd name="connsiteY14" fmla="*/ 16647 h 34442"/>
                <a:gd name="connsiteX15" fmla="*/ 15499 w 34442"/>
                <a:gd name="connsiteY15" fmla="*/ 16647 h 34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4442" h="34442">
                  <a:moveTo>
                    <a:pt x="29276" y="8611"/>
                  </a:moveTo>
                  <a:lnTo>
                    <a:pt x="29276" y="25832"/>
                  </a:lnTo>
                  <a:lnTo>
                    <a:pt x="8611" y="25832"/>
                  </a:lnTo>
                  <a:lnTo>
                    <a:pt x="8611" y="8611"/>
                  </a:lnTo>
                  <a:lnTo>
                    <a:pt x="29276" y="8611"/>
                  </a:lnTo>
                  <a:lnTo>
                    <a:pt x="29276" y="8611"/>
                  </a:lnTo>
                  <a:close/>
                  <a:moveTo>
                    <a:pt x="15499" y="16647"/>
                  </a:moveTo>
                  <a:lnTo>
                    <a:pt x="15499" y="9759"/>
                  </a:lnTo>
                  <a:lnTo>
                    <a:pt x="10907" y="9759"/>
                  </a:lnTo>
                  <a:lnTo>
                    <a:pt x="10907" y="23536"/>
                  </a:lnTo>
                  <a:lnTo>
                    <a:pt x="26980" y="23536"/>
                  </a:lnTo>
                  <a:lnTo>
                    <a:pt x="26980" y="9759"/>
                  </a:lnTo>
                  <a:lnTo>
                    <a:pt x="22388" y="9759"/>
                  </a:lnTo>
                  <a:lnTo>
                    <a:pt x="22388" y="16647"/>
                  </a:lnTo>
                  <a:lnTo>
                    <a:pt x="15499" y="16647"/>
                  </a:lnTo>
                  <a:lnTo>
                    <a:pt x="15499" y="16647"/>
                  </a:lnTo>
                  <a:close/>
                </a:path>
              </a:pathLst>
            </a:custGeom>
            <a:solidFill>
              <a:srgbClr val="D1D1D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rgbClr val="81FFF9"/>
                </a:solidFill>
              </a:endParaRPr>
            </a:p>
          </p:txBody>
        </p:sp>
        <p:sp>
          <p:nvSpPr>
            <p:cNvPr id="177" name="手繪多邊形: 圖案 176">
              <a:extLst>
                <a:ext uri="{FF2B5EF4-FFF2-40B4-BE49-F238E27FC236}">
                  <a16:creationId xmlns:a16="http://schemas.microsoft.com/office/drawing/2014/main" id="{546F44C7-D4B6-44B4-8508-EB11F9C6724A}"/>
                </a:ext>
              </a:extLst>
            </p:cNvPr>
            <p:cNvSpPr/>
            <p:nvPr/>
          </p:nvSpPr>
          <p:spPr>
            <a:xfrm>
              <a:off x="4194694" y="3554308"/>
              <a:ext cx="34443" cy="22962"/>
            </a:xfrm>
            <a:custGeom>
              <a:avLst/>
              <a:gdLst>
                <a:gd name="connsiteX0" fmla="*/ 8611 w 34442"/>
                <a:gd name="connsiteY0" fmla="*/ 22388 h 22961"/>
                <a:gd name="connsiteX1" fmla="*/ 29276 w 34442"/>
                <a:gd name="connsiteY1" fmla="*/ 22388 h 22961"/>
                <a:gd name="connsiteX2" fmla="*/ 29276 w 34442"/>
                <a:gd name="connsiteY2" fmla="*/ 8611 h 22961"/>
                <a:gd name="connsiteX3" fmla="*/ 24684 w 34442"/>
                <a:gd name="connsiteY3" fmla="*/ 8611 h 22961"/>
                <a:gd name="connsiteX4" fmla="*/ 24684 w 34442"/>
                <a:gd name="connsiteY4" fmla="*/ 15499 h 22961"/>
                <a:gd name="connsiteX5" fmla="*/ 12055 w 34442"/>
                <a:gd name="connsiteY5" fmla="*/ 15499 h 22961"/>
                <a:gd name="connsiteX6" fmla="*/ 12055 w 34442"/>
                <a:gd name="connsiteY6" fmla="*/ 8611 h 22961"/>
                <a:gd name="connsiteX7" fmla="*/ 8611 w 34442"/>
                <a:gd name="connsiteY7" fmla="*/ 8611 h 22961"/>
                <a:gd name="connsiteX8" fmla="*/ 8611 w 34442"/>
                <a:gd name="connsiteY8" fmla="*/ 22388 h 22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442" h="22961">
                  <a:moveTo>
                    <a:pt x="8611" y="22388"/>
                  </a:moveTo>
                  <a:lnTo>
                    <a:pt x="29276" y="22388"/>
                  </a:lnTo>
                  <a:lnTo>
                    <a:pt x="29276" y="8611"/>
                  </a:lnTo>
                  <a:lnTo>
                    <a:pt x="24684" y="8611"/>
                  </a:lnTo>
                  <a:lnTo>
                    <a:pt x="24684" y="15499"/>
                  </a:lnTo>
                  <a:lnTo>
                    <a:pt x="12055" y="15499"/>
                  </a:lnTo>
                  <a:lnTo>
                    <a:pt x="12055" y="8611"/>
                  </a:lnTo>
                  <a:lnTo>
                    <a:pt x="8611" y="8611"/>
                  </a:lnTo>
                  <a:lnTo>
                    <a:pt x="8611" y="22388"/>
                  </a:lnTo>
                  <a:close/>
                </a:path>
              </a:pathLst>
            </a:custGeom>
            <a:solidFill>
              <a:srgbClr val="D1D1D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rgbClr val="81FFF9"/>
                </a:solidFill>
              </a:endParaRPr>
            </a:p>
          </p:txBody>
        </p:sp>
        <p:sp>
          <p:nvSpPr>
            <p:cNvPr id="178" name="手繪多邊形: 圖案 177">
              <a:extLst>
                <a:ext uri="{FF2B5EF4-FFF2-40B4-BE49-F238E27FC236}">
                  <a16:creationId xmlns:a16="http://schemas.microsoft.com/office/drawing/2014/main" id="{7C2EEE3B-156D-4460-8D3C-7294DA5784C9}"/>
                </a:ext>
              </a:extLst>
            </p:cNvPr>
            <p:cNvSpPr/>
            <p:nvPr/>
          </p:nvSpPr>
          <p:spPr>
            <a:xfrm>
              <a:off x="4194694" y="3530198"/>
              <a:ext cx="34443" cy="22962"/>
            </a:xfrm>
            <a:custGeom>
              <a:avLst/>
              <a:gdLst>
                <a:gd name="connsiteX0" fmla="*/ 8611 w 34442"/>
                <a:gd name="connsiteY0" fmla="*/ 8611 h 22961"/>
                <a:gd name="connsiteX1" fmla="*/ 18943 w 34442"/>
                <a:gd name="connsiteY1" fmla="*/ 17795 h 22961"/>
                <a:gd name="connsiteX2" fmla="*/ 29276 w 34442"/>
                <a:gd name="connsiteY2" fmla="*/ 8611 h 22961"/>
                <a:gd name="connsiteX3" fmla="*/ 8611 w 34442"/>
                <a:gd name="connsiteY3" fmla="*/ 8611 h 22961"/>
                <a:gd name="connsiteX4" fmla="*/ 8611 w 34442"/>
                <a:gd name="connsiteY4" fmla="*/ 8611 h 22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442" h="22961">
                  <a:moveTo>
                    <a:pt x="8611" y="8611"/>
                  </a:moveTo>
                  <a:cubicBezTo>
                    <a:pt x="8611" y="14351"/>
                    <a:pt x="13203" y="17795"/>
                    <a:pt x="18943" y="17795"/>
                  </a:cubicBezTo>
                  <a:cubicBezTo>
                    <a:pt x="24684" y="17795"/>
                    <a:pt x="29276" y="13203"/>
                    <a:pt x="29276" y="8611"/>
                  </a:cubicBezTo>
                  <a:lnTo>
                    <a:pt x="8611" y="8611"/>
                  </a:lnTo>
                  <a:lnTo>
                    <a:pt x="8611" y="8611"/>
                  </a:lnTo>
                  <a:close/>
                </a:path>
              </a:pathLst>
            </a:custGeom>
            <a:solidFill>
              <a:srgbClr val="D1D1D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rgbClr val="81FFF9"/>
                </a:solidFill>
              </a:endParaRPr>
            </a:p>
          </p:txBody>
        </p:sp>
        <p:sp>
          <p:nvSpPr>
            <p:cNvPr id="179" name="手繪多邊形: 圖案 178">
              <a:extLst>
                <a:ext uri="{FF2B5EF4-FFF2-40B4-BE49-F238E27FC236}">
                  <a16:creationId xmlns:a16="http://schemas.microsoft.com/office/drawing/2014/main" id="{4DE9B0B0-A715-400B-9E0E-6C95E81B20F7}"/>
                </a:ext>
              </a:extLst>
            </p:cNvPr>
            <p:cNvSpPr/>
            <p:nvPr/>
          </p:nvSpPr>
          <p:spPr>
            <a:xfrm>
              <a:off x="4020185" y="3491163"/>
              <a:ext cx="22962" cy="80366"/>
            </a:xfrm>
            <a:custGeom>
              <a:avLst/>
              <a:gdLst>
                <a:gd name="connsiteX0" fmla="*/ 24684 w 22961"/>
                <a:gd name="connsiteY0" fmla="*/ 8611 h 80365"/>
                <a:gd name="connsiteX1" fmla="*/ 8611 w 22961"/>
                <a:gd name="connsiteY1" fmla="*/ 8611 h 80365"/>
                <a:gd name="connsiteX2" fmla="*/ 8611 w 22961"/>
                <a:gd name="connsiteY2" fmla="*/ 80940 h 80365"/>
                <a:gd name="connsiteX3" fmla="*/ 24684 w 22961"/>
                <a:gd name="connsiteY3" fmla="*/ 80940 h 80365"/>
                <a:gd name="connsiteX4" fmla="*/ 24684 w 22961"/>
                <a:gd name="connsiteY4" fmla="*/ 8611 h 80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961" h="80365">
                  <a:moveTo>
                    <a:pt x="24684" y="8611"/>
                  </a:moveTo>
                  <a:lnTo>
                    <a:pt x="8611" y="8611"/>
                  </a:lnTo>
                  <a:lnTo>
                    <a:pt x="8611" y="80940"/>
                  </a:lnTo>
                  <a:lnTo>
                    <a:pt x="24684" y="80940"/>
                  </a:lnTo>
                  <a:lnTo>
                    <a:pt x="24684" y="8611"/>
                  </a:lnTo>
                  <a:close/>
                </a:path>
              </a:pathLst>
            </a:custGeom>
            <a:solidFill>
              <a:srgbClr val="1C1C1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rgbClr val="81FFF9"/>
                </a:solidFill>
              </a:endParaRPr>
            </a:p>
          </p:txBody>
        </p:sp>
        <p:sp>
          <p:nvSpPr>
            <p:cNvPr id="180" name="手繪多邊形: 圖案 179">
              <a:extLst>
                <a:ext uri="{FF2B5EF4-FFF2-40B4-BE49-F238E27FC236}">
                  <a16:creationId xmlns:a16="http://schemas.microsoft.com/office/drawing/2014/main" id="{89BC0ADA-EC31-45CF-A789-7A961F028B12}"/>
                </a:ext>
              </a:extLst>
            </p:cNvPr>
            <p:cNvSpPr/>
            <p:nvPr/>
          </p:nvSpPr>
          <p:spPr>
            <a:xfrm>
              <a:off x="4017889" y="3488867"/>
              <a:ext cx="34443" cy="34443"/>
            </a:xfrm>
            <a:custGeom>
              <a:avLst/>
              <a:gdLst>
                <a:gd name="connsiteX0" fmla="*/ 29276 w 34442"/>
                <a:gd name="connsiteY0" fmla="*/ 8611 h 34442"/>
                <a:gd name="connsiteX1" fmla="*/ 29276 w 34442"/>
                <a:gd name="connsiteY1" fmla="*/ 25832 h 34442"/>
                <a:gd name="connsiteX2" fmla="*/ 8611 w 34442"/>
                <a:gd name="connsiteY2" fmla="*/ 25832 h 34442"/>
                <a:gd name="connsiteX3" fmla="*/ 8611 w 34442"/>
                <a:gd name="connsiteY3" fmla="*/ 8611 h 34442"/>
                <a:gd name="connsiteX4" fmla="*/ 29276 w 34442"/>
                <a:gd name="connsiteY4" fmla="*/ 8611 h 34442"/>
                <a:gd name="connsiteX5" fmla="*/ 29276 w 34442"/>
                <a:gd name="connsiteY5" fmla="*/ 8611 h 34442"/>
                <a:gd name="connsiteX6" fmla="*/ 16647 w 34442"/>
                <a:gd name="connsiteY6" fmla="*/ 16647 h 34442"/>
                <a:gd name="connsiteX7" fmla="*/ 16647 w 34442"/>
                <a:gd name="connsiteY7" fmla="*/ 9759 h 34442"/>
                <a:gd name="connsiteX8" fmla="*/ 12055 w 34442"/>
                <a:gd name="connsiteY8" fmla="*/ 9759 h 34442"/>
                <a:gd name="connsiteX9" fmla="*/ 12055 w 34442"/>
                <a:gd name="connsiteY9" fmla="*/ 23536 h 34442"/>
                <a:gd name="connsiteX10" fmla="*/ 28128 w 34442"/>
                <a:gd name="connsiteY10" fmla="*/ 23536 h 34442"/>
                <a:gd name="connsiteX11" fmla="*/ 28128 w 34442"/>
                <a:gd name="connsiteY11" fmla="*/ 9759 h 34442"/>
                <a:gd name="connsiteX12" fmla="*/ 23536 w 34442"/>
                <a:gd name="connsiteY12" fmla="*/ 9759 h 34442"/>
                <a:gd name="connsiteX13" fmla="*/ 23536 w 34442"/>
                <a:gd name="connsiteY13" fmla="*/ 16647 h 34442"/>
                <a:gd name="connsiteX14" fmla="*/ 16647 w 34442"/>
                <a:gd name="connsiteY14" fmla="*/ 16647 h 34442"/>
                <a:gd name="connsiteX15" fmla="*/ 16647 w 34442"/>
                <a:gd name="connsiteY15" fmla="*/ 16647 h 34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4442" h="34442">
                  <a:moveTo>
                    <a:pt x="29276" y="8611"/>
                  </a:moveTo>
                  <a:lnTo>
                    <a:pt x="29276" y="25832"/>
                  </a:lnTo>
                  <a:lnTo>
                    <a:pt x="8611" y="25832"/>
                  </a:lnTo>
                  <a:lnTo>
                    <a:pt x="8611" y="8611"/>
                  </a:lnTo>
                  <a:lnTo>
                    <a:pt x="29276" y="8611"/>
                  </a:lnTo>
                  <a:lnTo>
                    <a:pt x="29276" y="8611"/>
                  </a:lnTo>
                  <a:close/>
                  <a:moveTo>
                    <a:pt x="16647" y="16647"/>
                  </a:moveTo>
                  <a:lnTo>
                    <a:pt x="16647" y="9759"/>
                  </a:lnTo>
                  <a:lnTo>
                    <a:pt x="12055" y="9759"/>
                  </a:lnTo>
                  <a:lnTo>
                    <a:pt x="12055" y="23536"/>
                  </a:lnTo>
                  <a:lnTo>
                    <a:pt x="28128" y="23536"/>
                  </a:lnTo>
                  <a:lnTo>
                    <a:pt x="28128" y="9759"/>
                  </a:lnTo>
                  <a:lnTo>
                    <a:pt x="23536" y="9759"/>
                  </a:lnTo>
                  <a:lnTo>
                    <a:pt x="23536" y="16647"/>
                  </a:lnTo>
                  <a:lnTo>
                    <a:pt x="16647" y="16647"/>
                  </a:lnTo>
                  <a:lnTo>
                    <a:pt x="16647" y="16647"/>
                  </a:lnTo>
                  <a:close/>
                </a:path>
              </a:pathLst>
            </a:custGeom>
            <a:solidFill>
              <a:srgbClr val="D1D1D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rgbClr val="81FFF9"/>
                </a:solidFill>
              </a:endParaRPr>
            </a:p>
          </p:txBody>
        </p:sp>
        <p:sp>
          <p:nvSpPr>
            <p:cNvPr id="181" name="手繪多邊形: 圖案 180">
              <a:extLst>
                <a:ext uri="{FF2B5EF4-FFF2-40B4-BE49-F238E27FC236}">
                  <a16:creationId xmlns:a16="http://schemas.microsoft.com/office/drawing/2014/main" id="{D223D8BB-36AC-4FEB-B6E8-40FB7F50EF05}"/>
                </a:ext>
              </a:extLst>
            </p:cNvPr>
            <p:cNvSpPr/>
            <p:nvPr/>
          </p:nvSpPr>
          <p:spPr>
            <a:xfrm>
              <a:off x="4017889" y="3554308"/>
              <a:ext cx="34443" cy="22962"/>
            </a:xfrm>
            <a:custGeom>
              <a:avLst/>
              <a:gdLst>
                <a:gd name="connsiteX0" fmla="*/ 8611 w 34442"/>
                <a:gd name="connsiteY0" fmla="*/ 22388 h 22961"/>
                <a:gd name="connsiteX1" fmla="*/ 29276 w 34442"/>
                <a:gd name="connsiteY1" fmla="*/ 22388 h 22961"/>
                <a:gd name="connsiteX2" fmla="*/ 29276 w 34442"/>
                <a:gd name="connsiteY2" fmla="*/ 8611 h 22961"/>
                <a:gd name="connsiteX3" fmla="*/ 25832 w 34442"/>
                <a:gd name="connsiteY3" fmla="*/ 8611 h 22961"/>
                <a:gd name="connsiteX4" fmla="*/ 25832 w 34442"/>
                <a:gd name="connsiteY4" fmla="*/ 15499 h 22961"/>
                <a:gd name="connsiteX5" fmla="*/ 13203 w 34442"/>
                <a:gd name="connsiteY5" fmla="*/ 15499 h 22961"/>
                <a:gd name="connsiteX6" fmla="*/ 13203 w 34442"/>
                <a:gd name="connsiteY6" fmla="*/ 8611 h 22961"/>
                <a:gd name="connsiteX7" fmla="*/ 8611 w 34442"/>
                <a:gd name="connsiteY7" fmla="*/ 8611 h 22961"/>
                <a:gd name="connsiteX8" fmla="*/ 8611 w 34442"/>
                <a:gd name="connsiteY8" fmla="*/ 22388 h 22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442" h="22961">
                  <a:moveTo>
                    <a:pt x="8611" y="22388"/>
                  </a:moveTo>
                  <a:lnTo>
                    <a:pt x="29276" y="22388"/>
                  </a:lnTo>
                  <a:lnTo>
                    <a:pt x="29276" y="8611"/>
                  </a:lnTo>
                  <a:lnTo>
                    <a:pt x="25832" y="8611"/>
                  </a:lnTo>
                  <a:lnTo>
                    <a:pt x="25832" y="15499"/>
                  </a:lnTo>
                  <a:lnTo>
                    <a:pt x="13203" y="15499"/>
                  </a:lnTo>
                  <a:lnTo>
                    <a:pt x="13203" y="8611"/>
                  </a:lnTo>
                  <a:lnTo>
                    <a:pt x="8611" y="8611"/>
                  </a:lnTo>
                  <a:lnTo>
                    <a:pt x="8611" y="22388"/>
                  </a:lnTo>
                  <a:close/>
                </a:path>
              </a:pathLst>
            </a:custGeom>
            <a:solidFill>
              <a:srgbClr val="D1D1D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rgbClr val="81FFF9"/>
                </a:solidFill>
              </a:endParaRPr>
            </a:p>
          </p:txBody>
        </p:sp>
        <p:sp>
          <p:nvSpPr>
            <p:cNvPr id="182" name="手繪多邊形: 圖案 181">
              <a:extLst>
                <a:ext uri="{FF2B5EF4-FFF2-40B4-BE49-F238E27FC236}">
                  <a16:creationId xmlns:a16="http://schemas.microsoft.com/office/drawing/2014/main" id="{66D6ABB8-B16A-4DA8-B12B-7535E4F948DE}"/>
                </a:ext>
              </a:extLst>
            </p:cNvPr>
            <p:cNvSpPr/>
            <p:nvPr/>
          </p:nvSpPr>
          <p:spPr>
            <a:xfrm>
              <a:off x="4017889" y="3530198"/>
              <a:ext cx="34443" cy="22962"/>
            </a:xfrm>
            <a:custGeom>
              <a:avLst/>
              <a:gdLst>
                <a:gd name="connsiteX0" fmla="*/ 8611 w 34442"/>
                <a:gd name="connsiteY0" fmla="*/ 8611 h 22961"/>
                <a:gd name="connsiteX1" fmla="*/ 18943 w 34442"/>
                <a:gd name="connsiteY1" fmla="*/ 17795 h 22961"/>
                <a:gd name="connsiteX2" fmla="*/ 29276 w 34442"/>
                <a:gd name="connsiteY2" fmla="*/ 8611 h 22961"/>
                <a:gd name="connsiteX3" fmla="*/ 8611 w 34442"/>
                <a:gd name="connsiteY3" fmla="*/ 8611 h 22961"/>
                <a:gd name="connsiteX4" fmla="*/ 8611 w 34442"/>
                <a:gd name="connsiteY4" fmla="*/ 8611 h 22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442" h="22961">
                  <a:moveTo>
                    <a:pt x="8611" y="8611"/>
                  </a:moveTo>
                  <a:cubicBezTo>
                    <a:pt x="8611" y="14351"/>
                    <a:pt x="13203" y="17795"/>
                    <a:pt x="18943" y="17795"/>
                  </a:cubicBezTo>
                  <a:cubicBezTo>
                    <a:pt x="24684" y="17795"/>
                    <a:pt x="29276" y="13203"/>
                    <a:pt x="29276" y="8611"/>
                  </a:cubicBezTo>
                  <a:lnTo>
                    <a:pt x="8611" y="8611"/>
                  </a:lnTo>
                  <a:lnTo>
                    <a:pt x="8611" y="8611"/>
                  </a:lnTo>
                  <a:close/>
                </a:path>
              </a:pathLst>
            </a:custGeom>
            <a:solidFill>
              <a:srgbClr val="D1D1D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rgbClr val="81FFF9"/>
                </a:solidFill>
              </a:endParaRPr>
            </a:p>
          </p:txBody>
        </p:sp>
        <p:sp>
          <p:nvSpPr>
            <p:cNvPr id="183" name="手繪多邊形: 圖案 182">
              <a:extLst>
                <a:ext uri="{FF2B5EF4-FFF2-40B4-BE49-F238E27FC236}">
                  <a16:creationId xmlns:a16="http://schemas.microsoft.com/office/drawing/2014/main" id="{38F1E990-00EE-4F2E-A29C-E4CB5CC3D701}"/>
                </a:ext>
              </a:extLst>
            </p:cNvPr>
            <p:cNvSpPr/>
            <p:nvPr/>
          </p:nvSpPr>
          <p:spPr>
            <a:xfrm>
              <a:off x="3844528" y="3491163"/>
              <a:ext cx="22962" cy="80366"/>
            </a:xfrm>
            <a:custGeom>
              <a:avLst/>
              <a:gdLst>
                <a:gd name="connsiteX0" fmla="*/ 24684 w 22961"/>
                <a:gd name="connsiteY0" fmla="*/ 8611 h 80365"/>
                <a:gd name="connsiteX1" fmla="*/ 8611 w 22961"/>
                <a:gd name="connsiteY1" fmla="*/ 8611 h 80365"/>
                <a:gd name="connsiteX2" fmla="*/ 8611 w 22961"/>
                <a:gd name="connsiteY2" fmla="*/ 80940 h 80365"/>
                <a:gd name="connsiteX3" fmla="*/ 24684 w 22961"/>
                <a:gd name="connsiteY3" fmla="*/ 80940 h 80365"/>
                <a:gd name="connsiteX4" fmla="*/ 24684 w 22961"/>
                <a:gd name="connsiteY4" fmla="*/ 8611 h 80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961" h="80365">
                  <a:moveTo>
                    <a:pt x="24684" y="8611"/>
                  </a:moveTo>
                  <a:lnTo>
                    <a:pt x="8611" y="8611"/>
                  </a:lnTo>
                  <a:lnTo>
                    <a:pt x="8611" y="80940"/>
                  </a:lnTo>
                  <a:lnTo>
                    <a:pt x="24684" y="80940"/>
                  </a:lnTo>
                  <a:lnTo>
                    <a:pt x="24684" y="8611"/>
                  </a:lnTo>
                  <a:close/>
                </a:path>
              </a:pathLst>
            </a:custGeom>
            <a:solidFill>
              <a:srgbClr val="1C1C1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rgbClr val="81FFF9"/>
                </a:solidFill>
              </a:endParaRPr>
            </a:p>
          </p:txBody>
        </p:sp>
        <p:sp>
          <p:nvSpPr>
            <p:cNvPr id="184" name="手繪多邊形: 圖案 183">
              <a:extLst>
                <a:ext uri="{FF2B5EF4-FFF2-40B4-BE49-F238E27FC236}">
                  <a16:creationId xmlns:a16="http://schemas.microsoft.com/office/drawing/2014/main" id="{52AA9103-15EC-4BD9-8094-1FF8AE239485}"/>
                </a:ext>
              </a:extLst>
            </p:cNvPr>
            <p:cNvSpPr/>
            <p:nvPr/>
          </p:nvSpPr>
          <p:spPr>
            <a:xfrm>
              <a:off x="3842232" y="3488867"/>
              <a:ext cx="34443" cy="34443"/>
            </a:xfrm>
            <a:custGeom>
              <a:avLst/>
              <a:gdLst>
                <a:gd name="connsiteX0" fmla="*/ 29276 w 34442"/>
                <a:gd name="connsiteY0" fmla="*/ 8611 h 34442"/>
                <a:gd name="connsiteX1" fmla="*/ 29276 w 34442"/>
                <a:gd name="connsiteY1" fmla="*/ 25832 h 34442"/>
                <a:gd name="connsiteX2" fmla="*/ 8611 w 34442"/>
                <a:gd name="connsiteY2" fmla="*/ 25832 h 34442"/>
                <a:gd name="connsiteX3" fmla="*/ 8611 w 34442"/>
                <a:gd name="connsiteY3" fmla="*/ 8611 h 34442"/>
                <a:gd name="connsiteX4" fmla="*/ 29276 w 34442"/>
                <a:gd name="connsiteY4" fmla="*/ 8611 h 34442"/>
                <a:gd name="connsiteX5" fmla="*/ 29276 w 34442"/>
                <a:gd name="connsiteY5" fmla="*/ 8611 h 34442"/>
                <a:gd name="connsiteX6" fmla="*/ 15499 w 34442"/>
                <a:gd name="connsiteY6" fmla="*/ 16647 h 34442"/>
                <a:gd name="connsiteX7" fmla="*/ 15499 w 34442"/>
                <a:gd name="connsiteY7" fmla="*/ 9759 h 34442"/>
                <a:gd name="connsiteX8" fmla="*/ 10907 w 34442"/>
                <a:gd name="connsiteY8" fmla="*/ 9759 h 34442"/>
                <a:gd name="connsiteX9" fmla="*/ 10907 w 34442"/>
                <a:gd name="connsiteY9" fmla="*/ 23536 h 34442"/>
                <a:gd name="connsiteX10" fmla="*/ 26980 w 34442"/>
                <a:gd name="connsiteY10" fmla="*/ 23536 h 34442"/>
                <a:gd name="connsiteX11" fmla="*/ 26980 w 34442"/>
                <a:gd name="connsiteY11" fmla="*/ 9759 h 34442"/>
                <a:gd name="connsiteX12" fmla="*/ 22387 w 34442"/>
                <a:gd name="connsiteY12" fmla="*/ 9759 h 34442"/>
                <a:gd name="connsiteX13" fmla="*/ 22387 w 34442"/>
                <a:gd name="connsiteY13" fmla="*/ 16647 h 34442"/>
                <a:gd name="connsiteX14" fmla="*/ 15499 w 34442"/>
                <a:gd name="connsiteY14" fmla="*/ 16647 h 34442"/>
                <a:gd name="connsiteX15" fmla="*/ 15499 w 34442"/>
                <a:gd name="connsiteY15" fmla="*/ 16647 h 34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4442" h="34442">
                  <a:moveTo>
                    <a:pt x="29276" y="8611"/>
                  </a:moveTo>
                  <a:lnTo>
                    <a:pt x="29276" y="25832"/>
                  </a:lnTo>
                  <a:lnTo>
                    <a:pt x="8611" y="25832"/>
                  </a:lnTo>
                  <a:lnTo>
                    <a:pt x="8611" y="8611"/>
                  </a:lnTo>
                  <a:lnTo>
                    <a:pt x="29276" y="8611"/>
                  </a:lnTo>
                  <a:lnTo>
                    <a:pt x="29276" y="8611"/>
                  </a:lnTo>
                  <a:close/>
                  <a:moveTo>
                    <a:pt x="15499" y="16647"/>
                  </a:moveTo>
                  <a:lnTo>
                    <a:pt x="15499" y="9759"/>
                  </a:lnTo>
                  <a:lnTo>
                    <a:pt x="10907" y="9759"/>
                  </a:lnTo>
                  <a:lnTo>
                    <a:pt x="10907" y="23536"/>
                  </a:lnTo>
                  <a:lnTo>
                    <a:pt x="26980" y="23536"/>
                  </a:lnTo>
                  <a:lnTo>
                    <a:pt x="26980" y="9759"/>
                  </a:lnTo>
                  <a:lnTo>
                    <a:pt x="22387" y="9759"/>
                  </a:lnTo>
                  <a:lnTo>
                    <a:pt x="22387" y="16647"/>
                  </a:lnTo>
                  <a:lnTo>
                    <a:pt x="15499" y="16647"/>
                  </a:lnTo>
                  <a:lnTo>
                    <a:pt x="15499" y="16647"/>
                  </a:lnTo>
                  <a:close/>
                </a:path>
              </a:pathLst>
            </a:custGeom>
            <a:solidFill>
              <a:srgbClr val="D1D1D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rgbClr val="81FFF9"/>
                </a:solidFill>
              </a:endParaRPr>
            </a:p>
          </p:txBody>
        </p:sp>
        <p:sp>
          <p:nvSpPr>
            <p:cNvPr id="185" name="手繪多邊形: 圖案 184">
              <a:extLst>
                <a:ext uri="{FF2B5EF4-FFF2-40B4-BE49-F238E27FC236}">
                  <a16:creationId xmlns:a16="http://schemas.microsoft.com/office/drawing/2014/main" id="{D2EE7344-C581-4551-A00F-FA88218D3AE0}"/>
                </a:ext>
              </a:extLst>
            </p:cNvPr>
            <p:cNvSpPr/>
            <p:nvPr/>
          </p:nvSpPr>
          <p:spPr>
            <a:xfrm>
              <a:off x="3842232" y="3554308"/>
              <a:ext cx="34443" cy="22962"/>
            </a:xfrm>
            <a:custGeom>
              <a:avLst/>
              <a:gdLst>
                <a:gd name="connsiteX0" fmla="*/ 8611 w 34442"/>
                <a:gd name="connsiteY0" fmla="*/ 22388 h 22961"/>
                <a:gd name="connsiteX1" fmla="*/ 29276 w 34442"/>
                <a:gd name="connsiteY1" fmla="*/ 22388 h 22961"/>
                <a:gd name="connsiteX2" fmla="*/ 29276 w 34442"/>
                <a:gd name="connsiteY2" fmla="*/ 8611 h 22961"/>
                <a:gd name="connsiteX3" fmla="*/ 25832 w 34442"/>
                <a:gd name="connsiteY3" fmla="*/ 8611 h 22961"/>
                <a:gd name="connsiteX4" fmla="*/ 25832 w 34442"/>
                <a:gd name="connsiteY4" fmla="*/ 15499 h 22961"/>
                <a:gd name="connsiteX5" fmla="*/ 12055 w 34442"/>
                <a:gd name="connsiteY5" fmla="*/ 15499 h 22961"/>
                <a:gd name="connsiteX6" fmla="*/ 12055 w 34442"/>
                <a:gd name="connsiteY6" fmla="*/ 8611 h 22961"/>
                <a:gd name="connsiteX7" fmla="*/ 8611 w 34442"/>
                <a:gd name="connsiteY7" fmla="*/ 8611 h 22961"/>
                <a:gd name="connsiteX8" fmla="*/ 8611 w 34442"/>
                <a:gd name="connsiteY8" fmla="*/ 22388 h 22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442" h="22961">
                  <a:moveTo>
                    <a:pt x="8611" y="22388"/>
                  </a:moveTo>
                  <a:lnTo>
                    <a:pt x="29276" y="22388"/>
                  </a:lnTo>
                  <a:lnTo>
                    <a:pt x="29276" y="8611"/>
                  </a:lnTo>
                  <a:lnTo>
                    <a:pt x="25832" y="8611"/>
                  </a:lnTo>
                  <a:lnTo>
                    <a:pt x="25832" y="15499"/>
                  </a:lnTo>
                  <a:lnTo>
                    <a:pt x="12055" y="15499"/>
                  </a:lnTo>
                  <a:lnTo>
                    <a:pt x="12055" y="8611"/>
                  </a:lnTo>
                  <a:lnTo>
                    <a:pt x="8611" y="8611"/>
                  </a:lnTo>
                  <a:lnTo>
                    <a:pt x="8611" y="22388"/>
                  </a:lnTo>
                  <a:close/>
                </a:path>
              </a:pathLst>
            </a:custGeom>
            <a:solidFill>
              <a:srgbClr val="D1D1D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rgbClr val="81FFF9"/>
                </a:solidFill>
              </a:endParaRPr>
            </a:p>
          </p:txBody>
        </p:sp>
        <p:sp>
          <p:nvSpPr>
            <p:cNvPr id="186" name="手繪多邊形: 圖案 185">
              <a:extLst>
                <a:ext uri="{FF2B5EF4-FFF2-40B4-BE49-F238E27FC236}">
                  <a16:creationId xmlns:a16="http://schemas.microsoft.com/office/drawing/2014/main" id="{FE288FB9-BA53-4460-8196-7E4AB2B6122D}"/>
                </a:ext>
              </a:extLst>
            </p:cNvPr>
            <p:cNvSpPr/>
            <p:nvPr/>
          </p:nvSpPr>
          <p:spPr>
            <a:xfrm>
              <a:off x="3842232" y="3530198"/>
              <a:ext cx="34443" cy="22962"/>
            </a:xfrm>
            <a:custGeom>
              <a:avLst/>
              <a:gdLst>
                <a:gd name="connsiteX0" fmla="*/ 8611 w 34442"/>
                <a:gd name="connsiteY0" fmla="*/ 8611 h 22961"/>
                <a:gd name="connsiteX1" fmla="*/ 18943 w 34442"/>
                <a:gd name="connsiteY1" fmla="*/ 17795 h 22961"/>
                <a:gd name="connsiteX2" fmla="*/ 29276 w 34442"/>
                <a:gd name="connsiteY2" fmla="*/ 8611 h 22961"/>
                <a:gd name="connsiteX3" fmla="*/ 8611 w 34442"/>
                <a:gd name="connsiteY3" fmla="*/ 8611 h 22961"/>
                <a:gd name="connsiteX4" fmla="*/ 8611 w 34442"/>
                <a:gd name="connsiteY4" fmla="*/ 8611 h 22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442" h="22961">
                  <a:moveTo>
                    <a:pt x="8611" y="8611"/>
                  </a:moveTo>
                  <a:cubicBezTo>
                    <a:pt x="8611" y="14351"/>
                    <a:pt x="13203" y="17795"/>
                    <a:pt x="18943" y="17795"/>
                  </a:cubicBezTo>
                  <a:cubicBezTo>
                    <a:pt x="24684" y="17795"/>
                    <a:pt x="29276" y="13203"/>
                    <a:pt x="29276" y="8611"/>
                  </a:cubicBezTo>
                  <a:lnTo>
                    <a:pt x="8611" y="8611"/>
                  </a:lnTo>
                  <a:lnTo>
                    <a:pt x="8611" y="8611"/>
                  </a:lnTo>
                  <a:close/>
                </a:path>
              </a:pathLst>
            </a:custGeom>
            <a:solidFill>
              <a:srgbClr val="D1D1D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rgbClr val="81FFF9"/>
                </a:solidFill>
              </a:endParaRPr>
            </a:p>
          </p:txBody>
        </p:sp>
        <p:sp>
          <p:nvSpPr>
            <p:cNvPr id="187" name="手繪多邊形: 圖案 186">
              <a:extLst>
                <a:ext uri="{FF2B5EF4-FFF2-40B4-BE49-F238E27FC236}">
                  <a16:creationId xmlns:a16="http://schemas.microsoft.com/office/drawing/2014/main" id="{00A7C0F5-6B37-4B44-909F-553708D45BBB}"/>
                </a:ext>
              </a:extLst>
            </p:cNvPr>
            <p:cNvSpPr/>
            <p:nvPr/>
          </p:nvSpPr>
          <p:spPr>
            <a:xfrm>
              <a:off x="3667723" y="3491163"/>
              <a:ext cx="22962" cy="80366"/>
            </a:xfrm>
            <a:custGeom>
              <a:avLst/>
              <a:gdLst>
                <a:gd name="connsiteX0" fmla="*/ 24684 w 22961"/>
                <a:gd name="connsiteY0" fmla="*/ 8611 h 80365"/>
                <a:gd name="connsiteX1" fmla="*/ 8611 w 22961"/>
                <a:gd name="connsiteY1" fmla="*/ 8611 h 80365"/>
                <a:gd name="connsiteX2" fmla="*/ 8611 w 22961"/>
                <a:gd name="connsiteY2" fmla="*/ 80940 h 80365"/>
                <a:gd name="connsiteX3" fmla="*/ 24684 w 22961"/>
                <a:gd name="connsiteY3" fmla="*/ 80940 h 80365"/>
                <a:gd name="connsiteX4" fmla="*/ 24684 w 22961"/>
                <a:gd name="connsiteY4" fmla="*/ 8611 h 80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961" h="80365">
                  <a:moveTo>
                    <a:pt x="24684" y="8611"/>
                  </a:moveTo>
                  <a:lnTo>
                    <a:pt x="8611" y="8611"/>
                  </a:lnTo>
                  <a:lnTo>
                    <a:pt x="8611" y="80940"/>
                  </a:lnTo>
                  <a:lnTo>
                    <a:pt x="24684" y="80940"/>
                  </a:lnTo>
                  <a:lnTo>
                    <a:pt x="24684" y="8611"/>
                  </a:lnTo>
                  <a:close/>
                </a:path>
              </a:pathLst>
            </a:custGeom>
            <a:solidFill>
              <a:srgbClr val="1C1C1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rgbClr val="81FFF9"/>
                </a:solidFill>
              </a:endParaRPr>
            </a:p>
          </p:txBody>
        </p:sp>
        <p:sp>
          <p:nvSpPr>
            <p:cNvPr id="188" name="手繪多邊形: 圖案 187">
              <a:extLst>
                <a:ext uri="{FF2B5EF4-FFF2-40B4-BE49-F238E27FC236}">
                  <a16:creationId xmlns:a16="http://schemas.microsoft.com/office/drawing/2014/main" id="{211C913D-17D5-4292-9EE3-AAC8FB18A195}"/>
                </a:ext>
              </a:extLst>
            </p:cNvPr>
            <p:cNvSpPr/>
            <p:nvPr/>
          </p:nvSpPr>
          <p:spPr>
            <a:xfrm>
              <a:off x="3665426" y="3488867"/>
              <a:ext cx="34443" cy="34443"/>
            </a:xfrm>
            <a:custGeom>
              <a:avLst/>
              <a:gdLst>
                <a:gd name="connsiteX0" fmla="*/ 29276 w 34442"/>
                <a:gd name="connsiteY0" fmla="*/ 8611 h 34442"/>
                <a:gd name="connsiteX1" fmla="*/ 29276 w 34442"/>
                <a:gd name="connsiteY1" fmla="*/ 25832 h 34442"/>
                <a:gd name="connsiteX2" fmla="*/ 8611 w 34442"/>
                <a:gd name="connsiteY2" fmla="*/ 25832 h 34442"/>
                <a:gd name="connsiteX3" fmla="*/ 8611 w 34442"/>
                <a:gd name="connsiteY3" fmla="*/ 8611 h 34442"/>
                <a:gd name="connsiteX4" fmla="*/ 29276 w 34442"/>
                <a:gd name="connsiteY4" fmla="*/ 8611 h 34442"/>
                <a:gd name="connsiteX5" fmla="*/ 29276 w 34442"/>
                <a:gd name="connsiteY5" fmla="*/ 8611 h 34442"/>
                <a:gd name="connsiteX6" fmla="*/ 16647 w 34442"/>
                <a:gd name="connsiteY6" fmla="*/ 16647 h 34442"/>
                <a:gd name="connsiteX7" fmla="*/ 16647 w 34442"/>
                <a:gd name="connsiteY7" fmla="*/ 9759 h 34442"/>
                <a:gd name="connsiteX8" fmla="*/ 12055 w 34442"/>
                <a:gd name="connsiteY8" fmla="*/ 9759 h 34442"/>
                <a:gd name="connsiteX9" fmla="*/ 12055 w 34442"/>
                <a:gd name="connsiteY9" fmla="*/ 23536 h 34442"/>
                <a:gd name="connsiteX10" fmla="*/ 28128 w 34442"/>
                <a:gd name="connsiteY10" fmla="*/ 23536 h 34442"/>
                <a:gd name="connsiteX11" fmla="*/ 28128 w 34442"/>
                <a:gd name="connsiteY11" fmla="*/ 9759 h 34442"/>
                <a:gd name="connsiteX12" fmla="*/ 23536 w 34442"/>
                <a:gd name="connsiteY12" fmla="*/ 9759 h 34442"/>
                <a:gd name="connsiteX13" fmla="*/ 23536 w 34442"/>
                <a:gd name="connsiteY13" fmla="*/ 16647 h 34442"/>
                <a:gd name="connsiteX14" fmla="*/ 16647 w 34442"/>
                <a:gd name="connsiteY14" fmla="*/ 16647 h 34442"/>
                <a:gd name="connsiteX15" fmla="*/ 16647 w 34442"/>
                <a:gd name="connsiteY15" fmla="*/ 16647 h 34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4442" h="34442">
                  <a:moveTo>
                    <a:pt x="29276" y="8611"/>
                  </a:moveTo>
                  <a:lnTo>
                    <a:pt x="29276" y="25832"/>
                  </a:lnTo>
                  <a:lnTo>
                    <a:pt x="8611" y="25832"/>
                  </a:lnTo>
                  <a:lnTo>
                    <a:pt x="8611" y="8611"/>
                  </a:lnTo>
                  <a:lnTo>
                    <a:pt x="29276" y="8611"/>
                  </a:lnTo>
                  <a:lnTo>
                    <a:pt x="29276" y="8611"/>
                  </a:lnTo>
                  <a:close/>
                  <a:moveTo>
                    <a:pt x="16647" y="16647"/>
                  </a:moveTo>
                  <a:lnTo>
                    <a:pt x="16647" y="9759"/>
                  </a:lnTo>
                  <a:lnTo>
                    <a:pt x="12055" y="9759"/>
                  </a:lnTo>
                  <a:lnTo>
                    <a:pt x="12055" y="23536"/>
                  </a:lnTo>
                  <a:lnTo>
                    <a:pt x="28128" y="23536"/>
                  </a:lnTo>
                  <a:lnTo>
                    <a:pt x="28128" y="9759"/>
                  </a:lnTo>
                  <a:lnTo>
                    <a:pt x="23536" y="9759"/>
                  </a:lnTo>
                  <a:lnTo>
                    <a:pt x="23536" y="16647"/>
                  </a:lnTo>
                  <a:lnTo>
                    <a:pt x="16647" y="16647"/>
                  </a:lnTo>
                  <a:lnTo>
                    <a:pt x="16647" y="16647"/>
                  </a:lnTo>
                  <a:close/>
                </a:path>
              </a:pathLst>
            </a:custGeom>
            <a:solidFill>
              <a:srgbClr val="D1D1D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rgbClr val="81FFF9"/>
                </a:solidFill>
              </a:endParaRPr>
            </a:p>
          </p:txBody>
        </p:sp>
        <p:sp>
          <p:nvSpPr>
            <p:cNvPr id="189" name="手繪多邊形: 圖案 188">
              <a:extLst>
                <a:ext uri="{FF2B5EF4-FFF2-40B4-BE49-F238E27FC236}">
                  <a16:creationId xmlns:a16="http://schemas.microsoft.com/office/drawing/2014/main" id="{514375FE-5A88-4411-B44C-96E00CC2E2C8}"/>
                </a:ext>
              </a:extLst>
            </p:cNvPr>
            <p:cNvSpPr/>
            <p:nvPr/>
          </p:nvSpPr>
          <p:spPr>
            <a:xfrm>
              <a:off x="3665426" y="3554308"/>
              <a:ext cx="34443" cy="22962"/>
            </a:xfrm>
            <a:custGeom>
              <a:avLst/>
              <a:gdLst>
                <a:gd name="connsiteX0" fmla="*/ 8611 w 34442"/>
                <a:gd name="connsiteY0" fmla="*/ 22388 h 22961"/>
                <a:gd name="connsiteX1" fmla="*/ 29276 w 34442"/>
                <a:gd name="connsiteY1" fmla="*/ 22388 h 22961"/>
                <a:gd name="connsiteX2" fmla="*/ 29276 w 34442"/>
                <a:gd name="connsiteY2" fmla="*/ 8611 h 22961"/>
                <a:gd name="connsiteX3" fmla="*/ 25832 w 34442"/>
                <a:gd name="connsiteY3" fmla="*/ 8611 h 22961"/>
                <a:gd name="connsiteX4" fmla="*/ 25832 w 34442"/>
                <a:gd name="connsiteY4" fmla="*/ 15499 h 22961"/>
                <a:gd name="connsiteX5" fmla="*/ 13203 w 34442"/>
                <a:gd name="connsiteY5" fmla="*/ 15499 h 22961"/>
                <a:gd name="connsiteX6" fmla="*/ 13203 w 34442"/>
                <a:gd name="connsiteY6" fmla="*/ 8611 h 22961"/>
                <a:gd name="connsiteX7" fmla="*/ 8611 w 34442"/>
                <a:gd name="connsiteY7" fmla="*/ 8611 h 22961"/>
                <a:gd name="connsiteX8" fmla="*/ 8611 w 34442"/>
                <a:gd name="connsiteY8" fmla="*/ 22388 h 22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442" h="22961">
                  <a:moveTo>
                    <a:pt x="8611" y="22388"/>
                  </a:moveTo>
                  <a:lnTo>
                    <a:pt x="29276" y="22388"/>
                  </a:lnTo>
                  <a:lnTo>
                    <a:pt x="29276" y="8611"/>
                  </a:lnTo>
                  <a:lnTo>
                    <a:pt x="25832" y="8611"/>
                  </a:lnTo>
                  <a:lnTo>
                    <a:pt x="25832" y="15499"/>
                  </a:lnTo>
                  <a:lnTo>
                    <a:pt x="13203" y="15499"/>
                  </a:lnTo>
                  <a:lnTo>
                    <a:pt x="13203" y="8611"/>
                  </a:lnTo>
                  <a:lnTo>
                    <a:pt x="8611" y="8611"/>
                  </a:lnTo>
                  <a:lnTo>
                    <a:pt x="8611" y="22388"/>
                  </a:lnTo>
                  <a:close/>
                </a:path>
              </a:pathLst>
            </a:custGeom>
            <a:solidFill>
              <a:srgbClr val="D1D1D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rgbClr val="81FFF9"/>
                </a:solidFill>
              </a:endParaRPr>
            </a:p>
          </p:txBody>
        </p:sp>
        <p:sp>
          <p:nvSpPr>
            <p:cNvPr id="190" name="手繪多邊形: 圖案 189">
              <a:extLst>
                <a:ext uri="{FF2B5EF4-FFF2-40B4-BE49-F238E27FC236}">
                  <a16:creationId xmlns:a16="http://schemas.microsoft.com/office/drawing/2014/main" id="{A2BAF0B3-B760-464F-A69A-D04A6443600A}"/>
                </a:ext>
              </a:extLst>
            </p:cNvPr>
            <p:cNvSpPr/>
            <p:nvPr/>
          </p:nvSpPr>
          <p:spPr>
            <a:xfrm>
              <a:off x="3665426" y="3530198"/>
              <a:ext cx="34443" cy="22962"/>
            </a:xfrm>
            <a:custGeom>
              <a:avLst/>
              <a:gdLst>
                <a:gd name="connsiteX0" fmla="*/ 8611 w 34442"/>
                <a:gd name="connsiteY0" fmla="*/ 8611 h 22961"/>
                <a:gd name="connsiteX1" fmla="*/ 18944 w 34442"/>
                <a:gd name="connsiteY1" fmla="*/ 17795 h 22961"/>
                <a:gd name="connsiteX2" fmla="*/ 29276 w 34442"/>
                <a:gd name="connsiteY2" fmla="*/ 8611 h 22961"/>
                <a:gd name="connsiteX3" fmla="*/ 8611 w 34442"/>
                <a:gd name="connsiteY3" fmla="*/ 8611 h 22961"/>
                <a:gd name="connsiteX4" fmla="*/ 8611 w 34442"/>
                <a:gd name="connsiteY4" fmla="*/ 8611 h 22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442" h="22961">
                  <a:moveTo>
                    <a:pt x="8611" y="8611"/>
                  </a:moveTo>
                  <a:cubicBezTo>
                    <a:pt x="8611" y="14351"/>
                    <a:pt x="13203" y="17795"/>
                    <a:pt x="18944" y="17795"/>
                  </a:cubicBezTo>
                  <a:cubicBezTo>
                    <a:pt x="24684" y="17795"/>
                    <a:pt x="29276" y="13203"/>
                    <a:pt x="29276" y="8611"/>
                  </a:cubicBezTo>
                  <a:lnTo>
                    <a:pt x="8611" y="8611"/>
                  </a:lnTo>
                  <a:lnTo>
                    <a:pt x="8611" y="8611"/>
                  </a:lnTo>
                  <a:close/>
                </a:path>
              </a:pathLst>
            </a:custGeom>
            <a:solidFill>
              <a:srgbClr val="D1D1D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rgbClr val="81FFF9"/>
                </a:solidFill>
              </a:endParaRPr>
            </a:p>
          </p:txBody>
        </p:sp>
        <p:sp>
          <p:nvSpPr>
            <p:cNvPr id="191" name="手繪多邊形: 圖案 190">
              <a:extLst>
                <a:ext uri="{FF2B5EF4-FFF2-40B4-BE49-F238E27FC236}">
                  <a16:creationId xmlns:a16="http://schemas.microsoft.com/office/drawing/2014/main" id="{AEF44BB4-3520-4AD1-B90B-3EC9CBA34CDC}"/>
                </a:ext>
              </a:extLst>
            </p:cNvPr>
            <p:cNvSpPr/>
            <p:nvPr/>
          </p:nvSpPr>
          <p:spPr>
            <a:xfrm>
              <a:off x="3492066" y="3491163"/>
              <a:ext cx="22962" cy="80366"/>
            </a:xfrm>
            <a:custGeom>
              <a:avLst/>
              <a:gdLst>
                <a:gd name="connsiteX0" fmla="*/ 24684 w 22961"/>
                <a:gd name="connsiteY0" fmla="*/ 8611 h 80365"/>
                <a:gd name="connsiteX1" fmla="*/ 8611 w 22961"/>
                <a:gd name="connsiteY1" fmla="*/ 8611 h 80365"/>
                <a:gd name="connsiteX2" fmla="*/ 8611 w 22961"/>
                <a:gd name="connsiteY2" fmla="*/ 80940 h 80365"/>
                <a:gd name="connsiteX3" fmla="*/ 24684 w 22961"/>
                <a:gd name="connsiteY3" fmla="*/ 80940 h 80365"/>
                <a:gd name="connsiteX4" fmla="*/ 24684 w 22961"/>
                <a:gd name="connsiteY4" fmla="*/ 8611 h 80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961" h="80365">
                  <a:moveTo>
                    <a:pt x="24684" y="8611"/>
                  </a:moveTo>
                  <a:lnTo>
                    <a:pt x="8611" y="8611"/>
                  </a:lnTo>
                  <a:lnTo>
                    <a:pt x="8611" y="80940"/>
                  </a:lnTo>
                  <a:lnTo>
                    <a:pt x="24684" y="80940"/>
                  </a:lnTo>
                  <a:lnTo>
                    <a:pt x="24684" y="8611"/>
                  </a:lnTo>
                  <a:close/>
                </a:path>
              </a:pathLst>
            </a:custGeom>
            <a:solidFill>
              <a:srgbClr val="1C1C1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rgbClr val="81FFF9"/>
                </a:solidFill>
              </a:endParaRPr>
            </a:p>
          </p:txBody>
        </p:sp>
        <p:sp>
          <p:nvSpPr>
            <p:cNvPr id="192" name="手繪多邊形: 圖案 191">
              <a:extLst>
                <a:ext uri="{FF2B5EF4-FFF2-40B4-BE49-F238E27FC236}">
                  <a16:creationId xmlns:a16="http://schemas.microsoft.com/office/drawing/2014/main" id="{13D6148E-2BF6-4CD9-A411-7968856F98C2}"/>
                </a:ext>
              </a:extLst>
            </p:cNvPr>
            <p:cNvSpPr/>
            <p:nvPr/>
          </p:nvSpPr>
          <p:spPr>
            <a:xfrm>
              <a:off x="3489770" y="3488867"/>
              <a:ext cx="34443" cy="34443"/>
            </a:xfrm>
            <a:custGeom>
              <a:avLst/>
              <a:gdLst>
                <a:gd name="connsiteX0" fmla="*/ 29276 w 34442"/>
                <a:gd name="connsiteY0" fmla="*/ 8611 h 34442"/>
                <a:gd name="connsiteX1" fmla="*/ 29276 w 34442"/>
                <a:gd name="connsiteY1" fmla="*/ 25832 h 34442"/>
                <a:gd name="connsiteX2" fmla="*/ 8611 w 34442"/>
                <a:gd name="connsiteY2" fmla="*/ 25832 h 34442"/>
                <a:gd name="connsiteX3" fmla="*/ 8611 w 34442"/>
                <a:gd name="connsiteY3" fmla="*/ 8611 h 34442"/>
                <a:gd name="connsiteX4" fmla="*/ 29276 w 34442"/>
                <a:gd name="connsiteY4" fmla="*/ 8611 h 34442"/>
                <a:gd name="connsiteX5" fmla="*/ 29276 w 34442"/>
                <a:gd name="connsiteY5" fmla="*/ 8611 h 34442"/>
                <a:gd name="connsiteX6" fmla="*/ 15499 w 34442"/>
                <a:gd name="connsiteY6" fmla="*/ 16647 h 34442"/>
                <a:gd name="connsiteX7" fmla="*/ 15499 w 34442"/>
                <a:gd name="connsiteY7" fmla="*/ 9759 h 34442"/>
                <a:gd name="connsiteX8" fmla="*/ 10907 w 34442"/>
                <a:gd name="connsiteY8" fmla="*/ 9759 h 34442"/>
                <a:gd name="connsiteX9" fmla="*/ 10907 w 34442"/>
                <a:gd name="connsiteY9" fmla="*/ 23536 h 34442"/>
                <a:gd name="connsiteX10" fmla="*/ 26980 w 34442"/>
                <a:gd name="connsiteY10" fmla="*/ 23536 h 34442"/>
                <a:gd name="connsiteX11" fmla="*/ 26980 w 34442"/>
                <a:gd name="connsiteY11" fmla="*/ 9759 h 34442"/>
                <a:gd name="connsiteX12" fmla="*/ 22388 w 34442"/>
                <a:gd name="connsiteY12" fmla="*/ 9759 h 34442"/>
                <a:gd name="connsiteX13" fmla="*/ 22388 w 34442"/>
                <a:gd name="connsiteY13" fmla="*/ 16647 h 34442"/>
                <a:gd name="connsiteX14" fmla="*/ 15499 w 34442"/>
                <a:gd name="connsiteY14" fmla="*/ 16647 h 34442"/>
                <a:gd name="connsiteX15" fmla="*/ 15499 w 34442"/>
                <a:gd name="connsiteY15" fmla="*/ 16647 h 34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4442" h="34442">
                  <a:moveTo>
                    <a:pt x="29276" y="8611"/>
                  </a:moveTo>
                  <a:lnTo>
                    <a:pt x="29276" y="25832"/>
                  </a:lnTo>
                  <a:lnTo>
                    <a:pt x="8611" y="25832"/>
                  </a:lnTo>
                  <a:lnTo>
                    <a:pt x="8611" y="8611"/>
                  </a:lnTo>
                  <a:lnTo>
                    <a:pt x="29276" y="8611"/>
                  </a:lnTo>
                  <a:lnTo>
                    <a:pt x="29276" y="8611"/>
                  </a:lnTo>
                  <a:close/>
                  <a:moveTo>
                    <a:pt x="15499" y="16647"/>
                  </a:moveTo>
                  <a:lnTo>
                    <a:pt x="15499" y="9759"/>
                  </a:lnTo>
                  <a:lnTo>
                    <a:pt x="10907" y="9759"/>
                  </a:lnTo>
                  <a:lnTo>
                    <a:pt x="10907" y="23536"/>
                  </a:lnTo>
                  <a:lnTo>
                    <a:pt x="26980" y="23536"/>
                  </a:lnTo>
                  <a:lnTo>
                    <a:pt x="26980" y="9759"/>
                  </a:lnTo>
                  <a:lnTo>
                    <a:pt x="22388" y="9759"/>
                  </a:lnTo>
                  <a:lnTo>
                    <a:pt x="22388" y="16647"/>
                  </a:lnTo>
                  <a:lnTo>
                    <a:pt x="15499" y="16647"/>
                  </a:lnTo>
                  <a:lnTo>
                    <a:pt x="15499" y="16647"/>
                  </a:lnTo>
                  <a:close/>
                </a:path>
              </a:pathLst>
            </a:custGeom>
            <a:solidFill>
              <a:srgbClr val="D1D1D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rgbClr val="81FFF9"/>
                </a:solidFill>
              </a:endParaRPr>
            </a:p>
          </p:txBody>
        </p:sp>
        <p:sp>
          <p:nvSpPr>
            <p:cNvPr id="193" name="手繪多邊形: 圖案 192">
              <a:extLst>
                <a:ext uri="{FF2B5EF4-FFF2-40B4-BE49-F238E27FC236}">
                  <a16:creationId xmlns:a16="http://schemas.microsoft.com/office/drawing/2014/main" id="{D3841571-035E-49CC-A726-4DAC62A31E63}"/>
                </a:ext>
              </a:extLst>
            </p:cNvPr>
            <p:cNvSpPr/>
            <p:nvPr/>
          </p:nvSpPr>
          <p:spPr>
            <a:xfrm>
              <a:off x="3489770" y="3554308"/>
              <a:ext cx="34443" cy="22962"/>
            </a:xfrm>
            <a:custGeom>
              <a:avLst/>
              <a:gdLst>
                <a:gd name="connsiteX0" fmla="*/ 8611 w 34442"/>
                <a:gd name="connsiteY0" fmla="*/ 22388 h 22961"/>
                <a:gd name="connsiteX1" fmla="*/ 29276 w 34442"/>
                <a:gd name="connsiteY1" fmla="*/ 22388 h 22961"/>
                <a:gd name="connsiteX2" fmla="*/ 29276 w 34442"/>
                <a:gd name="connsiteY2" fmla="*/ 8611 h 22961"/>
                <a:gd name="connsiteX3" fmla="*/ 25832 w 34442"/>
                <a:gd name="connsiteY3" fmla="*/ 8611 h 22961"/>
                <a:gd name="connsiteX4" fmla="*/ 25832 w 34442"/>
                <a:gd name="connsiteY4" fmla="*/ 15499 h 22961"/>
                <a:gd name="connsiteX5" fmla="*/ 12055 w 34442"/>
                <a:gd name="connsiteY5" fmla="*/ 15499 h 22961"/>
                <a:gd name="connsiteX6" fmla="*/ 12055 w 34442"/>
                <a:gd name="connsiteY6" fmla="*/ 8611 h 22961"/>
                <a:gd name="connsiteX7" fmla="*/ 8611 w 34442"/>
                <a:gd name="connsiteY7" fmla="*/ 8611 h 22961"/>
                <a:gd name="connsiteX8" fmla="*/ 8611 w 34442"/>
                <a:gd name="connsiteY8" fmla="*/ 22388 h 22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442" h="22961">
                  <a:moveTo>
                    <a:pt x="8611" y="22388"/>
                  </a:moveTo>
                  <a:lnTo>
                    <a:pt x="29276" y="22388"/>
                  </a:lnTo>
                  <a:lnTo>
                    <a:pt x="29276" y="8611"/>
                  </a:lnTo>
                  <a:lnTo>
                    <a:pt x="25832" y="8611"/>
                  </a:lnTo>
                  <a:lnTo>
                    <a:pt x="25832" y="15499"/>
                  </a:lnTo>
                  <a:lnTo>
                    <a:pt x="12055" y="15499"/>
                  </a:lnTo>
                  <a:lnTo>
                    <a:pt x="12055" y="8611"/>
                  </a:lnTo>
                  <a:lnTo>
                    <a:pt x="8611" y="8611"/>
                  </a:lnTo>
                  <a:lnTo>
                    <a:pt x="8611" y="22388"/>
                  </a:lnTo>
                  <a:close/>
                </a:path>
              </a:pathLst>
            </a:custGeom>
            <a:solidFill>
              <a:srgbClr val="D1D1D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rgbClr val="81FFF9"/>
                </a:solidFill>
              </a:endParaRPr>
            </a:p>
          </p:txBody>
        </p:sp>
        <p:sp>
          <p:nvSpPr>
            <p:cNvPr id="194" name="手繪多邊形: 圖案 193">
              <a:extLst>
                <a:ext uri="{FF2B5EF4-FFF2-40B4-BE49-F238E27FC236}">
                  <a16:creationId xmlns:a16="http://schemas.microsoft.com/office/drawing/2014/main" id="{CA0116F1-2C02-402D-B894-06E9C9912BD3}"/>
                </a:ext>
              </a:extLst>
            </p:cNvPr>
            <p:cNvSpPr/>
            <p:nvPr/>
          </p:nvSpPr>
          <p:spPr>
            <a:xfrm>
              <a:off x="3489770" y="3530198"/>
              <a:ext cx="34443" cy="22962"/>
            </a:xfrm>
            <a:custGeom>
              <a:avLst/>
              <a:gdLst>
                <a:gd name="connsiteX0" fmla="*/ 8611 w 34442"/>
                <a:gd name="connsiteY0" fmla="*/ 8611 h 22961"/>
                <a:gd name="connsiteX1" fmla="*/ 18943 w 34442"/>
                <a:gd name="connsiteY1" fmla="*/ 17795 h 22961"/>
                <a:gd name="connsiteX2" fmla="*/ 29276 w 34442"/>
                <a:gd name="connsiteY2" fmla="*/ 8611 h 22961"/>
                <a:gd name="connsiteX3" fmla="*/ 8611 w 34442"/>
                <a:gd name="connsiteY3" fmla="*/ 8611 h 22961"/>
                <a:gd name="connsiteX4" fmla="*/ 8611 w 34442"/>
                <a:gd name="connsiteY4" fmla="*/ 8611 h 22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442" h="22961">
                  <a:moveTo>
                    <a:pt x="8611" y="8611"/>
                  </a:moveTo>
                  <a:cubicBezTo>
                    <a:pt x="8611" y="14351"/>
                    <a:pt x="13203" y="17795"/>
                    <a:pt x="18943" y="17795"/>
                  </a:cubicBezTo>
                  <a:cubicBezTo>
                    <a:pt x="24684" y="17795"/>
                    <a:pt x="29276" y="13203"/>
                    <a:pt x="29276" y="8611"/>
                  </a:cubicBezTo>
                  <a:lnTo>
                    <a:pt x="8611" y="8611"/>
                  </a:lnTo>
                  <a:lnTo>
                    <a:pt x="8611" y="8611"/>
                  </a:lnTo>
                  <a:close/>
                </a:path>
              </a:pathLst>
            </a:custGeom>
            <a:solidFill>
              <a:srgbClr val="D1D1D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rgbClr val="81FFF9"/>
                </a:solidFill>
              </a:endParaRPr>
            </a:p>
          </p:txBody>
        </p:sp>
        <p:sp>
          <p:nvSpPr>
            <p:cNvPr id="195" name="手繪多邊形: 圖案 194">
              <a:extLst>
                <a:ext uri="{FF2B5EF4-FFF2-40B4-BE49-F238E27FC236}">
                  <a16:creationId xmlns:a16="http://schemas.microsoft.com/office/drawing/2014/main" id="{A4D43647-A887-48A5-8135-DE2DD2DC054A}"/>
                </a:ext>
              </a:extLst>
            </p:cNvPr>
            <p:cNvSpPr/>
            <p:nvPr/>
          </p:nvSpPr>
          <p:spPr>
            <a:xfrm>
              <a:off x="3315261" y="3491163"/>
              <a:ext cx="22962" cy="80366"/>
            </a:xfrm>
            <a:custGeom>
              <a:avLst/>
              <a:gdLst>
                <a:gd name="connsiteX0" fmla="*/ 24684 w 22961"/>
                <a:gd name="connsiteY0" fmla="*/ 8611 h 80365"/>
                <a:gd name="connsiteX1" fmla="*/ 8611 w 22961"/>
                <a:gd name="connsiteY1" fmla="*/ 8611 h 80365"/>
                <a:gd name="connsiteX2" fmla="*/ 8611 w 22961"/>
                <a:gd name="connsiteY2" fmla="*/ 80940 h 80365"/>
                <a:gd name="connsiteX3" fmla="*/ 24684 w 22961"/>
                <a:gd name="connsiteY3" fmla="*/ 80940 h 80365"/>
                <a:gd name="connsiteX4" fmla="*/ 24684 w 22961"/>
                <a:gd name="connsiteY4" fmla="*/ 8611 h 80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961" h="80365">
                  <a:moveTo>
                    <a:pt x="24684" y="8611"/>
                  </a:moveTo>
                  <a:lnTo>
                    <a:pt x="8611" y="8611"/>
                  </a:lnTo>
                  <a:lnTo>
                    <a:pt x="8611" y="80940"/>
                  </a:lnTo>
                  <a:lnTo>
                    <a:pt x="24684" y="80940"/>
                  </a:lnTo>
                  <a:lnTo>
                    <a:pt x="24684" y="8611"/>
                  </a:lnTo>
                  <a:close/>
                </a:path>
              </a:pathLst>
            </a:custGeom>
            <a:solidFill>
              <a:srgbClr val="1C1C1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rgbClr val="81FFF9"/>
                </a:solidFill>
              </a:endParaRPr>
            </a:p>
          </p:txBody>
        </p:sp>
        <p:sp>
          <p:nvSpPr>
            <p:cNvPr id="196" name="手繪多邊形: 圖案 195">
              <a:extLst>
                <a:ext uri="{FF2B5EF4-FFF2-40B4-BE49-F238E27FC236}">
                  <a16:creationId xmlns:a16="http://schemas.microsoft.com/office/drawing/2014/main" id="{9E6DAC63-7E9E-4E8F-9F15-9A6CDFBEE267}"/>
                </a:ext>
              </a:extLst>
            </p:cNvPr>
            <p:cNvSpPr/>
            <p:nvPr/>
          </p:nvSpPr>
          <p:spPr>
            <a:xfrm>
              <a:off x="3312964" y="3488867"/>
              <a:ext cx="34443" cy="34443"/>
            </a:xfrm>
            <a:custGeom>
              <a:avLst/>
              <a:gdLst>
                <a:gd name="connsiteX0" fmla="*/ 29276 w 34442"/>
                <a:gd name="connsiteY0" fmla="*/ 8611 h 34442"/>
                <a:gd name="connsiteX1" fmla="*/ 29276 w 34442"/>
                <a:gd name="connsiteY1" fmla="*/ 25832 h 34442"/>
                <a:gd name="connsiteX2" fmla="*/ 8611 w 34442"/>
                <a:gd name="connsiteY2" fmla="*/ 25832 h 34442"/>
                <a:gd name="connsiteX3" fmla="*/ 8611 w 34442"/>
                <a:gd name="connsiteY3" fmla="*/ 8611 h 34442"/>
                <a:gd name="connsiteX4" fmla="*/ 29276 w 34442"/>
                <a:gd name="connsiteY4" fmla="*/ 8611 h 34442"/>
                <a:gd name="connsiteX5" fmla="*/ 29276 w 34442"/>
                <a:gd name="connsiteY5" fmla="*/ 8611 h 34442"/>
                <a:gd name="connsiteX6" fmla="*/ 16647 w 34442"/>
                <a:gd name="connsiteY6" fmla="*/ 16647 h 34442"/>
                <a:gd name="connsiteX7" fmla="*/ 16647 w 34442"/>
                <a:gd name="connsiteY7" fmla="*/ 9759 h 34442"/>
                <a:gd name="connsiteX8" fmla="*/ 12055 w 34442"/>
                <a:gd name="connsiteY8" fmla="*/ 9759 h 34442"/>
                <a:gd name="connsiteX9" fmla="*/ 12055 w 34442"/>
                <a:gd name="connsiteY9" fmla="*/ 23536 h 34442"/>
                <a:gd name="connsiteX10" fmla="*/ 28128 w 34442"/>
                <a:gd name="connsiteY10" fmla="*/ 23536 h 34442"/>
                <a:gd name="connsiteX11" fmla="*/ 28128 w 34442"/>
                <a:gd name="connsiteY11" fmla="*/ 9759 h 34442"/>
                <a:gd name="connsiteX12" fmla="*/ 23536 w 34442"/>
                <a:gd name="connsiteY12" fmla="*/ 9759 h 34442"/>
                <a:gd name="connsiteX13" fmla="*/ 23536 w 34442"/>
                <a:gd name="connsiteY13" fmla="*/ 16647 h 34442"/>
                <a:gd name="connsiteX14" fmla="*/ 16647 w 34442"/>
                <a:gd name="connsiteY14" fmla="*/ 16647 h 34442"/>
                <a:gd name="connsiteX15" fmla="*/ 16647 w 34442"/>
                <a:gd name="connsiteY15" fmla="*/ 16647 h 34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4442" h="34442">
                  <a:moveTo>
                    <a:pt x="29276" y="8611"/>
                  </a:moveTo>
                  <a:lnTo>
                    <a:pt x="29276" y="25832"/>
                  </a:lnTo>
                  <a:lnTo>
                    <a:pt x="8611" y="25832"/>
                  </a:lnTo>
                  <a:lnTo>
                    <a:pt x="8611" y="8611"/>
                  </a:lnTo>
                  <a:lnTo>
                    <a:pt x="29276" y="8611"/>
                  </a:lnTo>
                  <a:lnTo>
                    <a:pt x="29276" y="8611"/>
                  </a:lnTo>
                  <a:close/>
                  <a:moveTo>
                    <a:pt x="16647" y="16647"/>
                  </a:moveTo>
                  <a:lnTo>
                    <a:pt x="16647" y="9759"/>
                  </a:lnTo>
                  <a:lnTo>
                    <a:pt x="12055" y="9759"/>
                  </a:lnTo>
                  <a:lnTo>
                    <a:pt x="12055" y="23536"/>
                  </a:lnTo>
                  <a:lnTo>
                    <a:pt x="28128" y="23536"/>
                  </a:lnTo>
                  <a:lnTo>
                    <a:pt x="28128" y="9759"/>
                  </a:lnTo>
                  <a:lnTo>
                    <a:pt x="23536" y="9759"/>
                  </a:lnTo>
                  <a:lnTo>
                    <a:pt x="23536" y="16647"/>
                  </a:lnTo>
                  <a:lnTo>
                    <a:pt x="16647" y="16647"/>
                  </a:lnTo>
                  <a:lnTo>
                    <a:pt x="16647" y="16647"/>
                  </a:lnTo>
                  <a:close/>
                </a:path>
              </a:pathLst>
            </a:custGeom>
            <a:solidFill>
              <a:srgbClr val="D1D1D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rgbClr val="81FFF9"/>
                </a:solidFill>
              </a:endParaRPr>
            </a:p>
          </p:txBody>
        </p:sp>
        <p:sp>
          <p:nvSpPr>
            <p:cNvPr id="197" name="手繪多邊形: 圖案 196">
              <a:extLst>
                <a:ext uri="{FF2B5EF4-FFF2-40B4-BE49-F238E27FC236}">
                  <a16:creationId xmlns:a16="http://schemas.microsoft.com/office/drawing/2014/main" id="{BACFD333-822F-40A4-A5D9-80B3D14F837F}"/>
                </a:ext>
              </a:extLst>
            </p:cNvPr>
            <p:cNvSpPr/>
            <p:nvPr/>
          </p:nvSpPr>
          <p:spPr>
            <a:xfrm>
              <a:off x="3312964" y="3554308"/>
              <a:ext cx="34443" cy="22962"/>
            </a:xfrm>
            <a:custGeom>
              <a:avLst/>
              <a:gdLst>
                <a:gd name="connsiteX0" fmla="*/ 8611 w 34442"/>
                <a:gd name="connsiteY0" fmla="*/ 22388 h 22961"/>
                <a:gd name="connsiteX1" fmla="*/ 29276 w 34442"/>
                <a:gd name="connsiteY1" fmla="*/ 22388 h 22961"/>
                <a:gd name="connsiteX2" fmla="*/ 29276 w 34442"/>
                <a:gd name="connsiteY2" fmla="*/ 8611 h 22961"/>
                <a:gd name="connsiteX3" fmla="*/ 25832 w 34442"/>
                <a:gd name="connsiteY3" fmla="*/ 8611 h 22961"/>
                <a:gd name="connsiteX4" fmla="*/ 25832 w 34442"/>
                <a:gd name="connsiteY4" fmla="*/ 15499 h 22961"/>
                <a:gd name="connsiteX5" fmla="*/ 13203 w 34442"/>
                <a:gd name="connsiteY5" fmla="*/ 15499 h 22961"/>
                <a:gd name="connsiteX6" fmla="*/ 13203 w 34442"/>
                <a:gd name="connsiteY6" fmla="*/ 8611 h 22961"/>
                <a:gd name="connsiteX7" fmla="*/ 8611 w 34442"/>
                <a:gd name="connsiteY7" fmla="*/ 8611 h 22961"/>
                <a:gd name="connsiteX8" fmla="*/ 8611 w 34442"/>
                <a:gd name="connsiteY8" fmla="*/ 22388 h 22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442" h="22961">
                  <a:moveTo>
                    <a:pt x="8611" y="22388"/>
                  </a:moveTo>
                  <a:lnTo>
                    <a:pt x="29276" y="22388"/>
                  </a:lnTo>
                  <a:lnTo>
                    <a:pt x="29276" y="8611"/>
                  </a:lnTo>
                  <a:lnTo>
                    <a:pt x="25832" y="8611"/>
                  </a:lnTo>
                  <a:lnTo>
                    <a:pt x="25832" y="15499"/>
                  </a:lnTo>
                  <a:lnTo>
                    <a:pt x="13203" y="15499"/>
                  </a:lnTo>
                  <a:lnTo>
                    <a:pt x="13203" y="8611"/>
                  </a:lnTo>
                  <a:lnTo>
                    <a:pt x="8611" y="8611"/>
                  </a:lnTo>
                  <a:lnTo>
                    <a:pt x="8611" y="22388"/>
                  </a:lnTo>
                  <a:close/>
                </a:path>
              </a:pathLst>
            </a:custGeom>
            <a:solidFill>
              <a:srgbClr val="D1D1D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rgbClr val="81FFF9"/>
                </a:solidFill>
              </a:endParaRPr>
            </a:p>
          </p:txBody>
        </p:sp>
        <p:sp>
          <p:nvSpPr>
            <p:cNvPr id="198" name="手繪多邊形: 圖案 197">
              <a:extLst>
                <a:ext uri="{FF2B5EF4-FFF2-40B4-BE49-F238E27FC236}">
                  <a16:creationId xmlns:a16="http://schemas.microsoft.com/office/drawing/2014/main" id="{259D5B59-A863-4487-A756-56BFA38024D7}"/>
                </a:ext>
              </a:extLst>
            </p:cNvPr>
            <p:cNvSpPr/>
            <p:nvPr/>
          </p:nvSpPr>
          <p:spPr>
            <a:xfrm>
              <a:off x="3312964" y="3530198"/>
              <a:ext cx="34443" cy="22962"/>
            </a:xfrm>
            <a:custGeom>
              <a:avLst/>
              <a:gdLst>
                <a:gd name="connsiteX0" fmla="*/ 8611 w 34442"/>
                <a:gd name="connsiteY0" fmla="*/ 8611 h 22961"/>
                <a:gd name="connsiteX1" fmla="*/ 18943 w 34442"/>
                <a:gd name="connsiteY1" fmla="*/ 17795 h 22961"/>
                <a:gd name="connsiteX2" fmla="*/ 29276 w 34442"/>
                <a:gd name="connsiteY2" fmla="*/ 8611 h 22961"/>
                <a:gd name="connsiteX3" fmla="*/ 8611 w 34442"/>
                <a:gd name="connsiteY3" fmla="*/ 8611 h 22961"/>
                <a:gd name="connsiteX4" fmla="*/ 8611 w 34442"/>
                <a:gd name="connsiteY4" fmla="*/ 8611 h 22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442" h="22961">
                  <a:moveTo>
                    <a:pt x="8611" y="8611"/>
                  </a:moveTo>
                  <a:cubicBezTo>
                    <a:pt x="8611" y="14351"/>
                    <a:pt x="13203" y="17795"/>
                    <a:pt x="18943" y="17795"/>
                  </a:cubicBezTo>
                  <a:cubicBezTo>
                    <a:pt x="24684" y="17795"/>
                    <a:pt x="29276" y="13203"/>
                    <a:pt x="29276" y="8611"/>
                  </a:cubicBezTo>
                  <a:lnTo>
                    <a:pt x="8611" y="8611"/>
                  </a:lnTo>
                  <a:lnTo>
                    <a:pt x="8611" y="8611"/>
                  </a:lnTo>
                  <a:close/>
                </a:path>
              </a:pathLst>
            </a:custGeom>
            <a:solidFill>
              <a:srgbClr val="D1D1D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rgbClr val="81FFF9"/>
                </a:solidFill>
              </a:endParaRPr>
            </a:p>
          </p:txBody>
        </p:sp>
        <p:sp>
          <p:nvSpPr>
            <p:cNvPr id="199" name="手繪多邊形: 圖案 198">
              <a:extLst>
                <a:ext uri="{FF2B5EF4-FFF2-40B4-BE49-F238E27FC236}">
                  <a16:creationId xmlns:a16="http://schemas.microsoft.com/office/drawing/2014/main" id="{5F0AC9B3-40BD-4192-A692-C02C83411D5A}"/>
                </a:ext>
              </a:extLst>
            </p:cNvPr>
            <p:cNvSpPr/>
            <p:nvPr/>
          </p:nvSpPr>
          <p:spPr>
            <a:xfrm>
              <a:off x="3139603" y="3491163"/>
              <a:ext cx="22962" cy="80366"/>
            </a:xfrm>
            <a:custGeom>
              <a:avLst/>
              <a:gdLst>
                <a:gd name="connsiteX0" fmla="*/ 24684 w 22961"/>
                <a:gd name="connsiteY0" fmla="*/ 8611 h 80365"/>
                <a:gd name="connsiteX1" fmla="*/ 8611 w 22961"/>
                <a:gd name="connsiteY1" fmla="*/ 8611 h 80365"/>
                <a:gd name="connsiteX2" fmla="*/ 8611 w 22961"/>
                <a:gd name="connsiteY2" fmla="*/ 80940 h 80365"/>
                <a:gd name="connsiteX3" fmla="*/ 24684 w 22961"/>
                <a:gd name="connsiteY3" fmla="*/ 80940 h 80365"/>
                <a:gd name="connsiteX4" fmla="*/ 24684 w 22961"/>
                <a:gd name="connsiteY4" fmla="*/ 8611 h 80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961" h="80365">
                  <a:moveTo>
                    <a:pt x="24684" y="8611"/>
                  </a:moveTo>
                  <a:lnTo>
                    <a:pt x="8611" y="8611"/>
                  </a:lnTo>
                  <a:lnTo>
                    <a:pt x="8611" y="80940"/>
                  </a:lnTo>
                  <a:lnTo>
                    <a:pt x="24684" y="80940"/>
                  </a:lnTo>
                  <a:lnTo>
                    <a:pt x="24684" y="8611"/>
                  </a:lnTo>
                  <a:close/>
                </a:path>
              </a:pathLst>
            </a:custGeom>
            <a:solidFill>
              <a:srgbClr val="1C1C1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rgbClr val="81FFF9"/>
                </a:solidFill>
              </a:endParaRPr>
            </a:p>
          </p:txBody>
        </p:sp>
        <p:sp>
          <p:nvSpPr>
            <p:cNvPr id="200" name="手繪多邊形: 圖案 199">
              <a:extLst>
                <a:ext uri="{FF2B5EF4-FFF2-40B4-BE49-F238E27FC236}">
                  <a16:creationId xmlns:a16="http://schemas.microsoft.com/office/drawing/2014/main" id="{9BCB3067-6E78-476C-95E5-395279D221D9}"/>
                </a:ext>
              </a:extLst>
            </p:cNvPr>
            <p:cNvSpPr/>
            <p:nvPr/>
          </p:nvSpPr>
          <p:spPr>
            <a:xfrm>
              <a:off x="3137307" y="3488867"/>
              <a:ext cx="34443" cy="34443"/>
            </a:xfrm>
            <a:custGeom>
              <a:avLst/>
              <a:gdLst>
                <a:gd name="connsiteX0" fmla="*/ 29276 w 34442"/>
                <a:gd name="connsiteY0" fmla="*/ 8611 h 34442"/>
                <a:gd name="connsiteX1" fmla="*/ 29276 w 34442"/>
                <a:gd name="connsiteY1" fmla="*/ 25832 h 34442"/>
                <a:gd name="connsiteX2" fmla="*/ 8611 w 34442"/>
                <a:gd name="connsiteY2" fmla="*/ 25832 h 34442"/>
                <a:gd name="connsiteX3" fmla="*/ 8611 w 34442"/>
                <a:gd name="connsiteY3" fmla="*/ 8611 h 34442"/>
                <a:gd name="connsiteX4" fmla="*/ 29276 w 34442"/>
                <a:gd name="connsiteY4" fmla="*/ 8611 h 34442"/>
                <a:gd name="connsiteX5" fmla="*/ 29276 w 34442"/>
                <a:gd name="connsiteY5" fmla="*/ 8611 h 34442"/>
                <a:gd name="connsiteX6" fmla="*/ 15499 w 34442"/>
                <a:gd name="connsiteY6" fmla="*/ 16647 h 34442"/>
                <a:gd name="connsiteX7" fmla="*/ 15499 w 34442"/>
                <a:gd name="connsiteY7" fmla="*/ 9759 h 34442"/>
                <a:gd name="connsiteX8" fmla="*/ 10907 w 34442"/>
                <a:gd name="connsiteY8" fmla="*/ 9759 h 34442"/>
                <a:gd name="connsiteX9" fmla="*/ 10907 w 34442"/>
                <a:gd name="connsiteY9" fmla="*/ 23536 h 34442"/>
                <a:gd name="connsiteX10" fmla="*/ 26980 w 34442"/>
                <a:gd name="connsiteY10" fmla="*/ 23536 h 34442"/>
                <a:gd name="connsiteX11" fmla="*/ 26980 w 34442"/>
                <a:gd name="connsiteY11" fmla="*/ 9759 h 34442"/>
                <a:gd name="connsiteX12" fmla="*/ 22388 w 34442"/>
                <a:gd name="connsiteY12" fmla="*/ 9759 h 34442"/>
                <a:gd name="connsiteX13" fmla="*/ 22388 w 34442"/>
                <a:gd name="connsiteY13" fmla="*/ 16647 h 34442"/>
                <a:gd name="connsiteX14" fmla="*/ 15499 w 34442"/>
                <a:gd name="connsiteY14" fmla="*/ 16647 h 34442"/>
                <a:gd name="connsiteX15" fmla="*/ 15499 w 34442"/>
                <a:gd name="connsiteY15" fmla="*/ 16647 h 34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4442" h="34442">
                  <a:moveTo>
                    <a:pt x="29276" y="8611"/>
                  </a:moveTo>
                  <a:lnTo>
                    <a:pt x="29276" y="25832"/>
                  </a:lnTo>
                  <a:lnTo>
                    <a:pt x="8611" y="25832"/>
                  </a:lnTo>
                  <a:lnTo>
                    <a:pt x="8611" y="8611"/>
                  </a:lnTo>
                  <a:lnTo>
                    <a:pt x="29276" y="8611"/>
                  </a:lnTo>
                  <a:lnTo>
                    <a:pt x="29276" y="8611"/>
                  </a:lnTo>
                  <a:close/>
                  <a:moveTo>
                    <a:pt x="15499" y="16647"/>
                  </a:moveTo>
                  <a:lnTo>
                    <a:pt x="15499" y="9759"/>
                  </a:lnTo>
                  <a:lnTo>
                    <a:pt x="10907" y="9759"/>
                  </a:lnTo>
                  <a:lnTo>
                    <a:pt x="10907" y="23536"/>
                  </a:lnTo>
                  <a:lnTo>
                    <a:pt x="26980" y="23536"/>
                  </a:lnTo>
                  <a:lnTo>
                    <a:pt x="26980" y="9759"/>
                  </a:lnTo>
                  <a:lnTo>
                    <a:pt x="22388" y="9759"/>
                  </a:lnTo>
                  <a:lnTo>
                    <a:pt x="22388" y="16647"/>
                  </a:lnTo>
                  <a:lnTo>
                    <a:pt x="15499" y="16647"/>
                  </a:lnTo>
                  <a:lnTo>
                    <a:pt x="15499" y="16647"/>
                  </a:lnTo>
                  <a:close/>
                </a:path>
              </a:pathLst>
            </a:custGeom>
            <a:solidFill>
              <a:srgbClr val="D1D1D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rgbClr val="81FFF9"/>
                </a:solidFill>
              </a:endParaRPr>
            </a:p>
          </p:txBody>
        </p:sp>
        <p:sp>
          <p:nvSpPr>
            <p:cNvPr id="201" name="手繪多邊形: 圖案 200">
              <a:extLst>
                <a:ext uri="{FF2B5EF4-FFF2-40B4-BE49-F238E27FC236}">
                  <a16:creationId xmlns:a16="http://schemas.microsoft.com/office/drawing/2014/main" id="{862A1AD9-8F9F-4CCA-AFBE-231B0250E2BD}"/>
                </a:ext>
              </a:extLst>
            </p:cNvPr>
            <p:cNvSpPr/>
            <p:nvPr/>
          </p:nvSpPr>
          <p:spPr>
            <a:xfrm>
              <a:off x="3137307" y="3554308"/>
              <a:ext cx="34443" cy="22962"/>
            </a:xfrm>
            <a:custGeom>
              <a:avLst/>
              <a:gdLst>
                <a:gd name="connsiteX0" fmla="*/ 8611 w 34442"/>
                <a:gd name="connsiteY0" fmla="*/ 22388 h 22961"/>
                <a:gd name="connsiteX1" fmla="*/ 29276 w 34442"/>
                <a:gd name="connsiteY1" fmla="*/ 22388 h 22961"/>
                <a:gd name="connsiteX2" fmla="*/ 29276 w 34442"/>
                <a:gd name="connsiteY2" fmla="*/ 8611 h 22961"/>
                <a:gd name="connsiteX3" fmla="*/ 25832 w 34442"/>
                <a:gd name="connsiteY3" fmla="*/ 8611 h 22961"/>
                <a:gd name="connsiteX4" fmla="*/ 25832 w 34442"/>
                <a:gd name="connsiteY4" fmla="*/ 15499 h 22961"/>
                <a:gd name="connsiteX5" fmla="*/ 12055 w 34442"/>
                <a:gd name="connsiteY5" fmla="*/ 15499 h 22961"/>
                <a:gd name="connsiteX6" fmla="*/ 12055 w 34442"/>
                <a:gd name="connsiteY6" fmla="*/ 8611 h 22961"/>
                <a:gd name="connsiteX7" fmla="*/ 8611 w 34442"/>
                <a:gd name="connsiteY7" fmla="*/ 8611 h 22961"/>
                <a:gd name="connsiteX8" fmla="*/ 8611 w 34442"/>
                <a:gd name="connsiteY8" fmla="*/ 22388 h 22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442" h="22961">
                  <a:moveTo>
                    <a:pt x="8611" y="22388"/>
                  </a:moveTo>
                  <a:lnTo>
                    <a:pt x="29276" y="22388"/>
                  </a:lnTo>
                  <a:lnTo>
                    <a:pt x="29276" y="8611"/>
                  </a:lnTo>
                  <a:lnTo>
                    <a:pt x="25832" y="8611"/>
                  </a:lnTo>
                  <a:lnTo>
                    <a:pt x="25832" y="15499"/>
                  </a:lnTo>
                  <a:lnTo>
                    <a:pt x="12055" y="15499"/>
                  </a:lnTo>
                  <a:lnTo>
                    <a:pt x="12055" y="8611"/>
                  </a:lnTo>
                  <a:lnTo>
                    <a:pt x="8611" y="8611"/>
                  </a:lnTo>
                  <a:lnTo>
                    <a:pt x="8611" y="22388"/>
                  </a:lnTo>
                  <a:close/>
                </a:path>
              </a:pathLst>
            </a:custGeom>
            <a:solidFill>
              <a:srgbClr val="D1D1D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rgbClr val="81FFF9"/>
                </a:solidFill>
              </a:endParaRPr>
            </a:p>
          </p:txBody>
        </p:sp>
        <p:sp>
          <p:nvSpPr>
            <p:cNvPr id="202" name="手繪多邊形: 圖案 201">
              <a:extLst>
                <a:ext uri="{FF2B5EF4-FFF2-40B4-BE49-F238E27FC236}">
                  <a16:creationId xmlns:a16="http://schemas.microsoft.com/office/drawing/2014/main" id="{F2C873CD-0398-4E11-96F0-859EDD0DEB89}"/>
                </a:ext>
              </a:extLst>
            </p:cNvPr>
            <p:cNvSpPr/>
            <p:nvPr/>
          </p:nvSpPr>
          <p:spPr>
            <a:xfrm>
              <a:off x="3137307" y="3530198"/>
              <a:ext cx="34443" cy="22962"/>
            </a:xfrm>
            <a:custGeom>
              <a:avLst/>
              <a:gdLst>
                <a:gd name="connsiteX0" fmla="*/ 8611 w 34442"/>
                <a:gd name="connsiteY0" fmla="*/ 8611 h 22961"/>
                <a:gd name="connsiteX1" fmla="*/ 18943 w 34442"/>
                <a:gd name="connsiteY1" fmla="*/ 17795 h 22961"/>
                <a:gd name="connsiteX2" fmla="*/ 29276 w 34442"/>
                <a:gd name="connsiteY2" fmla="*/ 8611 h 22961"/>
                <a:gd name="connsiteX3" fmla="*/ 8611 w 34442"/>
                <a:gd name="connsiteY3" fmla="*/ 8611 h 22961"/>
                <a:gd name="connsiteX4" fmla="*/ 8611 w 34442"/>
                <a:gd name="connsiteY4" fmla="*/ 8611 h 22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442" h="22961">
                  <a:moveTo>
                    <a:pt x="8611" y="8611"/>
                  </a:moveTo>
                  <a:cubicBezTo>
                    <a:pt x="8611" y="14351"/>
                    <a:pt x="13203" y="17795"/>
                    <a:pt x="18943" y="17795"/>
                  </a:cubicBezTo>
                  <a:cubicBezTo>
                    <a:pt x="24684" y="17795"/>
                    <a:pt x="29276" y="13203"/>
                    <a:pt x="29276" y="8611"/>
                  </a:cubicBezTo>
                  <a:lnTo>
                    <a:pt x="8611" y="8611"/>
                  </a:lnTo>
                  <a:lnTo>
                    <a:pt x="8611" y="8611"/>
                  </a:lnTo>
                  <a:close/>
                </a:path>
              </a:pathLst>
            </a:custGeom>
            <a:solidFill>
              <a:srgbClr val="D1D1D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rgbClr val="81FFF9"/>
                </a:solidFill>
              </a:endParaRPr>
            </a:p>
          </p:txBody>
        </p:sp>
        <p:sp>
          <p:nvSpPr>
            <p:cNvPr id="203" name="手繪多邊形: 圖案 202">
              <a:extLst>
                <a:ext uri="{FF2B5EF4-FFF2-40B4-BE49-F238E27FC236}">
                  <a16:creationId xmlns:a16="http://schemas.microsoft.com/office/drawing/2014/main" id="{35C8F62D-A220-4DB6-B855-0A3C3450AD0D}"/>
                </a:ext>
              </a:extLst>
            </p:cNvPr>
            <p:cNvSpPr/>
            <p:nvPr/>
          </p:nvSpPr>
          <p:spPr>
            <a:xfrm>
              <a:off x="2962798" y="3491163"/>
              <a:ext cx="22962" cy="80366"/>
            </a:xfrm>
            <a:custGeom>
              <a:avLst/>
              <a:gdLst>
                <a:gd name="connsiteX0" fmla="*/ 24684 w 22961"/>
                <a:gd name="connsiteY0" fmla="*/ 8611 h 80365"/>
                <a:gd name="connsiteX1" fmla="*/ 8611 w 22961"/>
                <a:gd name="connsiteY1" fmla="*/ 8611 h 80365"/>
                <a:gd name="connsiteX2" fmla="*/ 8611 w 22961"/>
                <a:gd name="connsiteY2" fmla="*/ 80940 h 80365"/>
                <a:gd name="connsiteX3" fmla="*/ 24684 w 22961"/>
                <a:gd name="connsiteY3" fmla="*/ 80940 h 80365"/>
                <a:gd name="connsiteX4" fmla="*/ 24684 w 22961"/>
                <a:gd name="connsiteY4" fmla="*/ 8611 h 80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961" h="80365">
                  <a:moveTo>
                    <a:pt x="24684" y="8611"/>
                  </a:moveTo>
                  <a:lnTo>
                    <a:pt x="8611" y="8611"/>
                  </a:lnTo>
                  <a:lnTo>
                    <a:pt x="8611" y="80940"/>
                  </a:lnTo>
                  <a:lnTo>
                    <a:pt x="24684" y="80940"/>
                  </a:lnTo>
                  <a:lnTo>
                    <a:pt x="24684" y="8611"/>
                  </a:lnTo>
                  <a:close/>
                </a:path>
              </a:pathLst>
            </a:custGeom>
            <a:solidFill>
              <a:srgbClr val="1C1C1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rgbClr val="81FFF9"/>
                </a:solidFill>
              </a:endParaRPr>
            </a:p>
          </p:txBody>
        </p:sp>
        <p:sp>
          <p:nvSpPr>
            <p:cNvPr id="204" name="手繪多邊形: 圖案 203">
              <a:extLst>
                <a:ext uri="{FF2B5EF4-FFF2-40B4-BE49-F238E27FC236}">
                  <a16:creationId xmlns:a16="http://schemas.microsoft.com/office/drawing/2014/main" id="{02FBFB4E-49EB-4D9B-8DBD-B9D478A72B86}"/>
                </a:ext>
              </a:extLst>
            </p:cNvPr>
            <p:cNvSpPr/>
            <p:nvPr/>
          </p:nvSpPr>
          <p:spPr>
            <a:xfrm>
              <a:off x="2960502" y="3488867"/>
              <a:ext cx="34443" cy="34443"/>
            </a:xfrm>
            <a:custGeom>
              <a:avLst/>
              <a:gdLst>
                <a:gd name="connsiteX0" fmla="*/ 29276 w 34442"/>
                <a:gd name="connsiteY0" fmla="*/ 8611 h 34442"/>
                <a:gd name="connsiteX1" fmla="*/ 29276 w 34442"/>
                <a:gd name="connsiteY1" fmla="*/ 25832 h 34442"/>
                <a:gd name="connsiteX2" fmla="*/ 8611 w 34442"/>
                <a:gd name="connsiteY2" fmla="*/ 25832 h 34442"/>
                <a:gd name="connsiteX3" fmla="*/ 8611 w 34442"/>
                <a:gd name="connsiteY3" fmla="*/ 8611 h 34442"/>
                <a:gd name="connsiteX4" fmla="*/ 29276 w 34442"/>
                <a:gd name="connsiteY4" fmla="*/ 8611 h 34442"/>
                <a:gd name="connsiteX5" fmla="*/ 29276 w 34442"/>
                <a:gd name="connsiteY5" fmla="*/ 8611 h 34442"/>
                <a:gd name="connsiteX6" fmla="*/ 16647 w 34442"/>
                <a:gd name="connsiteY6" fmla="*/ 16647 h 34442"/>
                <a:gd name="connsiteX7" fmla="*/ 16647 w 34442"/>
                <a:gd name="connsiteY7" fmla="*/ 9759 h 34442"/>
                <a:gd name="connsiteX8" fmla="*/ 12055 w 34442"/>
                <a:gd name="connsiteY8" fmla="*/ 9759 h 34442"/>
                <a:gd name="connsiteX9" fmla="*/ 12055 w 34442"/>
                <a:gd name="connsiteY9" fmla="*/ 23536 h 34442"/>
                <a:gd name="connsiteX10" fmla="*/ 28128 w 34442"/>
                <a:gd name="connsiteY10" fmla="*/ 23536 h 34442"/>
                <a:gd name="connsiteX11" fmla="*/ 28128 w 34442"/>
                <a:gd name="connsiteY11" fmla="*/ 9759 h 34442"/>
                <a:gd name="connsiteX12" fmla="*/ 23536 w 34442"/>
                <a:gd name="connsiteY12" fmla="*/ 9759 h 34442"/>
                <a:gd name="connsiteX13" fmla="*/ 23536 w 34442"/>
                <a:gd name="connsiteY13" fmla="*/ 16647 h 34442"/>
                <a:gd name="connsiteX14" fmla="*/ 16647 w 34442"/>
                <a:gd name="connsiteY14" fmla="*/ 16647 h 34442"/>
                <a:gd name="connsiteX15" fmla="*/ 16647 w 34442"/>
                <a:gd name="connsiteY15" fmla="*/ 16647 h 34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4442" h="34442">
                  <a:moveTo>
                    <a:pt x="29276" y="8611"/>
                  </a:moveTo>
                  <a:lnTo>
                    <a:pt x="29276" y="25832"/>
                  </a:lnTo>
                  <a:lnTo>
                    <a:pt x="8611" y="25832"/>
                  </a:lnTo>
                  <a:lnTo>
                    <a:pt x="8611" y="8611"/>
                  </a:lnTo>
                  <a:lnTo>
                    <a:pt x="29276" y="8611"/>
                  </a:lnTo>
                  <a:lnTo>
                    <a:pt x="29276" y="8611"/>
                  </a:lnTo>
                  <a:close/>
                  <a:moveTo>
                    <a:pt x="16647" y="16647"/>
                  </a:moveTo>
                  <a:lnTo>
                    <a:pt x="16647" y="9759"/>
                  </a:lnTo>
                  <a:lnTo>
                    <a:pt x="12055" y="9759"/>
                  </a:lnTo>
                  <a:lnTo>
                    <a:pt x="12055" y="23536"/>
                  </a:lnTo>
                  <a:lnTo>
                    <a:pt x="28128" y="23536"/>
                  </a:lnTo>
                  <a:lnTo>
                    <a:pt x="28128" y="9759"/>
                  </a:lnTo>
                  <a:lnTo>
                    <a:pt x="23536" y="9759"/>
                  </a:lnTo>
                  <a:lnTo>
                    <a:pt x="23536" y="16647"/>
                  </a:lnTo>
                  <a:lnTo>
                    <a:pt x="16647" y="16647"/>
                  </a:lnTo>
                  <a:lnTo>
                    <a:pt x="16647" y="16647"/>
                  </a:lnTo>
                  <a:close/>
                </a:path>
              </a:pathLst>
            </a:custGeom>
            <a:solidFill>
              <a:srgbClr val="D1D1D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rgbClr val="81FFF9"/>
                </a:solidFill>
              </a:endParaRPr>
            </a:p>
          </p:txBody>
        </p:sp>
        <p:sp>
          <p:nvSpPr>
            <p:cNvPr id="205" name="手繪多邊形: 圖案 204">
              <a:extLst>
                <a:ext uri="{FF2B5EF4-FFF2-40B4-BE49-F238E27FC236}">
                  <a16:creationId xmlns:a16="http://schemas.microsoft.com/office/drawing/2014/main" id="{838439E2-89CD-4258-81FA-DF0C437ED9E9}"/>
                </a:ext>
              </a:extLst>
            </p:cNvPr>
            <p:cNvSpPr/>
            <p:nvPr/>
          </p:nvSpPr>
          <p:spPr>
            <a:xfrm>
              <a:off x="2960502" y="3554308"/>
              <a:ext cx="34443" cy="22962"/>
            </a:xfrm>
            <a:custGeom>
              <a:avLst/>
              <a:gdLst>
                <a:gd name="connsiteX0" fmla="*/ 8611 w 34442"/>
                <a:gd name="connsiteY0" fmla="*/ 22388 h 22961"/>
                <a:gd name="connsiteX1" fmla="*/ 29276 w 34442"/>
                <a:gd name="connsiteY1" fmla="*/ 22388 h 22961"/>
                <a:gd name="connsiteX2" fmla="*/ 29276 w 34442"/>
                <a:gd name="connsiteY2" fmla="*/ 8611 h 22961"/>
                <a:gd name="connsiteX3" fmla="*/ 25832 w 34442"/>
                <a:gd name="connsiteY3" fmla="*/ 8611 h 22961"/>
                <a:gd name="connsiteX4" fmla="*/ 25832 w 34442"/>
                <a:gd name="connsiteY4" fmla="*/ 15499 h 22961"/>
                <a:gd name="connsiteX5" fmla="*/ 13203 w 34442"/>
                <a:gd name="connsiteY5" fmla="*/ 15499 h 22961"/>
                <a:gd name="connsiteX6" fmla="*/ 13203 w 34442"/>
                <a:gd name="connsiteY6" fmla="*/ 8611 h 22961"/>
                <a:gd name="connsiteX7" fmla="*/ 8611 w 34442"/>
                <a:gd name="connsiteY7" fmla="*/ 8611 h 22961"/>
                <a:gd name="connsiteX8" fmla="*/ 8611 w 34442"/>
                <a:gd name="connsiteY8" fmla="*/ 22388 h 22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442" h="22961">
                  <a:moveTo>
                    <a:pt x="8611" y="22388"/>
                  </a:moveTo>
                  <a:lnTo>
                    <a:pt x="29276" y="22388"/>
                  </a:lnTo>
                  <a:lnTo>
                    <a:pt x="29276" y="8611"/>
                  </a:lnTo>
                  <a:lnTo>
                    <a:pt x="25832" y="8611"/>
                  </a:lnTo>
                  <a:lnTo>
                    <a:pt x="25832" y="15499"/>
                  </a:lnTo>
                  <a:lnTo>
                    <a:pt x="13203" y="15499"/>
                  </a:lnTo>
                  <a:lnTo>
                    <a:pt x="13203" y="8611"/>
                  </a:lnTo>
                  <a:lnTo>
                    <a:pt x="8611" y="8611"/>
                  </a:lnTo>
                  <a:lnTo>
                    <a:pt x="8611" y="22388"/>
                  </a:lnTo>
                  <a:close/>
                </a:path>
              </a:pathLst>
            </a:custGeom>
            <a:solidFill>
              <a:srgbClr val="D1D1D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rgbClr val="81FFF9"/>
                </a:solidFill>
              </a:endParaRPr>
            </a:p>
          </p:txBody>
        </p:sp>
        <p:sp>
          <p:nvSpPr>
            <p:cNvPr id="206" name="手繪多邊形: 圖案 205">
              <a:extLst>
                <a:ext uri="{FF2B5EF4-FFF2-40B4-BE49-F238E27FC236}">
                  <a16:creationId xmlns:a16="http://schemas.microsoft.com/office/drawing/2014/main" id="{D3521D26-C3FD-44FD-B814-A503ADC6E828}"/>
                </a:ext>
              </a:extLst>
            </p:cNvPr>
            <p:cNvSpPr/>
            <p:nvPr/>
          </p:nvSpPr>
          <p:spPr>
            <a:xfrm>
              <a:off x="2960502" y="3530198"/>
              <a:ext cx="34443" cy="22962"/>
            </a:xfrm>
            <a:custGeom>
              <a:avLst/>
              <a:gdLst>
                <a:gd name="connsiteX0" fmla="*/ 8611 w 34442"/>
                <a:gd name="connsiteY0" fmla="*/ 8611 h 22961"/>
                <a:gd name="connsiteX1" fmla="*/ 18944 w 34442"/>
                <a:gd name="connsiteY1" fmla="*/ 17795 h 22961"/>
                <a:gd name="connsiteX2" fmla="*/ 29276 w 34442"/>
                <a:gd name="connsiteY2" fmla="*/ 8611 h 22961"/>
                <a:gd name="connsiteX3" fmla="*/ 8611 w 34442"/>
                <a:gd name="connsiteY3" fmla="*/ 8611 h 22961"/>
                <a:gd name="connsiteX4" fmla="*/ 8611 w 34442"/>
                <a:gd name="connsiteY4" fmla="*/ 8611 h 22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442" h="22961">
                  <a:moveTo>
                    <a:pt x="8611" y="8611"/>
                  </a:moveTo>
                  <a:cubicBezTo>
                    <a:pt x="8611" y="14351"/>
                    <a:pt x="13203" y="17795"/>
                    <a:pt x="18944" y="17795"/>
                  </a:cubicBezTo>
                  <a:cubicBezTo>
                    <a:pt x="24684" y="17795"/>
                    <a:pt x="29276" y="13203"/>
                    <a:pt x="29276" y="8611"/>
                  </a:cubicBezTo>
                  <a:lnTo>
                    <a:pt x="8611" y="8611"/>
                  </a:lnTo>
                  <a:lnTo>
                    <a:pt x="8611" y="8611"/>
                  </a:lnTo>
                  <a:close/>
                </a:path>
              </a:pathLst>
            </a:custGeom>
            <a:solidFill>
              <a:srgbClr val="D1D1D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rgbClr val="81FFF9"/>
                </a:solidFill>
              </a:endParaRPr>
            </a:p>
          </p:txBody>
        </p:sp>
        <p:sp>
          <p:nvSpPr>
            <p:cNvPr id="207" name="手繪多邊形: 圖案 206">
              <a:extLst>
                <a:ext uri="{FF2B5EF4-FFF2-40B4-BE49-F238E27FC236}">
                  <a16:creationId xmlns:a16="http://schemas.microsoft.com/office/drawing/2014/main" id="{7A415EF1-D791-4E8D-8BC1-EE6D543A85B5}"/>
                </a:ext>
              </a:extLst>
            </p:cNvPr>
            <p:cNvSpPr/>
            <p:nvPr/>
          </p:nvSpPr>
          <p:spPr>
            <a:xfrm>
              <a:off x="2787141" y="3491163"/>
              <a:ext cx="22962" cy="80366"/>
            </a:xfrm>
            <a:custGeom>
              <a:avLst/>
              <a:gdLst>
                <a:gd name="connsiteX0" fmla="*/ 24684 w 22961"/>
                <a:gd name="connsiteY0" fmla="*/ 8611 h 80365"/>
                <a:gd name="connsiteX1" fmla="*/ 8611 w 22961"/>
                <a:gd name="connsiteY1" fmla="*/ 8611 h 80365"/>
                <a:gd name="connsiteX2" fmla="*/ 8611 w 22961"/>
                <a:gd name="connsiteY2" fmla="*/ 80940 h 80365"/>
                <a:gd name="connsiteX3" fmla="*/ 24684 w 22961"/>
                <a:gd name="connsiteY3" fmla="*/ 80940 h 80365"/>
                <a:gd name="connsiteX4" fmla="*/ 24684 w 22961"/>
                <a:gd name="connsiteY4" fmla="*/ 8611 h 80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961" h="80365">
                  <a:moveTo>
                    <a:pt x="24684" y="8611"/>
                  </a:moveTo>
                  <a:lnTo>
                    <a:pt x="8611" y="8611"/>
                  </a:lnTo>
                  <a:lnTo>
                    <a:pt x="8611" y="80940"/>
                  </a:lnTo>
                  <a:lnTo>
                    <a:pt x="24684" y="80940"/>
                  </a:lnTo>
                  <a:lnTo>
                    <a:pt x="24684" y="8611"/>
                  </a:lnTo>
                  <a:close/>
                </a:path>
              </a:pathLst>
            </a:custGeom>
            <a:solidFill>
              <a:srgbClr val="1C1C1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rgbClr val="81FFF9"/>
                </a:solidFill>
              </a:endParaRPr>
            </a:p>
          </p:txBody>
        </p:sp>
        <p:sp>
          <p:nvSpPr>
            <p:cNvPr id="208" name="手繪多邊形: 圖案 207">
              <a:extLst>
                <a:ext uri="{FF2B5EF4-FFF2-40B4-BE49-F238E27FC236}">
                  <a16:creationId xmlns:a16="http://schemas.microsoft.com/office/drawing/2014/main" id="{698FD7F6-0E98-4EFB-92CF-D8492718157B}"/>
                </a:ext>
              </a:extLst>
            </p:cNvPr>
            <p:cNvSpPr/>
            <p:nvPr/>
          </p:nvSpPr>
          <p:spPr>
            <a:xfrm>
              <a:off x="2784845" y="3488867"/>
              <a:ext cx="34443" cy="34443"/>
            </a:xfrm>
            <a:custGeom>
              <a:avLst/>
              <a:gdLst>
                <a:gd name="connsiteX0" fmla="*/ 29276 w 34442"/>
                <a:gd name="connsiteY0" fmla="*/ 8611 h 34442"/>
                <a:gd name="connsiteX1" fmla="*/ 29276 w 34442"/>
                <a:gd name="connsiteY1" fmla="*/ 25832 h 34442"/>
                <a:gd name="connsiteX2" fmla="*/ 8611 w 34442"/>
                <a:gd name="connsiteY2" fmla="*/ 25832 h 34442"/>
                <a:gd name="connsiteX3" fmla="*/ 8611 w 34442"/>
                <a:gd name="connsiteY3" fmla="*/ 8611 h 34442"/>
                <a:gd name="connsiteX4" fmla="*/ 29276 w 34442"/>
                <a:gd name="connsiteY4" fmla="*/ 8611 h 34442"/>
                <a:gd name="connsiteX5" fmla="*/ 29276 w 34442"/>
                <a:gd name="connsiteY5" fmla="*/ 8611 h 34442"/>
                <a:gd name="connsiteX6" fmla="*/ 15499 w 34442"/>
                <a:gd name="connsiteY6" fmla="*/ 16647 h 34442"/>
                <a:gd name="connsiteX7" fmla="*/ 15499 w 34442"/>
                <a:gd name="connsiteY7" fmla="*/ 9759 h 34442"/>
                <a:gd name="connsiteX8" fmla="*/ 10907 w 34442"/>
                <a:gd name="connsiteY8" fmla="*/ 9759 h 34442"/>
                <a:gd name="connsiteX9" fmla="*/ 10907 w 34442"/>
                <a:gd name="connsiteY9" fmla="*/ 23536 h 34442"/>
                <a:gd name="connsiteX10" fmla="*/ 26980 w 34442"/>
                <a:gd name="connsiteY10" fmla="*/ 23536 h 34442"/>
                <a:gd name="connsiteX11" fmla="*/ 26980 w 34442"/>
                <a:gd name="connsiteY11" fmla="*/ 9759 h 34442"/>
                <a:gd name="connsiteX12" fmla="*/ 22388 w 34442"/>
                <a:gd name="connsiteY12" fmla="*/ 9759 h 34442"/>
                <a:gd name="connsiteX13" fmla="*/ 22388 w 34442"/>
                <a:gd name="connsiteY13" fmla="*/ 16647 h 34442"/>
                <a:gd name="connsiteX14" fmla="*/ 15499 w 34442"/>
                <a:gd name="connsiteY14" fmla="*/ 16647 h 34442"/>
                <a:gd name="connsiteX15" fmla="*/ 15499 w 34442"/>
                <a:gd name="connsiteY15" fmla="*/ 16647 h 34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4442" h="34442">
                  <a:moveTo>
                    <a:pt x="29276" y="8611"/>
                  </a:moveTo>
                  <a:lnTo>
                    <a:pt x="29276" y="25832"/>
                  </a:lnTo>
                  <a:lnTo>
                    <a:pt x="8611" y="25832"/>
                  </a:lnTo>
                  <a:lnTo>
                    <a:pt x="8611" y="8611"/>
                  </a:lnTo>
                  <a:lnTo>
                    <a:pt x="29276" y="8611"/>
                  </a:lnTo>
                  <a:lnTo>
                    <a:pt x="29276" y="8611"/>
                  </a:lnTo>
                  <a:close/>
                  <a:moveTo>
                    <a:pt x="15499" y="16647"/>
                  </a:moveTo>
                  <a:lnTo>
                    <a:pt x="15499" y="9759"/>
                  </a:lnTo>
                  <a:lnTo>
                    <a:pt x="10907" y="9759"/>
                  </a:lnTo>
                  <a:lnTo>
                    <a:pt x="10907" y="23536"/>
                  </a:lnTo>
                  <a:lnTo>
                    <a:pt x="26980" y="23536"/>
                  </a:lnTo>
                  <a:lnTo>
                    <a:pt x="26980" y="9759"/>
                  </a:lnTo>
                  <a:lnTo>
                    <a:pt x="22388" y="9759"/>
                  </a:lnTo>
                  <a:lnTo>
                    <a:pt x="22388" y="16647"/>
                  </a:lnTo>
                  <a:lnTo>
                    <a:pt x="15499" y="16647"/>
                  </a:lnTo>
                  <a:lnTo>
                    <a:pt x="15499" y="16647"/>
                  </a:lnTo>
                  <a:close/>
                </a:path>
              </a:pathLst>
            </a:custGeom>
            <a:solidFill>
              <a:srgbClr val="D1D1D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rgbClr val="81FFF9"/>
                </a:solidFill>
              </a:endParaRPr>
            </a:p>
          </p:txBody>
        </p:sp>
        <p:sp>
          <p:nvSpPr>
            <p:cNvPr id="209" name="手繪多邊形: 圖案 208">
              <a:extLst>
                <a:ext uri="{FF2B5EF4-FFF2-40B4-BE49-F238E27FC236}">
                  <a16:creationId xmlns:a16="http://schemas.microsoft.com/office/drawing/2014/main" id="{A3F1997C-1AF6-4D15-8532-BA1DFDA92E15}"/>
                </a:ext>
              </a:extLst>
            </p:cNvPr>
            <p:cNvSpPr/>
            <p:nvPr/>
          </p:nvSpPr>
          <p:spPr>
            <a:xfrm>
              <a:off x="2784845" y="3554308"/>
              <a:ext cx="34443" cy="22962"/>
            </a:xfrm>
            <a:custGeom>
              <a:avLst/>
              <a:gdLst>
                <a:gd name="connsiteX0" fmla="*/ 8611 w 34442"/>
                <a:gd name="connsiteY0" fmla="*/ 22388 h 22961"/>
                <a:gd name="connsiteX1" fmla="*/ 29276 w 34442"/>
                <a:gd name="connsiteY1" fmla="*/ 22388 h 22961"/>
                <a:gd name="connsiteX2" fmla="*/ 29276 w 34442"/>
                <a:gd name="connsiteY2" fmla="*/ 8611 h 22961"/>
                <a:gd name="connsiteX3" fmla="*/ 25832 w 34442"/>
                <a:gd name="connsiteY3" fmla="*/ 8611 h 22961"/>
                <a:gd name="connsiteX4" fmla="*/ 25832 w 34442"/>
                <a:gd name="connsiteY4" fmla="*/ 15499 h 22961"/>
                <a:gd name="connsiteX5" fmla="*/ 12055 w 34442"/>
                <a:gd name="connsiteY5" fmla="*/ 15499 h 22961"/>
                <a:gd name="connsiteX6" fmla="*/ 12055 w 34442"/>
                <a:gd name="connsiteY6" fmla="*/ 8611 h 22961"/>
                <a:gd name="connsiteX7" fmla="*/ 8611 w 34442"/>
                <a:gd name="connsiteY7" fmla="*/ 8611 h 22961"/>
                <a:gd name="connsiteX8" fmla="*/ 8611 w 34442"/>
                <a:gd name="connsiteY8" fmla="*/ 22388 h 22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442" h="22961">
                  <a:moveTo>
                    <a:pt x="8611" y="22388"/>
                  </a:moveTo>
                  <a:lnTo>
                    <a:pt x="29276" y="22388"/>
                  </a:lnTo>
                  <a:lnTo>
                    <a:pt x="29276" y="8611"/>
                  </a:lnTo>
                  <a:lnTo>
                    <a:pt x="25832" y="8611"/>
                  </a:lnTo>
                  <a:lnTo>
                    <a:pt x="25832" y="15499"/>
                  </a:lnTo>
                  <a:lnTo>
                    <a:pt x="12055" y="15499"/>
                  </a:lnTo>
                  <a:lnTo>
                    <a:pt x="12055" y="8611"/>
                  </a:lnTo>
                  <a:lnTo>
                    <a:pt x="8611" y="8611"/>
                  </a:lnTo>
                  <a:lnTo>
                    <a:pt x="8611" y="22388"/>
                  </a:lnTo>
                  <a:close/>
                </a:path>
              </a:pathLst>
            </a:custGeom>
            <a:solidFill>
              <a:srgbClr val="D1D1D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rgbClr val="81FFF9"/>
                </a:solidFill>
              </a:endParaRPr>
            </a:p>
          </p:txBody>
        </p:sp>
        <p:sp>
          <p:nvSpPr>
            <p:cNvPr id="210" name="手繪多邊形: 圖案 209">
              <a:extLst>
                <a:ext uri="{FF2B5EF4-FFF2-40B4-BE49-F238E27FC236}">
                  <a16:creationId xmlns:a16="http://schemas.microsoft.com/office/drawing/2014/main" id="{B096E76C-54EB-45F6-8BE5-3EFAD45D492D}"/>
                </a:ext>
              </a:extLst>
            </p:cNvPr>
            <p:cNvSpPr/>
            <p:nvPr/>
          </p:nvSpPr>
          <p:spPr>
            <a:xfrm>
              <a:off x="2784845" y="3530198"/>
              <a:ext cx="34443" cy="22962"/>
            </a:xfrm>
            <a:custGeom>
              <a:avLst/>
              <a:gdLst>
                <a:gd name="connsiteX0" fmla="*/ 8611 w 34442"/>
                <a:gd name="connsiteY0" fmla="*/ 8611 h 22961"/>
                <a:gd name="connsiteX1" fmla="*/ 18943 w 34442"/>
                <a:gd name="connsiteY1" fmla="*/ 17795 h 22961"/>
                <a:gd name="connsiteX2" fmla="*/ 29276 w 34442"/>
                <a:gd name="connsiteY2" fmla="*/ 8611 h 22961"/>
                <a:gd name="connsiteX3" fmla="*/ 8611 w 34442"/>
                <a:gd name="connsiteY3" fmla="*/ 8611 h 22961"/>
                <a:gd name="connsiteX4" fmla="*/ 8611 w 34442"/>
                <a:gd name="connsiteY4" fmla="*/ 8611 h 22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442" h="22961">
                  <a:moveTo>
                    <a:pt x="8611" y="8611"/>
                  </a:moveTo>
                  <a:cubicBezTo>
                    <a:pt x="8611" y="14351"/>
                    <a:pt x="13203" y="17795"/>
                    <a:pt x="18943" y="17795"/>
                  </a:cubicBezTo>
                  <a:cubicBezTo>
                    <a:pt x="24684" y="17795"/>
                    <a:pt x="29276" y="13203"/>
                    <a:pt x="29276" y="8611"/>
                  </a:cubicBezTo>
                  <a:lnTo>
                    <a:pt x="8611" y="8611"/>
                  </a:lnTo>
                  <a:lnTo>
                    <a:pt x="8611" y="8611"/>
                  </a:lnTo>
                  <a:close/>
                </a:path>
              </a:pathLst>
            </a:custGeom>
            <a:solidFill>
              <a:srgbClr val="D1D1D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rgbClr val="81FFF9"/>
                </a:solidFill>
              </a:endParaRPr>
            </a:p>
          </p:txBody>
        </p:sp>
        <p:sp>
          <p:nvSpPr>
            <p:cNvPr id="211" name="手繪多邊形: 圖案 210">
              <a:extLst>
                <a:ext uri="{FF2B5EF4-FFF2-40B4-BE49-F238E27FC236}">
                  <a16:creationId xmlns:a16="http://schemas.microsoft.com/office/drawing/2014/main" id="{6EEF3465-5D38-43DD-A291-A47F5C4D1106}"/>
                </a:ext>
              </a:extLst>
            </p:cNvPr>
            <p:cNvSpPr/>
            <p:nvPr/>
          </p:nvSpPr>
          <p:spPr>
            <a:xfrm>
              <a:off x="2610336" y="3491163"/>
              <a:ext cx="22962" cy="80366"/>
            </a:xfrm>
            <a:custGeom>
              <a:avLst/>
              <a:gdLst>
                <a:gd name="connsiteX0" fmla="*/ 24684 w 22961"/>
                <a:gd name="connsiteY0" fmla="*/ 8611 h 80365"/>
                <a:gd name="connsiteX1" fmla="*/ 8611 w 22961"/>
                <a:gd name="connsiteY1" fmla="*/ 8611 h 80365"/>
                <a:gd name="connsiteX2" fmla="*/ 8611 w 22961"/>
                <a:gd name="connsiteY2" fmla="*/ 80940 h 80365"/>
                <a:gd name="connsiteX3" fmla="*/ 24684 w 22961"/>
                <a:gd name="connsiteY3" fmla="*/ 80940 h 80365"/>
                <a:gd name="connsiteX4" fmla="*/ 24684 w 22961"/>
                <a:gd name="connsiteY4" fmla="*/ 8611 h 80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961" h="80365">
                  <a:moveTo>
                    <a:pt x="24684" y="8611"/>
                  </a:moveTo>
                  <a:lnTo>
                    <a:pt x="8611" y="8611"/>
                  </a:lnTo>
                  <a:lnTo>
                    <a:pt x="8611" y="80940"/>
                  </a:lnTo>
                  <a:lnTo>
                    <a:pt x="24684" y="80940"/>
                  </a:lnTo>
                  <a:lnTo>
                    <a:pt x="24684" y="8611"/>
                  </a:lnTo>
                  <a:close/>
                </a:path>
              </a:pathLst>
            </a:custGeom>
            <a:solidFill>
              <a:srgbClr val="1C1C1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rgbClr val="81FFF9"/>
                </a:solidFill>
              </a:endParaRPr>
            </a:p>
          </p:txBody>
        </p:sp>
        <p:sp>
          <p:nvSpPr>
            <p:cNvPr id="212" name="手繪多邊形: 圖案 211">
              <a:extLst>
                <a:ext uri="{FF2B5EF4-FFF2-40B4-BE49-F238E27FC236}">
                  <a16:creationId xmlns:a16="http://schemas.microsoft.com/office/drawing/2014/main" id="{1FFE753E-0071-4237-95A1-E0EB622D8B8D}"/>
                </a:ext>
              </a:extLst>
            </p:cNvPr>
            <p:cNvSpPr/>
            <p:nvPr/>
          </p:nvSpPr>
          <p:spPr>
            <a:xfrm>
              <a:off x="2608040" y="3488867"/>
              <a:ext cx="34443" cy="34443"/>
            </a:xfrm>
            <a:custGeom>
              <a:avLst/>
              <a:gdLst>
                <a:gd name="connsiteX0" fmla="*/ 29276 w 34442"/>
                <a:gd name="connsiteY0" fmla="*/ 8611 h 34442"/>
                <a:gd name="connsiteX1" fmla="*/ 29276 w 34442"/>
                <a:gd name="connsiteY1" fmla="*/ 25832 h 34442"/>
                <a:gd name="connsiteX2" fmla="*/ 8611 w 34442"/>
                <a:gd name="connsiteY2" fmla="*/ 25832 h 34442"/>
                <a:gd name="connsiteX3" fmla="*/ 8611 w 34442"/>
                <a:gd name="connsiteY3" fmla="*/ 8611 h 34442"/>
                <a:gd name="connsiteX4" fmla="*/ 29276 w 34442"/>
                <a:gd name="connsiteY4" fmla="*/ 8611 h 34442"/>
                <a:gd name="connsiteX5" fmla="*/ 29276 w 34442"/>
                <a:gd name="connsiteY5" fmla="*/ 8611 h 34442"/>
                <a:gd name="connsiteX6" fmla="*/ 16647 w 34442"/>
                <a:gd name="connsiteY6" fmla="*/ 16647 h 34442"/>
                <a:gd name="connsiteX7" fmla="*/ 16647 w 34442"/>
                <a:gd name="connsiteY7" fmla="*/ 9759 h 34442"/>
                <a:gd name="connsiteX8" fmla="*/ 12055 w 34442"/>
                <a:gd name="connsiteY8" fmla="*/ 9759 h 34442"/>
                <a:gd name="connsiteX9" fmla="*/ 12055 w 34442"/>
                <a:gd name="connsiteY9" fmla="*/ 23536 h 34442"/>
                <a:gd name="connsiteX10" fmla="*/ 28128 w 34442"/>
                <a:gd name="connsiteY10" fmla="*/ 23536 h 34442"/>
                <a:gd name="connsiteX11" fmla="*/ 28128 w 34442"/>
                <a:gd name="connsiteY11" fmla="*/ 9759 h 34442"/>
                <a:gd name="connsiteX12" fmla="*/ 23536 w 34442"/>
                <a:gd name="connsiteY12" fmla="*/ 9759 h 34442"/>
                <a:gd name="connsiteX13" fmla="*/ 23536 w 34442"/>
                <a:gd name="connsiteY13" fmla="*/ 16647 h 34442"/>
                <a:gd name="connsiteX14" fmla="*/ 16647 w 34442"/>
                <a:gd name="connsiteY14" fmla="*/ 16647 h 34442"/>
                <a:gd name="connsiteX15" fmla="*/ 16647 w 34442"/>
                <a:gd name="connsiteY15" fmla="*/ 16647 h 34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4442" h="34442">
                  <a:moveTo>
                    <a:pt x="29276" y="8611"/>
                  </a:moveTo>
                  <a:lnTo>
                    <a:pt x="29276" y="25832"/>
                  </a:lnTo>
                  <a:lnTo>
                    <a:pt x="8611" y="25832"/>
                  </a:lnTo>
                  <a:lnTo>
                    <a:pt x="8611" y="8611"/>
                  </a:lnTo>
                  <a:lnTo>
                    <a:pt x="29276" y="8611"/>
                  </a:lnTo>
                  <a:lnTo>
                    <a:pt x="29276" y="8611"/>
                  </a:lnTo>
                  <a:close/>
                  <a:moveTo>
                    <a:pt x="16647" y="16647"/>
                  </a:moveTo>
                  <a:lnTo>
                    <a:pt x="16647" y="9759"/>
                  </a:lnTo>
                  <a:lnTo>
                    <a:pt x="12055" y="9759"/>
                  </a:lnTo>
                  <a:lnTo>
                    <a:pt x="12055" y="23536"/>
                  </a:lnTo>
                  <a:lnTo>
                    <a:pt x="28128" y="23536"/>
                  </a:lnTo>
                  <a:lnTo>
                    <a:pt x="28128" y="9759"/>
                  </a:lnTo>
                  <a:lnTo>
                    <a:pt x="23536" y="9759"/>
                  </a:lnTo>
                  <a:lnTo>
                    <a:pt x="23536" y="16647"/>
                  </a:lnTo>
                  <a:lnTo>
                    <a:pt x="16647" y="16647"/>
                  </a:lnTo>
                  <a:lnTo>
                    <a:pt x="16647" y="16647"/>
                  </a:lnTo>
                  <a:close/>
                </a:path>
              </a:pathLst>
            </a:custGeom>
            <a:solidFill>
              <a:srgbClr val="D1D1D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rgbClr val="81FFF9"/>
                </a:solidFill>
              </a:endParaRPr>
            </a:p>
          </p:txBody>
        </p:sp>
        <p:sp>
          <p:nvSpPr>
            <p:cNvPr id="213" name="手繪多邊形: 圖案 212">
              <a:extLst>
                <a:ext uri="{FF2B5EF4-FFF2-40B4-BE49-F238E27FC236}">
                  <a16:creationId xmlns:a16="http://schemas.microsoft.com/office/drawing/2014/main" id="{9A934C83-55F8-4880-A61A-241149E628FF}"/>
                </a:ext>
              </a:extLst>
            </p:cNvPr>
            <p:cNvSpPr/>
            <p:nvPr/>
          </p:nvSpPr>
          <p:spPr>
            <a:xfrm>
              <a:off x="2608040" y="3554308"/>
              <a:ext cx="34443" cy="22962"/>
            </a:xfrm>
            <a:custGeom>
              <a:avLst/>
              <a:gdLst>
                <a:gd name="connsiteX0" fmla="*/ 8611 w 34442"/>
                <a:gd name="connsiteY0" fmla="*/ 22388 h 22961"/>
                <a:gd name="connsiteX1" fmla="*/ 29276 w 34442"/>
                <a:gd name="connsiteY1" fmla="*/ 22388 h 22961"/>
                <a:gd name="connsiteX2" fmla="*/ 29276 w 34442"/>
                <a:gd name="connsiteY2" fmla="*/ 8611 h 22961"/>
                <a:gd name="connsiteX3" fmla="*/ 25832 w 34442"/>
                <a:gd name="connsiteY3" fmla="*/ 8611 h 22961"/>
                <a:gd name="connsiteX4" fmla="*/ 25832 w 34442"/>
                <a:gd name="connsiteY4" fmla="*/ 15499 h 22961"/>
                <a:gd name="connsiteX5" fmla="*/ 13203 w 34442"/>
                <a:gd name="connsiteY5" fmla="*/ 15499 h 22961"/>
                <a:gd name="connsiteX6" fmla="*/ 13203 w 34442"/>
                <a:gd name="connsiteY6" fmla="*/ 8611 h 22961"/>
                <a:gd name="connsiteX7" fmla="*/ 8611 w 34442"/>
                <a:gd name="connsiteY7" fmla="*/ 8611 h 22961"/>
                <a:gd name="connsiteX8" fmla="*/ 8611 w 34442"/>
                <a:gd name="connsiteY8" fmla="*/ 22388 h 22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442" h="22961">
                  <a:moveTo>
                    <a:pt x="8611" y="22388"/>
                  </a:moveTo>
                  <a:lnTo>
                    <a:pt x="29276" y="22388"/>
                  </a:lnTo>
                  <a:lnTo>
                    <a:pt x="29276" y="8611"/>
                  </a:lnTo>
                  <a:lnTo>
                    <a:pt x="25832" y="8611"/>
                  </a:lnTo>
                  <a:lnTo>
                    <a:pt x="25832" y="15499"/>
                  </a:lnTo>
                  <a:lnTo>
                    <a:pt x="13203" y="15499"/>
                  </a:lnTo>
                  <a:lnTo>
                    <a:pt x="13203" y="8611"/>
                  </a:lnTo>
                  <a:lnTo>
                    <a:pt x="8611" y="8611"/>
                  </a:lnTo>
                  <a:lnTo>
                    <a:pt x="8611" y="22388"/>
                  </a:lnTo>
                  <a:close/>
                </a:path>
              </a:pathLst>
            </a:custGeom>
            <a:solidFill>
              <a:srgbClr val="D1D1D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rgbClr val="81FFF9"/>
                </a:solidFill>
              </a:endParaRPr>
            </a:p>
          </p:txBody>
        </p:sp>
        <p:sp>
          <p:nvSpPr>
            <p:cNvPr id="214" name="手繪多邊形: 圖案 213">
              <a:extLst>
                <a:ext uri="{FF2B5EF4-FFF2-40B4-BE49-F238E27FC236}">
                  <a16:creationId xmlns:a16="http://schemas.microsoft.com/office/drawing/2014/main" id="{7848DED8-D848-4B07-88D4-14680533D7C7}"/>
                </a:ext>
              </a:extLst>
            </p:cNvPr>
            <p:cNvSpPr/>
            <p:nvPr/>
          </p:nvSpPr>
          <p:spPr>
            <a:xfrm>
              <a:off x="2608040" y="3530198"/>
              <a:ext cx="34443" cy="22962"/>
            </a:xfrm>
            <a:custGeom>
              <a:avLst/>
              <a:gdLst>
                <a:gd name="connsiteX0" fmla="*/ 8611 w 34442"/>
                <a:gd name="connsiteY0" fmla="*/ 8611 h 22961"/>
                <a:gd name="connsiteX1" fmla="*/ 18944 w 34442"/>
                <a:gd name="connsiteY1" fmla="*/ 17795 h 22961"/>
                <a:gd name="connsiteX2" fmla="*/ 29276 w 34442"/>
                <a:gd name="connsiteY2" fmla="*/ 8611 h 22961"/>
                <a:gd name="connsiteX3" fmla="*/ 8611 w 34442"/>
                <a:gd name="connsiteY3" fmla="*/ 8611 h 22961"/>
                <a:gd name="connsiteX4" fmla="*/ 8611 w 34442"/>
                <a:gd name="connsiteY4" fmla="*/ 8611 h 22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442" h="22961">
                  <a:moveTo>
                    <a:pt x="8611" y="8611"/>
                  </a:moveTo>
                  <a:cubicBezTo>
                    <a:pt x="8611" y="14351"/>
                    <a:pt x="13203" y="17795"/>
                    <a:pt x="18944" y="17795"/>
                  </a:cubicBezTo>
                  <a:cubicBezTo>
                    <a:pt x="24684" y="17795"/>
                    <a:pt x="29276" y="13203"/>
                    <a:pt x="29276" y="8611"/>
                  </a:cubicBezTo>
                  <a:lnTo>
                    <a:pt x="8611" y="8611"/>
                  </a:lnTo>
                  <a:lnTo>
                    <a:pt x="8611" y="8611"/>
                  </a:lnTo>
                  <a:close/>
                </a:path>
              </a:pathLst>
            </a:custGeom>
            <a:solidFill>
              <a:srgbClr val="D1D1D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rgbClr val="81FFF9"/>
                </a:solidFill>
              </a:endParaRPr>
            </a:p>
          </p:txBody>
        </p:sp>
        <p:sp>
          <p:nvSpPr>
            <p:cNvPr id="215" name="手繪多邊形: 圖案 214">
              <a:extLst>
                <a:ext uri="{FF2B5EF4-FFF2-40B4-BE49-F238E27FC236}">
                  <a16:creationId xmlns:a16="http://schemas.microsoft.com/office/drawing/2014/main" id="{44BD667A-89CE-4C68-B3BD-B053F3B249AA}"/>
                </a:ext>
              </a:extLst>
            </p:cNvPr>
            <p:cNvSpPr/>
            <p:nvPr/>
          </p:nvSpPr>
          <p:spPr>
            <a:xfrm>
              <a:off x="2434679" y="3491163"/>
              <a:ext cx="22962" cy="80366"/>
            </a:xfrm>
            <a:custGeom>
              <a:avLst/>
              <a:gdLst>
                <a:gd name="connsiteX0" fmla="*/ 24684 w 22961"/>
                <a:gd name="connsiteY0" fmla="*/ 8611 h 80365"/>
                <a:gd name="connsiteX1" fmla="*/ 8611 w 22961"/>
                <a:gd name="connsiteY1" fmla="*/ 8611 h 80365"/>
                <a:gd name="connsiteX2" fmla="*/ 8611 w 22961"/>
                <a:gd name="connsiteY2" fmla="*/ 80940 h 80365"/>
                <a:gd name="connsiteX3" fmla="*/ 24684 w 22961"/>
                <a:gd name="connsiteY3" fmla="*/ 80940 h 80365"/>
                <a:gd name="connsiteX4" fmla="*/ 24684 w 22961"/>
                <a:gd name="connsiteY4" fmla="*/ 8611 h 80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961" h="80365">
                  <a:moveTo>
                    <a:pt x="24684" y="8611"/>
                  </a:moveTo>
                  <a:lnTo>
                    <a:pt x="8611" y="8611"/>
                  </a:lnTo>
                  <a:lnTo>
                    <a:pt x="8611" y="80940"/>
                  </a:lnTo>
                  <a:lnTo>
                    <a:pt x="24684" y="80940"/>
                  </a:lnTo>
                  <a:lnTo>
                    <a:pt x="24684" y="8611"/>
                  </a:lnTo>
                  <a:close/>
                </a:path>
              </a:pathLst>
            </a:custGeom>
            <a:solidFill>
              <a:srgbClr val="1C1C1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rgbClr val="81FFF9"/>
                </a:solidFill>
              </a:endParaRPr>
            </a:p>
          </p:txBody>
        </p:sp>
        <p:sp>
          <p:nvSpPr>
            <p:cNvPr id="216" name="手繪多邊形: 圖案 215">
              <a:extLst>
                <a:ext uri="{FF2B5EF4-FFF2-40B4-BE49-F238E27FC236}">
                  <a16:creationId xmlns:a16="http://schemas.microsoft.com/office/drawing/2014/main" id="{84376B12-63F4-4857-B313-923A9EEC7621}"/>
                </a:ext>
              </a:extLst>
            </p:cNvPr>
            <p:cNvSpPr/>
            <p:nvPr/>
          </p:nvSpPr>
          <p:spPr>
            <a:xfrm>
              <a:off x="2432383" y="3488867"/>
              <a:ext cx="34443" cy="34443"/>
            </a:xfrm>
            <a:custGeom>
              <a:avLst/>
              <a:gdLst>
                <a:gd name="connsiteX0" fmla="*/ 29276 w 34442"/>
                <a:gd name="connsiteY0" fmla="*/ 8611 h 34442"/>
                <a:gd name="connsiteX1" fmla="*/ 29276 w 34442"/>
                <a:gd name="connsiteY1" fmla="*/ 25832 h 34442"/>
                <a:gd name="connsiteX2" fmla="*/ 8611 w 34442"/>
                <a:gd name="connsiteY2" fmla="*/ 25832 h 34442"/>
                <a:gd name="connsiteX3" fmla="*/ 8611 w 34442"/>
                <a:gd name="connsiteY3" fmla="*/ 8611 h 34442"/>
                <a:gd name="connsiteX4" fmla="*/ 29276 w 34442"/>
                <a:gd name="connsiteY4" fmla="*/ 8611 h 34442"/>
                <a:gd name="connsiteX5" fmla="*/ 29276 w 34442"/>
                <a:gd name="connsiteY5" fmla="*/ 8611 h 34442"/>
                <a:gd name="connsiteX6" fmla="*/ 15499 w 34442"/>
                <a:gd name="connsiteY6" fmla="*/ 16647 h 34442"/>
                <a:gd name="connsiteX7" fmla="*/ 15499 w 34442"/>
                <a:gd name="connsiteY7" fmla="*/ 9759 h 34442"/>
                <a:gd name="connsiteX8" fmla="*/ 10907 w 34442"/>
                <a:gd name="connsiteY8" fmla="*/ 9759 h 34442"/>
                <a:gd name="connsiteX9" fmla="*/ 10907 w 34442"/>
                <a:gd name="connsiteY9" fmla="*/ 23536 h 34442"/>
                <a:gd name="connsiteX10" fmla="*/ 26980 w 34442"/>
                <a:gd name="connsiteY10" fmla="*/ 23536 h 34442"/>
                <a:gd name="connsiteX11" fmla="*/ 26980 w 34442"/>
                <a:gd name="connsiteY11" fmla="*/ 9759 h 34442"/>
                <a:gd name="connsiteX12" fmla="*/ 21240 w 34442"/>
                <a:gd name="connsiteY12" fmla="*/ 9759 h 34442"/>
                <a:gd name="connsiteX13" fmla="*/ 21240 w 34442"/>
                <a:gd name="connsiteY13" fmla="*/ 16647 h 34442"/>
                <a:gd name="connsiteX14" fmla="*/ 15499 w 34442"/>
                <a:gd name="connsiteY14" fmla="*/ 16647 h 34442"/>
                <a:gd name="connsiteX15" fmla="*/ 15499 w 34442"/>
                <a:gd name="connsiteY15" fmla="*/ 16647 h 34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4442" h="34442">
                  <a:moveTo>
                    <a:pt x="29276" y="8611"/>
                  </a:moveTo>
                  <a:lnTo>
                    <a:pt x="29276" y="25832"/>
                  </a:lnTo>
                  <a:lnTo>
                    <a:pt x="8611" y="25832"/>
                  </a:lnTo>
                  <a:lnTo>
                    <a:pt x="8611" y="8611"/>
                  </a:lnTo>
                  <a:lnTo>
                    <a:pt x="29276" y="8611"/>
                  </a:lnTo>
                  <a:lnTo>
                    <a:pt x="29276" y="8611"/>
                  </a:lnTo>
                  <a:close/>
                  <a:moveTo>
                    <a:pt x="15499" y="16647"/>
                  </a:moveTo>
                  <a:lnTo>
                    <a:pt x="15499" y="9759"/>
                  </a:lnTo>
                  <a:lnTo>
                    <a:pt x="10907" y="9759"/>
                  </a:lnTo>
                  <a:lnTo>
                    <a:pt x="10907" y="23536"/>
                  </a:lnTo>
                  <a:lnTo>
                    <a:pt x="26980" y="23536"/>
                  </a:lnTo>
                  <a:lnTo>
                    <a:pt x="26980" y="9759"/>
                  </a:lnTo>
                  <a:lnTo>
                    <a:pt x="21240" y="9759"/>
                  </a:lnTo>
                  <a:lnTo>
                    <a:pt x="21240" y="16647"/>
                  </a:lnTo>
                  <a:lnTo>
                    <a:pt x="15499" y="16647"/>
                  </a:lnTo>
                  <a:lnTo>
                    <a:pt x="15499" y="16647"/>
                  </a:lnTo>
                  <a:close/>
                </a:path>
              </a:pathLst>
            </a:custGeom>
            <a:solidFill>
              <a:srgbClr val="D1D1D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rgbClr val="81FFF9"/>
                </a:solidFill>
              </a:endParaRPr>
            </a:p>
          </p:txBody>
        </p:sp>
        <p:sp>
          <p:nvSpPr>
            <p:cNvPr id="217" name="手繪多邊形: 圖案 216">
              <a:extLst>
                <a:ext uri="{FF2B5EF4-FFF2-40B4-BE49-F238E27FC236}">
                  <a16:creationId xmlns:a16="http://schemas.microsoft.com/office/drawing/2014/main" id="{D6DE0D38-4E4F-464F-AA09-3EF7047BA25C}"/>
                </a:ext>
              </a:extLst>
            </p:cNvPr>
            <p:cNvSpPr/>
            <p:nvPr/>
          </p:nvSpPr>
          <p:spPr>
            <a:xfrm>
              <a:off x="2432383" y="3554308"/>
              <a:ext cx="34443" cy="22962"/>
            </a:xfrm>
            <a:custGeom>
              <a:avLst/>
              <a:gdLst>
                <a:gd name="connsiteX0" fmla="*/ 8611 w 34442"/>
                <a:gd name="connsiteY0" fmla="*/ 22388 h 22961"/>
                <a:gd name="connsiteX1" fmla="*/ 29276 w 34442"/>
                <a:gd name="connsiteY1" fmla="*/ 22388 h 22961"/>
                <a:gd name="connsiteX2" fmla="*/ 29276 w 34442"/>
                <a:gd name="connsiteY2" fmla="*/ 8611 h 22961"/>
                <a:gd name="connsiteX3" fmla="*/ 25832 w 34442"/>
                <a:gd name="connsiteY3" fmla="*/ 8611 h 22961"/>
                <a:gd name="connsiteX4" fmla="*/ 25832 w 34442"/>
                <a:gd name="connsiteY4" fmla="*/ 15499 h 22961"/>
                <a:gd name="connsiteX5" fmla="*/ 12055 w 34442"/>
                <a:gd name="connsiteY5" fmla="*/ 15499 h 22961"/>
                <a:gd name="connsiteX6" fmla="*/ 12055 w 34442"/>
                <a:gd name="connsiteY6" fmla="*/ 8611 h 22961"/>
                <a:gd name="connsiteX7" fmla="*/ 8611 w 34442"/>
                <a:gd name="connsiteY7" fmla="*/ 8611 h 22961"/>
                <a:gd name="connsiteX8" fmla="*/ 8611 w 34442"/>
                <a:gd name="connsiteY8" fmla="*/ 22388 h 22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442" h="22961">
                  <a:moveTo>
                    <a:pt x="8611" y="22388"/>
                  </a:moveTo>
                  <a:lnTo>
                    <a:pt x="29276" y="22388"/>
                  </a:lnTo>
                  <a:lnTo>
                    <a:pt x="29276" y="8611"/>
                  </a:lnTo>
                  <a:lnTo>
                    <a:pt x="25832" y="8611"/>
                  </a:lnTo>
                  <a:lnTo>
                    <a:pt x="25832" y="15499"/>
                  </a:lnTo>
                  <a:lnTo>
                    <a:pt x="12055" y="15499"/>
                  </a:lnTo>
                  <a:lnTo>
                    <a:pt x="12055" y="8611"/>
                  </a:lnTo>
                  <a:lnTo>
                    <a:pt x="8611" y="8611"/>
                  </a:lnTo>
                  <a:lnTo>
                    <a:pt x="8611" y="22388"/>
                  </a:lnTo>
                  <a:close/>
                </a:path>
              </a:pathLst>
            </a:custGeom>
            <a:solidFill>
              <a:srgbClr val="D1D1D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rgbClr val="81FFF9"/>
                </a:solidFill>
              </a:endParaRPr>
            </a:p>
          </p:txBody>
        </p:sp>
        <p:sp>
          <p:nvSpPr>
            <p:cNvPr id="218" name="手繪多邊形: 圖案 217">
              <a:extLst>
                <a:ext uri="{FF2B5EF4-FFF2-40B4-BE49-F238E27FC236}">
                  <a16:creationId xmlns:a16="http://schemas.microsoft.com/office/drawing/2014/main" id="{670E0D59-18F5-4B57-BB78-0E6E284CE61D}"/>
                </a:ext>
              </a:extLst>
            </p:cNvPr>
            <p:cNvSpPr/>
            <p:nvPr/>
          </p:nvSpPr>
          <p:spPr>
            <a:xfrm>
              <a:off x="2432383" y="3530198"/>
              <a:ext cx="34443" cy="22962"/>
            </a:xfrm>
            <a:custGeom>
              <a:avLst/>
              <a:gdLst>
                <a:gd name="connsiteX0" fmla="*/ 8611 w 34442"/>
                <a:gd name="connsiteY0" fmla="*/ 8611 h 22961"/>
                <a:gd name="connsiteX1" fmla="*/ 18944 w 34442"/>
                <a:gd name="connsiteY1" fmla="*/ 17795 h 22961"/>
                <a:gd name="connsiteX2" fmla="*/ 29276 w 34442"/>
                <a:gd name="connsiteY2" fmla="*/ 8611 h 22961"/>
                <a:gd name="connsiteX3" fmla="*/ 8611 w 34442"/>
                <a:gd name="connsiteY3" fmla="*/ 8611 h 22961"/>
                <a:gd name="connsiteX4" fmla="*/ 8611 w 34442"/>
                <a:gd name="connsiteY4" fmla="*/ 8611 h 22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442" h="22961">
                  <a:moveTo>
                    <a:pt x="8611" y="8611"/>
                  </a:moveTo>
                  <a:cubicBezTo>
                    <a:pt x="8611" y="14351"/>
                    <a:pt x="13203" y="17795"/>
                    <a:pt x="18944" y="17795"/>
                  </a:cubicBezTo>
                  <a:cubicBezTo>
                    <a:pt x="24684" y="17795"/>
                    <a:pt x="29276" y="13203"/>
                    <a:pt x="29276" y="8611"/>
                  </a:cubicBezTo>
                  <a:lnTo>
                    <a:pt x="8611" y="8611"/>
                  </a:lnTo>
                  <a:lnTo>
                    <a:pt x="8611" y="8611"/>
                  </a:lnTo>
                  <a:close/>
                </a:path>
              </a:pathLst>
            </a:custGeom>
            <a:solidFill>
              <a:srgbClr val="D1D1D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rgbClr val="81FFF9"/>
                </a:solidFill>
              </a:endParaRPr>
            </a:p>
          </p:txBody>
        </p:sp>
        <p:sp>
          <p:nvSpPr>
            <p:cNvPr id="219" name="手繪多邊形: 圖案 218">
              <a:extLst>
                <a:ext uri="{FF2B5EF4-FFF2-40B4-BE49-F238E27FC236}">
                  <a16:creationId xmlns:a16="http://schemas.microsoft.com/office/drawing/2014/main" id="{C861EF80-FE4E-4495-9F7F-CCB8AF3C1406}"/>
                </a:ext>
              </a:extLst>
            </p:cNvPr>
            <p:cNvSpPr/>
            <p:nvPr/>
          </p:nvSpPr>
          <p:spPr>
            <a:xfrm>
              <a:off x="2257874" y="3491163"/>
              <a:ext cx="22962" cy="80366"/>
            </a:xfrm>
            <a:custGeom>
              <a:avLst/>
              <a:gdLst>
                <a:gd name="connsiteX0" fmla="*/ 24684 w 22961"/>
                <a:gd name="connsiteY0" fmla="*/ 8611 h 80365"/>
                <a:gd name="connsiteX1" fmla="*/ 8611 w 22961"/>
                <a:gd name="connsiteY1" fmla="*/ 8611 h 80365"/>
                <a:gd name="connsiteX2" fmla="*/ 8611 w 22961"/>
                <a:gd name="connsiteY2" fmla="*/ 80940 h 80365"/>
                <a:gd name="connsiteX3" fmla="*/ 24684 w 22961"/>
                <a:gd name="connsiteY3" fmla="*/ 80940 h 80365"/>
                <a:gd name="connsiteX4" fmla="*/ 24684 w 22961"/>
                <a:gd name="connsiteY4" fmla="*/ 8611 h 80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961" h="80365">
                  <a:moveTo>
                    <a:pt x="24684" y="8611"/>
                  </a:moveTo>
                  <a:lnTo>
                    <a:pt x="8611" y="8611"/>
                  </a:lnTo>
                  <a:lnTo>
                    <a:pt x="8611" y="80940"/>
                  </a:lnTo>
                  <a:lnTo>
                    <a:pt x="24684" y="80940"/>
                  </a:lnTo>
                  <a:lnTo>
                    <a:pt x="24684" y="8611"/>
                  </a:lnTo>
                  <a:close/>
                </a:path>
              </a:pathLst>
            </a:custGeom>
            <a:solidFill>
              <a:srgbClr val="1C1C1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rgbClr val="81FFF9"/>
                </a:solidFill>
              </a:endParaRPr>
            </a:p>
          </p:txBody>
        </p:sp>
        <p:sp>
          <p:nvSpPr>
            <p:cNvPr id="220" name="手繪多邊形: 圖案 219">
              <a:extLst>
                <a:ext uri="{FF2B5EF4-FFF2-40B4-BE49-F238E27FC236}">
                  <a16:creationId xmlns:a16="http://schemas.microsoft.com/office/drawing/2014/main" id="{8ED968DA-C5F9-4984-9BDB-464BCF9B2E7C}"/>
                </a:ext>
              </a:extLst>
            </p:cNvPr>
            <p:cNvSpPr/>
            <p:nvPr/>
          </p:nvSpPr>
          <p:spPr>
            <a:xfrm>
              <a:off x="2255577" y="3488867"/>
              <a:ext cx="34443" cy="34443"/>
            </a:xfrm>
            <a:custGeom>
              <a:avLst/>
              <a:gdLst>
                <a:gd name="connsiteX0" fmla="*/ 29276 w 34442"/>
                <a:gd name="connsiteY0" fmla="*/ 8611 h 34442"/>
                <a:gd name="connsiteX1" fmla="*/ 29276 w 34442"/>
                <a:gd name="connsiteY1" fmla="*/ 25832 h 34442"/>
                <a:gd name="connsiteX2" fmla="*/ 8611 w 34442"/>
                <a:gd name="connsiteY2" fmla="*/ 25832 h 34442"/>
                <a:gd name="connsiteX3" fmla="*/ 8611 w 34442"/>
                <a:gd name="connsiteY3" fmla="*/ 8611 h 34442"/>
                <a:gd name="connsiteX4" fmla="*/ 29276 w 34442"/>
                <a:gd name="connsiteY4" fmla="*/ 8611 h 34442"/>
                <a:gd name="connsiteX5" fmla="*/ 29276 w 34442"/>
                <a:gd name="connsiteY5" fmla="*/ 8611 h 34442"/>
                <a:gd name="connsiteX6" fmla="*/ 16647 w 34442"/>
                <a:gd name="connsiteY6" fmla="*/ 16647 h 34442"/>
                <a:gd name="connsiteX7" fmla="*/ 16647 w 34442"/>
                <a:gd name="connsiteY7" fmla="*/ 9759 h 34442"/>
                <a:gd name="connsiteX8" fmla="*/ 12055 w 34442"/>
                <a:gd name="connsiteY8" fmla="*/ 9759 h 34442"/>
                <a:gd name="connsiteX9" fmla="*/ 12055 w 34442"/>
                <a:gd name="connsiteY9" fmla="*/ 23536 h 34442"/>
                <a:gd name="connsiteX10" fmla="*/ 28128 w 34442"/>
                <a:gd name="connsiteY10" fmla="*/ 23536 h 34442"/>
                <a:gd name="connsiteX11" fmla="*/ 28128 w 34442"/>
                <a:gd name="connsiteY11" fmla="*/ 9759 h 34442"/>
                <a:gd name="connsiteX12" fmla="*/ 23536 w 34442"/>
                <a:gd name="connsiteY12" fmla="*/ 9759 h 34442"/>
                <a:gd name="connsiteX13" fmla="*/ 23536 w 34442"/>
                <a:gd name="connsiteY13" fmla="*/ 16647 h 34442"/>
                <a:gd name="connsiteX14" fmla="*/ 16647 w 34442"/>
                <a:gd name="connsiteY14" fmla="*/ 16647 h 34442"/>
                <a:gd name="connsiteX15" fmla="*/ 16647 w 34442"/>
                <a:gd name="connsiteY15" fmla="*/ 16647 h 34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4442" h="34442">
                  <a:moveTo>
                    <a:pt x="29276" y="8611"/>
                  </a:moveTo>
                  <a:lnTo>
                    <a:pt x="29276" y="25832"/>
                  </a:lnTo>
                  <a:lnTo>
                    <a:pt x="8611" y="25832"/>
                  </a:lnTo>
                  <a:lnTo>
                    <a:pt x="8611" y="8611"/>
                  </a:lnTo>
                  <a:lnTo>
                    <a:pt x="29276" y="8611"/>
                  </a:lnTo>
                  <a:lnTo>
                    <a:pt x="29276" y="8611"/>
                  </a:lnTo>
                  <a:close/>
                  <a:moveTo>
                    <a:pt x="16647" y="16647"/>
                  </a:moveTo>
                  <a:lnTo>
                    <a:pt x="16647" y="9759"/>
                  </a:lnTo>
                  <a:lnTo>
                    <a:pt x="12055" y="9759"/>
                  </a:lnTo>
                  <a:lnTo>
                    <a:pt x="12055" y="23536"/>
                  </a:lnTo>
                  <a:lnTo>
                    <a:pt x="28128" y="23536"/>
                  </a:lnTo>
                  <a:lnTo>
                    <a:pt x="28128" y="9759"/>
                  </a:lnTo>
                  <a:lnTo>
                    <a:pt x="23536" y="9759"/>
                  </a:lnTo>
                  <a:lnTo>
                    <a:pt x="23536" y="16647"/>
                  </a:lnTo>
                  <a:lnTo>
                    <a:pt x="16647" y="16647"/>
                  </a:lnTo>
                  <a:lnTo>
                    <a:pt x="16647" y="16647"/>
                  </a:lnTo>
                  <a:close/>
                </a:path>
              </a:pathLst>
            </a:custGeom>
            <a:solidFill>
              <a:srgbClr val="D1D1D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rgbClr val="81FFF9"/>
                </a:solidFill>
              </a:endParaRPr>
            </a:p>
          </p:txBody>
        </p:sp>
        <p:sp>
          <p:nvSpPr>
            <p:cNvPr id="221" name="手繪多邊形: 圖案 220">
              <a:extLst>
                <a:ext uri="{FF2B5EF4-FFF2-40B4-BE49-F238E27FC236}">
                  <a16:creationId xmlns:a16="http://schemas.microsoft.com/office/drawing/2014/main" id="{98AAD9FB-14A2-414B-B555-1298AC9CF784}"/>
                </a:ext>
              </a:extLst>
            </p:cNvPr>
            <p:cNvSpPr/>
            <p:nvPr/>
          </p:nvSpPr>
          <p:spPr>
            <a:xfrm>
              <a:off x="2255577" y="3554308"/>
              <a:ext cx="34443" cy="22962"/>
            </a:xfrm>
            <a:custGeom>
              <a:avLst/>
              <a:gdLst>
                <a:gd name="connsiteX0" fmla="*/ 8611 w 34442"/>
                <a:gd name="connsiteY0" fmla="*/ 22388 h 22961"/>
                <a:gd name="connsiteX1" fmla="*/ 29276 w 34442"/>
                <a:gd name="connsiteY1" fmla="*/ 22388 h 22961"/>
                <a:gd name="connsiteX2" fmla="*/ 29276 w 34442"/>
                <a:gd name="connsiteY2" fmla="*/ 8611 h 22961"/>
                <a:gd name="connsiteX3" fmla="*/ 25832 w 34442"/>
                <a:gd name="connsiteY3" fmla="*/ 8611 h 22961"/>
                <a:gd name="connsiteX4" fmla="*/ 25832 w 34442"/>
                <a:gd name="connsiteY4" fmla="*/ 15499 h 22961"/>
                <a:gd name="connsiteX5" fmla="*/ 13203 w 34442"/>
                <a:gd name="connsiteY5" fmla="*/ 15499 h 22961"/>
                <a:gd name="connsiteX6" fmla="*/ 13203 w 34442"/>
                <a:gd name="connsiteY6" fmla="*/ 8611 h 22961"/>
                <a:gd name="connsiteX7" fmla="*/ 8611 w 34442"/>
                <a:gd name="connsiteY7" fmla="*/ 8611 h 22961"/>
                <a:gd name="connsiteX8" fmla="*/ 8611 w 34442"/>
                <a:gd name="connsiteY8" fmla="*/ 22388 h 22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442" h="22961">
                  <a:moveTo>
                    <a:pt x="8611" y="22388"/>
                  </a:moveTo>
                  <a:lnTo>
                    <a:pt x="29276" y="22388"/>
                  </a:lnTo>
                  <a:lnTo>
                    <a:pt x="29276" y="8611"/>
                  </a:lnTo>
                  <a:lnTo>
                    <a:pt x="25832" y="8611"/>
                  </a:lnTo>
                  <a:lnTo>
                    <a:pt x="25832" y="15499"/>
                  </a:lnTo>
                  <a:lnTo>
                    <a:pt x="13203" y="15499"/>
                  </a:lnTo>
                  <a:lnTo>
                    <a:pt x="13203" y="8611"/>
                  </a:lnTo>
                  <a:lnTo>
                    <a:pt x="8611" y="8611"/>
                  </a:lnTo>
                  <a:lnTo>
                    <a:pt x="8611" y="22388"/>
                  </a:lnTo>
                  <a:close/>
                </a:path>
              </a:pathLst>
            </a:custGeom>
            <a:solidFill>
              <a:srgbClr val="D1D1D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rgbClr val="81FFF9"/>
                </a:solidFill>
              </a:endParaRPr>
            </a:p>
          </p:txBody>
        </p:sp>
        <p:sp>
          <p:nvSpPr>
            <p:cNvPr id="222" name="手繪多邊形: 圖案 221">
              <a:extLst>
                <a:ext uri="{FF2B5EF4-FFF2-40B4-BE49-F238E27FC236}">
                  <a16:creationId xmlns:a16="http://schemas.microsoft.com/office/drawing/2014/main" id="{4A5384BE-3B67-41AC-8013-9A31A40307C2}"/>
                </a:ext>
              </a:extLst>
            </p:cNvPr>
            <p:cNvSpPr/>
            <p:nvPr/>
          </p:nvSpPr>
          <p:spPr>
            <a:xfrm>
              <a:off x="2255577" y="3530198"/>
              <a:ext cx="34443" cy="22962"/>
            </a:xfrm>
            <a:custGeom>
              <a:avLst/>
              <a:gdLst>
                <a:gd name="connsiteX0" fmla="*/ 8611 w 34442"/>
                <a:gd name="connsiteY0" fmla="*/ 8611 h 22961"/>
                <a:gd name="connsiteX1" fmla="*/ 18943 w 34442"/>
                <a:gd name="connsiteY1" fmla="*/ 17795 h 22961"/>
                <a:gd name="connsiteX2" fmla="*/ 29276 w 34442"/>
                <a:gd name="connsiteY2" fmla="*/ 8611 h 22961"/>
                <a:gd name="connsiteX3" fmla="*/ 8611 w 34442"/>
                <a:gd name="connsiteY3" fmla="*/ 8611 h 22961"/>
                <a:gd name="connsiteX4" fmla="*/ 8611 w 34442"/>
                <a:gd name="connsiteY4" fmla="*/ 8611 h 22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442" h="22961">
                  <a:moveTo>
                    <a:pt x="8611" y="8611"/>
                  </a:moveTo>
                  <a:cubicBezTo>
                    <a:pt x="8611" y="14351"/>
                    <a:pt x="13203" y="17795"/>
                    <a:pt x="18943" y="17795"/>
                  </a:cubicBezTo>
                  <a:cubicBezTo>
                    <a:pt x="24684" y="17795"/>
                    <a:pt x="29276" y="13203"/>
                    <a:pt x="29276" y="8611"/>
                  </a:cubicBezTo>
                  <a:lnTo>
                    <a:pt x="8611" y="8611"/>
                  </a:lnTo>
                  <a:lnTo>
                    <a:pt x="8611" y="8611"/>
                  </a:lnTo>
                  <a:close/>
                </a:path>
              </a:pathLst>
            </a:custGeom>
            <a:solidFill>
              <a:srgbClr val="D1D1D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rgbClr val="81FFF9"/>
                </a:solidFill>
              </a:endParaRPr>
            </a:p>
          </p:txBody>
        </p:sp>
        <p:sp>
          <p:nvSpPr>
            <p:cNvPr id="223" name="手繪多邊形: 圖案 222">
              <a:extLst>
                <a:ext uri="{FF2B5EF4-FFF2-40B4-BE49-F238E27FC236}">
                  <a16:creationId xmlns:a16="http://schemas.microsoft.com/office/drawing/2014/main" id="{FB680FF1-92DB-41F6-AEAE-6F0FF7F2743A}"/>
                </a:ext>
              </a:extLst>
            </p:cNvPr>
            <p:cNvSpPr/>
            <p:nvPr/>
          </p:nvSpPr>
          <p:spPr>
            <a:xfrm>
              <a:off x="2082216" y="3491163"/>
              <a:ext cx="22962" cy="80366"/>
            </a:xfrm>
            <a:custGeom>
              <a:avLst/>
              <a:gdLst>
                <a:gd name="connsiteX0" fmla="*/ 24684 w 22961"/>
                <a:gd name="connsiteY0" fmla="*/ 8611 h 80365"/>
                <a:gd name="connsiteX1" fmla="*/ 8611 w 22961"/>
                <a:gd name="connsiteY1" fmla="*/ 8611 h 80365"/>
                <a:gd name="connsiteX2" fmla="*/ 8611 w 22961"/>
                <a:gd name="connsiteY2" fmla="*/ 80940 h 80365"/>
                <a:gd name="connsiteX3" fmla="*/ 24684 w 22961"/>
                <a:gd name="connsiteY3" fmla="*/ 80940 h 80365"/>
                <a:gd name="connsiteX4" fmla="*/ 24684 w 22961"/>
                <a:gd name="connsiteY4" fmla="*/ 8611 h 80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961" h="80365">
                  <a:moveTo>
                    <a:pt x="24684" y="8611"/>
                  </a:moveTo>
                  <a:lnTo>
                    <a:pt x="8611" y="8611"/>
                  </a:lnTo>
                  <a:lnTo>
                    <a:pt x="8611" y="80940"/>
                  </a:lnTo>
                  <a:lnTo>
                    <a:pt x="24684" y="80940"/>
                  </a:lnTo>
                  <a:lnTo>
                    <a:pt x="24684" y="8611"/>
                  </a:lnTo>
                  <a:close/>
                </a:path>
              </a:pathLst>
            </a:custGeom>
            <a:solidFill>
              <a:srgbClr val="1C1C1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rgbClr val="81FFF9"/>
                </a:solidFill>
              </a:endParaRPr>
            </a:p>
          </p:txBody>
        </p:sp>
        <p:sp>
          <p:nvSpPr>
            <p:cNvPr id="224" name="手繪多邊形: 圖案 223">
              <a:extLst>
                <a:ext uri="{FF2B5EF4-FFF2-40B4-BE49-F238E27FC236}">
                  <a16:creationId xmlns:a16="http://schemas.microsoft.com/office/drawing/2014/main" id="{C4382974-CB42-40C4-8583-A7DA6E2A8BD4}"/>
                </a:ext>
              </a:extLst>
            </p:cNvPr>
            <p:cNvSpPr/>
            <p:nvPr/>
          </p:nvSpPr>
          <p:spPr>
            <a:xfrm>
              <a:off x="2079920" y="3488867"/>
              <a:ext cx="34443" cy="34443"/>
            </a:xfrm>
            <a:custGeom>
              <a:avLst/>
              <a:gdLst>
                <a:gd name="connsiteX0" fmla="*/ 29276 w 34442"/>
                <a:gd name="connsiteY0" fmla="*/ 8611 h 34442"/>
                <a:gd name="connsiteX1" fmla="*/ 29276 w 34442"/>
                <a:gd name="connsiteY1" fmla="*/ 25832 h 34442"/>
                <a:gd name="connsiteX2" fmla="*/ 8611 w 34442"/>
                <a:gd name="connsiteY2" fmla="*/ 25832 h 34442"/>
                <a:gd name="connsiteX3" fmla="*/ 8611 w 34442"/>
                <a:gd name="connsiteY3" fmla="*/ 8611 h 34442"/>
                <a:gd name="connsiteX4" fmla="*/ 29276 w 34442"/>
                <a:gd name="connsiteY4" fmla="*/ 8611 h 34442"/>
                <a:gd name="connsiteX5" fmla="*/ 29276 w 34442"/>
                <a:gd name="connsiteY5" fmla="*/ 8611 h 34442"/>
                <a:gd name="connsiteX6" fmla="*/ 15499 w 34442"/>
                <a:gd name="connsiteY6" fmla="*/ 16647 h 34442"/>
                <a:gd name="connsiteX7" fmla="*/ 15499 w 34442"/>
                <a:gd name="connsiteY7" fmla="*/ 9759 h 34442"/>
                <a:gd name="connsiteX8" fmla="*/ 10907 w 34442"/>
                <a:gd name="connsiteY8" fmla="*/ 9759 h 34442"/>
                <a:gd name="connsiteX9" fmla="*/ 10907 w 34442"/>
                <a:gd name="connsiteY9" fmla="*/ 23536 h 34442"/>
                <a:gd name="connsiteX10" fmla="*/ 26980 w 34442"/>
                <a:gd name="connsiteY10" fmla="*/ 23536 h 34442"/>
                <a:gd name="connsiteX11" fmla="*/ 26980 w 34442"/>
                <a:gd name="connsiteY11" fmla="*/ 9759 h 34442"/>
                <a:gd name="connsiteX12" fmla="*/ 22388 w 34442"/>
                <a:gd name="connsiteY12" fmla="*/ 9759 h 34442"/>
                <a:gd name="connsiteX13" fmla="*/ 22388 w 34442"/>
                <a:gd name="connsiteY13" fmla="*/ 16647 h 34442"/>
                <a:gd name="connsiteX14" fmla="*/ 15499 w 34442"/>
                <a:gd name="connsiteY14" fmla="*/ 16647 h 34442"/>
                <a:gd name="connsiteX15" fmla="*/ 15499 w 34442"/>
                <a:gd name="connsiteY15" fmla="*/ 16647 h 34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4442" h="34442">
                  <a:moveTo>
                    <a:pt x="29276" y="8611"/>
                  </a:moveTo>
                  <a:lnTo>
                    <a:pt x="29276" y="25832"/>
                  </a:lnTo>
                  <a:lnTo>
                    <a:pt x="8611" y="25832"/>
                  </a:lnTo>
                  <a:lnTo>
                    <a:pt x="8611" y="8611"/>
                  </a:lnTo>
                  <a:lnTo>
                    <a:pt x="29276" y="8611"/>
                  </a:lnTo>
                  <a:lnTo>
                    <a:pt x="29276" y="8611"/>
                  </a:lnTo>
                  <a:close/>
                  <a:moveTo>
                    <a:pt x="15499" y="16647"/>
                  </a:moveTo>
                  <a:lnTo>
                    <a:pt x="15499" y="9759"/>
                  </a:lnTo>
                  <a:lnTo>
                    <a:pt x="10907" y="9759"/>
                  </a:lnTo>
                  <a:lnTo>
                    <a:pt x="10907" y="23536"/>
                  </a:lnTo>
                  <a:lnTo>
                    <a:pt x="26980" y="23536"/>
                  </a:lnTo>
                  <a:lnTo>
                    <a:pt x="26980" y="9759"/>
                  </a:lnTo>
                  <a:lnTo>
                    <a:pt x="22388" y="9759"/>
                  </a:lnTo>
                  <a:lnTo>
                    <a:pt x="22388" y="16647"/>
                  </a:lnTo>
                  <a:lnTo>
                    <a:pt x="15499" y="16647"/>
                  </a:lnTo>
                  <a:lnTo>
                    <a:pt x="15499" y="16647"/>
                  </a:lnTo>
                  <a:close/>
                </a:path>
              </a:pathLst>
            </a:custGeom>
            <a:solidFill>
              <a:srgbClr val="D1D1D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rgbClr val="81FFF9"/>
                </a:solidFill>
              </a:endParaRPr>
            </a:p>
          </p:txBody>
        </p:sp>
        <p:sp>
          <p:nvSpPr>
            <p:cNvPr id="225" name="手繪多邊形: 圖案 224">
              <a:extLst>
                <a:ext uri="{FF2B5EF4-FFF2-40B4-BE49-F238E27FC236}">
                  <a16:creationId xmlns:a16="http://schemas.microsoft.com/office/drawing/2014/main" id="{D9B9CD5C-C95B-45DC-A241-E6AAE1BB6F63}"/>
                </a:ext>
              </a:extLst>
            </p:cNvPr>
            <p:cNvSpPr/>
            <p:nvPr/>
          </p:nvSpPr>
          <p:spPr>
            <a:xfrm>
              <a:off x="2079920" y="3554308"/>
              <a:ext cx="34443" cy="22962"/>
            </a:xfrm>
            <a:custGeom>
              <a:avLst/>
              <a:gdLst>
                <a:gd name="connsiteX0" fmla="*/ 8611 w 34442"/>
                <a:gd name="connsiteY0" fmla="*/ 22388 h 22961"/>
                <a:gd name="connsiteX1" fmla="*/ 29276 w 34442"/>
                <a:gd name="connsiteY1" fmla="*/ 22388 h 22961"/>
                <a:gd name="connsiteX2" fmla="*/ 29276 w 34442"/>
                <a:gd name="connsiteY2" fmla="*/ 8611 h 22961"/>
                <a:gd name="connsiteX3" fmla="*/ 25832 w 34442"/>
                <a:gd name="connsiteY3" fmla="*/ 8611 h 22961"/>
                <a:gd name="connsiteX4" fmla="*/ 25832 w 34442"/>
                <a:gd name="connsiteY4" fmla="*/ 15499 h 22961"/>
                <a:gd name="connsiteX5" fmla="*/ 12055 w 34442"/>
                <a:gd name="connsiteY5" fmla="*/ 15499 h 22961"/>
                <a:gd name="connsiteX6" fmla="*/ 12055 w 34442"/>
                <a:gd name="connsiteY6" fmla="*/ 8611 h 22961"/>
                <a:gd name="connsiteX7" fmla="*/ 8611 w 34442"/>
                <a:gd name="connsiteY7" fmla="*/ 8611 h 22961"/>
                <a:gd name="connsiteX8" fmla="*/ 8611 w 34442"/>
                <a:gd name="connsiteY8" fmla="*/ 22388 h 22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442" h="22961">
                  <a:moveTo>
                    <a:pt x="8611" y="22388"/>
                  </a:moveTo>
                  <a:lnTo>
                    <a:pt x="29276" y="22388"/>
                  </a:lnTo>
                  <a:lnTo>
                    <a:pt x="29276" y="8611"/>
                  </a:lnTo>
                  <a:lnTo>
                    <a:pt x="25832" y="8611"/>
                  </a:lnTo>
                  <a:lnTo>
                    <a:pt x="25832" y="15499"/>
                  </a:lnTo>
                  <a:lnTo>
                    <a:pt x="12055" y="15499"/>
                  </a:lnTo>
                  <a:lnTo>
                    <a:pt x="12055" y="8611"/>
                  </a:lnTo>
                  <a:lnTo>
                    <a:pt x="8611" y="8611"/>
                  </a:lnTo>
                  <a:lnTo>
                    <a:pt x="8611" y="22388"/>
                  </a:lnTo>
                  <a:close/>
                </a:path>
              </a:pathLst>
            </a:custGeom>
            <a:solidFill>
              <a:srgbClr val="D1D1D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rgbClr val="81FFF9"/>
                </a:solidFill>
              </a:endParaRPr>
            </a:p>
          </p:txBody>
        </p:sp>
        <p:sp>
          <p:nvSpPr>
            <p:cNvPr id="226" name="手繪多邊形: 圖案 225">
              <a:extLst>
                <a:ext uri="{FF2B5EF4-FFF2-40B4-BE49-F238E27FC236}">
                  <a16:creationId xmlns:a16="http://schemas.microsoft.com/office/drawing/2014/main" id="{EE2F1EDA-BF34-4B11-BFFA-4B77BD06E32D}"/>
                </a:ext>
              </a:extLst>
            </p:cNvPr>
            <p:cNvSpPr/>
            <p:nvPr/>
          </p:nvSpPr>
          <p:spPr>
            <a:xfrm>
              <a:off x="2079920" y="3530198"/>
              <a:ext cx="34443" cy="22962"/>
            </a:xfrm>
            <a:custGeom>
              <a:avLst/>
              <a:gdLst>
                <a:gd name="connsiteX0" fmla="*/ 8611 w 34442"/>
                <a:gd name="connsiteY0" fmla="*/ 8611 h 22961"/>
                <a:gd name="connsiteX1" fmla="*/ 18944 w 34442"/>
                <a:gd name="connsiteY1" fmla="*/ 17795 h 22961"/>
                <a:gd name="connsiteX2" fmla="*/ 29276 w 34442"/>
                <a:gd name="connsiteY2" fmla="*/ 8611 h 22961"/>
                <a:gd name="connsiteX3" fmla="*/ 8611 w 34442"/>
                <a:gd name="connsiteY3" fmla="*/ 8611 h 22961"/>
                <a:gd name="connsiteX4" fmla="*/ 8611 w 34442"/>
                <a:gd name="connsiteY4" fmla="*/ 8611 h 22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442" h="22961">
                  <a:moveTo>
                    <a:pt x="8611" y="8611"/>
                  </a:moveTo>
                  <a:cubicBezTo>
                    <a:pt x="8611" y="14351"/>
                    <a:pt x="13203" y="17795"/>
                    <a:pt x="18944" y="17795"/>
                  </a:cubicBezTo>
                  <a:cubicBezTo>
                    <a:pt x="24684" y="17795"/>
                    <a:pt x="29276" y="13203"/>
                    <a:pt x="29276" y="8611"/>
                  </a:cubicBezTo>
                  <a:lnTo>
                    <a:pt x="8611" y="8611"/>
                  </a:lnTo>
                  <a:lnTo>
                    <a:pt x="8611" y="8611"/>
                  </a:lnTo>
                  <a:close/>
                </a:path>
              </a:pathLst>
            </a:custGeom>
            <a:solidFill>
              <a:srgbClr val="D1D1D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rgbClr val="81FFF9"/>
                </a:solidFill>
              </a:endParaRPr>
            </a:p>
          </p:txBody>
        </p:sp>
        <p:sp>
          <p:nvSpPr>
            <p:cNvPr id="227" name="手繪多邊形: 圖案 226">
              <a:extLst>
                <a:ext uri="{FF2B5EF4-FFF2-40B4-BE49-F238E27FC236}">
                  <a16:creationId xmlns:a16="http://schemas.microsoft.com/office/drawing/2014/main" id="{0BCD67AF-4CC5-4472-9D5C-2AB5F573CA7F}"/>
                </a:ext>
              </a:extLst>
            </p:cNvPr>
            <p:cNvSpPr/>
            <p:nvPr/>
          </p:nvSpPr>
          <p:spPr>
            <a:xfrm>
              <a:off x="1905411" y="3491163"/>
              <a:ext cx="22962" cy="80366"/>
            </a:xfrm>
            <a:custGeom>
              <a:avLst/>
              <a:gdLst>
                <a:gd name="connsiteX0" fmla="*/ 24684 w 22961"/>
                <a:gd name="connsiteY0" fmla="*/ 8611 h 80365"/>
                <a:gd name="connsiteX1" fmla="*/ 8611 w 22961"/>
                <a:gd name="connsiteY1" fmla="*/ 8611 h 80365"/>
                <a:gd name="connsiteX2" fmla="*/ 8611 w 22961"/>
                <a:gd name="connsiteY2" fmla="*/ 80940 h 80365"/>
                <a:gd name="connsiteX3" fmla="*/ 24684 w 22961"/>
                <a:gd name="connsiteY3" fmla="*/ 80940 h 80365"/>
                <a:gd name="connsiteX4" fmla="*/ 24684 w 22961"/>
                <a:gd name="connsiteY4" fmla="*/ 8611 h 80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961" h="80365">
                  <a:moveTo>
                    <a:pt x="24684" y="8611"/>
                  </a:moveTo>
                  <a:lnTo>
                    <a:pt x="8611" y="8611"/>
                  </a:lnTo>
                  <a:lnTo>
                    <a:pt x="8611" y="80940"/>
                  </a:lnTo>
                  <a:lnTo>
                    <a:pt x="24684" y="80940"/>
                  </a:lnTo>
                  <a:lnTo>
                    <a:pt x="24684" y="8611"/>
                  </a:lnTo>
                  <a:close/>
                </a:path>
              </a:pathLst>
            </a:custGeom>
            <a:solidFill>
              <a:srgbClr val="1C1C1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rgbClr val="81FFF9"/>
                </a:solidFill>
              </a:endParaRPr>
            </a:p>
          </p:txBody>
        </p:sp>
        <p:sp>
          <p:nvSpPr>
            <p:cNvPr id="228" name="手繪多邊形: 圖案 227">
              <a:extLst>
                <a:ext uri="{FF2B5EF4-FFF2-40B4-BE49-F238E27FC236}">
                  <a16:creationId xmlns:a16="http://schemas.microsoft.com/office/drawing/2014/main" id="{F09755AE-6819-433F-ADDC-2CC893A17156}"/>
                </a:ext>
              </a:extLst>
            </p:cNvPr>
            <p:cNvSpPr/>
            <p:nvPr/>
          </p:nvSpPr>
          <p:spPr>
            <a:xfrm>
              <a:off x="1903115" y="3488867"/>
              <a:ext cx="34443" cy="34443"/>
            </a:xfrm>
            <a:custGeom>
              <a:avLst/>
              <a:gdLst>
                <a:gd name="connsiteX0" fmla="*/ 29276 w 34442"/>
                <a:gd name="connsiteY0" fmla="*/ 8611 h 34442"/>
                <a:gd name="connsiteX1" fmla="*/ 29276 w 34442"/>
                <a:gd name="connsiteY1" fmla="*/ 25832 h 34442"/>
                <a:gd name="connsiteX2" fmla="*/ 8611 w 34442"/>
                <a:gd name="connsiteY2" fmla="*/ 25832 h 34442"/>
                <a:gd name="connsiteX3" fmla="*/ 8611 w 34442"/>
                <a:gd name="connsiteY3" fmla="*/ 8611 h 34442"/>
                <a:gd name="connsiteX4" fmla="*/ 29276 w 34442"/>
                <a:gd name="connsiteY4" fmla="*/ 8611 h 34442"/>
                <a:gd name="connsiteX5" fmla="*/ 29276 w 34442"/>
                <a:gd name="connsiteY5" fmla="*/ 8611 h 34442"/>
                <a:gd name="connsiteX6" fmla="*/ 16647 w 34442"/>
                <a:gd name="connsiteY6" fmla="*/ 16647 h 34442"/>
                <a:gd name="connsiteX7" fmla="*/ 16647 w 34442"/>
                <a:gd name="connsiteY7" fmla="*/ 9759 h 34442"/>
                <a:gd name="connsiteX8" fmla="*/ 10907 w 34442"/>
                <a:gd name="connsiteY8" fmla="*/ 9759 h 34442"/>
                <a:gd name="connsiteX9" fmla="*/ 10907 w 34442"/>
                <a:gd name="connsiteY9" fmla="*/ 23536 h 34442"/>
                <a:gd name="connsiteX10" fmla="*/ 26980 w 34442"/>
                <a:gd name="connsiteY10" fmla="*/ 23536 h 34442"/>
                <a:gd name="connsiteX11" fmla="*/ 26980 w 34442"/>
                <a:gd name="connsiteY11" fmla="*/ 9759 h 34442"/>
                <a:gd name="connsiteX12" fmla="*/ 22388 w 34442"/>
                <a:gd name="connsiteY12" fmla="*/ 9759 h 34442"/>
                <a:gd name="connsiteX13" fmla="*/ 22388 w 34442"/>
                <a:gd name="connsiteY13" fmla="*/ 16647 h 34442"/>
                <a:gd name="connsiteX14" fmla="*/ 16647 w 34442"/>
                <a:gd name="connsiteY14" fmla="*/ 16647 h 34442"/>
                <a:gd name="connsiteX15" fmla="*/ 16647 w 34442"/>
                <a:gd name="connsiteY15" fmla="*/ 16647 h 34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4442" h="34442">
                  <a:moveTo>
                    <a:pt x="29276" y="8611"/>
                  </a:moveTo>
                  <a:lnTo>
                    <a:pt x="29276" y="25832"/>
                  </a:lnTo>
                  <a:lnTo>
                    <a:pt x="8611" y="25832"/>
                  </a:lnTo>
                  <a:lnTo>
                    <a:pt x="8611" y="8611"/>
                  </a:lnTo>
                  <a:lnTo>
                    <a:pt x="29276" y="8611"/>
                  </a:lnTo>
                  <a:lnTo>
                    <a:pt x="29276" y="8611"/>
                  </a:lnTo>
                  <a:close/>
                  <a:moveTo>
                    <a:pt x="16647" y="16647"/>
                  </a:moveTo>
                  <a:lnTo>
                    <a:pt x="16647" y="9759"/>
                  </a:lnTo>
                  <a:lnTo>
                    <a:pt x="10907" y="9759"/>
                  </a:lnTo>
                  <a:lnTo>
                    <a:pt x="10907" y="23536"/>
                  </a:lnTo>
                  <a:lnTo>
                    <a:pt x="26980" y="23536"/>
                  </a:lnTo>
                  <a:lnTo>
                    <a:pt x="26980" y="9759"/>
                  </a:lnTo>
                  <a:lnTo>
                    <a:pt x="22388" y="9759"/>
                  </a:lnTo>
                  <a:lnTo>
                    <a:pt x="22388" y="16647"/>
                  </a:lnTo>
                  <a:lnTo>
                    <a:pt x="16647" y="16647"/>
                  </a:lnTo>
                  <a:lnTo>
                    <a:pt x="16647" y="16647"/>
                  </a:lnTo>
                  <a:close/>
                </a:path>
              </a:pathLst>
            </a:custGeom>
            <a:solidFill>
              <a:srgbClr val="D1D1D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rgbClr val="81FFF9"/>
                </a:solidFill>
              </a:endParaRPr>
            </a:p>
          </p:txBody>
        </p:sp>
        <p:sp>
          <p:nvSpPr>
            <p:cNvPr id="229" name="手繪多邊形: 圖案 228">
              <a:extLst>
                <a:ext uri="{FF2B5EF4-FFF2-40B4-BE49-F238E27FC236}">
                  <a16:creationId xmlns:a16="http://schemas.microsoft.com/office/drawing/2014/main" id="{23C4B3F1-6BE5-4FCC-B669-31BB962E3534}"/>
                </a:ext>
              </a:extLst>
            </p:cNvPr>
            <p:cNvSpPr/>
            <p:nvPr/>
          </p:nvSpPr>
          <p:spPr>
            <a:xfrm>
              <a:off x="1903115" y="3554308"/>
              <a:ext cx="34443" cy="22962"/>
            </a:xfrm>
            <a:custGeom>
              <a:avLst/>
              <a:gdLst>
                <a:gd name="connsiteX0" fmla="*/ 8611 w 34442"/>
                <a:gd name="connsiteY0" fmla="*/ 22388 h 22961"/>
                <a:gd name="connsiteX1" fmla="*/ 29276 w 34442"/>
                <a:gd name="connsiteY1" fmla="*/ 22388 h 22961"/>
                <a:gd name="connsiteX2" fmla="*/ 29276 w 34442"/>
                <a:gd name="connsiteY2" fmla="*/ 8611 h 22961"/>
                <a:gd name="connsiteX3" fmla="*/ 25832 w 34442"/>
                <a:gd name="connsiteY3" fmla="*/ 8611 h 22961"/>
                <a:gd name="connsiteX4" fmla="*/ 25832 w 34442"/>
                <a:gd name="connsiteY4" fmla="*/ 15499 h 22961"/>
                <a:gd name="connsiteX5" fmla="*/ 13203 w 34442"/>
                <a:gd name="connsiteY5" fmla="*/ 15499 h 22961"/>
                <a:gd name="connsiteX6" fmla="*/ 13203 w 34442"/>
                <a:gd name="connsiteY6" fmla="*/ 8611 h 22961"/>
                <a:gd name="connsiteX7" fmla="*/ 8611 w 34442"/>
                <a:gd name="connsiteY7" fmla="*/ 8611 h 22961"/>
                <a:gd name="connsiteX8" fmla="*/ 8611 w 34442"/>
                <a:gd name="connsiteY8" fmla="*/ 22388 h 22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442" h="22961">
                  <a:moveTo>
                    <a:pt x="8611" y="22388"/>
                  </a:moveTo>
                  <a:lnTo>
                    <a:pt x="29276" y="22388"/>
                  </a:lnTo>
                  <a:lnTo>
                    <a:pt x="29276" y="8611"/>
                  </a:lnTo>
                  <a:lnTo>
                    <a:pt x="25832" y="8611"/>
                  </a:lnTo>
                  <a:lnTo>
                    <a:pt x="25832" y="15499"/>
                  </a:lnTo>
                  <a:lnTo>
                    <a:pt x="13203" y="15499"/>
                  </a:lnTo>
                  <a:lnTo>
                    <a:pt x="13203" y="8611"/>
                  </a:lnTo>
                  <a:lnTo>
                    <a:pt x="8611" y="8611"/>
                  </a:lnTo>
                  <a:lnTo>
                    <a:pt x="8611" y="22388"/>
                  </a:lnTo>
                  <a:close/>
                </a:path>
              </a:pathLst>
            </a:custGeom>
            <a:solidFill>
              <a:srgbClr val="D1D1D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rgbClr val="81FFF9"/>
                </a:solidFill>
              </a:endParaRPr>
            </a:p>
          </p:txBody>
        </p:sp>
        <p:sp>
          <p:nvSpPr>
            <p:cNvPr id="230" name="手繪多邊形: 圖案 229">
              <a:extLst>
                <a:ext uri="{FF2B5EF4-FFF2-40B4-BE49-F238E27FC236}">
                  <a16:creationId xmlns:a16="http://schemas.microsoft.com/office/drawing/2014/main" id="{89427BB4-7DA7-44C7-84D5-55D5E3B5EE37}"/>
                </a:ext>
              </a:extLst>
            </p:cNvPr>
            <p:cNvSpPr/>
            <p:nvPr/>
          </p:nvSpPr>
          <p:spPr>
            <a:xfrm>
              <a:off x="1903115" y="3530198"/>
              <a:ext cx="34443" cy="22962"/>
            </a:xfrm>
            <a:custGeom>
              <a:avLst/>
              <a:gdLst>
                <a:gd name="connsiteX0" fmla="*/ 8611 w 34442"/>
                <a:gd name="connsiteY0" fmla="*/ 8611 h 22961"/>
                <a:gd name="connsiteX1" fmla="*/ 18943 w 34442"/>
                <a:gd name="connsiteY1" fmla="*/ 17795 h 22961"/>
                <a:gd name="connsiteX2" fmla="*/ 29276 w 34442"/>
                <a:gd name="connsiteY2" fmla="*/ 8611 h 22961"/>
                <a:gd name="connsiteX3" fmla="*/ 8611 w 34442"/>
                <a:gd name="connsiteY3" fmla="*/ 8611 h 22961"/>
                <a:gd name="connsiteX4" fmla="*/ 8611 w 34442"/>
                <a:gd name="connsiteY4" fmla="*/ 8611 h 22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442" h="22961">
                  <a:moveTo>
                    <a:pt x="8611" y="8611"/>
                  </a:moveTo>
                  <a:cubicBezTo>
                    <a:pt x="8611" y="14351"/>
                    <a:pt x="13203" y="17795"/>
                    <a:pt x="18943" y="17795"/>
                  </a:cubicBezTo>
                  <a:cubicBezTo>
                    <a:pt x="24684" y="17795"/>
                    <a:pt x="29276" y="13203"/>
                    <a:pt x="29276" y="8611"/>
                  </a:cubicBezTo>
                  <a:lnTo>
                    <a:pt x="8611" y="8611"/>
                  </a:lnTo>
                  <a:lnTo>
                    <a:pt x="8611" y="8611"/>
                  </a:lnTo>
                  <a:close/>
                </a:path>
              </a:pathLst>
            </a:custGeom>
            <a:solidFill>
              <a:srgbClr val="D1D1D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rgbClr val="81FFF9"/>
                </a:solidFill>
              </a:endParaRPr>
            </a:p>
          </p:txBody>
        </p:sp>
        <p:sp>
          <p:nvSpPr>
            <p:cNvPr id="231" name="手繪多邊形: 圖案 230">
              <a:extLst>
                <a:ext uri="{FF2B5EF4-FFF2-40B4-BE49-F238E27FC236}">
                  <a16:creationId xmlns:a16="http://schemas.microsoft.com/office/drawing/2014/main" id="{6D2018DD-2917-4C17-B852-A55418B14857}"/>
                </a:ext>
              </a:extLst>
            </p:cNvPr>
            <p:cNvSpPr/>
            <p:nvPr/>
          </p:nvSpPr>
          <p:spPr>
            <a:xfrm>
              <a:off x="1729754" y="3491163"/>
              <a:ext cx="22962" cy="80366"/>
            </a:xfrm>
            <a:custGeom>
              <a:avLst/>
              <a:gdLst>
                <a:gd name="connsiteX0" fmla="*/ 24684 w 22961"/>
                <a:gd name="connsiteY0" fmla="*/ 8611 h 80365"/>
                <a:gd name="connsiteX1" fmla="*/ 8611 w 22961"/>
                <a:gd name="connsiteY1" fmla="*/ 8611 h 80365"/>
                <a:gd name="connsiteX2" fmla="*/ 8611 w 22961"/>
                <a:gd name="connsiteY2" fmla="*/ 80940 h 80365"/>
                <a:gd name="connsiteX3" fmla="*/ 24684 w 22961"/>
                <a:gd name="connsiteY3" fmla="*/ 80940 h 80365"/>
                <a:gd name="connsiteX4" fmla="*/ 24684 w 22961"/>
                <a:gd name="connsiteY4" fmla="*/ 8611 h 80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961" h="80365">
                  <a:moveTo>
                    <a:pt x="24684" y="8611"/>
                  </a:moveTo>
                  <a:lnTo>
                    <a:pt x="8611" y="8611"/>
                  </a:lnTo>
                  <a:lnTo>
                    <a:pt x="8611" y="80940"/>
                  </a:lnTo>
                  <a:lnTo>
                    <a:pt x="24684" y="80940"/>
                  </a:lnTo>
                  <a:lnTo>
                    <a:pt x="24684" y="8611"/>
                  </a:lnTo>
                  <a:close/>
                </a:path>
              </a:pathLst>
            </a:custGeom>
            <a:solidFill>
              <a:srgbClr val="1C1C1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rgbClr val="81FFF9"/>
                </a:solidFill>
              </a:endParaRPr>
            </a:p>
          </p:txBody>
        </p:sp>
        <p:sp>
          <p:nvSpPr>
            <p:cNvPr id="232" name="手繪多邊形: 圖案 231">
              <a:extLst>
                <a:ext uri="{FF2B5EF4-FFF2-40B4-BE49-F238E27FC236}">
                  <a16:creationId xmlns:a16="http://schemas.microsoft.com/office/drawing/2014/main" id="{59ADECC4-C44C-4CD7-95DA-B01FF7FFEE39}"/>
                </a:ext>
              </a:extLst>
            </p:cNvPr>
            <p:cNvSpPr/>
            <p:nvPr/>
          </p:nvSpPr>
          <p:spPr>
            <a:xfrm>
              <a:off x="1727458" y="3488867"/>
              <a:ext cx="34443" cy="34443"/>
            </a:xfrm>
            <a:custGeom>
              <a:avLst/>
              <a:gdLst>
                <a:gd name="connsiteX0" fmla="*/ 29276 w 34442"/>
                <a:gd name="connsiteY0" fmla="*/ 8611 h 34442"/>
                <a:gd name="connsiteX1" fmla="*/ 29276 w 34442"/>
                <a:gd name="connsiteY1" fmla="*/ 25832 h 34442"/>
                <a:gd name="connsiteX2" fmla="*/ 8611 w 34442"/>
                <a:gd name="connsiteY2" fmla="*/ 25832 h 34442"/>
                <a:gd name="connsiteX3" fmla="*/ 8611 w 34442"/>
                <a:gd name="connsiteY3" fmla="*/ 8611 h 34442"/>
                <a:gd name="connsiteX4" fmla="*/ 29276 w 34442"/>
                <a:gd name="connsiteY4" fmla="*/ 8611 h 34442"/>
                <a:gd name="connsiteX5" fmla="*/ 29276 w 34442"/>
                <a:gd name="connsiteY5" fmla="*/ 8611 h 34442"/>
                <a:gd name="connsiteX6" fmla="*/ 15499 w 34442"/>
                <a:gd name="connsiteY6" fmla="*/ 16647 h 34442"/>
                <a:gd name="connsiteX7" fmla="*/ 15499 w 34442"/>
                <a:gd name="connsiteY7" fmla="*/ 9759 h 34442"/>
                <a:gd name="connsiteX8" fmla="*/ 10907 w 34442"/>
                <a:gd name="connsiteY8" fmla="*/ 9759 h 34442"/>
                <a:gd name="connsiteX9" fmla="*/ 10907 w 34442"/>
                <a:gd name="connsiteY9" fmla="*/ 23536 h 34442"/>
                <a:gd name="connsiteX10" fmla="*/ 26980 w 34442"/>
                <a:gd name="connsiteY10" fmla="*/ 23536 h 34442"/>
                <a:gd name="connsiteX11" fmla="*/ 26980 w 34442"/>
                <a:gd name="connsiteY11" fmla="*/ 9759 h 34442"/>
                <a:gd name="connsiteX12" fmla="*/ 22388 w 34442"/>
                <a:gd name="connsiteY12" fmla="*/ 9759 h 34442"/>
                <a:gd name="connsiteX13" fmla="*/ 22388 w 34442"/>
                <a:gd name="connsiteY13" fmla="*/ 16647 h 34442"/>
                <a:gd name="connsiteX14" fmla="*/ 15499 w 34442"/>
                <a:gd name="connsiteY14" fmla="*/ 16647 h 34442"/>
                <a:gd name="connsiteX15" fmla="*/ 15499 w 34442"/>
                <a:gd name="connsiteY15" fmla="*/ 16647 h 34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4442" h="34442">
                  <a:moveTo>
                    <a:pt x="29276" y="8611"/>
                  </a:moveTo>
                  <a:lnTo>
                    <a:pt x="29276" y="25832"/>
                  </a:lnTo>
                  <a:lnTo>
                    <a:pt x="8611" y="25832"/>
                  </a:lnTo>
                  <a:lnTo>
                    <a:pt x="8611" y="8611"/>
                  </a:lnTo>
                  <a:lnTo>
                    <a:pt x="29276" y="8611"/>
                  </a:lnTo>
                  <a:lnTo>
                    <a:pt x="29276" y="8611"/>
                  </a:lnTo>
                  <a:close/>
                  <a:moveTo>
                    <a:pt x="15499" y="16647"/>
                  </a:moveTo>
                  <a:lnTo>
                    <a:pt x="15499" y="9759"/>
                  </a:lnTo>
                  <a:lnTo>
                    <a:pt x="10907" y="9759"/>
                  </a:lnTo>
                  <a:lnTo>
                    <a:pt x="10907" y="23536"/>
                  </a:lnTo>
                  <a:lnTo>
                    <a:pt x="26980" y="23536"/>
                  </a:lnTo>
                  <a:lnTo>
                    <a:pt x="26980" y="9759"/>
                  </a:lnTo>
                  <a:lnTo>
                    <a:pt x="22388" y="9759"/>
                  </a:lnTo>
                  <a:lnTo>
                    <a:pt x="22388" y="16647"/>
                  </a:lnTo>
                  <a:lnTo>
                    <a:pt x="15499" y="16647"/>
                  </a:lnTo>
                  <a:lnTo>
                    <a:pt x="15499" y="16647"/>
                  </a:lnTo>
                  <a:close/>
                </a:path>
              </a:pathLst>
            </a:custGeom>
            <a:solidFill>
              <a:srgbClr val="D1D1D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rgbClr val="81FFF9"/>
                </a:solidFill>
              </a:endParaRPr>
            </a:p>
          </p:txBody>
        </p:sp>
        <p:sp>
          <p:nvSpPr>
            <p:cNvPr id="233" name="手繪多邊形: 圖案 232">
              <a:extLst>
                <a:ext uri="{FF2B5EF4-FFF2-40B4-BE49-F238E27FC236}">
                  <a16:creationId xmlns:a16="http://schemas.microsoft.com/office/drawing/2014/main" id="{D09B76BD-7972-4C84-8A23-2092AE88750E}"/>
                </a:ext>
              </a:extLst>
            </p:cNvPr>
            <p:cNvSpPr/>
            <p:nvPr/>
          </p:nvSpPr>
          <p:spPr>
            <a:xfrm>
              <a:off x="1727458" y="3554308"/>
              <a:ext cx="34443" cy="22962"/>
            </a:xfrm>
            <a:custGeom>
              <a:avLst/>
              <a:gdLst>
                <a:gd name="connsiteX0" fmla="*/ 8611 w 34442"/>
                <a:gd name="connsiteY0" fmla="*/ 22388 h 22961"/>
                <a:gd name="connsiteX1" fmla="*/ 29276 w 34442"/>
                <a:gd name="connsiteY1" fmla="*/ 22388 h 22961"/>
                <a:gd name="connsiteX2" fmla="*/ 29276 w 34442"/>
                <a:gd name="connsiteY2" fmla="*/ 8611 h 22961"/>
                <a:gd name="connsiteX3" fmla="*/ 25832 w 34442"/>
                <a:gd name="connsiteY3" fmla="*/ 8611 h 22961"/>
                <a:gd name="connsiteX4" fmla="*/ 25832 w 34442"/>
                <a:gd name="connsiteY4" fmla="*/ 15499 h 22961"/>
                <a:gd name="connsiteX5" fmla="*/ 12055 w 34442"/>
                <a:gd name="connsiteY5" fmla="*/ 15499 h 22961"/>
                <a:gd name="connsiteX6" fmla="*/ 12055 w 34442"/>
                <a:gd name="connsiteY6" fmla="*/ 8611 h 22961"/>
                <a:gd name="connsiteX7" fmla="*/ 8611 w 34442"/>
                <a:gd name="connsiteY7" fmla="*/ 8611 h 22961"/>
                <a:gd name="connsiteX8" fmla="*/ 8611 w 34442"/>
                <a:gd name="connsiteY8" fmla="*/ 22388 h 22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442" h="22961">
                  <a:moveTo>
                    <a:pt x="8611" y="22388"/>
                  </a:moveTo>
                  <a:lnTo>
                    <a:pt x="29276" y="22388"/>
                  </a:lnTo>
                  <a:lnTo>
                    <a:pt x="29276" y="8611"/>
                  </a:lnTo>
                  <a:lnTo>
                    <a:pt x="25832" y="8611"/>
                  </a:lnTo>
                  <a:lnTo>
                    <a:pt x="25832" y="15499"/>
                  </a:lnTo>
                  <a:lnTo>
                    <a:pt x="12055" y="15499"/>
                  </a:lnTo>
                  <a:lnTo>
                    <a:pt x="12055" y="8611"/>
                  </a:lnTo>
                  <a:lnTo>
                    <a:pt x="8611" y="8611"/>
                  </a:lnTo>
                  <a:lnTo>
                    <a:pt x="8611" y="22388"/>
                  </a:lnTo>
                  <a:close/>
                </a:path>
              </a:pathLst>
            </a:custGeom>
            <a:solidFill>
              <a:srgbClr val="D1D1D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rgbClr val="81FFF9"/>
                </a:solidFill>
              </a:endParaRPr>
            </a:p>
          </p:txBody>
        </p:sp>
        <p:sp>
          <p:nvSpPr>
            <p:cNvPr id="234" name="手繪多邊形: 圖案 233">
              <a:extLst>
                <a:ext uri="{FF2B5EF4-FFF2-40B4-BE49-F238E27FC236}">
                  <a16:creationId xmlns:a16="http://schemas.microsoft.com/office/drawing/2014/main" id="{C8392F49-936E-4F99-A456-CFBC0F134BF2}"/>
                </a:ext>
              </a:extLst>
            </p:cNvPr>
            <p:cNvSpPr/>
            <p:nvPr/>
          </p:nvSpPr>
          <p:spPr>
            <a:xfrm>
              <a:off x="1727458" y="3530198"/>
              <a:ext cx="34443" cy="22962"/>
            </a:xfrm>
            <a:custGeom>
              <a:avLst/>
              <a:gdLst>
                <a:gd name="connsiteX0" fmla="*/ 8611 w 34442"/>
                <a:gd name="connsiteY0" fmla="*/ 8611 h 22961"/>
                <a:gd name="connsiteX1" fmla="*/ 18943 w 34442"/>
                <a:gd name="connsiteY1" fmla="*/ 17795 h 22961"/>
                <a:gd name="connsiteX2" fmla="*/ 29276 w 34442"/>
                <a:gd name="connsiteY2" fmla="*/ 8611 h 22961"/>
                <a:gd name="connsiteX3" fmla="*/ 8611 w 34442"/>
                <a:gd name="connsiteY3" fmla="*/ 8611 h 22961"/>
                <a:gd name="connsiteX4" fmla="*/ 8611 w 34442"/>
                <a:gd name="connsiteY4" fmla="*/ 8611 h 22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442" h="22961">
                  <a:moveTo>
                    <a:pt x="8611" y="8611"/>
                  </a:moveTo>
                  <a:cubicBezTo>
                    <a:pt x="8611" y="14351"/>
                    <a:pt x="13203" y="17795"/>
                    <a:pt x="18943" y="17795"/>
                  </a:cubicBezTo>
                  <a:cubicBezTo>
                    <a:pt x="24684" y="17795"/>
                    <a:pt x="29276" y="13203"/>
                    <a:pt x="29276" y="8611"/>
                  </a:cubicBezTo>
                  <a:lnTo>
                    <a:pt x="8611" y="8611"/>
                  </a:lnTo>
                  <a:lnTo>
                    <a:pt x="8611" y="8611"/>
                  </a:lnTo>
                  <a:close/>
                </a:path>
              </a:pathLst>
            </a:custGeom>
            <a:solidFill>
              <a:srgbClr val="D1D1D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rgbClr val="81FFF9"/>
                </a:solidFill>
              </a:endParaRPr>
            </a:p>
          </p:txBody>
        </p:sp>
        <p:sp>
          <p:nvSpPr>
            <p:cNvPr id="235" name="手繪多邊形: 圖案 234">
              <a:extLst>
                <a:ext uri="{FF2B5EF4-FFF2-40B4-BE49-F238E27FC236}">
                  <a16:creationId xmlns:a16="http://schemas.microsoft.com/office/drawing/2014/main" id="{5469EFE8-F720-4DE7-8525-678B7C5C4061}"/>
                </a:ext>
              </a:extLst>
            </p:cNvPr>
            <p:cNvSpPr/>
            <p:nvPr/>
          </p:nvSpPr>
          <p:spPr>
            <a:xfrm>
              <a:off x="4725110" y="3491163"/>
              <a:ext cx="22962" cy="80366"/>
            </a:xfrm>
            <a:custGeom>
              <a:avLst/>
              <a:gdLst>
                <a:gd name="connsiteX0" fmla="*/ 24684 w 22961"/>
                <a:gd name="connsiteY0" fmla="*/ 8611 h 80365"/>
                <a:gd name="connsiteX1" fmla="*/ 8611 w 22961"/>
                <a:gd name="connsiteY1" fmla="*/ 8611 h 80365"/>
                <a:gd name="connsiteX2" fmla="*/ 8611 w 22961"/>
                <a:gd name="connsiteY2" fmla="*/ 80940 h 80365"/>
                <a:gd name="connsiteX3" fmla="*/ 24684 w 22961"/>
                <a:gd name="connsiteY3" fmla="*/ 80940 h 80365"/>
                <a:gd name="connsiteX4" fmla="*/ 24684 w 22961"/>
                <a:gd name="connsiteY4" fmla="*/ 8611 h 80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961" h="80365">
                  <a:moveTo>
                    <a:pt x="24684" y="8611"/>
                  </a:moveTo>
                  <a:lnTo>
                    <a:pt x="8611" y="8611"/>
                  </a:lnTo>
                  <a:lnTo>
                    <a:pt x="8611" y="80940"/>
                  </a:lnTo>
                  <a:lnTo>
                    <a:pt x="24684" y="80940"/>
                  </a:lnTo>
                  <a:lnTo>
                    <a:pt x="24684" y="8611"/>
                  </a:lnTo>
                  <a:close/>
                </a:path>
              </a:pathLst>
            </a:custGeom>
            <a:solidFill>
              <a:srgbClr val="1C1C1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rgbClr val="81FFF9"/>
                </a:solidFill>
              </a:endParaRPr>
            </a:p>
          </p:txBody>
        </p:sp>
        <p:sp>
          <p:nvSpPr>
            <p:cNvPr id="236" name="手繪多邊形: 圖案 235">
              <a:extLst>
                <a:ext uri="{FF2B5EF4-FFF2-40B4-BE49-F238E27FC236}">
                  <a16:creationId xmlns:a16="http://schemas.microsoft.com/office/drawing/2014/main" id="{B63CE9E1-9C1C-4FAB-93B7-FB574876DC83}"/>
                </a:ext>
              </a:extLst>
            </p:cNvPr>
            <p:cNvSpPr/>
            <p:nvPr/>
          </p:nvSpPr>
          <p:spPr>
            <a:xfrm>
              <a:off x="4722813" y="3488867"/>
              <a:ext cx="34443" cy="34443"/>
            </a:xfrm>
            <a:custGeom>
              <a:avLst/>
              <a:gdLst>
                <a:gd name="connsiteX0" fmla="*/ 29276 w 34442"/>
                <a:gd name="connsiteY0" fmla="*/ 8611 h 34442"/>
                <a:gd name="connsiteX1" fmla="*/ 29276 w 34442"/>
                <a:gd name="connsiteY1" fmla="*/ 25832 h 34442"/>
                <a:gd name="connsiteX2" fmla="*/ 8611 w 34442"/>
                <a:gd name="connsiteY2" fmla="*/ 25832 h 34442"/>
                <a:gd name="connsiteX3" fmla="*/ 8611 w 34442"/>
                <a:gd name="connsiteY3" fmla="*/ 8611 h 34442"/>
                <a:gd name="connsiteX4" fmla="*/ 29276 w 34442"/>
                <a:gd name="connsiteY4" fmla="*/ 8611 h 34442"/>
                <a:gd name="connsiteX5" fmla="*/ 29276 w 34442"/>
                <a:gd name="connsiteY5" fmla="*/ 8611 h 34442"/>
                <a:gd name="connsiteX6" fmla="*/ 16647 w 34442"/>
                <a:gd name="connsiteY6" fmla="*/ 16647 h 34442"/>
                <a:gd name="connsiteX7" fmla="*/ 16647 w 34442"/>
                <a:gd name="connsiteY7" fmla="*/ 9759 h 34442"/>
                <a:gd name="connsiteX8" fmla="*/ 12055 w 34442"/>
                <a:gd name="connsiteY8" fmla="*/ 9759 h 34442"/>
                <a:gd name="connsiteX9" fmla="*/ 12055 w 34442"/>
                <a:gd name="connsiteY9" fmla="*/ 23536 h 34442"/>
                <a:gd name="connsiteX10" fmla="*/ 28128 w 34442"/>
                <a:gd name="connsiteY10" fmla="*/ 23536 h 34442"/>
                <a:gd name="connsiteX11" fmla="*/ 28128 w 34442"/>
                <a:gd name="connsiteY11" fmla="*/ 9759 h 34442"/>
                <a:gd name="connsiteX12" fmla="*/ 23536 w 34442"/>
                <a:gd name="connsiteY12" fmla="*/ 9759 h 34442"/>
                <a:gd name="connsiteX13" fmla="*/ 23536 w 34442"/>
                <a:gd name="connsiteY13" fmla="*/ 16647 h 34442"/>
                <a:gd name="connsiteX14" fmla="*/ 16647 w 34442"/>
                <a:gd name="connsiteY14" fmla="*/ 16647 h 34442"/>
                <a:gd name="connsiteX15" fmla="*/ 16647 w 34442"/>
                <a:gd name="connsiteY15" fmla="*/ 16647 h 34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4442" h="34442">
                  <a:moveTo>
                    <a:pt x="29276" y="8611"/>
                  </a:moveTo>
                  <a:lnTo>
                    <a:pt x="29276" y="25832"/>
                  </a:lnTo>
                  <a:lnTo>
                    <a:pt x="8611" y="25832"/>
                  </a:lnTo>
                  <a:lnTo>
                    <a:pt x="8611" y="8611"/>
                  </a:lnTo>
                  <a:lnTo>
                    <a:pt x="29276" y="8611"/>
                  </a:lnTo>
                  <a:lnTo>
                    <a:pt x="29276" y="8611"/>
                  </a:lnTo>
                  <a:close/>
                  <a:moveTo>
                    <a:pt x="16647" y="16647"/>
                  </a:moveTo>
                  <a:lnTo>
                    <a:pt x="16647" y="9759"/>
                  </a:lnTo>
                  <a:lnTo>
                    <a:pt x="12055" y="9759"/>
                  </a:lnTo>
                  <a:lnTo>
                    <a:pt x="12055" y="23536"/>
                  </a:lnTo>
                  <a:lnTo>
                    <a:pt x="28128" y="23536"/>
                  </a:lnTo>
                  <a:lnTo>
                    <a:pt x="28128" y="9759"/>
                  </a:lnTo>
                  <a:lnTo>
                    <a:pt x="23536" y="9759"/>
                  </a:lnTo>
                  <a:lnTo>
                    <a:pt x="23536" y="16647"/>
                  </a:lnTo>
                  <a:lnTo>
                    <a:pt x="16647" y="16647"/>
                  </a:lnTo>
                  <a:lnTo>
                    <a:pt x="16647" y="16647"/>
                  </a:lnTo>
                  <a:close/>
                </a:path>
              </a:pathLst>
            </a:custGeom>
            <a:solidFill>
              <a:srgbClr val="D1D1D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rgbClr val="81FFF9"/>
                </a:solidFill>
              </a:endParaRPr>
            </a:p>
          </p:txBody>
        </p:sp>
        <p:sp>
          <p:nvSpPr>
            <p:cNvPr id="237" name="手繪多邊形: 圖案 236">
              <a:extLst>
                <a:ext uri="{FF2B5EF4-FFF2-40B4-BE49-F238E27FC236}">
                  <a16:creationId xmlns:a16="http://schemas.microsoft.com/office/drawing/2014/main" id="{0057C4C9-E464-414A-B993-61EC642AE408}"/>
                </a:ext>
              </a:extLst>
            </p:cNvPr>
            <p:cNvSpPr/>
            <p:nvPr/>
          </p:nvSpPr>
          <p:spPr>
            <a:xfrm>
              <a:off x="4722813" y="3554308"/>
              <a:ext cx="34443" cy="22962"/>
            </a:xfrm>
            <a:custGeom>
              <a:avLst/>
              <a:gdLst>
                <a:gd name="connsiteX0" fmla="*/ 8611 w 34442"/>
                <a:gd name="connsiteY0" fmla="*/ 22388 h 22961"/>
                <a:gd name="connsiteX1" fmla="*/ 29276 w 34442"/>
                <a:gd name="connsiteY1" fmla="*/ 22388 h 22961"/>
                <a:gd name="connsiteX2" fmla="*/ 29276 w 34442"/>
                <a:gd name="connsiteY2" fmla="*/ 8611 h 22961"/>
                <a:gd name="connsiteX3" fmla="*/ 25832 w 34442"/>
                <a:gd name="connsiteY3" fmla="*/ 8611 h 22961"/>
                <a:gd name="connsiteX4" fmla="*/ 25832 w 34442"/>
                <a:gd name="connsiteY4" fmla="*/ 15499 h 22961"/>
                <a:gd name="connsiteX5" fmla="*/ 13203 w 34442"/>
                <a:gd name="connsiteY5" fmla="*/ 15499 h 22961"/>
                <a:gd name="connsiteX6" fmla="*/ 13203 w 34442"/>
                <a:gd name="connsiteY6" fmla="*/ 8611 h 22961"/>
                <a:gd name="connsiteX7" fmla="*/ 8611 w 34442"/>
                <a:gd name="connsiteY7" fmla="*/ 8611 h 22961"/>
                <a:gd name="connsiteX8" fmla="*/ 8611 w 34442"/>
                <a:gd name="connsiteY8" fmla="*/ 22388 h 22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442" h="22961">
                  <a:moveTo>
                    <a:pt x="8611" y="22388"/>
                  </a:moveTo>
                  <a:lnTo>
                    <a:pt x="29276" y="22388"/>
                  </a:lnTo>
                  <a:lnTo>
                    <a:pt x="29276" y="8611"/>
                  </a:lnTo>
                  <a:lnTo>
                    <a:pt x="25832" y="8611"/>
                  </a:lnTo>
                  <a:lnTo>
                    <a:pt x="25832" y="15499"/>
                  </a:lnTo>
                  <a:lnTo>
                    <a:pt x="13203" y="15499"/>
                  </a:lnTo>
                  <a:lnTo>
                    <a:pt x="13203" y="8611"/>
                  </a:lnTo>
                  <a:lnTo>
                    <a:pt x="8611" y="8611"/>
                  </a:lnTo>
                  <a:lnTo>
                    <a:pt x="8611" y="22388"/>
                  </a:lnTo>
                  <a:close/>
                </a:path>
              </a:pathLst>
            </a:custGeom>
            <a:solidFill>
              <a:srgbClr val="D1D1D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rgbClr val="81FFF9"/>
                </a:solidFill>
              </a:endParaRPr>
            </a:p>
          </p:txBody>
        </p:sp>
        <p:sp>
          <p:nvSpPr>
            <p:cNvPr id="238" name="手繪多邊形: 圖案 237">
              <a:extLst>
                <a:ext uri="{FF2B5EF4-FFF2-40B4-BE49-F238E27FC236}">
                  <a16:creationId xmlns:a16="http://schemas.microsoft.com/office/drawing/2014/main" id="{54B7D216-BA5B-4299-B052-6F7A7F8CC53F}"/>
                </a:ext>
              </a:extLst>
            </p:cNvPr>
            <p:cNvSpPr/>
            <p:nvPr/>
          </p:nvSpPr>
          <p:spPr>
            <a:xfrm>
              <a:off x="4722813" y="3530198"/>
              <a:ext cx="34443" cy="22962"/>
            </a:xfrm>
            <a:custGeom>
              <a:avLst/>
              <a:gdLst>
                <a:gd name="connsiteX0" fmla="*/ 8611 w 34442"/>
                <a:gd name="connsiteY0" fmla="*/ 8611 h 22961"/>
                <a:gd name="connsiteX1" fmla="*/ 18943 w 34442"/>
                <a:gd name="connsiteY1" fmla="*/ 17795 h 22961"/>
                <a:gd name="connsiteX2" fmla="*/ 29276 w 34442"/>
                <a:gd name="connsiteY2" fmla="*/ 8611 h 22961"/>
                <a:gd name="connsiteX3" fmla="*/ 8611 w 34442"/>
                <a:gd name="connsiteY3" fmla="*/ 8611 h 22961"/>
                <a:gd name="connsiteX4" fmla="*/ 8611 w 34442"/>
                <a:gd name="connsiteY4" fmla="*/ 8611 h 22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442" h="22961">
                  <a:moveTo>
                    <a:pt x="8611" y="8611"/>
                  </a:moveTo>
                  <a:cubicBezTo>
                    <a:pt x="8611" y="14351"/>
                    <a:pt x="13203" y="17795"/>
                    <a:pt x="18943" y="17795"/>
                  </a:cubicBezTo>
                  <a:cubicBezTo>
                    <a:pt x="24684" y="17795"/>
                    <a:pt x="29276" y="13203"/>
                    <a:pt x="29276" y="8611"/>
                  </a:cubicBezTo>
                  <a:lnTo>
                    <a:pt x="8611" y="8611"/>
                  </a:lnTo>
                  <a:lnTo>
                    <a:pt x="8611" y="8611"/>
                  </a:lnTo>
                  <a:close/>
                </a:path>
              </a:pathLst>
            </a:custGeom>
            <a:solidFill>
              <a:srgbClr val="D1D1D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rgbClr val="81FFF9"/>
                </a:solidFill>
              </a:endParaRPr>
            </a:p>
          </p:txBody>
        </p:sp>
        <p:sp>
          <p:nvSpPr>
            <p:cNvPr id="239" name="手繪多邊形: 圖案 238">
              <a:extLst>
                <a:ext uri="{FF2B5EF4-FFF2-40B4-BE49-F238E27FC236}">
                  <a16:creationId xmlns:a16="http://schemas.microsoft.com/office/drawing/2014/main" id="{99E778BC-AA16-45FB-93AF-D3F7549EFF58}"/>
                </a:ext>
              </a:extLst>
            </p:cNvPr>
            <p:cNvSpPr/>
            <p:nvPr/>
          </p:nvSpPr>
          <p:spPr>
            <a:xfrm>
              <a:off x="1552949" y="3491163"/>
              <a:ext cx="22962" cy="80366"/>
            </a:xfrm>
            <a:custGeom>
              <a:avLst/>
              <a:gdLst>
                <a:gd name="connsiteX0" fmla="*/ 24684 w 22961"/>
                <a:gd name="connsiteY0" fmla="*/ 8611 h 80365"/>
                <a:gd name="connsiteX1" fmla="*/ 8611 w 22961"/>
                <a:gd name="connsiteY1" fmla="*/ 8611 h 80365"/>
                <a:gd name="connsiteX2" fmla="*/ 8611 w 22961"/>
                <a:gd name="connsiteY2" fmla="*/ 80940 h 80365"/>
                <a:gd name="connsiteX3" fmla="*/ 24684 w 22961"/>
                <a:gd name="connsiteY3" fmla="*/ 80940 h 80365"/>
                <a:gd name="connsiteX4" fmla="*/ 24684 w 22961"/>
                <a:gd name="connsiteY4" fmla="*/ 8611 h 80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961" h="80365">
                  <a:moveTo>
                    <a:pt x="24684" y="8611"/>
                  </a:moveTo>
                  <a:lnTo>
                    <a:pt x="8611" y="8611"/>
                  </a:lnTo>
                  <a:lnTo>
                    <a:pt x="8611" y="80940"/>
                  </a:lnTo>
                  <a:lnTo>
                    <a:pt x="24684" y="80940"/>
                  </a:lnTo>
                  <a:lnTo>
                    <a:pt x="24684" y="8611"/>
                  </a:lnTo>
                  <a:close/>
                </a:path>
              </a:pathLst>
            </a:custGeom>
            <a:solidFill>
              <a:srgbClr val="1C1C1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rgbClr val="81FFF9"/>
                </a:solidFill>
              </a:endParaRPr>
            </a:p>
          </p:txBody>
        </p:sp>
        <p:sp>
          <p:nvSpPr>
            <p:cNvPr id="240" name="手繪多邊形: 圖案 239">
              <a:extLst>
                <a:ext uri="{FF2B5EF4-FFF2-40B4-BE49-F238E27FC236}">
                  <a16:creationId xmlns:a16="http://schemas.microsoft.com/office/drawing/2014/main" id="{872FDC48-992C-4E6F-862C-C984EC9261CC}"/>
                </a:ext>
              </a:extLst>
            </p:cNvPr>
            <p:cNvSpPr/>
            <p:nvPr/>
          </p:nvSpPr>
          <p:spPr>
            <a:xfrm>
              <a:off x="1550653" y="3488867"/>
              <a:ext cx="34443" cy="34443"/>
            </a:xfrm>
            <a:custGeom>
              <a:avLst/>
              <a:gdLst>
                <a:gd name="connsiteX0" fmla="*/ 29276 w 34442"/>
                <a:gd name="connsiteY0" fmla="*/ 8611 h 34442"/>
                <a:gd name="connsiteX1" fmla="*/ 29276 w 34442"/>
                <a:gd name="connsiteY1" fmla="*/ 25832 h 34442"/>
                <a:gd name="connsiteX2" fmla="*/ 8611 w 34442"/>
                <a:gd name="connsiteY2" fmla="*/ 25832 h 34442"/>
                <a:gd name="connsiteX3" fmla="*/ 8611 w 34442"/>
                <a:gd name="connsiteY3" fmla="*/ 8611 h 34442"/>
                <a:gd name="connsiteX4" fmla="*/ 29276 w 34442"/>
                <a:gd name="connsiteY4" fmla="*/ 8611 h 34442"/>
                <a:gd name="connsiteX5" fmla="*/ 29276 w 34442"/>
                <a:gd name="connsiteY5" fmla="*/ 8611 h 34442"/>
                <a:gd name="connsiteX6" fmla="*/ 16647 w 34442"/>
                <a:gd name="connsiteY6" fmla="*/ 16647 h 34442"/>
                <a:gd name="connsiteX7" fmla="*/ 16647 w 34442"/>
                <a:gd name="connsiteY7" fmla="*/ 9759 h 34442"/>
                <a:gd name="connsiteX8" fmla="*/ 12055 w 34442"/>
                <a:gd name="connsiteY8" fmla="*/ 9759 h 34442"/>
                <a:gd name="connsiteX9" fmla="*/ 12055 w 34442"/>
                <a:gd name="connsiteY9" fmla="*/ 23536 h 34442"/>
                <a:gd name="connsiteX10" fmla="*/ 28128 w 34442"/>
                <a:gd name="connsiteY10" fmla="*/ 23536 h 34442"/>
                <a:gd name="connsiteX11" fmla="*/ 28128 w 34442"/>
                <a:gd name="connsiteY11" fmla="*/ 9759 h 34442"/>
                <a:gd name="connsiteX12" fmla="*/ 23536 w 34442"/>
                <a:gd name="connsiteY12" fmla="*/ 9759 h 34442"/>
                <a:gd name="connsiteX13" fmla="*/ 23536 w 34442"/>
                <a:gd name="connsiteY13" fmla="*/ 16647 h 34442"/>
                <a:gd name="connsiteX14" fmla="*/ 16647 w 34442"/>
                <a:gd name="connsiteY14" fmla="*/ 16647 h 34442"/>
                <a:gd name="connsiteX15" fmla="*/ 16647 w 34442"/>
                <a:gd name="connsiteY15" fmla="*/ 16647 h 34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4442" h="34442">
                  <a:moveTo>
                    <a:pt x="29276" y="8611"/>
                  </a:moveTo>
                  <a:lnTo>
                    <a:pt x="29276" y="25832"/>
                  </a:lnTo>
                  <a:lnTo>
                    <a:pt x="8611" y="25832"/>
                  </a:lnTo>
                  <a:lnTo>
                    <a:pt x="8611" y="8611"/>
                  </a:lnTo>
                  <a:lnTo>
                    <a:pt x="29276" y="8611"/>
                  </a:lnTo>
                  <a:lnTo>
                    <a:pt x="29276" y="8611"/>
                  </a:lnTo>
                  <a:close/>
                  <a:moveTo>
                    <a:pt x="16647" y="16647"/>
                  </a:moveTo>
                  <a:lnTo>
                    <a:pt x="16647" y="9759"/>
                  </a:lnTo>
                  <a:lnTo>
                    <a:pt x="12055" y="9759"/>
                  </a:lnTo>
                  <a:lnTo>
                    <a:pt x="12055" y="23536"/>
                  </a:lnTo>
                  <a:lnTo>
                    <a:pt x="28128" y="23536"/>
                  </a:lnTo>
                  <a:lnTo>
                    <a:pt x="28128" y="9759"/>
                  </a:lnTo>
                  <a:lnTo>
                    <a:pt x="23536" y="9759"/>
                  </a:lnTo>
                  <a:lnTo>
                    <a:pt x="23536" y="16647"/>
                  </a:lnTo>
                  <a:lnTo>
                    <a:pt x="16647" y="16647"/>
                  </a:lnTo>
                  <a:lnTo>
                    <a:pt x="16647" y="16647"/>
                  </a:lnTo>
                  <a:close/>
                </a:path>
              </a:pathLst>
            </a:custGeom>
            <a:solidFill>
              <a:srgbClr val="D1D1D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rgbClr val="81FFF9"/>
                </a:solidFill>
              </a:endParaRPr>
            </a:p>
          </p:txBody>
        </p:sp>
        <p:sp>
          <p:nvSpPr>
            <p:cNvPr id="241" name="手繪多邊形: 圖案 240">
              <a:extLst>
                <a:ext uri="{FF2B5EF4-FFF2-40B4-BE49-F238E27FC236}">
                  <a16:creationId xmlns:a16="http://schemas.microsoft.com/office/drawing/2014/main" id="{FDA6F6F6-5A80-4203-A626-4F46F7F81E89}"/>
                </a:ext>
              </a:extLst>
            </p:cNvPr>
            <p:cNvSpPr/>
            <p:nvPr/>
          </p:nvSpPr>
          <p:spPr>
            <a:xfrm>
              <a:off x="1550653" y="3554308"/>
              <a:ext cx="34443" cy="22962"/>
            </a:xfrm>
            <a:custGeom>
              <a:avLst/>
              <a:gdLst>
                <a:gd name="connsiteX0" fmla="*/ 8611 w 34442"/>
                <a:gd name="connsiteY0" fmla="*/ 22388 h 22961"/>
                <a:gd name="connsiteX1" fmla="*/ 29276 w 34442"/>
                <a:gd name="connsiteY1" fmla="*/ 22388 h 22961"/>
                <a:gd name="connsiteX2" fmla="*/ 29276 w 34442"/>
                <a:gd name="connsiteY2" fmla="*/ 8611 h 22961"/>
                <a:gd name="connsiteX3" fmla="*/ 25832 w 34442"/>
                <a:gd name="connsiteY3" fmla="*/ 8611 h 22961"/>
                <a:gd name="connsiteX4" fmla="*/ 25832 w 34442"/>
                <a:gd name="connsiteY4" fmla="*/ 15499 h 22961"/>
                <a:gd name="connsiteX5" fmla="*/ 13203 w 34442"/>
                <a:gd name="connsiteY5" fmla="*/ 15499 h 22961"/>
                <a:gd name="connsiteX6" fmla="*/ 13203 w 34442"/>
                <a:gd name="connsiteY6" fmla="*/ 8611 h 22961"/>
                <a:gd name="connsiteX7" fmla="*/ 8611 w 34442"/>
                <a:gd name="connsiteY7" fmla="*/ 8611 h 22961"/>
                <a:gd name="connsiteX8" fmla="*/ 8611 w 34442"/>
                <a:gd name="connsiteY8" fmla="*/ 22388 h 22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442" h="22961">
                  <a:moveTo>
                    <a:pt x="8611" y="22388"/>
                  </a:moveTo>
                  <a:lnTo>
                    <a:pt x="29276" y="22388"/>
                  </a:lnTo>
                  <a:lnTo>
                    <a:pt x="29276" y="8611"/>
                  </a:lnTo>
                  <a:lnTo>
                    <a:pt x="25832" y="8611"/>
                  </a:lnTo>
                  <a:lnTo>
                    <a:pt x="25832" y="15499"/>
                  </a:lnTo>
                  <a:lnTo>
                    <a:pt x="13203" y="15499"/>
                  </a:lnTo>
                  <a:lnTo>
                    <a:pt x="13203" y="8611"/>
                  </a:lnTo>
                  <a:lnTo>
                    <a:pt x="8611" y="8611"/>
                  </a:lnTo>
                  <a:lnTo>
                    <a:pt x="8611" y="22388"/>
                  </a:lnTo>
                  <a:close/>
                </a:path>
              </a:pathLst>
            </a:custGeom>
            <a:solidFill>
              <a:srgbClr val="D1D1D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rgbClr val="81FFF9"/>
                </a:solidFill>
              </a:endParaRPr>
            </a:p>
          </p:txBody>
        </p:sp>
        <p:sp>
          <p:nvSpPr>
            <p:cNvPr id="242" name="手繪多邊形: 圖案 241">
              <a:extLst>
                <a:ext uri="{FF2B5EF4-FFF2-40B4-BE49-F238E27FC236}">
                  <a16:creationId xmlns:a16="http://schemas.microsoft.com/office/drawing/2014/main" id="{C4575E1B-E4F7-4B43-A3E0-3E6D858A8236}"/>
                </a:ext>
              </a:extLst>
            </p:cNvPr>
            <p:cNvSpPr/>
            <p:nvPr/>
          </p:nvSpPr>
          <p:spPr>
            <a:xfrm>
              <a:off x="1550653" y="3530198"/>
              <a:ext cx="34443" cy="22962"/>
            </a:xfrm>
            <a:custGeom>
              <a:avLst/>
              <a:gdLst>
                <a:gd name="connsiteX0" fmla="*/ 8611 w 34442"/>
                <a:gd name="connsiteY0" fmla="*/ 8611 h 22961"/>
                <a:gd name="connsiteX1" fmla="*/ 18943 w 34442"/>
                <a:gd name="connsiteY1" fmla="*/ 17795 h 22961"/>
                <a:gd name="connsiteX2" fmla="*/ 29276 w 34442"/>
                <a:gd name="connsiteY2" fmla="*/ 8611 h 22961"/>
                <a:gd name="connsiteX3" fmla="*/ 8611 w 34442"/>
                <a:gd name="connsiteY3" fmla="*/ 8611 h 22961"/>
                <a:gd name="connsiteX4" fmla="*/ 8611 w 34442"/>
                <a:gd name="connsiteY4" fmla="*/ 8611 h 22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442" h="22961">
                  <a:moveTo>
                    <a:pt x="8611" y="8611"/>
                  </a:moveTo>
                  <a:cubicBezTo>
                    <a:pt x="8611" y="14351"/>
                    <a:pt x="13203" y="17795"/>
                    <a:pt x="18943" y="17795"/>
                  </a:cubicBezTo>
                  <a:cubicBezTo>
                    <a:pt x="24684" y="17795"/>
                    <a:pt x="29276" y="13203"/>
                    <a:pt x="29276" y="8611"/>
                  </a:cubicBezTo>
                  <a:lnTo>
                    <a:pt x="8611" y="8611"/>
                  </a:lnTo>
                  <a:lnTo>
                    <a:pt x="8611" y="8611"/>
                  </a:lnTo>
                  <a:close/>
                </a:path>
              </a:pathLst>
            </a:custGeom>
            <a:solidFill>
              <a:srgbClr val="D1D1D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rgbClr val="81FFF9"/>
                </a:solidFill>
              </a:endParaRPr>
            </a:p>
          </p:txBody>
        </p:sp>
        <p:sp>
          <p:nvSpPr>
            <p:cNvPr id="243" name="手繪多邊形: 圖案 242">
              <a:extLst>
                <a:ext uri="{FF2B5EF4-FFF2-40B4-BE49-F238E27FC236}">
                  <a16:creationId xmlns:a16="http://schemas.microsoft.com/office/drawing/2014/main" id="{508A82F8-06F1-4B2C-B6E5-FB166492F9AE}"/>
                </a:ext>
              </a:extLst>
            </p:cNvPr>
            <p:cNvSpPr/>
            <p:nvPr/>
          </p:nvSpPr>
          <p:spPr>
            <a:xfrm>
              <a:off x="5068387" y="3547419"/>
              <a:ext cx="22962" cy="22962"/>
            </a:xfrm>
            <a:custGeom>
              <a:avLst/>
              <a:gdLst>
                <a:gd name="connsiteX0" fmla="*/ 14351 w 22961"/>
                <a:gd name="connsiteY0" fmla="*/ 8611 h 22961"/>
                <a:gd name="connsiteX1" fmla="*/ 8611 w 22961"/>
                <a:gd name="connsiteY1" fmla="*/ 14351 h 22961"/>
                <a:gd name="connsiteX2" fmla="*/ 14351 w 22961"/>
                <a:gd name="connsiteY2" fmla="*/ 20091 h 22961"/>
                <a:gd name="connsiteX3" fmla="*/ 20091 w 22961"/>
                <a:gd name="connsiteY3" fmla="*/ 14351 h 22961"/>
                <a:gd name="connsiteX4" fmla="*/ 14351 w 22961"/>
                <a:gd name="connsiteY4" fmla="*/ 8611 h 22961"/>
                <a:gd name="connsiteX5" fmla="*/ 14351 w 22961"/>
                <a:gd name="connsiteY5" fmla="*/ 8611 h 22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961" h="22961">
                  <a:moveTo>
                    <a:pt x="14351" y="8611"/>
                  </a:moveTo>
                  <a:cubicBezTo>
                    <a:pt x="10907" y="8611"/>
                    <a:pt x="8611" y="10907"/>
                    <a:pt x="8611" y="14351"/>
                  </a:cubicBezTo>
                  <a:cubicBezTo>
                    <a:pt x="8611" y="17795"/>
                    <a:pt x="10907" y="20091"/>
                    <a:pt x="14351" y="20091"/>
                  </a:cubicBezTo>
                  <a:cubicBezTo>
                    <a:pt x="17795" y="20091"/>
                    <a:pt x="20091" y="17795"/>
                    <a:pt x="20091" y="14351"/>
                  </a:cubicBezTo>
                  <a:cubicBezTo>
                    <a:pt x="20091" y="10907"/>
                    <a:pt x="17795" y="8611"/>
                    <a:pt x="14351" y="8611"/>
                  </a:cubicBezTo>
                  <a:lnTo>
                    <a:pt x="14351" y="8611"/>
                  </a:lnTo>
                  <a:close/>
                </a:path>
              </a:pathLst>
            </a:custGeom>
            <a:solidFill>
              <a:srgbClr val="05050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rgbClr val="81FFF9"/>
                </a:solidFill>
              </a:endParaRPr>
            </a:p>
          </p:txBody>
        </p:sp>
        <p:sp>
          <p:nvSpPr>
            <p:cNvPr id="244" name="手繪多邊形: 圖案 243">
              <a:extLst>
                <a:ext uri="{FF2B5EF4-FFF2-40B4-BE49-F238E27FC236}">
                  <a16:creationId xmlns:a16="http://schemas.microsoft.com/office/drawing/2014/main" id="{4FF05369-55DF-4F5E-898F-251138708DB1}"/>
                </a:ext>
              </a:extLst>
            </p:cNvPr>
            <p:cNvSpPr/>
            <p:nvPr/>
          </p:nvSpPr>
          <p:spPr>
            <a:xfrm>
              <a:off x="5068387" y="3563493"/>
              <a:ext cx="22962" cy="22962"/>
            </a:xfrm>
            <a:custGeom>
              <a:avLst/>
              <a:gdLst>
                <a:gd name="connsiteX0" fmla="*/ 14351 w 22961"/>
                <a:gd name="connsiteY0" fmla="*/ 8611 h 22961"/>
                <a:gd name="connsiteX1" fmla="*/ 8611 w 22961"/>
                <a:gd name="connsiteY1" fmla="*/ 14351 h 22961"/>
                <a:gd name="connsiteX2" fmla="*/ 14351 w 22961"/>
                <a:gd name="connsiteY2" fmla="*/ 20091 h 22961"/>
                <a:gd name="connsiteX3" fmla="*/ 20091 w 22961"/>
                <a:gd name="connsiteY3" fmla="*/ 14351 h 22961"/>
                <a:gd name="connsiteX4" fmla="*/ 14351 w 22961"/>
                <a:gd name="connsiteY4" fmla="*/ 8611 h 22961"/>
                <a:gd name="connsiteX5" fmla="*/ 14351 w 22961"/>
                <a:gd name="connsiteY5" fmla="*/ 8611 h 22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961" h="22961">
                  <a:moveTo>
                    <a:pt x="14351" y="8611"/>
                  </a:moveTo>
                  <a:cubicBezTo>
                    <a:pt x="10907" y="8611"/>
                    <a:pt x="8611" y="10907"/>
                    <a:pt x="8611" y="14351"/>
                  </a:cubicBezTo>
                  <a:cubicBezTo>
                    <a:pt x="8611" y="17795"/>
                    <a:pt x="10907" y="20091"/>
                    <a:pt x="14351" y="20091"/>
                  </a:cubicBezTo>
                  <a:cubicBezTo>
                    <a:pt x="17795" y="20091"/>
                    <a:pt x="20091" y="17795"/>
                    <a:pt x="20091" y="14351"/>
                  </a:cubicBezTo>
                  <a:cubicBezTo>
                    <a:pt x="20091" y="10907"/>
                    <a:pt x="17795" y="8611"/>
                    <a:pt x="14351" y="8611"/>
                  </a:cubicBezTo>
                  <a:lnTo>
                    <a:pt x="14351" y="8611"/>
                  </a:lnTo>
                  <a:close/>
                </a:path>
              </a:pathLst>
            </a:custGeom>
            <a:solidFill>
              <a:srgbClr val="05050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rgbClr val="81FFF9"/>
                </a:solidFill>
              </a:endParaRPr>
            </a:p>
          </p:txBody>
        </p:sp>
        <p:sp>
          <p:nvSpPr>
            <p:cNvPr id="245" name="手繪多邊形: 圖案 244">
              <a:extLst>
                <a:ext uri="{FF2B5EF4-FFF2-40B4-BE49-F238E27FC236}">
                  <a16:creationId xmlns:a16="http://schemas.microsoft.com/office/drawing/2014/main" id="{1509ABBF-08F5-49DE-A996-1DB398C88823}"/>
                </a:ext>
              </a:extLst>
            </p:cNvPr>
            <p:cNvSpPr/>
            <p:nvPr/>
          </p:nvSpPr>
          <p:spPr>
            <a:xfrm>
              <a:off x="5085609" y="3267287"/>
              <a:ext cx="22962" cy="45923"/>
            </a:xfrm>
            <a:custGeom>
              <a:avLst/>
              <a:gdLst>
                <a:gd name="connsiteX0" fmla="*/ 24684 w 22961"/>
                <a:gd name="connsiteY0" fmla="*/ 8611 h 45923"/>
                <a:gd name="connsiteX1" fmla="*/ 24684 w 22961"/>
                <a:gd name="connsiteY1" fmla="*/ 12055 h 45923"/>
                <a:gd name="connsiteX2" fmla="*/ 12055 w 22961"/>
                <a:gd name="connsiteY2" fmla="*/ 12055 h 45923"/>
                <a:gd name="connsiteX3" fmla="*/ 12055 w 22961"/>
                <a:gd name="connsiteY3" fmla="*/ 33869 h 45923"/>
                <a:gd name="connsiteX4" fmla="*/ 24684 w 22961"/>
                <a:gd name="connsiteY4" fmla="*/ 33869 h 45923"/>
                <a:gd name="connsiteX5" fmla="*/ 24684 w 22961"/>
                <a:gd name="connsiteY5" fmla="*/ 37313 h 45923"/>
                <a:gd name="connsiteX6" fmla="*/ 8611 w 22961"/>
                <a:gd name="connsiteY6" fmla="*/ 37313 h 45923"/>
                <a:gd name="connsiteX7" fmla="*/ 8611 w 22961"/>
                <a:gd name="connsiteY7" fmla="*/ 8611 h 45923"/>
                <a:gd name="connsiteX8" fmla="*/ 24684 w 22961"/>
                <a:gd name="connsiteY8" fmla="*/ 8611 h 45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961" h="45923">
                  <a:moveTo>
                    <a:pt x="24684" y="8611"/>
                  </a:moveTo>
                  <a:lnTo>
                    <a:pt x="24684" y="12055"/>
                  </a:lnTo>
                  <a:lnTo>
                    <a:pt x="12055" y="12055"/>
                  </a:lnTo>
                  <a:lnTo>
                    <a:pt x="12055" y="33869"/>
                  </a:lnTo>
                  <a:lnTo>
                    <a:pt x="24684" y="33869"/>
                  </a:lnTo>
                  <a:lnTo>
                    <a:pt x="24684" y="37313"/>
                  </a:lnTo>
                  <a:lnTo>
                    <a:pt x="8611" y="37313"/>
                  </a:lnTo>
                  <a:lnTo>
                    <a:pt x="8611" y="8611"/>
                  </a:lnTo>
                  <a:lnTo>
                    <a:pt x="24684" y="8611"/>
                  </a:lnTo>
                  <a:close/>
                </a:path>
              </a:pathLst>
            </a:custGeom>
            <a:solidFill>
              <a:srgbClr val="52525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rgbClr val="81FFF9"/>
                </a:solidFill>
              </a:endParaRPr>
            </a:p>
          </p:txBody>
        </p:sp>
        <p:sp>
          <p:nvSpPr>
            <p:cNvPr id="246" name="手繪多邊形: 圖案 245">
              <a:extLst>
                <a:ext uri="{FF2B5EF4-FFF2-40B4-BE49-F238E27FC236}">
                  <a16:creationId xmlns:a16="http://schemas.microsoft.com/office/drawing/2014/main" id="{C0391D38-5741-487E-9123-382A27D9BFB8}"/>
                </a:ext>
              </a:extLst>
            </p:cNvPr>
            <p:cNvSpPr/>
            <p:nvPr/>
          </p:nvSpPr>
          <p:spPr>
            <a:xfrm>
              <a:off x="1321036" y="3483127"/>
              <a:ext cx="3627951" cy="22962"/>
            </a:xfrm>
            <a:custGeom>
              <a:avLst/>
              <a:gdLst>
                <a:gd name="connsiteX0" fmla="*/ 3625081 w 3627950"/>
                <a:gd name="connsiteY0" fmla="*/ 14351 h 22961"/>
                <a:gd name="connsiteX1" fmla="*/ 8611 w 3627950"/>
                <a:gd name="connsiteY1" fmla="*/ 14351 h 22961"/>
                <a:gd name="connsiteX2" fmla="*/ 8611 w 3627950"/>
                <a:gd name="connsiteY2" fmla="*/ 8611 h 22961"/>
                <a:gd name="connsiteX3" fmla="*/ 3625081 w 3627950"/>
                <a:gd name="connsiteY3" fmla="*/ 8611 h 22961"/>
                <a:gd name="connsiteX4" fmla="*/ 3625081 w 3627950"/>
                <a:gd name="connsiteY4" fmla="*/ 14351 h 22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27950" h="22961">
                  <a:moveTo>
                    <a:pt x="3625081" y="14351"/>
                  </a:moveTo>
                  <a:lnTo>
                    <a:pt x="8611" y="14351"/>
                  </a:lnTo>
                  <a:lnTo>
                    <a:pt x="8611" y="8611"/>
                  </a:lnTo>
                  <a:lnTo>
                    <a:pt x="3625081" y="8611"/>
                  </a:lnTo>
                  <a:lnTo>
                    <a:pt x="3625081" y="14351"/>
                  </a:lnTo>
                  <a:close/>
                </a:path>
              </a:pathLst>
            </a:custGeom>
            <a:solidFill>
              <a:srgbClr val="6E706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rgbClr val="81FFF9"/>
                </a:solidFill>
              </a:endParaRPr>
            </a:p>
          </p:txBody>
        </p:sp>
        <p:sp>
          <p:nvSpPr>
            <p:cNvPr id="247" name="手繪多邊形: 圖案 246">
              <a:extLst>
                <a:ext uri="{FF2B5EF4-FFF2-40B4-BE49-F238E27FC236}">
                  <a16:creationId xmlns:a16="http://schemas.microsoft.com/office/drawing/2014/main" id="{CE1CF7A0-B2C7-4AED-9F0D-04189B6CA946}"/>
                </a:ext>
              </a:extLst>
            </p:cNvPr>
            <p:cNvSpPr/>
            <p:nvPr/>
          </p:nvSpPr>
          <p:spPr>
            <a:xfrm>
              <a:off x="4792847" y="3592195"/>
              <a:ext cx="183694" cy="160732"/>
            </a:xfrm>
            <a:custGeom>
              <a:avLst/>
              <a:gdLst>
                <a:gd name="connsiteX0" fmla="*/ 164750 w 183693"/>
                <a:gd name="connsiteY0" fmla="*/ 8611 h 160731"/>
                <a:gd name="connsiteX1" fmla="*/ 22388 w 183693"/>
                <a:gd name="connsiteY1" fmla="*/ 8611 h 160731"/>
                <a:gd name="connsiteX2" fmla="*/ 8611 w 183693"/>
                <a:gd name="connsiteY2" fmla="*/ 22388 h 160731"/>
                <a:gd name="connsiteX3" fmla="*/ 8611 w 183693"/>
                <a:gd name="connsiteY3" fmla="*/ 140640 h 160731"/>
                <a:gd name="connsiteX4" fmla="*/ 22388 w 183693"/>
                <a:gd name="connsiteY4" fmla="*/ 154417 h 160731"/>
                <a:gd name="connsiteX5" fmla="*/ 164750 w 183693"/>
                <a:gd name="connsiteY5" fmla="*/ 154417 h 160731"/>
                <a:gd name="connsiteX6" fmla="*/ 178527 w 183693"/>
                <a:gd name="connsiteY6" fmla="*/ 140640 h 160731"/>
                <a:gd name="connsiteX7" fmla="*/ 178527 w 183693"/>
                <a:gd name="connsiteY7" fmla="*/ 22388 h 160731"/>
                <a:gd name="connsiteX8" fmla="*/ 164750 w 183693"/>
                <a:gd name="connsiteY8" fmla="*/ 8611 h 160731"/>
                <a:gd name="connsiteX9" fmla="*/ 164750 w 183693"/>
                <a:gd name="connsiteY9" fmla="*/ 8611 h 160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3693" h="160731">
                  <a:moveTo>
                    <a:pt x="164750" y="8611"/>
                  </a:moveTo>
                  <a:lnTo>
                    <a:pt x="22388" y="8611"/>
                  </a:lnTo>
                  <a:cubicBezTo>
                    <a:pt x="14351" y="8611"/>
                    <a:pt x="8611" y="14351"/>
                    <a:pt x="8611" y="22388"/>
                  </a:cubicBezTo>
                  <a:lnTo>
                    <a:pt x="8611" y="140640"/>
                  </a:lnTo>
                  <a:cubicBezTo>
                    <a:pt x="8611" y="148677"/>
                    <a:pt x="14351" y="154417"/>
                    <a:pt x="22388" y="154417"/>
                  </a:cubicBezTo>
                  <a:lnTo>
                    <a:pt x="164750" y="154417"/>
                  </a:lnTo>
                  <a:cubicBezTo>
                    <a:pt x="172787" y="154417"/>
                    <a:pt x="178527" y="148677"/>
                    <a:pt x="178527" y="140640"/>
                  </a:cubicBezTo>
                  <a:lnTo>
                    <a:pt x="178527" y="22388"/>
                  </a:lnTo>
                  <a:cubicBezTo>
                    <a:pt x="178527" y="14351"/>
                    <a:pt x="172787" y="8611"/>
                    <a:pt x="164750" y="8611"/>
                  </a:cubicBezTo>
                  <a:lnTo>
                    <a:pt x="164750" y="8611"/>
                  </a:lnTo>
                  <a:close/>
                </a:path>
              </a:pathLst>
            </a:custGeom>
            <a:solidFill>
              <a:srgbClr val="33384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rgbClr val="81FFF9"/>
                </a:solidFill>
              </a:endParaRPr>
            </a:p>
          </p:txBody>
        </p:sp>
        <p:sp>
          <p:nvSpPr>
            <p:cNvPr id="248" name="手繪多邊形: 圖案 247">
              <a:extLst>
                <a:ext uri="{FF2B5EF4-FFF2-40B4-BE49-F238E27FC236}">
                  <a16:creationId xmlns:a16="http://schemas.microsoft.com/office/drawing/2014/main" id="{2B5DE12E-7568-46A2-8851-1089E2756E9C}"/>
                </a:ext>
              </a:extLst>
            </p:cNvPr>
            <p:cNvSpPr/>
            <p:nvPr/>
          </p:nvSpPr>
          <p:spPr>
            <a:xfrm>
              <a:off x="4936357" y="3592195"/>
              <a:ext cx="22962" cy="160732"/>
            </a:xfrm>
            <a:custGeom>
              <a:avLst/>
              <a:gdLst>
                <a:gd name="connsiteX0" fmla="*/ 21240 w 22961"/>
                <a:gd name="connsiteY0" fmla="*/ 8611 h 160731"/>
                <a:gd name="connsiteX1" fmla="*/ 8611 w 22961"/>
                <a:gd name="connsiteY1" fmla="*/ 8611 h 160731"/>
                <a:gd name="connsiteX2" fmla="*/ 8611 w 22961"/>
                <a:gd name="connsiteY2" fmla="*/ 155566 h 160731"/>
                <a:gd name="connsiteX3" fmla="*/ 21240 w 22961"/>
                <a:gd name="connsiteY3" fmla="*/ 155566 h 160731"/>
                <a:gd name="connsiteX4" fmla="*/ 21240 w 22961"/>
                <a:gd name="connsiteY4" fmla="*/ 8611 h 160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961" h="160731">
                  <a:moveTo>
                    <a:pt x="21240" y="8611"/>
                  </a:moveTo>
                  <a:lnTo>
                    <a:pt x="8611" y="8611"/>
                  </a:lnTo>
                  <a:lnTo>
                    <a:pt x="8611" y="155566"/>
                  </a:lnTo>
                  <a:lnTo>
                    <a:pt x="21240" y="155566"/>
                  </a:lnTo>
                  <a:lnTo>
                    <a:pt x="21240" y="8611"/>
                  </a:lnTo>
                  <a:close/>
                </a:path>
              </a:pathLst>
            </a:custGeom>
            <a:solidFill>
              <a:srgbClr val="0F121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rgbClr val="81FFF9"/>
                </a:solidFill>
              </a:endParaRPr>
            </a:p>
          </p:txBody>
        </p:sp>
        <p:sp>
          <p:nvSpPr>
            <p:cNvPr id="249" name="手繪多邊形: 圖案 248">
              <a:extLst>
                <a:ext uri="{FF2B5EF4-FFF2-40B4-BE49-F238E27FC236}">
                  <a16:creationId xmlns:a16="http://schemas.microsoft.com/office/drawing/2014/main" id="{B6FBB369-1876-44F9-AE57-296FFA22D3E1}"/>
                </a:ext>
              </a:extLst>
            </p:cNvPr>
            <p:cNvSpPr/>
            <p:nvPr/>
          </p:nvSpPr>
          <p:spPr>
            <a:xfrm>
              <a:off x="4807772" y="3592195"/>
              <a:ext cx="22962" cy="160732"/>
            </a:xfrm>
            <a:custGeom>
              <a:avLst/>
              <a:gdLst>
                <a:gd name="connsiteX0" fmla="*/ 21240 w 22961"/>
                <a:gd name="connsiteY0" fmla="*/ 8611 h 160731"/>
                <a:gd name="connsiteX1" fmla="*/ 8611 w 22961"/>
                <a:gd name="connsiteY1" fmla="*/ 8611 h 160731"/>
                <a:gd name="connsiteX2" fmla="*/ 8611 w 22961"/>
                <a:gd name="connsiteY2" fmla="*/ 155566 h 160731"/>
                <a:gd name="connsiteX3" fmla="*/ 21240 w 22961"/>
                <a:gd name="connsiteY3" fmla="*/ 155566 h 160731"/>
                <a:gd name="connsiteX4" fmla="*/ 21240 w 22961"/>
                <a:gd name="connsiteY4" fmla="*/ 8611 h 160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961" h="160731">
                  <a:moveTo>
                    <a:pt x="21240" y="8611"/>
                  </a:moveTo>
                  <a:lnTo>
                    <a:pt x="8611" y="8611"/>
                  </a:lnTo>
                  <a:lnTo>
                    <a:pt x="8611" y="155566"/>
                  </a:lnTo>
                  <a:lnTo>
                    <a:pt x="21240" y="155566"/>
                  </a:lnTo>
                  <a:lnTo>
                    <a:pt x="21240" y="8611"/>
                  </a:lnTo>
                  <a:close/>
                </a:path>
              </a:pathLst>
            </a:custGeom>
            <a:solidFill>
              <a:srgbClr val="0F121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rgbClr val="81FFF9"/>
                </a:solidFill>
              </a:endParaRPr>
            </a:p>
          </p:txBody>
        </p:sp>
        <p:sp>
          <p:nvSpPr>
            <p:cNvPr id="250" name="手繪多邊形: 圖案 249">
              <a:extLst>
                <a:ext uri="{FF2B5EF4-FFF2-40B4-BE49-F238E27FC236}">
                  <a16:creationId xmlns:a16="http://schemas.microsoft.com/office/drawing/2014/main" id="{E4D64ED8-B9D2-4BF2-A370-AA3126A25EAA}"/>
                </a:ext>
              </a:extLst>
            </p:cNvPr>
            <p:cNvSpPr/>
            <p:nvPr/>
          </p:nvSpPr>
          <p:spPr>
            <a:xfrm>
              <a:off x="4884694" y="3592195"/>
              <a:ext cx="22962" cy="160732"/>
            </a:xfrm>
            <a:custGeom>
              <a:avLst/>
              <a:gdLst>
                <a:gd name="connsiteX0" fmla="*/ 22388 w 22961"/>
                <a:gd name="connsiteY0" fmla="*/ 8611 h 160731"/>
                <a:gd name="connsiteX1" fmla="*/ 8611 w 22961"/>
                <a:gd name="connsiteY1" fmla="*/ 8611 h 160731"/>
                <a:gd name="connsiteX2" fmla="*/ 8611 w 22961"/>
                <a:gd name="connsiteY2" fmla="*/ 155566 h 160731"/>
                <a:gd name="connsiteX3" fmla="*/ 22388 w 22961"/>
                <a:gd name="connsiteY3" fmla="*/ 155566 h 160731"/>
                <a:gd name="connsiteX4" fmla="*/ 22388 w 22961"/>
                <a:gd name="connsiteY4" fmla="*/ 8611 h 160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961" h="160731">
                  <a:moveTo>
                    <a:pt x="22388" y="8611"/>
                  </a:moveTo>
                  <a:lnTo>
                    <a:pt x="8611" y="8611"/>
                  </a:lnTo>
                  <a:lnTo>
                    <a:pt x="8611" y="155566"/>
                  </a:lnTo>
                  <a:lnTo>
                    <a:pt x="22388" y="155566"/>
                  </a:lnTo>
                  <a:lnTo>
                    <a:pt x="22388" y="8611"/>
                  </a:lnTo>
                  <a:close/>
                </a:path>
              </a:pathLst>
            </a:custGeom>
            <a:solidFill>
              <a:srgbClr val="0F121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rgbClr val="81FFF9"/>
                </a:solidFill>
              </a:endParaRPr>
            </a:p>
          </p:txBody>
        </p:sp>
        <p:sp>
          <p:nvSpPr>
            <p:cNvPr id="251" name="手繪多邊形: 圖案 250">
              <a:extLst>
                <a:ext uri="{FF2B5EF4-FFF2-40B4-BE49-F238E27FC236}">
                  <a16:creationId xmlns:a16="http://schemas.microsoft.com/office/drawing/2014/main" id="{D896F8B8-9020-47F3-B00C-3BDD46068B0F}"/>
                </a:ext>
              </a:extLst>
            </p:cNvPr>
            <p:cNvSpPr/>
            <p:nvPr/>
          </p:nvSpPr>
          <p:spPr>
            <a:xfrm>
              <a:off x="4858288" y="3592195"/>
              <a:ext cx="22962" cy="160732"/>
            </a:xfrm>
            <a:custGeom>
              <a:avLst/>
              <a:gdLst>
                <a:gd name="connsiteX0" fmla="*/ 22387 w 22961"/>
                <a:gd name="connsiteY0" fmla="*/ 8611 h 160731"/>
                <a:gd name="connsiteX1" fmla="*/ 8611 w 22961"/>
                <a:gd name="connsiteY1" fmla="*/ 8611 h 160731"/>
                <a:gd name="connsiteX2" fmla="*/ 8611 w 22961"/>
                <a:gd name="connsiteY2" fmla="*/ 155566 h 160731"/>
                <a:gd name="connsiteX3" fmla="*/ 22387 w 22961"/>
                <a:gd name="connsiteY3" fmla="*/ 155566 h 160731"/>
                <a:gd name="connsiteX4" fmla="*/ 22387 w 22961"/>
                <a:gd name="connsiteY4" fmla="*/ 8611 h 160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961" h="160731">
                  <a:moveTo>
                    <a:pt x="22387" y="8611"/>
                  </a:moveTo>
                  <a:lnTo>
                    <a:pt x="8611" y="8611"/>
                  </a:lnTo>
                  <a:lnTo>
                    <a:pt x="8611" y="155566"/>
                  </a:lnTo>
                  <a:lnTo>
                    <a:pt x="22387" y="155566"/>
                  </a:lnTo>
                  <a:lnTo>
                    <a:pt x="22387" y="8611"/>
                  </a:lnTo>
                  <a:close/>
                </a:path>
              </a:pathLst>
            </a:custGeom>
            <a:solidFill>
              <a:srgbClr val="0F121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rgbClr val="81FFF9"/>
                </a:solidFill>
              </a:endParaRPr>
            </a:p>
          </p:txBody>
        </p:sp>
        <p:sp>
          <p:nvSpPr>
            <p:cNvPr id="252" name="手繪多邊形: 圖案 251">
              <a:extLst>
                <a:ext uri="{FF2B5EF4-FFF2-40B4-BE49-F238E27FC236}">
                  <a16:creationId xmlns:a16="http://schemas.microsoft.com/office/drawing/2014/main" id="{0D056E65-17D7-4A6A-BD7D-E18B48A81106}"/>
                </a:ext>
              </a:extLst>
            </p:cNvPr>
            <p:cNvSpPr/>
            <p:nvPr/>
          </p:nvSpPr>
          <p:spPr>
            <a:xfrm>
              <a:off x="4833030" y="3592195"/>
              <a:ext cx="22962" cy="160732"/>
            </a:xfrm>
            <a:custGeom>
              <a:avLst/>
              <a:gdLst>
                <a:gd name="connsiteX0" fmla="*/ 22388 w 22961"/>
                <a:gd name="connsiteY0" fmla="*/ 8611 h 160731"/>
                <a:gd name="connsiteX1" fmla="*/ 8611 w 22961"/>
                <a:gd name="connsiteY1" fmla="*/ 8611 h 160731"/>
                <a:gd name="connsiteX2" fmla="*/ 8611 w 22961"/>
                <a:gd name="connsiteY2" fmla="*/ 155566 h 160731"/>
                <a:gd name="connsiteX3" fmla="*/ 22388 w 22961"/>
                <a:gd name="connsiteY3" fmla="*/ 155566 h 160731"/>
                <a:gd name="connsiteX4" fmla="*/ 22388 w 22961"/>
                <a:gd name="connsiteY4" fmla="*/ 8611 h 160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961" h="160731">
                  <a:moveTo>
                    <a:pt x="22388" y="8611"/>
                  </a:moveTo>
                  <a:lnTo>
                    <a:pt x="8611" y="8611"/>
                  </a:lnTo>
                  <a:lnTo>
                    <a:pt x="8611" y="155566"/>
                  </a:lnTo>
                  <a:lnTo>
                    <a:pt x="22388" y="155566"/>
                  </a:lnTo>
                  <a:lnTo>
                    <a:pt x="22388" y="8611"/>
                  </a:lnTo>
                  <a:close/>
                </a:path>
              </a:pathLst>
            </a:custGeom>
            <a:solidFill>
              <a:srgbClr val="0F121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rgbClr val="81FFF9"/>
                </a:solidFill>
              </a:endParaRPr>
            </a:p>
          </p:txBody>
        </p:sp>
        <p:sp>
          <p:nvSpPr>
            <p:cNvPr id="253" name="手繪多邊形: 圖案 252">
              <a:extLst>
                <a:ext uri="{FF2B5EF4-FFF2-40B4-BE49-F238E27FC236}">
                  <a16:creationId xmlns:a16="http://schemas.microsoft.com/office/drawing/2014/main" id="{0BB23325-84CD-4BF4-A48D-2414C1BD0BAC}"/>
                </a:ext>
              </a:extLst>
            </p:cNvPr>
            <p:cNvSpPr/>
            <p:nvPr/>
          </p:nvSpPr>
          <p:spPr>
            <a:xfrm>
              <a:off x="4909952" y="3592195"/>
              <a:ext cx="22962" cy="160732"/>
            </a:xfrm>
            <a:custGeom>
              <a:avLst/>
              <a:gdLst>
                <a:gd name="connsiteX0" fmla="*/ 22387 w 22961"/>
                <a:gd name="connsiteY0" fmla="*/ 8611 h 160731"/>
                <a:gd name="connsiteX1" fmla="*/ 8611 w 22961"/>
                <a:gd name="connsiteY1" fmla="*/ 8611 h 160731"/>
                <a:gd name="connsiteX2" fmla="*/ 8611 w 22961"/>
                <a:gd name="connsiteY2" fmla="*/ 155566 h 160731"/>
                <a:gd name="connsiteX3" fmla="*/ 22387 w 22961"/>
                <a:gd name="connsiteY3" fmla="*/ 155566 h 160731"/>
                <a:gd name="connsiteX4" fmla="*/ 22387 w 22961"/>
                <a:gd name="connsiteY4" fmla="*/ 8611 h 160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961" h="160731">
                  <a:moveTo>
                    <a:pt x="22387" y="8611"/>
                  </a:moveTo>
                  <a:lnTo>
                    <a:pt x="8611" y="8611"/>
                  </a:lnTo>
                  <a:lnTo>
                    <a:pt x="8611" y="155566"/>
                  </a:lnTo>
                  <a:lnTo>
                    <a:pt x="22387" y="155566"/>
                  </a:lnTo>
                  <a:lnTo>
                    <a:pt x="22387" y="8611"/>
                  </a:lnTo>
                  <a:close/>
                </a:path>
              </a:pathLst>
            </a:custGeom>
            <a:solidFill>
              <a:srgbClr val="0F121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rgbClr val="81FFF9"/>
                </a:solidFill>
              </a:endParaRPr>
            </a:p>
          </p:txBody>
        </p:sp>
        <p:sp>
          <p:nvSpPr>
            <p:cNvPr id="254" name="手繪多邊形: 圖案 253">
              <a:extLst>
                <a:ext uri="{FF2B5EF4-FFF2-40B4-BE49-F238E27FC236}">
                  <a16:creationId xmlns:a16="http://schemas.microsoft.com/office/drawing/2014/main" id="{C74D4BA8-5239-4C07-A447-D1CE2E015F57}"/>
                </a:ext>
              </a:extLst>
            </p:cNvPr>
            <p:cNvSpPr/>
            <p:nvPr/>
          </p:nvSpPr>
          <p:spPr>
            <a:xfrm>
              <a:off x="4982281" y="3670265"/>
              <a:ext cx="45923" cy="68885"/>
            </a:xfrm>
            <a:custGeom>
              <a:avLst/>
              <a:gdLst>
                <a:gd name="connsiteX0" fmla="*/ 45350 w 45923"/>
                <a:gd name="connsiteY0" fmla="*/ 8611 h 68885"/>
                <a:gd name="connsiteX1" fmla="*/ 36165 w 45923"/>
                <a:gd name="connsiteY1" fmla="*/ 8611 h 68885"/>
                <a:gd name="connsiteX2" fmla="*/ 36165 w 45923"/>
                <a:gd name="connsiteY2" fmla="*/ 32720 h 68885"/>
                <a:gd name="connsiteX3" fmla="*/ 22388 w 45923"/>
                <a:gd name="connsiteY3" fmla="*/ 32720 h 68885"/>
                <a:gd name="connsiteX4" fmla="*/ 22388 w 45923"/>
                <a:gd name="connsiteY4" fmla="*/ 32720 h 68885"/>
                <a:gd name="connsiteX5" fmla="*/ 8611 w 45923"/>
                <a:gd name="connsiteY5" fmla="*/ 46497 h 68885"/>
                <a:gd name="connsiteX6" fmla="*/ 8611 w 45923"/>
                <a:gd name="connsiteY6" fmla="*/ 55682 h 68885"/>
                <a:gd name="connsiteX7" fmla="*/ 22388 w 45923"/>
                <a:gd name="connsiteY7" fmla="*/ 69459 h 68885"/>
                <a:gd name="connsiteX8" fmla="*/ 22388 w 45923"/>
                <a:gd name="connsiteY8" fmla="*/ 69459 h 68885"/>
                <a:gd name="connsiteX9" fmla="*/ 36165 w 45923"/>
                <a:gd name="connsiteY9" fmla="*/ 69459 h 68885"/>
                <a:gd name="connsiteX10" fmla="*/ 41905 w 45923"/>
                <a:gd name="connsiteY10" fmla="*/ 69459 h 68885"/>
                <a:gd name="connsiteX11" fmla="*/ 45350 w 45923"/>
                <a:gd name="connsiteY11" fmla="*/ 69459 h 68885"/>
                <a:gd name="connsiteX12" fmla="*/ 45350 w 45923"/>
                <a:gd name="connsiteY12" fmla="*/ 8611 h 68885"/>
                <a:gd name="connsiteX13" fmla="*/ 45350 w 45923"/>
                <a:gd name="connsiteY13" fmla="*/ 8611 h 68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923" h="68885">
                  <a:moveTo>
                    <a:pt x="45350" y="8611"/>
                  </a:moveTo>
                  <a:lnTo>
                    <a:pt x="36165" y="8611"/>
                  </a:lnTo>
                  <a:lnTo>
                    <a:pt x="36165" y="32720"/>
                  </a:lnTo>
                  <a:lnTo>
                    <a:pt x="22388" y="32720"/>
                  </a:lnTo>
                  <a:lnTo>
                    <a:pt x="22388" y="32720"/>
                  </a:lnTo>
                  <a:cubicBezTo>
                    <a:pt x="14351" y="32720"/>
                    <a:pt x="8611" y="38461"/>
                    <a:pt x="8611" y="46497"/>
                  </a:cubicBezTo>
                  <a:lnTo>
                    <a:pt x="8611" y="55682"/>
                  </a:lnTo>
                  <a:cubicBezTo>
                    <a:pt x="8611" y="63719"/>
                    <a:pt x="14351" y="69459"/>
                    <a:pt x="22388" y="69459"/>
                  </a:cubicBezTo>
                  <a:lnTo>
                    <a:pt x="22388" y="69459"/>
                  </a:lnTo>
                  <a:lnTo>
                    <a:pt x="36165" y="69459"/>
                  </a:lnTo>
                  <a:lnTo>
                    <a:pt x="41905" y="69459"/>
                  </a:lnTo>
                  <a:lnTo>
                    <a:pt x="45350" y="69459"/>
                  </a:lnTo>
                  <a:lnTo>
                    <a:pt x="45350" y="8611"/>
                  </a:lnTo>
                  <a:lnTo>
                    <a:pt x="45350" y="8611"/>
                  </a:lnTo>
                  <a:close/>
                </a:path>
              </a:pathLst>
            </a:custGeom>
            <a:solidFill>
              <a:srgbClr val="D1E0D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rgbClr val="81FFF9"/>
                </a:solidFill>
              </a:endParaRPr>
            </a:p>
          </p:txBody>
        </p:sp>
        <p:sp>
          <p:nvSpPr>
            <p:cNvPr id="255" name="手繪多邊形: 圖案 254">
              <a:extLst>
                <a:ext uri="{FF2B5EF4-FFF2-40B4-BE49-F238E27FC236}">
                  <a16:creationId xmlns:a16="http://schemas.microsoft.com/office/drawing/2014/main" id="{F58D4E8F-B3FD-4E1D-9FCF-D3E31AC818B6}"/>
                </a:ext>
              </a:extLst>
            </p:cNvPr>
            <p:cNvSpPr/>
            <p:nvPr/>
          </p:nvSpPr>
          <p:spPr>
            <a:xfrm>
              <a:off x="4982281" y="3655340"/>
              <a:ext cx="22962" cy="45923"/>
            </a:xfrm>
            <a:custGeom>
              <a:avLst/>
              <a:gdLst>
                <a:gd name="connsiteX0" fmla="*/ 22388 w 22961"/>
                <a:gd name="connsiteY0" fmla="*/ 8611 h 45923"/>
                <a:gd name="connsiteX1" fmla="*/ 8611 w 22961"/>
                <a:gd name="connsiteY1" fmla="*/ 8611 h 45923"/>
                <a:gd name="connsiteX2" fmla="*/ 8611 w 22961"/>
                <a:gd name="connsiteY2" fmla="*/ 37313 h 45923"/>
                <a:gd name="connsiteX3" fmla="*/ 22388 w 22961"/>
                <a:gd name="connsiteY3" fmla="*/ 37313 h 45923"/>
                <a:gd name="connsiteX4" fmla="*/ 22388 w 22961"/>
                <a:gd name="connsiteY4" fmla="*/ 8611 h 45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961" h="45923">
                  <a:moveTo>
                    <a:pt x="22388" y="8611"/>
                  </a:moveTo>
                  <a:lnTo>
                    <a:pt x="8611" y="8611"/>
                  </a:lnTo>
                  <a:lnTo>
                    <a:pt x="8611" y="37313"/>
                  </a:lnTo>
                  <a:lnTo>
                    <a:pt x="22388" y="37313"/>
                  </a:lnTo>
                  <a:lnTo>
                    <a:pt x="22388" y="8611"/>
                  </a:lnTo>
                  <a:close/>
                </a:path>
              </a:pathLst>
            </a:custGeom>
            <a:solidFill>
              <a:srgbClr val="C7730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rgbClr val="81FFF9"/>
                </a:solidFill>
              </a:endParaRPr>
            </a:p>
          </p:txBody>
        </p:sp>
        <p:sp>
          <p:nvSpPr>
            <p:cNvPr id="256" name="手繪多邊形: 圖案 255">
              <a:extLst>
                <a:ext uri="{FF2B5EF4-FFF2-40B4-BE49-F238E27FC236}">
                  <a16:creationId xmlns:a16="http://schemas.microsoft.com/office/drawing/2014/main" id="{8EB3C6A7-603C-4879-8B02-83BE960A742C}"/>
                </a:ext>
              </a:extLst>
            </p:cNvPr>
            <p:cNvSpPr/>
            <p:nvPr/>
          </p:nvSpPr>
          <p:spPr>
            <a:xfrm>
              <a:off x="4163696" y="3615157"/>
              <a:ext cx="298502" cy="298502"/>
            </a:xfrm>
            <a:custGeom>
              <a:avLst/>
              <a:gdLst>
                <a:gd name="connsiteX0" fmla="*/ 154417 w 298502"/>
                <a:gd name="connsiteY0" fmla="*/ 8611 h 298502"/>
                <a:gd name="connsiteX1" fmla="*/ 300224 w 298502"/>
                <a:gd name="connsiteY1" fmla="*/ 154417 h 298502"/>
                <a:gd name="connsiteX2" fmla="*/ 154417 w 298502"/>
                <a:gd name="connsiteY2" fmla="*/ 300224 h 298502"/>
                <a:gd name="connsiteX3" fmla="*/ 8611 w 298502"/>
                <a:gd name="connsiteY3" fmla="*/ 154417 h 298502"/>
                <a:gd name="connsiteX4" fmla="*/ 154417 w 298502"/>
                <a:gd name="connsiteY4" fmla="*/ 8611 h 298502"/>
                <a:gd name="connsiteX5" fmla="*/ 154417 w 298502"/>
                <a:gd name="connsiteY5" fmla="*/ 8611 h 298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8502" h="298502">
                  <a:moveTo>
                    <a:pt x="154417" y="8611"/>
                  </a:moveTo>
                  <a:cubicBezTo>
                    <a:pt x="234783" y="8611"/>
                    <a:pt x="300224" y="74051"/>
                    <a:pt x="300224" y="154417"/>
                  </a:cubicBezTo>
                  <a:cubicBezTo>
                    <a:pt x="300224" y="234783"/>
                    <a:pt x="234783" y="300224"/>
                    <a:pt x="154417" y="300224"/>
                  </a:cubicBezTo>
                  <a:cubicBezTo>
                    <a:pt x="74051" y="300224"/>
                    <a:pt x="8611" y="234783"/>
                    <a:pt x="8611" y="154417"/>
                  </a:cubicBezTo>
                  <a:cubicBezTo>
                    <a:pt x="8611" y="74051"/>
                    <a:pt x="74051" y="8611"/>
                    <a:pt x="154417" y="8611"/>
                  </a:cubicBezTo>
                  <a:lnTo>
                    <a:pt x="154417" y="8611"/>
                  </a:lnTo>
                  <a:close/>
                </a:path>
              </a:pathLst>
            </a:custGeom>
            <a:solidFill>
              <a:srgbClr val="050A0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rgbClr val="81FFF9"/>
                </a:solidFill>
              </a:endParaRPr>
            </a:p>
          </p:txBody>
        </p:sp>
        <p:sp>
          <p:nvSpPr>
            <p:cNvPr id="257" name="手繪多邊形: 圖案 256">
              <a:extLst>
                <a:ext uri="{FF2B5EF4-FFF2-40B4-BE49-F238E27FC236}">
                  <a16:creationId xmlns:a16="http://schemas.microsoft.com/office/drawing/2014/main" id="{69577DDA-E29C-4A39-8A04-B5296EE45625}"/>
                </a:ext>
              </a:extLst>
            </p:cNvPr>
            <p:cNvSpPr/>
            <p:nvPr/>
          </p:nvSpPr>
          <p:spPr>
            <a:xfrm>
              <a:off x="4218804" y="3671413"/>
              <a:ext cx="195175" cy="195175"/>
            </a:xfrm>
            <a:custGeom>
              <a:avLst/>
              <a:gdLst>
                <a:gd name="connsiteX0" fmla="*/ 99309 w 195174"/>
                <a:gd name="connsiteY0" fmla="*/ 8611 h 195174"/>
                <a:gd name="connsiteX1" fmla="*/ 190008 w 195174"/>
                <a:gd name="connsiteY1" fmla="*/ 99309 h 195174"/>
                <a:gd name="connsiteX2" fmla="*/ 99309 w 195174"/>
                <a:gd name="connsiteY2" fmla="*/ 190008 h 195174"/>
                <a:gd name="connsiteX3" fmla="*/ 8611 w 195174"/>
                <a:gd name="connsiteY3" fmla="*/ 99309 h 195174"/>
                <a:gd name="connsiteX4" fmla="*/ 99309 w 195174"/>
                <a:gd name="connsiteY4" fmla="*/ 8611 h 195174"/>
                <a:gd name="connsiteX5" fmla="*/ 99309 w 195174"/>
                <a:gd name="connsiteY5" fmla="*/ 8611 h 195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5174" h="195174">
                  <a:moveTo>
                    <a:pt x="99309" y="8611"/>
                  </a:moveTo>
                  <a:cubicBezTo>
                    <a:pt x="148677" y="8611"/>
                    <a:pt x="190008" y="48794"/>
                    <a:pt x="190008" y="99309"/>
                  </a:cubicBezTo>
                  <a:cubicBezTo>
                    <a:pt x="190008" y="148677"/>
                    <a:pt x="149825" y="190008"/>
                    <a:pt x="99309" y="190008"/>
                  </a:cubicBezTo>
                  <a:cubicBezTo>
                    <a:pt x="49942" y="190008"/>
                    <a:pt x="8611" y="149825"/>
                    <a:pt x="8611" y="99309"/>
                  </a:cubicBezTo>
                  <a:cubicBezTo>
                    <a:pt x="9759" y="48794"/>
                    <a:pt x="49942" y="8611"/>
                    <a:pt x="99309" y="8611"/>
                  </a:cubicBezTo>
                  <a:lnTo>
                    <a:pt x="99309" y="8611"/>
                  </a:lnTo>
                  <a:close/>
                </a:path>
              </a:pathLst>
            </a:custGeom>
            <a:solidFill>
              <a:srgbClr val="0305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rgbClr val="81FFF9"/>
                </a:solidFill>
              </a:endParaRPr>
            </a:p>
          </p:txBody>
        </p:sp>
        <p:sp>
          <p:nvSpPr>
            <p:cNvPr id="258" name="手繪多邊形: 圖案 257">
              <a:extLst>
                <a:ext uri="{FF2B5EF4-FFF2-40B4-BE49-F238E27FC236}">
                  <a16:creationId xmlns:a16="http://schemas.microsoft.com/office/drawing/2014/main" id="{3BF7CAE3-CE67-46D8-888F-D10D6F95BACC}"/>
                </a:ext>
              </a:extLst>
            </p:cNvPr>
            <p:cNvSpPr/>
            <p:nvPr/>
          </p:nvSpPr>
          <p:spPr>
            <a:xfrm>
              <a:off x="4226841" y="3678301"/>
              <a:ext cx="172213" cy="172213"/>
            </a:xfrm>
            <a:custGeom>
              <a:avLst/>
              <a:gdLst>
                <a:gd name="connsiteX0" fmla="*/ 91273 w 172212"/>
                <a:gd name="connsiteY0" fmla="*/ 8611 h 172212"/>
                <a:gd name="connsiteX1" fmla="*/ 173935 w 172212"/>
                <a:gd name="connsiteY1" fmla="*/ 91273 h 172212"/>
                <a:gd name="connsiteX2" fmla="*/ 91273 w 172212"/>
                <a:gd name="connsiteY2" fmla="*/ 173935 h 172212"/>
                <a:gd name="connsiteX3" fmla="*/ 8611 w 172212"/>
                <a:gd name="connsiteY3" fmla="*/ 91273 h 172212"/>
                <a:gd name="connsiteX4" fmla="*/ 91273 w 172212"/>
                <a:gd name="connsiteY4" fmla="*/ 8611 h 172212"/>
                <a:gd name="connsiteX5" fmla="*/ 91273 w 172212"/>
                <a:gd name="connsiteY5" fmla="*/ 8611 h 172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2212" h="172212">
                  <a:moveTo>
                    <a:pt x="91273" y="8611"/>
                  </a:moveTo>
                  <a:cubicBezTo>
                    <a:pt x="137196" y="8611"/>
                    <a:pt x="173935" y="45349"/>
                    <a:pt x="173935" y="91273"/>
                  </a:cubicBezTo>
                  <a:cubicBezTo>
                    <a:pt x="173935" y="137196"/>
                    <a:pt x="137196" y="173935"/>
                    <a:pt x="91273" y="173935"/>
                  </a:cubicBezTo>
                  <a:cubicBezTo>
                    <a:pt x="45349" y="173935"/>
                    <a:pt x="8611" y="137196"/>
                    <a:pt x="8611" y="91273"/>
                  </a:cubicBezTo>
                  <a:cubicBezTo>
                    <a:pt x="8611" y="45349"/>
                    <a:pt x="45349" y="8611"/>
                    <a:pt x="91273" y="8611"/>
                  </a:cubicBezTo>
                  <a:lnTo>
                    <a:pt x="91273" y="8611"/>
                  </a:lnTo>
                  <a:close/>
                </a:path>
              </a:pathLst>
            </a:custGeom>
            <a:solidFill>
              <a:srgbClr val="1C1F1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rgbClr val="81FFF9"/>
                </a:solidFill>
              </a:endParaRPr>
            </a:p>
          </p:txBody>
        </p:sp>
        <p:sp>
          <p:nvSpPr>
            <p:cNvPr id="259" name="手繪多邊形: 圖案 258">
              <a:extLst>
                <a:ext uri="{FF2B5EF4-FFF2-40B4-BE49-F238E27FC236}">
                  <a16:creationId xmlns:a16="http://schemas.microsoft.com/office/drawing/2014/main" id="{24852F1F-FE3F-44C8-B02D-DE5781A1987E}"/>
                </a:ext>
              </a:extLst>
            </p:cNvPr>
            <p:cNvSpPr/>
            <p:nvPr/>
          </p:nvSpPr>
          <p:spPr>
            <a:xfrm>
              <a:off x="4231433" y="3684042"/>
              <a:ext cx="172213" cy="172213"/>
            </a:xfrm>
            <a:custGeom>
              <a:avLst/>
              <a:gdLst>
                <a:gd name="connsiteX0" fmla="*/ 86680 w 172212"/>
                <a:gd name="connsiteY0" fmla="*/ 8611 h 172212"/>
                <a:gd name="connsiteX1" fmla="*/ 164750 w 172212"/>
                <a:gd name="connsiteY1" fmla="*/ 86681 h 172212"/>
                <a:gd name="connsiteX2" fmla="*/ 86680 w 172212"/>
                <a:gd name="connsiteY2" fmla="*/ 164750 h 172212"/>
                <a:gd name="connsiteX3" fmla="*/ 8611 w 172212"/>
                <a:gd name="connsiteY3" fmla="*/ 86681 h 172212"/>
                <a:gd name="connsiteX4" fmla="*/ 86680 w 172212"/>
                <a:gd name="connsiteY4" fmla="*/ 8611 h 172212"/>
                <a:gd name="connsiteX5" fmla="*/ 86680 w 172212"/>
                <a:gd name="connsiteY5" fmla="*/ 8611 h 172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2212" h="172212">
                  <a:moveTo>
                    <a:pt x="86680" y="8611"/>
                  </a:moveTo>
                  <a:cubicBezTo>
                    <a:pt x="129160" y="8611"/>
                    <a:pt x="164750" y="43053"/>
                    <a:pt x="164750" y="86681"/>
                  </a:cubicBezTo>
                  <a:cubicBezTo>
                    <a:pt x="164750" y="129160"/>
                    <a:pt x="130308" y="164750"/>
                    <a:pt x="86680" y="164750"/>
                  </a:cubicBezTo>
                  <a:cubicBezTo>
                    <a:pt x="44201" y="164750"/>
                    <a:pt x="8611" y="130308"/>
                    <a:pt x="8611" y="86681"/>
                  </a:cubicBezTo>
                  <a:cubicBezTo>
                    <a:pt x="9759" y="43053"/>
                    <a:pt x="44201" y="8611"/>
                    <a:pt x="86680" y="8611"/>
                  </a:cubicBezTo>
                  <a:lnTo>
                    <a:pt x="86680" y="8611"/>
                  </a:lnTo>
                  <a:close/>
                </a:path>
              </a:pathLst>
            </a:custGeom>
            <a:solidFill>
              <a:srgbClr val="0305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rgbClr val="81FFF9"/>
                </a:solidFill>
              </a:endParaRPr>
            </a:p>
          </p:txBody>
        </p:sp>
        <p:sp>
          <p:nvSpPr>
            <p:cNvPr id="260" name="手繪多邊形: 圖案 259">
              <a:extLst>
                <a:ext uri="{FF2B5EF4-FFF2-40B4-BE49-F238E27FC236}">
                  <a16:creationId xmlns:a16="http://schemas.microsoft.com/office/drawing/2014/main" id="{E61BBC6B-E222-4282-877F-DD9EA419A6C2}"/>
                </a:ext>
              </a:extLst>
            </p:cNvPr>
            <p:cNvSpPr/>
            <p:nvPr/>
          </p:nvSpPr>
          <p:spPr>
            <a:xfrm>
              <a:off x="4240617" y="3692078"/>
              <a:ext cx="149251" cy="149251"/>
            </a:xfrm>
            <a:custGeom>
              <a:avLst/>
              <a:gdLst>
                <a:gd name="connsiteX0" fmla="*/ 77496 w 149251"/>
                <a:gd name="connsiteY0" fmla="*/ 8611 h 149251"/>
                <a:gd name="connsiteX1" fmla="*/ 146381 w 149251"/>
                <a:gd name="connsiteY1" fmla="*/ 77496 h 149251"/>
                <a:gd name="connsiteX2" fmla="*/ 77496 w 149251"/>
                <a:gd name="connsiteY2" fmla="*/ 146381 h 149251"/>
                <a:gd name="connsiteX3" fmla="*/ 8611 w 149251"/>
                <a:gd name="connsiteY3" fmla="*/ 77496 h 149251"/>
                <a:gd name="connsiteX4" fmla="*/ 77496 w 149251"/>
                <a:gd name="connsiteY4" fmla="*/ 8611 h 149251"/>
                <a:gd name="connsiteX5" fmla="*/ 77496 w 149251"/>
                <a:gd name="connsiteY5" fmla="*/ 8611 h 149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9251" h="149251">
                  <a:moveTo>
                    <a:pt x="77496" y="8611"/>
                  </a:moveTo>
                  <a:cubicBezTo>
                    <a:pt x="115383" y="8611"/>
                    <a:pt x="146381" y="39609"/>
                    <a:pt x="146381" y="77496"/>
                  </a:cubicBezTo>
                  <a:cubicBezTo>
                    <a:pt x="146381" y="115383"/>
                    <a:pt x="115383" y="146381"/>
                    <a:pt x="77496" y="146381"/>
                  </a:cubicBezTo>
                  <a:cubicBezTo>
                    <a:pt x="39609" y="146381"/>
                    <a:pt x="8611" y="115383"/>
                    <a:pt x="8611" y="77496"/>
                  </a:cubicBezTo>
                  <a:cubicBezTo>
                    <a:pt x="8611" y="39609"/>
                    <a:pt x="39609" y="8611"/>
                    <a:pt x="77496" y="8611"/>
                  </a:cubicBezTo>
                  <a:lnTo>
                    <a:pt x="77496" y="8611"/>
                  </a:lnTo>
                  <a:close/>
                </a:path>
              </a:pathLst>
            </a:custGeom>
            <a:solidFill>
              <a:srgbClr val="595C5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rgbClr val="81FFF9"/>
                </a:solidFill>
              </a:endParaRPr>
            </a:p>
          </p:txBody>
        </p:sp>
        <p:sp>
          <p:nvSpPr>
            <p:cNvPr id="261" name="手繪多邊形: 圖案 260">
              <a:extLst>
                <a:ext uri="{FF2B5EF4-FFF2-40B4-BE49-F238E27FC236}">
                  <a16:creationId xmlns:a16="http://schemas.microsoft.com/office/drawing/2014/main" id="{0A95701D-8D7B-4E50-BC87-88EFD827D319}"/>
                </a:ext>
              </a:extLst>
            </p:cNvPr>
            <p:cNvSpPr/>
            <p:nvPr/>
          </p:nvSpPr>
          <p:spPr>
            <a:xfrm>
              <a:off x="4221100" y="3623193"/>
              <a:ext cx="183694" cy="57404"/>
            </a:xfrm>
            <a:custGeom>
              <a:avLst/>
              <a:gdLst>
                <a:gd name="connsiteX0" fmla="*/ 97013 w 183693"/>
                <a:gd name="connsiteY0" fmla="*/ 8611 h 57404"/>
                <a:gd name="connsiteX1" fmla="*/ 185416 w 183693"/>
                <a:gd name="connsiteY1" fmla="*/ 51090 h 57404"/>
                <a:gd name="connsiteX2" fmla="*/ 97013 w 183693"/>
                <a:gd name="connsiteY2" fmla="*/ 20091 h 57404"/>
                <a:gd name="connsiteX3" fmla="*/ 8611 w 183693"/>
                <a:gd name="connsiteY3" fmla="*/ 51090 h 57404"/>
                <a:gd name="connsiteX4" fmla="*/ 97013 w 183693"/>
                <a:gd name="connsiteY4" fmla="*/ 8611 h 57404"/>
                <a:gd name="connsiteX5" fmla="*/ 97013 w 183693"/>
                <a:gd name="connsiteY5" fmla="*/ 8611 h 57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3693" h="57404">
                  <a:moveTo>
                    <a:pt x="97013" y="8611"/>
                  </a:moveTo>
                  <a:cubicBezTo>
                    <a:pt x="131456" y="8611"/>
                    <a:pt x="162454" y="24684"/>
                    <a:pt x="185416" y="51090"/>
                  </a:cubicBezTo>
                  <a:cubicBezTo>
                    <a:pt x="161306" y="31572"/>
                    <a:pt x="130307" y="20091"/>
                    <a:pt x="97013" y="20091"/>
                  </a:cubicBezTo>
                  <a:cubicBezTo>
                    <a:pt x="63719" y="20091"/>
                    <a:pt x="32720" y="31572"/>
                    <a:pt x="8611" y="51090"/>
                  </a:cubicBezTo>
                  <a:cubicBezTo>
                    <a:pt x="31572" y="25832"/>
                    <a:pt x="62570" y="8611"/>
                    <a:pt x="97013" y="8611"/>
                  </a:cubicBezTo>
                  <a:lnTo>
                    <a:pt x="97013" y="8611"/>
                  </a:lnTo>
                  <a:close/>
                </a:path>
              </a:pathLst>
            </a:custGeom>
            <a:solidFill>
              <a:srgbClr val="2E30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rgbClr val="81FFF9"/>
                </a:solidFill>
              </a:endParaRPr>
            </a:p>
          </p:txBody>
        </p:sp>
        <p:sp>
          <p:nvSpPr>
            <p:cNvPr id="262" name="手繪多邊形: 圖案 261">
              <a:extLst>
                <a:ext uri="{FF2B5EF4-FFF2-40B4-BE49-F238E27FC236}">
                  <a16:creationId xmlns:a16="http://schemas.microsoft.com/office/drawing/2014/main" id="{5EB28C43-E091-4D53-A6BC-4C998B53683F}"/>
                </a:ext>
              </a:extLst>
            </p:cNvPr>
            <p:cNvSpPr/>
            <p:nvPr/>
          </p:nvSpPr>
          <p:spPr>
            <a:xfrm>
              <a:off x="4253246" y="3836737"/>
              <a:ext cx="126289" cy="34443"/>
            </a:xfrm>
            <a:custGeom>
              <a:avLst/>
              <a:gdLst>
                <a:gd name="connsiteX0" fmla="*/ 66015 w 126289"/>
                <a:gd name="connsiteY0" fmla="*/ 36165 h 34442"/>
                <a:gd name="connsiteX1" fmla="*/ 8611 w 126289"/>
                <a:gd name="connsiteY1" fmla="*/ 8611 h 34442"/>
                <a:gd name="connsiteX2" fmla="*/ 66015 w 126289"/>
                <a:gd name="connsiteY2" fmla="*/ 28128 h 34442"/>
                <a:gd name="connsiteX3" fmla="*/ 123419 w 126289"/>
                <a:gd name="connsiteY3" fmla="*/ 8611 h 34442"/>
                <a:gd name="connsiteX4" fmla="*/ 66015 w 126289"/>
                <a:gd name="connsiteY4" fmla="*/ 36165 h 34442"/>
                <a:gd name="connsiteX5" fmla="*/ 66015 w 126289"/>
                <a:gd name="connsiteY5" fmla="*/ 36165 h 34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6289" h="34442">
                  <a:moveTo>
                    <a:pt x="66015" y="36165"/>
                  </a:moveTo>
                  <a:cubicBezTo>
                    <a:pt x="44201" y="36165"/>
                    <a:pt x="23536" y="25832"/>
                    <a:pt x="8611" y="8611"/>
                  </a:cubicBezTo>
                  <a:cubicBezTo>
                    <a:pt x="24684" y="21240"/>
                    <a:pt x="44201" y="28128"/>
                    <a:pt x="66015" y="28128"/>
                  </a:cubicBezTo>
                  <a:cubicBezTo>
                    <a:pt x="87828" y="28128"/>
                    <a:pt x="107346" y="21240"/>
                    <a:pt x="123419" y="8611"/>
                  </a:cubicBezTo>
                  <a:cubicBezTo>
                    <a:pt x="108494" y="25832"/>
                    <a:pt x="88977" y="36165"/>
                    <a:pt x="66015" y="36165"/>
                  </a:cubicBezTo>
                  <a:lnTo>
                    <a:pt x="66015" y="36165"/>
                  </a:lnTo>
                  <a:close/>
                </a:path>
              </a:pathLst>
            </a:custGeom>
            <a:solidFill>
              <a:srgbClr val="2E30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rgbClr val="81FFF9"/>
                </a:solidFill>
              </a:endParaRPr>
            </a:p>
          </p:txBody>
        </p:sp>
        <p:sp>
          <p:nvSpPr>
            <p:cNvPr id="263" name="手繪多邊形: 圖案 262">
              <a:extLst>
                <a:ext uri="{FF2B5EF4-FFF2-40B4-BE49-F238E27FC236}">
                  <a16:creationId xmlns:a16="http://schemas.microsoft.com/office/drawing/2014/main" id="{84199687-CFBF-4C3C-8080-E964F23ADD75}"/>
                </a:ext>
              </a:extLst>
            </p:cNvPr>
            <p:cNvSpPr/>
            <p:nvPr/>
          </p:nvSpPr>
          <p:spPr>
            <a:xfrm>
              <a:off x="4271616" y="3723077"/>
              <a:ext cx="91847" cy="91847"/>
            </a:xfrm>
            <a:custGeom>
              <a:avLst/>
              <a:gdLst>
                <a:gd name="connsiteX0" fmla="*/ 46497 w 91846"/>
                <a:gd name="connsiteY0" fmla="*/ 8611 h 91846"/>
                <a:gd name="connsiteX1" fmla="*/ 84384 w 91846"/>
                <a:gd name="connsiteY1" fmla="*/ 46497 h 91846"/>
                <a:gd name="connsiteX2" fmla="*/ 46497 w 91846"/>
                <a:gd name="connsiteY2" fmla="*/ 84384 h 91846"/>
                <a:gd name="connsiteX3" fmla="*/ 8611 w 91846"/>
                <a:gd name="connsiteY3" fmla="*/ 46497 h 91846"/>
                <a:gd name="connsiteX4" fmla="*/ 46497 w 91846"/>
                <a:gd name="connsiteY4" fmla="*/ 8611 h 91846"/>
                <a:gd name="connsiteX5" fmla="*/ 46497 w 91846"/>
                <a:gd name="connsiteY5" fmla="*/ 8611 h 91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846" h="91846">
                  <a:moveTo>
                    <a:pt x="46497" y="8611"/>
                  </a:moveTo>
                  <a:cubicBezTo>
                    <a:pt x="67163" y="8611"/>
                    <a:pt x="84384" y="25832"/>
                    <a:pt x="84384" y="46497"/>
                  </a:cubicBezTo>
                  <a:cubicBezTo>
                    <a:pt x="84384" y="67163"/>
                    <a:pt x="67163" y="84384"/>
                    <a:pt x="46497" y="84384"/>
                  </a:cubicBezTo>
                  <a:cubicBezTo>
                    <a:pt x="25832" y="84384"/>
                    <a:pt x="8611" y="67163"/>
                    <a:pt x="8611" y="46497"/>
                  </a:cubicBezTo>
                  <a:cubicBezTo>
                    <a:pt x="8611" y="25832"/>
                    <a:pt x="25832" y="8611"/>
                    <a:pt x="46497" y="8611"/>
                  </a:cubicBezTo>
                  <a:lnTo>
                    <a:pt x="46497" y="8611"/>
                  </a:lnTo>
                  <a:close/>
                </a:path>
              </a:pathLst>
            </a:custGeom>
            <a:solidFill>
              <a:srgbClr val="80827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rgbClr val="81FFF9"/>
                </a:solidFill>
              </a:endParaRPr>
            </a:p>
          </p:txBody>
        </p:sp>
        <p:sp>
          <p:nvSpPr>
            <p:cNvPr id="264" name="手繪多邊形: 圖案 263">
              <a:extLst>
                <a:ext uri="{FF2B5EF4-FFF2-40B4-BE49-F238E27FC236}">
                  <a16:creationId xmlns:a16="http://schemas.microsoft.com/office/drawing/2014/main" id="{835457CB-7FAF-49A9-BFAB-73522DC5677F}"/>
                </a:ext>
              </a:extLst>
            </p:cNvPr>
            <p:cNvSpPr/>
            <p:nvPr/>
          </p:nvSpPr>
          <p:spPr>
            <a:xfrm>
              <a:off x="4299170" y="3698967"/>
              <a:ext cx="34443" cy="34443"/>
            </a:xfrm>
            <a:custGeom>
              <a:avLst/>
              <a:gdLst>
                <a:gd name="connsiteX0" fmla="*/ 18943 w 34442"/>
                <a:gd name="connsiteY0" fmla="*/ 8611 h 34442"/>
                <a:gd name="connsiteX1" fmla="*/ 29276 w 34442"/>
                <a:gd name="connsiteY1" fmla="*/ 18943 h 34442"/>
                <a:gd name="connsiteX2" fmla="*/ 18943 w 34442"/>
                <a:gd name="connsiteY2" fmla="*/ 29276 h 34442"/>
                <a:gd name="connsiteX3" fmla="*/ 8611 w 34442"/>
                <a:gd name="connsiteY3" fmla="*/ 18943 h 34442"/>
                <a:gd name="connsiteX4" fmla="*/ 18943 w 34442"/>
                <a:gd name="connsiteY4" fmla="*/ 8611 h 34442"/>
                <a:gd name="connsiteX5" fmla="*/ 18943 w 34442"/>
                <a:gd name="connsiteY5" fmla="*/ 8611 h 34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442" h="34442">
                  <a:moveTo>
                    <a:pt x="18943" y="8611"/>
                  </a:moveTo>
                  <a:cubicBezTo>
                    <a:pt x="24684" y="8611"/>
                    <a:pt x="29276" y="13203"/>
                    <a:pt x="29276" y="18943"/>
                  </a:cubicBezTo>
                  <a:cubicBezTo>
                    <a:pt x="29276" y="24684"/>
                    <a:pt x="24684" y="29276"/>
                    <a:pt x="18943" y="29276"/>
                  </a:cubicBezTo>
                  <a:cubicBezTo>
                    <a:pt x="13203" y="29276"/>
                    <a:pt x="8611" y="24684"/>
                    <a:pt x="8611" y="18943"/>
                  </a:cubicBezTo>
                  <a:cubicBezTo>
                    <a:pt x="8611" y="13203"/>
                    <a:pt x="13203" y="8611"/>
                    <a:pt x="18943" y="8611"/>
                  </a:cubicBezTo>
                  <a:lnTo>
                    <a:pt x="18943" y="8611"/>
                  </a:lnTo>
                  <a:close/>
                </a:path>
              </a:pathLst>
            </a:custGeom>
            <a:solidFill>
              <a:srgbClr val="3D403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rgbClr val="81FFF9"/>
                </a:solidFill>
              </a:endParaRPr>
            </a:p>
          </p:txBody>
        </p:sp>
        <p:sp>
          <p:nvSpPr>
            <p:cNvPr id="265" name="手繪多邊形: 圖案 264">
              <a:extLst>
                <a:ext uri="{FF2B5EF4-FFF2-40B4-BE49-F238E27FC236}">
                  <a16:creationId xmlns:a16="http://schemas.microsoft.com/office/drawing/2014/main" id="{9C6AF9DB-EBB5-48EE-A49A-10D0AE4D232A}"/>
                </a:ext>
              </a:extLst>
            </p:cNvPr>
            <p:cNvSpPr/>
            <p:nvPr/>
          </p:nvSpPr>
          <p:spPr>
            <a:xfrm>
              <a:off x="4299170" y="3803443"/>
              <a:ext cx="34443" cy="34443"/>
            </a:xfrm>
            <a:custGeom>
              <a:avLst/>
              <a:gdLst>
                <a:gd name="connsiteX0" fmla="*/ 18943 w 34442"/>
                <a:gd name="connsiteY0" fmla="*/ 29276 h 34442"/>
                <a:gd name="connsiteX1" fmla="*/ 8611 w 34442"/>
                <a:gd name="connsiteY1" fmla="*/ 18943 h 34442"/>
                <a:gd name="connsiteX2" fmla="*/ 18943 w 34442"/>
                <a:gd name="connsiteY2" fmla="*/ 8611 h 34442"/>
                <a:gd name="connsiteX3" fmla="*/ 29276 w 34442"/>
                <a:gd name="connsiteY3" fmla="*/ 18943 h 34442"/>
                <a:gd name="connsiteX4" fmla="*/ 18943 w 34442"/>
                <a:gd name="connsiteY4" fmla="*/ 29276 h 34442"/>
                <a:gd name="connsiteX5" fmla="*/ 18943 w 34442"/>
                <a:gd name="connsiteY5" fmla="*/ 29276 h 34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442" h="34442">
                  <a:moveTo>
                    <a:pt x="18943" y="29276"/>
                  </a:moveTo>
                  <a:cubicBezTo>
                    <a:pt x="13203" y="29276"/>
                    <a:pt x="8611" y="24684"/>
                    <a:pt x="8611" y="18943"/>
                  </a:cubicBezTo>
                  <a:cubicBezTo>
                    <a:pt x="8611" y="13203"/>
                    <a:pt x="13203" y="8611"/>
                    <a:pt x="18943" y="8611"/>
                  </a:cubicBezTo>
                  <a:cubicBezTo>
                    <a:pt x="24684" y="8611"/>
                    <a:pt x="29276" y="13203"/>
                    <a:pt x="29276" y="18943"/>
                  </a:cubicBezTo>
                  <a:cubicBezTo>
                    <a:pt x="29276" y="24684"/>
                    <a:pt x="24684" y="29276"/>
                    <a:pt x="18943" y="29276"/>
                  </a:cubicBezTo>
                  <a:lnTo>
                    <a:pt x="18943" y="29276"/>
                  </a:lnTo>
                  <a:close/>
                </a:path>
              </a:pathLst>
            </a:custGeom>
            <a:solidFill>
              <a:srgbClr val="3D403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rgbClr val="81FFF9"/>
                </a:solidFill>
              </a:endParaRPr>
            </a:p>
          </p:txBody>
        </p:sp>
        <p:sp>
          <p:nvSpPr>
            <p:cNvPr id="266" name="手繪多邊形: 圖案 265">
              <a:extLst>
                <a:ext uri="{FF2B5EF4-FFF2-40B4-BE49-F238E27FC236}">
                  <a16:creationId xmlns:a16="http://schemas.microsoft.com/office/drawing/2014/main" id="{E9435CB7-98FC-4CAB-A668-713D37C1AFB3}"/>
                </a:ext>
              </a:extLst>
            </p:cNvPr>
            <p:cNvSpPr/>
            <p:nvPr/>
          </p:nvSpPr>
          <p:spPr>
            <a:xfrm>
              <a:off x="4247506" y="3750631"/>
              <a:ext cx="34443" cy="34443"/>
            </a:xfrm>
            <a:custGeom>
              <a:avLst/>
              <a:gdLst>
                <a:gd name="connsiteX0" fmla="*/ 8611 w 34442"/>
                <a:gd name="connsiteY0" fmla="*/ 18943 h 34442"/>
                <a:gd name="connsiteX1" fmla="*/ 18943 w 34442"/>
                <a:gd name="connsiteY1" fmla="*/ 8611 h 34442"/>
                <a:gd name="connsiteX2" fmla="*/ 29276 w 34442"/>
                <a:gd name="connsiteY2" fmla="*/ 18943 h 34442"/>
                <a:gd name="connsiteX3" fmla="*/ 18943 w 34442"/>
                <a:gd name="connsiteY3" fmla="*/ 29276 h 34442"/>
                <a:gd name="connsiteX4" fmla="*/ 8611 w 34442"/>
                <a:gd name="connsiteY4" fmla="*/ 18943 h 34442"/>
                <a:gd name="connsiteX5" fmla="*/ 8611 w 34442"/>
                <a:gd name="connsiteY5" fmla="*/ 18943 h 34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442" h="34442">
                  <a:moveTo>
                    <a:pt x="8611" y="18943"/>
                  </a:moveTo>
                  <a:cubicBezTo>
                    <a:pt x="8611" y="13203"/>
                    <a:pt x="13203" y="8611"/>
                    <a:pt x="18943" y="8611"/>
                  </a:cubicBezTo>
                  <a:cubicBezTo>
                    <a:pt x="24684" y="8611"/>
                    <a:pt x="29276" y="13203"/>
                    <a:pt x="29276" y="18943"/>
                  </a:cubicBezTo>
                  <a:cubicBezTo>
                    <a:pt x="29276" y="24684"/>
                    <a:pt x="24684" y="29276"/>
                    <a:pt x="18943" y="29276"/>
                  </a:cubicBezTo>
                  <a:cubicBezTo>
                    <a:pt x="13203" y="29276"/>
                    <a:pt x="8611" y="24684"/>
                    <a:pt x="8611" y="18943"/>
                  </a:cubicBezTo>
                  <a:lnTo>
                    <a:pt x="8611" y="18943"/>
                  </a:lnTo>
                  <a:close/>
                </a:path>
              </a:pathLst>
            </a:custGeom>
            <a:solidFill>
              <a:srgbClr val="3D403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rgbClr val="81FFF9"/>
                </a:solidFill>
              </a:endParaRPr>
            </a:p>
          </p:txBody>
        </p:sp>
        <p:sp>
          <p:nvSpPr>
            <p:cNvPr id="267" name="手繪多邊形: 圖案 266">
              <a:extLst>
                <a:ext uri="{FF2B5EF4-FFF2-40B4-BE49-F238E27FC236}">
                  <a16:creationId xmlns:a16="http://schemas.microsoft.com/office/drawing/2014/main" id="{144F9FFE-C9D2-4F2C-A62B-461ADAB33B86}"/>
                </a:ext>
              </a:extLst>
            </p:cNvPr>
            <p:cNvSpPr/>
            <p:nvPr/>
          </p:nvSpPr>
          <p:spPr>
            <a:xfrm>
              <a:off x="4350834" y="3750631"/>
              <a:ext cx="34443" cy="34443"/>
            </a:xfrm>
            <a:custGeom>
              <a:avLst/>
              <a:gdLst>
                <a:gd name="connsiteX0" fmla="*/ 29276 w 34442"/>
                <a:gd name="connsiteY0" fmla="*/ 18943 h 34442"/>
                <a:gd name="connsiteX1" fmla="*/ 18943 w 34442"/>
                <a:gd name="connsiteY1" fmla="*/ 29276 h 34442"/>
                <a:gd name="connsiteX2" fmla="*/ 8611 w 34442"/>
                <a:gd name="connsiteY2" fmla="*/ 18943 h 34442"/>
                <a:gd name="connsiteX3" fmla="*/ 18943 w 34442"/>
                <a:gd name="connsiteY3" fmla="*/ 8611 h 34442"/>
                <a:gd name="connsiteX4" fmla="*/ 29276 w 34442"/>
                <a:gd name="connsiteY4" fmla="*/ 18943 h 34442"/>
                <a:gd name="connsiteX5" fmla="*/ 29276 w 34442"/>
                <a:gd name="connsiteY5" fmla="*/ 18943 h 34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442" h="34442">
                  <a:moveTo>
                    <a:pt x="29276" y="18943"/>
                  </a:moveTo>
                  <a:cubicBezTo>
                    <a:pt x="29276" y="24684"/>
                    <a:pt x="24684" y="29276"/>
                    <a:pt x="18943" y="29276"/>
                  </a:cubicBezTo>
                  <a:cubicBezTo>
                    <a:pt x="13203" y="29276"/>
                    <a:pt x="8611" y="24684"/>
                    <a:pt x="8611" y="18943"/>
                  </a:cubicBezTo>
                  <a:cubicBezTo>
                    <a:pt x="8611" y="13203"/>
                    <a:pt x="13203" y="8611"/>
                    <a:pt x="18943" y="8611"/>
                  </a:cubicBezTo>
                  <a:cubicBezTo>
                    <a:pt x="24684" y="8611"/>
                    <a:pt x="29276" y="13203"/>
                    <a:pt x="29276" y="18943"/>
                  </a:cubicBezTo>
                  <a:lnTo>
                    <a:pt x="29276" y="18943"/>
                  </a:lnTo>
                  <a:close/>
                </a:path>
              </a:pathLst>
            </a:custGeom>
            <a:solidFill>
              <a:srgbClr val="3D403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rgbClr val="81FFF9"/>
                </a:solidFill>
              </a:endParaRPr>
            </a:p>
          </p:txBody>
        </p:sp>
        <p:sp>
          <p:nvSpPr>
            <p:cNvPr id="268" name="手繪多邊形: 圖案 267">
              <a:extLst>
                <a:ext uri="{FF2B5EF4-FFF2-40B4-BE49-F238E27FC236}">
                  <a16:creationId xmlns:a16="http://schemas.microsoft.com/office/drawing/2014/main" id="{458FAE01-A3D3-41A0-A0A8-399866B4F44F}"/>
                </a:ext>
              </a:extLst>
            </p:cNvPr>
            <p:cNvSpPr/>
            <p:nvPr/>
          </p:nvSpPr>
          <p:spPr>
            <a:xfrm>
              <a:off x="4262431" y="3714753"/>
              <a:ext cx="34443" cy="34443"/>
            </a:xfrm>
            <a:custGeom>
              <a:avLst/>
              <a:gdLst>
                <a:gd name="connsiteX0" fmla="*/ 12055 w 34442"/>
                <a:gd name="connsiteY0" fmla="*/ 11194 h 34442"/>
                <a:gd name="connsiteX1" fmla="*/ 26980 w 34442"/>
                <a:gd name="connsiteY1" fmla="*/ 11194 h 34442"/>
                <a:gd name="connsiteX2" fmla="*/ 26980 w 34442"/>
                <a:gd name="connsiteY2" fmla="*/ 26119 h 34442"/>
                <a:gd name="connsiteX3" fmla="*/ 12055 w 34442"/>
                <a:gd name="connsiteY3" fmla="*/ 26119 h 34442"/>
                <a:gd name="connsiteX4" fmla="*/ 12055 w 34442"/>
                <a:gd name="connsiteY4" fmla="*/ 11194 h 34442"/>
                <a:gd name="connsiteX5" fmla="*/ 12055 w 34442"/>
                <a:gd name="connsiteY5" fmla="*/ 11194 h 34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442" h="34442">
                  <a:moveTo>
                    <a:pt x="12055" y="11194"/>
                  </a:moveTo>
                  <a:cubicBezTo>
                    <a:pt x="15499" y="7750"/>
                    <a:pt x="22388" y="7750"/>
                    <a:pt x="26980" y="11194"/>
                  </a:cubicBezTo>
                  <a:cubicBezTo>
                    <a:pt x="30424" y="14638"/>
                    <a:pt x="30424" y="21527"/>
                    <a:pt x="26980" y="26119"/>
                  </a:cubicBezTo>
                  <a:cubicBezTo>
                    <a:pt x="23536" y="29563"/>
                    <a:pt x="16647" y="29563"/>
                    <a:pt x="12055" y="26119"/>
                  </a:cubicBezTo>
                  <a:cubicBezTo>
                    <a:pt x="7463" y="21527"/>
                    <a:pt x="7463" y="15786"/>
                    <a:pt x="12055" y="11194"/>
                  </a:cubicBezTo>
                  <a:lnTo>
                    <a:pt x="12055" y="11194"/>
                  </a:lnTo>
                  <a:close/>
                </a:path>
              </a:pathLst>
            </a:custGeom>
            <a:solidFill>
              <a:srgbClr val="3D403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rgbClr val="81FFF9"/>
                </a:solidFill>
              </a:endParaRPr>
            </a:p>
          </p:txBody>
        </p:sp>
        <p:sp>
          <p:nvSpPr>
            <p:cNvPr id="269" name="手繪多邊形: 圖案 268">
              <a:extLst>
                <a:ext uri="{FF2B5EF4-FFF2-40B4-BE49-F238E27FC236}">
                  <a16:creationId xmlns:a16="http://schemas.microsoft.com/office/drawing/2014/main" id="{C216C1D1-CDC3-4DB5-956F-AB6DEB0A7721}"/>
                </a:ext>
              </a:extLst>
            </p:cNvPr>
            <p:cNvSpPr/>
            <p:nvPr/>
          </p:nvSpPr>
          <p:spPr>
            <a:xfrm>
              <a:off x="4335622" y="3788230"/>
              <a:ext cx="34443" cy="34443"/>
            </a:xfrm>
            <a:custGeom>
              <a:avLst/>
              <a:gdLst>
                <a:gd name="connsiteX0" fmla="*/ 26119 w 34442"/>
                <a:gd name="connsiteY0" fmla="*/ 26119 h 34442"/>
                <a:gd name="connsiteX1" fmla="*/ 11194 w 34442"/>
                <a:gd name="connsiteY1" fmla="*/ 26119 h 34442"/>
                <a:gd name="connsiteX2" fmla="*/ 11194 w 34442"/>
                <a:gd name="connsiteY2" fmla="*/ 11194 h 34442"/>
                <a:gd name="connsiteX3" fmla="*/ 26119 w 34442"/>
                <a:gd name="connsiteY3" fmla="*/ 11194 h 34442"/>
                <a:gd name="connsiteX4" fmla="*/ 26119 w 34442"/>
                <a:gd name="connsiteY4" fmla="*/ 26119 h 34442"/>
                <a:gd name="connsiteX5" fmla="*/ 26119 w 34442"/>
                <a:gd name="connsiteY5" fmla="*/ 26119 h 34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442" h="34442">
                  <a:moveTo>
                    <a:pt x="26119" y="26119"/>
                  </a:moveTo>
                  <a:cubicBezTo>
                    <a:pt x="22675" y="29563"/>
                    <a:pt x="15786" y="29563"/>
                    <a:pt x="11194" y="26119"/>
                  </a:cubicBezTo>
                  <a:cubicBezTo>
                    <a:pt x="7750" y="22675"/>
                    <a:pt x="7750" y="15786"/>
                    <a:pt x="11194" y="11194"/>
                  </a:cubicBezTo>
                  <a:cubicBezTo>
                    <a:pt x="14638" y="7750"/>
                    <a:pt x="21526" y="7750"/>
                    <a:pt x="26119" y="11194"/>
                  </a:cubicBezTo>
                  <a:cubicBezTo>
                    <a:pt x="30711" y="15786"/>
                    <a:pt x="30711" y="21527"/>
                    <a:pt x="26119" y="26119"/>
                  </a:cubicBezTo>
                  <a:lnTo>
                    <a:pt x="26119" y="26119"/>
                  </a:lnTo>
                  <a:close/>
                </a:path>
              </a:pathLst>
            </a:custGeom>
            <a:solidFill>
              <a:srgbClr val="3D403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rgbClr val="81FFF9"/>
                </a:solidFill>
              </a:endParaRPr>
            </a:p>
          </p:txBody>
        </p:sp>
        <p:sp>
          <p:nvSpPr>
            <p:cNvPr id="270" name="手繪多邊形: 圖案 269">
              <a:extLst>
                <a:ext uri="{FF2B5EF4-FFF2-40B4-BE49-F238E27FC236}">
                  <a16:creationId xmlns:a16="http://schemas.microsoft.com/office/drawing/2014/main" id="{BA39066B-643A-4BC7-B31D-0FE649E896B2}"/>
                </a:ext>
              </a:extLst>
            </p:cNvPr>
            <p:cNvSpPr/>
            <p:nvPr/>
          </p:nvSpPr>
          <p:spPr>
            <a:xfrm>
              <a:off x="4263292" y="3788230"/>
              <a:ext cx="34443" cy="34443"/>
            </a:xfrm>
            <a:custGeom>
              <a:avLst/>
              <a:gdLst>
                <a:gd name="connsiteX0" fmla="*/ 11194 w 34442"/>
                <a:gd name="connsiteY0" fmla="*/ 26119 h 34442"/>
                <a:gd name="connsiteX1" fmla="*/ 11194 w 34442"/>
                <a:gd name="connsiteY1" fmla="*/ 11194 h 34442"/>
                <a:gd name="connsiteX2" fmla="*/ 26119 w 34442"/>
                <a:gd name="connsiteY2" fmla="*/ 11194 h 34442"/>
                <a:gd name="connsiteX3" fmla="*/ 26119 w 34442"/>
                <a:gd name="connsiteY3" fmla="*/ 26119 h 34442"/>
                <a:gd name="connsiteX4" fmla="*/ 11194 w 34442"/>
                <a:gd name="connsiteY4" fmla="*/ 26119 h 34442"/>
                <a:gd name="connsiteX5" fmla="*/ 11194 w 34442"/>
                <a:gd name="connsiteY5" fmla="*/ 26119 h 34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442" h="34442">
                  <a:moveTo>
                    <a:pt x="11194" y="26119"/>
                  </a:moveTo>
                  <a:cubicBezTo>
                    <a:pt x="7750" y="22675"/>
                    <a:pt x="7750" y="15786"/>
                    <a:pt x="11194" y="11194"/>
                  </a:cubicBezTo>
                  <a:cubicBezTo>
                    <a:pt x="14638" y="7750"/>
                    <a:pt x="21527" y="7750"/>
                    <a:pt x="26119" y="11194"/>
                  </a:cubicBezTo>
                  <a:cubicBezTo>
                    <a:pt x="29563" y="14638"/>
                    <a:pt x="29563" y="21527"/>
                    <a:pt x="26119" y="26119"/>
                  </a:cubicBezTo>
                  <a:cubicBezTo>
                    <a:pt x="21527" y="29563"/>
                    <a:pt x="14638" y="29563"/>
                    <a:pt x="11194" y="26119"/>
                  </a:cubicBezTo>
                  <a:lnTo>
                    <a:pt x="11194" y="26119"/>
                  </a:lnTo>
                  <a:close/>
                </a:path>
              </a:pathLst>
            </a:custGeom>
            <a:solidFill>
              <a:srgbClr val="3D403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rgbClr val="81FFF9"/>
                </a:solidFill>
              </a:endParaRPr>
            </a:p>
          </p:txBody>
        </p:sp>
        <p:sp>
          <p:nvSpPr>
            <p:cNvPr id="271" name="手繪多邊形: 圖案 270">
              <a:extLst>
                <a:ext uri="{FF2B5EF4-FFF2-40B4-BE49-F238E27FC236}">
                  <a16:creationId xmlns:a16="http://schemas.microsoft.com/office/drawing/2014/main" id="{B71EB5C7-B996-4A9E-94A9-35940E790DF3}"/>
                </a:ext>
              </a:extLst>
            </p:cNvPr>
            <p:cNvSpPr/>
            <p:nvPr/>
          </p:nvSpPr>
          <p:spPr>
            <a:xfrm>
              <a:off x="4335622" y="3714753"/>
              <a:ext cx="34443" cy="34443"/>
            </a:xfrm>
            <a:custGeom>
              <a:avLst/>
              <a:gdLst>
                <a:gd name="connsiteX0" fmla="*/ 26119 w 34442"/>
                <a:gd name="connsiteY0" fmla="*/ 11194 h 34442"/>
                <a:gd name="connsiteX1" fmla="*/ 26119 w 34442"/>
                <a:gd name="connsiteY1" fmla="*/ 26119 h 34442"/>
                <a:gd name="connsiteX2" fmla="*/ 11194 w 34442"/>
                <a:gd name="connsiteY2" fmla="*/ 26119 h 34442"/>
                <a:gd name="connsiteX3" fmla="*/ 11194 w 34442"/>
                <a:gd name="connsiteY3" fmla="*/ 11194 h 34442"/>
                <a:gd name="connsiteX4" fmla="*/ 26119 w 34442"/>
                <a:gd name="connsiteY4" fmla="*/ 11194 h 34442"/>
                <a:gd name="connsiteX5" fmla="*/ 26119 w 34442"/>
                <a:gd name="connsiteY5" fmla="*/ 11194 h 34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442" h="34442">
                  <a:moveTo>
                    <a:pt x="26119" y="11194"/>
                  </a:moveTo>
                  <a:cubicBezTo>
                    <a:pt x="29563" y="14638"/>
                    <a:pt x="29563" y="21527"/>
                    <a:pt x="26119" y="26119"/>
                  </a:cubicBezTo>
                  <a:cubicBezTo>
                    <a:pt x="22675" y="29563"/>
                    <a:pt x="15786" y="29563"/>
                    <a:pt x="11194" y="26119"/>
                  </a:cubicBezTo>
                  <a:cubicBezTo>
                    <a:pt x="7750" y="22675"/>
                    <a:pt x="7750" y="15786"/>
                    <a:pt x="11194" y="11194"/>
                  </a:cubicBezTo>
                  <a:cubicBezTo>
                    <a:pt x="15786" y="7750"/>
                    <a:pt x="22675" y="7750"/>
                    <a:pt x="26119" y="11194"/>
                  </a:cubicBezTo>
                  <a:lnTo>
                    <a:pt x="26119" y="11194"/>
                  </a:lnTo>
                  <a:close/>
                </a:path>
              </a:pathLst>
            </a:custGeom>
            <a:solidFill>
              <a:srgbClr val="3D403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rgbClr val="81FFF9"/>
                </a:solidFill>
              </a:endParaRPr>
            </a:p>
          </p:txBody>
        </p:sp>
        <p:sp>
          <p:nvSpPr>
            <p:cNvPr id="272" name="手繪多邊形: 圖案 271">
              <a:extLst>
                <a:ext uri="{FF2B5EF4-FFF2-40B4-BE49-F238E27FC236}">
                  <a16:creationId xmlns:a16="http://schemas.microsoft.com/office/drawing/2014/main" id="{39E0D21D-421A-4D4E-B1C6-C42FA0757B88}"/>
                </a:ext>
              </a:extLst>
            </p:cNvPr>
            <p:cNvSpPr/>
            <p:nvPr/>
          </p:nvSpPr>
          <p:spPr>
            <a:xfrm>
              <a:off x="3397908" y="3615157"/>
              <a:ext cx="298502" cy="298502"/>
            </a:xfrm>
            <a:custGeom>
              <a:avLst/>
              <a:gdLst>
                <a:gd name="connsiteX0" fmla="*/ 154433 w 298502"/>
                <a:gd name="connsiteY0" fmla="*/ 8611 h 298502"/>
                <a:gd name="connsiteX1" fmla="*/ 300239 w 298502"/>
                <a:gd name="connsiteY1" fmla="*/ 154417 h 298502"/>
                <a:gd name="connsiteX2" fmla="*/ 154433 w 298502"/>
                <a:gd name="connsiteY2" fmla="*/ 300224 h 298502"/>
                <a:gd name="connsiteX3" fmla="*/ 8626 w 298502"/>
                <a:gd name="connsiteY3" fmla="*/ 154417 h 298502"/>
                <a:gd name="connsiteX4" fmla="*/ 154433 w 298502"/>
                <a:gd name="connsiteY4" fmla="*/ 8611 h 298502"/>
                <a:gd name="connsiteX5" fmla="*/ 154433 w 298502"/>
                <a:gd name="connsiteY5" fmla="*/ 8611 h 298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8502" h="298502">
                  <a:moveTo>
                    <a:pt x="154433" y="8611"/>
                  </a:moveTo>
                  <a:cubicBezTo>
                    <a:pt x="234799" y="8611"/>
                    <a:pt x="300239" y="74051"/>
                    <a:pt x="300239" y="154417"/>
                  </a:cubicBezTo>
                  <a:cubicBezTo>
                    <a:pt x="300239" y="234783"/>
                    <a:pt x="234799" y="300224"/>
                    <a:pt x="154433" y="300224"/>
                  </a:cubicBezTo>
                  <a:cubicBezTo>
                    <a:pt x="74067" y="300224"/>
                    <a:pt x="8626" y="234783"/>
                    <a:pt x="8626" y="154417"/>
                  </a:cubicBezTo>
                  <a:cubicBezTo>
                    <a:pt x="7477" y="74051"/>
                    <a:pt x="72918" y="8611"/>
                    <a:pt x="154433" y="8611"/>
                  </a:cubicBezTo>
                  <a:lnTo>
                    <a:pt x="154433" y="8611"/>
                  </a:lnTo>
                  <a:close/>
                </a:path>
              </a:pathLst>
            </a:custGeom>
            <a:solidFill>
              <a:srgbClr val="050A0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rgbClr val="81FFF9"/>
                </a:solidFill>
              </a:endParaRPr>
            </a:p>
          </p:txBody>
        </p:sp>
        <p:sp>
          <p:nvSpPr>
            <p:cNvPr id="273" name="手繪多邊形: 圖案 272">
              <a:extLst>
                <a:ext uri="{FF2B5EF4-FFF2-40B4-BE49-F238E27FC236}">
                  <a16:creationId xmlns:a16="http://schemas.microsoft.com/office/drawing/2014/main" id="{C9C5C2CA-0D57-4E13-B712-EDB6818E81EE}"/>
                </a:ext>
              </a:extLst>
            </p:cNvPr>
            <p:cNvSpPr/>
            <p:nvPr/>
          </p:nvSpPr>
          <p:spPr>
            <a:xfrm>
              <a:off x="3453031" y="3671413"/>
              <a:ext cx="195175" cy="195175"/>
            </a:xfrm>
            <a:custGeom>
              <a:avLst/>
              <a:gdLst>
                <a:gd name="connsiteX0" fmla="*/ 99310 w 195174"/>
                <a:gd name="connsiteY0" fmla="*/ 8611 h 195174"/>
                <a:gd name="connsiteX1" fmla="*/ 190008 w 195174"/>
                <a:gd name="connsiteY1" fmla="*/ 99309 h 195174"/>
                <a:gd name="connsiteX2" fmla="*/ 99310 w 195174"/>
                <a:gd name="connsiteY2" fmla="*/ 190008 h 195174"/>
                <a:gd name="connsiteX3" fmla="*/ 8611 w 195174"/>
                <a:gd name="connsiteY3" fmla="*/ 99309 h 195174"/>
                <a:gd name="connsiteX4" fmla="*/ 99310 w 195174"/>
                <a:gd name="connsiteY4" fmla="*/ 8611 h 195174"/>
                <a:gd name="connsiteX5" fmla="*/ 99310 w 195174"/>
                <a:gd name="connsiteY5" fmla="*/ 8611 h 195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5174" h="195174">
                  <a:moveTo>
                    <a:pt x="99310" y="8611"/>
                  </a:moveTo>
                  <a:cubicBezTo>
                    <a:pt x="148677" y="8611"/>
                    <a:pt x="190008" y="48794"/>
                    <a:pt x="190008" y="99309"/>
                  </a:cubicBezTo>
                  <a:cubicBezTo>
                    <a:pt x="190008" y="148677"/>
                    <a:pt x="149825" y="190008"/>
                    <a:pt x="99310" y="190008"/>
                  </a:cubicBezTo>
                  <a:cubicBezTo>
                    <a:pt x="49942" y="190008"/>
                    <a:pt x="8611" y="149825"/>
                    <a:pt x="8611" y="99309"/>
                  </a:cubicBezTo>
                  <a:cubicBezTo>
                    <a:pt x="8611" y="48794"/>
                    <a:pt x="48794" y="8611"/>
                    <a:pt x="99310" y="8611"/>
                  </a:cubicBezTo>
                  <a:lnTo>
                    <a:pt x="99310" y="8611"/>
                  </a:lnTo>
                  <a:close/>
                </a:path>
              </a:pathLst>
            </a:custGeom>
            <a:solidFill>
              <a:srgbClr val="0305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rgbClr val="81FFF9"/>
                </a:solidFill>
              </a:endParaRPr>
            </a:p>
          </p:txBody>
        </p:sp>
        <p:sp>
          <p:nvSpPr>
            <p:cNvPr id="274" name="手繪多邊形: 圖案 273">
              <a:extLst>
                <a:ext uri="{FF2B5EF4-FFF2-40B4-BE49-F238E27FC236}">
                  <a16:creationId xmlns:a16="http://schemas.microsoft.com/office/drawing/2014/main" id="{14241D59-26EE-4184-96D2-5521D09CDE1D}"/>
                </a:ext>
              </a:extLst>
            </p:cNvPr>
            <p:cNvSpPr/>
            <p:nvPr/>
          </p:nvSpPr>
          <p:spPr>
            <a:xfrm>
              <a:off x="3461042" y="3678301"/>
              <a:ext cx="172213" cy="172213"/>
            </a:xfrm>
            <a:custGeom>
              <a:avLst/>
              <a:gdLst>
                <a:gd name="connsiteX0" fmla="*/ 91298 w 172212"/>
                <a:gd name="connsiteY0" fmla="*/ 8611 h 172212"/>
                <a:gd name="connsiteX1" fmla="*/ 173960 w 172212"/>
                <a:gd name="connsiteY1" fmla="*/ 91273 h 172212"/>
                <a:gd name="connsiteX2" fmla="*/ 91298 w 172212"/>
                <a:gd name="connsiteY2" fmla="*/ 173935 h 172212"/>
                <a:gd name="connsiteX3" fmla="*/ 8636 w 172212"/>
                <a:gd name="connsiteY3" fmla="*/ 91273 h 172212"/>
                <a:gd name="connsiteX4" fmla="*/ 91298 w 172212"/>
                <a:gd name="connsiteY4" fmla="*/ 8611 h 172212"/>
                <a:gd name="connsiteX5" fmla="*/ 91298 w 172212"/>
                <a:gd name="connsiteY5" fmla="*/ 8611 h 172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2212" h="172212">
                  <a:moveTo>
                    <a:pt x="91298" y="8611"/>
                  </a:moveTo>
                  <a:cubicBezTo>
                    <a:pt x="137222" y="8611"/>
                    <a:pt x="173960" y="45349"/>
                    <a:pt x="173960" y="91273"/>
                  </a:cubicBezTo>
                  <a:cubicBezTo>
                    <a:pt x="173960" y="137196"/>
                    <a:pt x="137222" y="173935"/>
                    <a:pt x="91298" y="173935"/>
                  </a:cubicBezTo>
                  <a:cubicBezTo>
                    <a:pt x="45375" y="173935"/>
                    <a:pt x="8636" y="137196"/>
                    <a:pt x="8636" y="91273"/>
                  </a:cubicBezTo>
                  <a:cubicBezTo>
                    <a:pt x="7488" y="45349"/>
                    <a:pt x="45375" y="8611"/>
                    <a:pt x="91298" y="8611"/>
                  </a:cubicBezTo>
                  <a:lnTo>
                    <a:pt x="91298" y="8611"/>
                  </a:lnTo>
                  <a:close/>
                </a:path>
              </a:pathLst>
            </a:custGeom>
            <a:solidFill>
              <a:srgbClr val="1C1F1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rgbClr val="81FFF9"/>
                </a:solidFill>
              </a:endParaRPr>
            </a:p>
          </p:txBody>
        </p:sp>
        <p:sp>
          <p:nvSpPr>
            <p:cNvPr id="275" name="手繪多邊形: 圖案 274">
              <a:extLst>
                <a:ext uri="{FF2B5EF4-FFF2-40B4-BE49-F238E27FC236}">
                  <a16:creationId xmlns:a16="http://schemas.microsoft.com/office/drawing/2014/main" id="{1D753414-B459-44E5-B0BB-080CBCCD8104}"/>
                </a:ext>
              </a:extLst>
            </p:cNvPr>
            <p:cNvSpPr/>
            <p:nvPr/>
          </p:nvSpPr>
          <p:spPr>
            <a:xfrm>
              <a:off x="3465660" y="3684042"/>
              <a:ext cx="172213" cy="172213"/>
            </a:xfrm>
            <a:custGeom>
              <a:avLst/>
              <a:gdLst>
                <a:gd name="connsiteX0" fmla="*/ 86681 w 172212"/>
                <a:gd name="connsiteY0" fmla="*/ 8611 h 172212"/>
                <a:gd name="connsiteX1" fmla="*/ 164750 w 172212"/>
                <a:gd name="connsiteY1" fmla="*/ 86681 h 172212"/>
                <a:gd name="connsiteX2" fmla="*/ 86681 w 172212"/>
                <a:gd name="connsiteY2" fmla="*/ 164750 h 172212"/>
                <a:gd name="connsiteX3" fmla="*/ 8611 w 172212"/>
                <a:gd name="connsiteY3" fmla="*/ 86681 h 172212"/>
                <a:gd name="connsiteX4" fmla="*/ 86681 w 172212"/>
                <a:gd name="connsiteY4" fmla="*/ 8611 h 172212"/>
                <a:gd name="connsiteX5" fmla="*/ 86681 w 172212"/>
                <a:gd name="connsiteY5" fmla="*/ 8611 h 172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2212" h="172212">
                  <a:moveTo>
                    <a:pt x="86681" y="8611"/>
                  </a:moveTo>
                  <a:cubicBezTo>
                    <a:pt x="129160" y="8611"/>
                    <a:pt x="164750" y="43053"/>
                    <a:pt x="164750" y="86681"/>
                  </a:cubicBezTo>
                  <a:cubicBezTo>
                    <a:pt x="164750" y="129160"/>
                    <a:pt x="130308" y="164750"/>
                    <a:pt x="86681" y="164750"/>
                  </a:cubicBezTo>
                  <a:cubicBezTo>
                    <a:pt x="44201" y="164750"/>
                    <a:pt x="8611" y="130308"/>
                    <a:pt x="8611" y="86681"/>
                  </a:cubicBezTo>
                  <a:cubicBezTo>
                    <a:pt x="8611" y="43053"/>
                    <a:pt x="43053" y="8611"/>
                    <a:pt x="86681" y="8611"/>
                  </a:cubicBezTo>
                  <a:lnTo>
                    <a:pt x="86681" y="8611"/>
                  </a:lnTo>
                  <a:close/>
                </a:path>
              </a:pathLst>
            </a:custGeom>
            <a:solidFill>
              <a:srgbClr val="0305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rgbClr val="81FFF9"/>
                </a:solidFill>
              </a:endParaRPr>
            </a:p>
          </p:txBody>
        </p:sp>
        <p:sp>
          <p:nvSpPr>
            <p:cNvPr id="276" name="手繪多邊形: 圖案 275">
              <a:extLst>
                <a:ext uri="{FF2B5EF4-FFF2-40B4-BE49-F238E27FC236}">
                  <a16:creationId xmlns:a16="http://schemas.microsoft.com/office/drawing/2014/main" id="{80D8E34A-4C82-4A24-B146-2F0A5B2B0157}"/>
                </a:ext>
              </a:extLst>
            </p:cNvPr>
            <p:cNvSpPr/>
            <p:nvPr/>
          </p:nvSpPr>
          <p:spPr>
            <a:xfrm>
              <a:off x="3474845" y="3692078"/>
              <a:ext cx="149251" cy="149251"/>
            </a:xfrm>
            <a:custGeom>
              <a:avLst/>
              <a:gdLst>
                <a:gd name="connsiteX0" fmla="*/ 77496 w 149251"/>
                <a:gd name="connsiteY0" fmla="*/ 8611 h 149251"/>
                <a:gd name="connsiteX1" fmla="*/ 146381 w 149251"/>
                <a:gd name="connsiteY1" fmla="*/ 77496 h 149251"/>
                <a:gd name="connsiteX2" fmla="*/ 77496 w 149251"/>
                <a:gd name="connsiteY2" fmla="*/ 146381 h 149251"/>
                <a:gd name="connsiteX3" fmla="*/ 8611 w 149251"/>
                <a:gd name="connsiteY3" fmla="*/ 77496 h 149251"/>
                <a:gd name="connsiteX4" fmla="*/ 77496 w 149251"/>
                <a:gd name="connsiteY4" fmla="*/ 8611 h 149251"/>
                <a:gd name="connsiteX5" fmla="*/ 77496 w 149251"/>
                <a:gd name="connsiteY5" fmla="*/ 8611 h 149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9251" h="149251">
                  <a:moveTo>
                    <a:pt x="77496" y="8611"/>
                  </a:moveTo>
                  <a:cubicBezTo>
                    <a:pt x="115382" y="8611"/>
                    <a:pt x="146381" y="39609"/>
                    <a:pt x="146381" y="77496"/>
                  </a:cubicBezTo>
                  <a:cubicBezTo>
                    <a:pt x="146381" y="115383"/>
                    <a:pt x="115382" y="146381"/>
                    <a:pt x="77496" y="146381"/>
                  </a:cubicBezTo>
                  <a:cubicBezTo>
                    <a:pt x="39609" y="146381"/>
                    <a:pt x="8611" y="115383"/>
                    <a:pt x="8611" y="77496"/>
                  </a:cubicBezTo>
                  <a:cubicBezTo>
                    <a:pt x="8611" y="39609"/>
                    <a:pt x="39609" y="8611"/>
                    <a:pt x="77496" y="8611"/>
                  </a:cubicBezTo>
                  <a:lnTo>
                    <a:pt x="77496" y="8611"/>
                  </a:lnTo>
                  <a:close/>
                </a:path>
              </a:pathLst>
            </a:custGeom>
            <a:solidFill>
              <a:srgbClr val="595C5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rgbClr val="81FFF9"/>
                </a:solidFill>
              </a:endParaRPr>
            </a:p>
          </p:txBody>
        </p:sp>
        <p:sp>
          <p:nvSpPr>
            <p:cNvPr id="277" name="手繪多邊形: 圖案 276">
              <a:extLst>
                <a:ext uri="{FF2B5EF4-FFF2-40B4-BE49-F238E27FC236}">
                  <a16:creationId xmlns:a16="http://schemas.microsoft.com/office/drawing/2014/main" id="{31BBAC10-8495-4828-B50D-9C8BD413CED4}"/>
                </a:ext>
              </a:extLst>
            </p:cNvPr>
            <p:cNvSpPr/>
            <p:nvPr/>
          </p:nvSpPr>
          <p:spPr>
            <a:xfrm>
              <a:off x="3455327" y="3623193"/>
              <a:ext cx="183694" cy="57404"/>
            </a:xfrm>
            <a:custGeom>
              <a:avLst/>
              <a:gdLst>
                <a:gd name="connsiteX0" fmla="*/ 97013 w 183693"/>
                <a:gd name="connsiteY0" fmla="*/ 8611 h 57404"/>
                <a:gd name="connsiteX1" fmla="*/ 185416 w 183693"/>
                <a:gd name="connsiteY1" fmla="*/ 51090 h 57404"/>
                <a:gd name="connsiteX2" fmla="*/ 97013 w 183693"/>
                <a:gd name="connsiteY2" fmla="*/ 20091 h 57404"/>
                <a:gd name="connsiteX3" fmla="*/ 8611 w 183693"/>
                <a:gd name="connsiteY3" fmla="*/ 51090 h 57404"/>
                <a:gd name="connsiteX4" fmla="*/ 97013 w 183693"/>
                <a:gd name="connsiteY4" fmla="*/ 8611 h 57404"/>
                <a:gd name="connsiteX5" fmla="*/ 97013 w 183693"/>
                <a:gd name="connsiteY5" fmla="*/ 8611 h 57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3693" h="57404">
                  <a:moveTo>
                    <a:pt x="97013" y="8611"/>
                  </a:moveTo>
                  <a:cubicBezTo>
                    <a:pt x="131456" y="8611"/>
                    <a:pt x="162454" y="24684"/>
                    <a:pt x="185416" y="51090"/>
                  </a:cubicBezTo>
                  <a:cubicBezTo>
                    <a:pt x="161306" y="31572"/>
                    <a:pt x="130308" y="20091"/>
                    <a:pt x="97013" y="20091"/>
                  </a:cubicBezTo>
                  <a:cubicBezTo>
                    <a:pt x="63719" y="20091"/>
                    <a:pt x="32721" y="31572"/>
                    <a:pt x="8611" y="51090"/>
                  </a:cubicBezTo>
                  <a:cubicBezTo>
                    <a:pt x="30424" y="25832"/>
                    <a:pt x="62571" y="8611"/>
                    <a:pt x="97013" y="8611"/>
                  </a:cubicBezTo>
                  <a:lnTo>
                    <a:pt x="97013" y="8611"/>
                  </a:lnTo>
                  <a:close/>
                </a:path>
              </a:pathLst>
            </a:custGeom>
            <a:solidFill>
              <a:srgbClr val="2E30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rgbClr val="81FFF9"/>
                </a:solidFill>
              </a:endParaRPr>
            </a:p>
          </p:txBody>
        </p:sp>
        <p:sp>
          <p:nvSpPr>
            <p:cNvPr id="278" name="手繪多邊形: 圖案 277">
              <a:extLst>
                <a:ext uri="{FF2B5EF4-FFF2-40B4-BE49-F238E27FC236}">
                  <a16:creationId xmlns:a16="http://schemas.microsoft.com/office/drawing/2014/main" id="{5AC7498F-E474-4C20-A990-181E23A612A5}"/>
                </a:ext>
              </a:extLst>
            </p:cNvPr>
            <p:cNvSpPr/>
            <p:nvPr/>
          </p:nvSpPr>
          <p:spPr>
            <a:xfrm>
              <a:off x="3487473" y="3836737"/>
              <a:ext cx="126289" cy="34443"/>
            </a:xfrm>
            <a:custGeom>
              <a:avLst/>
              <a:gdLst>
                <a:gd name="connsiteX0" fmla="*/ 66015 w 126289"/>
                <a:gd name="connsiteY0" fmla="*/ 36165 h 34442"/>
                <a:gd name="connsiteX1" fmla="*/ 8611 w 126289"/>
                <a:gd name="connsiteY1" fmla="*/ 8611 h 34442"/>
                <a:gd name="connsiteX2" fmla="*/ 66015 w 126289"/>
                <a:gd name="connsiteY2" fmla="*/ 28128 h 34442"/>
                <a:gd name="connsiteX3" fmla="*/ 123419 w 126289"/>
                <a:gd name="connsiteY3" fmla="*/ 8611 h 34442"/>
                <a:gd name="connsiteX4" fmla="*/ 66015 w 126289"/>
                <a:gd name="connsiteY4" fmla="*/ 36165 h 34442"/>
                <a:gd name="connsiteX5" fmla="*/ 66015 w 126289"/>
                <a:gd name="connsiteY5" fmla="*/ 36165 h 34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6289" h="34442">
                  <a:moveTo>
                    <a:pt x="66015" y="36165"/>
                  </a:moveTo>
                  <a:cubicBezTo>
                    <a:pt x="44201" y="36165"/>
                    <a:pt x="23536" y="25832"/>
                    <a:pt x="8611" y="8611"/>
                  </a:cubicBezTo>
                  <a:cubicBezTo>
                    <a:pt x="24684" y="21240"/>
                    <a:pt x="44201" y="28128"/>
                    <a:pt x="66015" y="28128"/>
                  </a:cubicBezTo>
                  <a:cubicBezTo>
                    <a:pt x="87829" y="28128"/>
                    <a:pt x="107346" y="21240"/>
                    <a:pt x="123419" y="8611"/>
                  </a:cubicBezTo>
                  <a:cubicBezTo>
                    <a:pt x="108494" y="25832"/>
                    <a:pt x="87829" y="36165"/>
                    <a:pt x="66015" y="36165"/>
                  </a:cubicBezTo>
                  <a:lnTo>
                    <a:pt x="66015" y="36165"/>
                  </a:lnTo>
                  <a:close/>
                </a:path>
              </a:pathLst>
            </a:custGeom>
            <a:solidFill>
              <a:srgbClr val="2E30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rgbClr val="81FFF9"/>
                </a:solidFill>
              </a:endParaRPr>
            </a:p>
          </p:txBody>
        </p:sp>
        <p:sp>
          <p:nvSpPr>
            <p:cNvPr id="279" name="手繪多邊形: 圖案 278">
              <a:extLst>
                <a:ext uri="{FF2B5EF4-FFF2-40B4-BE49-F238E27FC236}">
                  <a16:creationId xmlns:a16="http://schemas.microsoft.com/office/drawing/2014/main" id="{56B1B11D-9035-490A-B507-000B405FE005}"/>
                </a:ext>
              </a:extLst>
            </p:cNvPr>
            <p:cNvSpPr/>
            <p:nvPr/>
          </p:nvSpPr>
          <p:spPr>
            <a:xfrm>
              <a:off x="3505843" y="3723077"/>
              <a:ext cx="91847" cy="91847"/>
            </a:xfrm>
            <a:custGeom>
              <a:avLst/>
              <a:gdLst>
                <a:gd name="connsiteX0" fmla="*/ 46498 w 91846"/>
                <a:gd name="connsiteY0" fmla="*/ 8611 h 91846"/>
                <a:gd name="connsiteX1" fmla="*/ 84384 w 91846"/>
                <a:gd name="connsiteY1" fmla="*/ 46497 h 91846"/>
                <a:gd name="connsiteX2" fmla="*/ 46498 w 91846"/>
                <a:gd name="connsiteY2" fmla="*/ 84384 h 91846"/>
                <a:gd name="connsiteX3" fmla="*/ 8611 w 91846"/>
                <a:gd name="connsiteY3" fmla="*/ 46497 h 91846"/>
                <a:gd name="connsiteX4" fmla="*/ 46498 w 91846"/>
                <a:gd name="connsiteY4" fmla="*/ 8611 h 91846"/>
                <a:gd name="connsiteX5" fmla="*/ 46498 w 91846"/>
                <a:gd name="connsiteY5" fmla="*/ 8611 h 91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846" h="91846">
                  <a:moveTo>
                    <a:pt x="46498" y="8611"/>
                  </a:moveTo>
                  <a:cubicBezTo>
                    <a:pt x="67163" y="8611"/>
                    <a:pt x="84384" y="25832"/>
                    <a:pt x="84384" y="46497"/>
                  </a:cubicBezTo>
                  <a:cubicBezTo>
                    <a:pt x="84384" y="67163"/>
                    <a:pt x="67163" y="84384"/>
                    <a:pt x="46498" y="84384"/>
                  </a:cubicBezTo>
                  <a:cubicBezTo>
                    <a:pt x="25832" y="84384"/>
                    <a:pt x="8611" y="67163"/>
                    <a:pt x="8611" y="46497"/>
                  </a:cubicBezTo>
                  <a:cubicBezTo>
                    <a:pt x="8611" y="25832"/>
                    <a:pt x="24684" y="8611"/>
                    <a:pt x="46498" y="8611"/>
                  </a:cubicBezTo>
                  <a:lnTo>
                    <a:pt x="46498" y="8611"/>
                  </a:lnTo>
                  <a:close/>
                </a:path>
              </a:pathLst>
            </a:custGeom>
            <a:solidFill>
              <a:srgbClr val="80827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rgbClr val="81FFF9"/>
                </a:solidFill>
              </a:endParaRPr>
            </a:p>
          </p:txBody>
        </p:sp>
        <p:sp>
          <p:nvSpPr>
            <p:cNvPr id="280" name="手繪多邊形: 圖案 279">
              <a:extLst>
                <a:ext uri="{FF2B5EF4-FFF2-40B4-BE49-F238E27FC236}">
                  <a16:creationId xmlns:a16="http://schemas.microsoft.com/office/drawing/2014/main" id="{EA8AFD00-95D0-4D52-8914-DCBE4A004B69}"/>
                </a:ext>
              </a:extLst>
            </p:cNvPr>
            <p:cNvSpPr/>
            <p:nvPr/>
          </p:nvSpPr>
          <p:spPr>
            <a:xfrm>
              <a:off x="3533397" y="3698967"/>
              <a:ext cx="34443" cy="34443"/>
            </a:xfrm>
            <a:custGeom>
              <a:avLst/>
              <a:gdLst>
                <a:gd name="connsiteX0" fmla="*/ 18944 w 34442"/>
                <a:gd name="connsiteY0" fmla="*/ 8611 h 34442"/>
                <a:gd name="connsiteX1" fmla="*/ 29276 w 34442"/>
                <a:gd name="connsiteY1" fmla="*/ 18943 h 34442"/>
                <a:gd name="connsiteX2" fmla="*/ 18944 w 34442"/>
                <a:gd name="connsiteY2" fmla="*/ 29276 h 34442"/>
                <a:gd name="connsiteX3" fmla="*/ 8611 w 34442"/>
                <a:gd name="connsiteY3" fmla="*/ 18943 h 34442"/>
                <a:gd name="connsiteX4" fmla="*/ 18944 w 34442"/>
                <a:gd name="connsiteY4" fmla="*/ 8611 h 34442"/>
                <a:gd name="connsiteX5" fmla="*/ 18944 w 34442"/>
                <a:gd name="connsiteY5" fmla="*/ 8611 h 34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442" h="34442">
                  <a:moveTo>
                    <a:pt x="18944" y="8611"/>
                  </a:moveTo>
                  <a:cubicBezTo>
                    <a:pt x="24684" y="8611"/>
                    <a:pt x="29276" y="13203"/>
                    <a:pt x="29276" y="18943"/>
                  </a:cubicBezTo>
                  <a:cubicBezTo>
                    <a:pt x="29276" y="24684"/>
                    <a:pt x="24684" y="29276"/>
                    <a:pt x="18944" y="29276"/>
                  </a:cubicBezTo>
                  <a:cubicBezTo>
                    <a:pt x="13203" y="29276"/>
                    <a:pt x="8611" y="24684"/>
                    <a:pt x="8611" y="18943"/>
                  </a:cubicBezTo>
                  <a:cubicBezTo>
                    <a:pt x="8611" y="13203"/>
                    <a:pt x="13203" y="8611"/>
                    <a:pt x="18944" y="8611"/>
                  </a:cubicBezTo>
                  <a:lnTo>
                    <a:pt x="18944" y="8611"/>
                  </a:lnTo>
                  <a:close/>
                </a:path>
              </a:pathLst>
            </a:custGeom>
            <a:solidFill>
              <a:srgbClr val="3D403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rgbClr val="81FFF9"/>
                </a:solidFill>
              </a:endParaRPr>
            </a:p>
          </p:txBody>
        </p:sp>
        <p:sp>
          <p:nvSpPr>
            <p:cNvPr id="281" name="手繪多邊形: 圖案 280">
              <a:extLst>
                <a:ext uri="{FF2B5EF4-FFF2-40B4-BE49-F238E27FC236}">
                  <a16:creationId xmlns:a16="http://schemas.microsoft.com/office/drawing/2014/main" id="{5C2EB83F-B199-4B4C-9C8D-6175B90F0F5A}"/>
                </a:ext>
              </a:extLst>
            </p:cNvPr>
            <p:cNvSpPr/>
            <p:nvPr/>
          </p:nvSpPr>
          <p:spPr>
            <a:xfrm>
              <a:off x="3533397" y="3803443"/>
              <a:ext cx="34443" cy="34443"/>
            </a:xfrm>
            <a:custGeom>
              <a:avLst/>
              <a:gdLst>
                <a:gd name="connsiteX0" fmla="*/ 18944 w 34442"/>
                <a:gd name="connsiteY0" fmla="*/ 29276 h 34442"/>
                <a:gd name="connsiteX1" fmla="*/ 8611 w 34442"/>
                <a:gd name="connsiteY1" fmla="*/ 18943 h 34442"/>
                <a:gd name="connsiteX2" fmla="*/ 18944 w 34442"/>
                <a:gd name="connsiteY2" fmla="*/ 8611 h 34442"/>
                <a:gd name="connsiteX3" fmla="*/ 29276 w 34442"/>
                <a:gd name="connsiteY3" fmla="*/ 18943 h 34442"/>
                <a:gd name="connsiteX4" fmla="*/ 18944 w 34442"/>
                <a:gd name="connsiteY4" fmla="*/ 29276 h 34442"/>
                <a:gd name="connsiteX5" fmla="*/ 18944 w 34442"/>
                <a:gd name="connsiteY5" fmla="*/ 29276 h 34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442" h="34442">
                  <a:moveTo>
                    <a:pt x="18944" y="29276"/>
                  </a:moveTo>
                  <a:cubicBezTo>
                    <a:pt x="13203" y="29276"/>
                    <a:pt x="8611" y="24684"/>
                    <a:pt x="8611" y="18943"/>
                  </a:cubicBezTo>
                  <a:cubicBezTo>
                    <a:pt x="8611" y="13203"/>
                    <a:pt x="13203" y="8611"/>
                    <a:pt x="18944" y="8611"/>
                  </a:cubicBezTo>
                  <a:cubicBezTo>
                    <a:pt x="24684" y="8611"/>
                    <a:pt x="29276" y="13203"/>
                    <a:pt x="29276" y="18943"/>
                  </a:cubicBezTo>
                  <a:cubicBezTo>
                    <a:pt x="29276" y="24684"/>
                    <a:pt x="24684" y="29276"/>
                    <a:pt x="18944" y="29276"/>
                  </a:cubicBezTo>
                  <a:lnTo>
                    <a:pt x="18944" y="29276"/>
                  </a:lnTo>
                  <a:close/>
                </a:path>
              </a:pathLst>
            </a:custGeom>
            <a:solidFill>
              <a:srgbClr val="3D403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rgbClr val="81FFF9"/>
                </a:solidFill>
              </a:endParaRPr>
            </a:p>
          </p:txBody>
        </p:sp>
        <p:sp>
          <p:nvSpPr>
            <p:cNvPr id="282" name="手繪多邊形: 圖案 281">
              <a:extLst>
                <a:ext uri="{FF2B5EF4-FFF2-40B4-BE49-F238E27FC236}">
                  <a16:creationId xmlns:a16="http://schemas.microsoft.com/office/drawing/2014/main" id="{7507D66C-DC13-4E09-89BF-26180C1903DC}"/>
                </a:ext>
              </a:extLst>
            </p:cNvPr>
            <p:cNvSpPr/>
            <p:nvPr/>
          </p:nvSpPr>
          <p:spPr>
            <a:xfrm>
              <a:off x="3480585" y="3750631"/>
              <a:ext cx="34443" cy="34443"/>
            </a:xfrm>
            <a:custGeom>
              <a:avLst/>
              <a:gdLst>
                <a:gd name="connsiteX0" fmla="*/ 8611 w 34442"/>
                <a:gd name="connsiteY0" fmla="*/ 18943 h 34442"/>
                <a:gd name="connsiteX1" fmla="*/ 18943 w 34442"/>
                <a:gd name="connsiteY1" fmla="*/ 8611 h 34442"/>
                <a:gd name="connsiteX2" fmla="*/ 29276 w 34442"/>
                <a:gd name="connsiteY2" fmla="*/ 18943 h 34442"/>
                <a:gd name="connsiteX3" fmla="*/ 18943 w 34442"/>
                <a:gd name="connsiteY3" fmla="*/ 29276 h 34442"/>
                <a:gd name="connsiteX4" fmla="*/ 8611 w 34442"/>
                <a:gd name="connsiteY4" fmla="*/ 18943 h 34442"/>
                <a:gd name="connsiteX5" fmla="*/ 8611 w 34442"/>
                <a:gd name="connsiteY5" fmla="*/ 18943 h 34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442" h="34442">
                  <a:moveTo>
                    <a:pt x="8611" y="18943"/>
                  </a:moveTo>
                  <a:cubicBezTo>
                    <a:pt x="8611" y="13203"/>
                    <a:pt x="13203" y="8611"/>
                    <a:pt x="18943" y="8611"/>
                  </a:cubicBezTo>
                  <a:cubicBezTo>
                    <a:pt x="24684" y="8611"/>
                    <a:pt x="29276" y="13203"/>
                    <a:pt x="29276" y="18943"/>
                  </a:cubicBezTo>
                  <a:cubicBezTo>
                    <a:pt x="29276" y="24684"/>
                    <a:pt x="24684" y="29276"/>
                    <a:pt x="18943" y="29276"/>
                  </a:cubicBezTo>
                  <a:cubicBezTo>
                    <a:pt x="13203" y="29276"/>
                    <a:pt x="8611" y="24684"/>
                    <a:pt x="8611" y="18943"/>
                  </a:cubicBezTo>
                  <a:lnTo>
                    <a:pt x="8611" y="18943"/>
                  </a:lnTo>
                  <a:close/>
                </a:path>
              </a:pathLst>
            </a:custGeom>
            <a:solidFill>
              <a:srgbClr val="3D403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rgbClr val="81FFF9"/>
                </a:solidFill>
              </a:endParaRPr>
            </a:p>
          </p:txBody>
        </p:sp>
        <p:sp>
          <p:nvSpPr>
            <p:cNvPr id="283" name="手繪多邊形: 圖案 282">
              <a:extLst>
                <a:ext uri="{FF2B5EF4-FFF2-40B4-BE49-F238E27FC236}">
                  <a16:creationId xmlns:a16="http://schemas.microsoft.com/office/drawing/2014/main" id="{644E17D3-38DC-4A02-9E37-1F39C3A8D0E1}"/>
                </a:ext>
              </a:extLst>
            </p:cNvPr>
            <p:cNvSpPr/>
            <p:nvPr/>
          </p:nvSpPr>
          <p:spPr>
            <a:xfrm>
              <a:off x="3585060" y="3750631"/>
              <a:ext cx="34443" cy="34443"/>
            </a:xfrm>
            <a:custGeom>
              <a:avLst/>
              <a:gdLst>
                <a:gd name="connsiteX0" fmla="*/ 29276 w 34442"/>
                <a:gd name="connsiteY0" fmla="*/ 18943 h 34442"/>
                <a:gd name="connsiteX1" fmla="*/ 18944 w 34442"/>
                <a:gd name="connsiteY1" fmla="*/ 29276 h 34442"/>
                <a:gd name="connsiteX2" fmla="*/ 8611 w 34442"/>
                <a:gd name="connsiteY2" fmla="*/ 18943 h 34442"/>
                <a:gd name="connsiteX3" fmla="*/ 18944 w 34442"/>
                <a:gd name="connsiteY3" fmla="*/ 8611 h 34442"/>
                <a:gd name="connsiteX4" fmla="*/ 29276 w 34442"/>
                <a:gd name="connsiteY4" fmla="*/ 18943 h 34442"/>
                <a:gd name="connsiteX5" fmla="*/ 29276 w 34442"/>
                <a:gd name="connsiteY5" fmla="*/ 18943 h 34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442" h="34442">
                  <a:moveTo>
                    <a:pt x="29276" y="18943"/>
                  </a:moveTo>
                  <a:cubicBezTo>
                    <a:pt x="29276" y="24684"/>
                    <a:pt x="24684" y="29276"/>
                    <a:pt x="18944" y="29276"/>
                  </a:cubicBezTo>
                  <a:cubicBezTo>
                    <a:pt x="13203" y="29276"/>
                    <a:pt x="8611" y="24684"/>
                    <a:pt x="8611" y="18943"/>
                  </a:cubicBezTo>
                  <a:cubicBezTo>
                    <a:pt x="8611" y="13203"/>
                    <a:pt x="13203" y="8611"/>
                    <a:pt x="18944" y="8611"/>
                  </a:cubicBezTo>
                  <a:cubicBezTo>
                    <a:pt x="24684" y="8611"/>
                    <a:pt x="29276" y="13203"/>
                    <a:pt x="29276" y="18943"/>
                  </a:cubicBezTo>
                  <a:lnTo>
                    <a:pt x="29276" y="18943"/>
                  </a:lnTo>
                  <a:close/>
                </a:path>
              </a:pathLst>
            </a:custGeom>
            <a:solidFill>
              <a:srgbClr val="3D403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rgbClr val="81FFF9"/>
                </a:solidFill>
              </a:endParaRPr>
            </a:p>
          </p:txBody>
        </p:sp>
        <p:sp>
          <p:nvSpPr>
            <p:cNvPr id="284" name="手繪多邊形: 圖案 283">
              <a:extLst>
                <a:ext uri="{FF2B5EF4-FFF2-40B4-BE49-F238E27FC236}">
                  <a16:creationId xmlns:a16="http://schemas.microsoft.com/office/drawing/2014/main" id="{FE8B3ADB-465C-41EA-8910-31D0C6E4E5C2}"/>
                </a:ext>
              </a:extLst>
            </p:cNvPr>
            <p:cNvSpPr/>
            <p:nvPr/>
          </p:nvSpPr>
          <p:spPr>
            <a:xfrm>
              <a:off x="3496371" y="3714753"/>
              <a:ext cx="34443" cy="34443"/>
            </a:xfrm>
            <a:custGeom>
              <a:avLst/>
              <a:gdLst>
                <a:gd name="connsiteX0" fmla="*/ 11194 w 34442"/>
                <a:gd name="connsiteY0" fmla="*/ 11194 h 34442"/>
                <a:gd name="connsiteX1" fmla="*/ 26119 w 34442"/>
                <a:gd name="connsiteY1" fmla="*/ 11194 h 34442"/>
                <a:gd name="connsiteX2" fmla="*/ 26119 w 34442"/>
                <a:gd name="connsiteY2" fmla="*/ 26119 h 34442"/>
                <a:gd name="connsiteX3" fmla="*/ 11194 w 34442"/>
                <a:gd name="connsiteY3" fmla="*/ 26119 h 34442"/>
                <a:gd name="connsiteX4" fmla="*/ 11194 w 34442"/>
                <a:gd name="connsiteY4" fmla="*/ 11194 h 34442"/>
                <a:gd name="connsiteX5" fmla="*/ 11194 w 34442"/>
                <a:gd name="connsiteY5" fmla="*/ 11194 h 34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442" h="34442">
                  <a:moveTo>
                    <a:pt x="11194" y="11194"/>
                  </a:moveTo>
                  <a:cubicBezTo>
                    <a:pt x="14638" y="7750"/>
                    <a:pt x="21527" y="7750"/>
                    <a:pt x="26119" y="11194"/>
                  </a:cubicBezTo>
                  <a:cubicBezTo>
                    <a:pt x="29563" y="14638"/>
                    <a:pt x="29563" y="21527"/>
                    <a:pt x="26119" y="26119"/>
                  </a:cubicBezTo>
                  <a:cubicBezTo>
                    <a:pt x="22675" y="29563"/>
                    <a:pt x="15786" y="29563"/>
                    <a:pt x="11194" y="26119"/>
                  </a:cubicBezTo>
                  <a:cubicBezTo>
                    <a:pt x="7750" y="21527"/>
                    <a:pt x="7750" y="15786"/>
                    <a:pt x="11194" y="11194"/>
                  </a:cubicBezTo>
                  <a:lnTo>
                    <a:pt x="11194" y="11194"/>
                  </a:lnTo>
                  <a:close/>
                </a:path>
              </a:pathLst>
            </a:custGeom>
            <a:solidFill>
              <a:srgbClr val="3D403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rgbClr val="81FFF9"/>
                </a:solidFill>
              </a:endParaRPr>
            </a:p>
          </p:txBody>
        </p:sp>
        <p:sp>
          <p:nvSpPr>
            <p:cNvPr id="285" name="手繪多邊形: 圖案 284">
              <a:extLst>
                <a:ext uri="{FF2B5EF4-FFF2-40B4-BE49-F238E27FC236}">
                  <a16:creationId xmlns:a16="http://schemas.microsoft.com/office/drawing/2014/main" id="{066581E8-C646-4F43-9F4B-DE585D8C2D73}"/>
                </a:ext>
              </a:extLst>
            </p:cNvPr>
            <p:cNvSpPr/>
            <p:nvPr/>
          </p:nvSpPr>
          <p:spPr>
            <a:xfrm>
              <a:off x="3569848" y="3788230"/>
              <a:ext cx="34443" cy="34443"/>
            </a:xfrm>
            <a:custGeom>
              <a:avLst/>
              <a:gdLst>
                <a:gd name="connsiteX0" fmla="*/ 26119 w 34442"/>
                <a:gd name="connsiteY0" fmla="*/ 26119 h 34442"/>
                <a:gd name="connsiteX1" fmla="*/ 11194 w 34442"/>
                <a:gd name="connsiteY1" fmla="*/ 26119 h 34442"/>
                <a:gd name="connsiteX2" fmla="*/ 11194 w 34442"/>
                <a:gd name="connsiteY2" fmla="*/ 11194 h 34442"/>
                <a:gd name="connsiteX3" fmla="*/ 26119 w 34442"/>
                <a:gd name="connsiteY3" fmla="*/ 11194 h 34442"/>
                <a:gd name="connsiteX4" fmla="*/ 26119 w 34442"/>
                <a:gd name="connsiteY4" fmla="*/ 26119 h 34442"/>
                <a:gd name="connsiteX5" fmla="*/ 26119 w 34442"/>
                <a:gd name="connsiteY5" fmla="*/ 26119 h 34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442" h="34442">
                  <a:moveTo>
                    <a:pt x="26119" y="26119"/>
                  </a:moveTo>
                  <a:cubicBezTo>
                    <a:pt x="22675" y="29563"/>
                    <a:pt x="15786" y="29563"/>
                    <a:pt x="11194" y="26119"/>
                  </a:cubicBezTo>
                  <a:cubicBezTo>
                    <a:pt x="7750" y="22675"/>
                    <a:pt x="7750" y="15786"/>
                    <a:pt x="11194" y="11194"/>
                  </a:cubicBezTo>
                  <a:cubicBezTo>
                    <a:pt x="14638" y="7750"/>
                    <a:pt x="21527" y="7750"/>
                    <a:pt x="26119" y="11194"/>
                  </a:cubicBezTo>
                  <a:cubicBezTo>
                    <a:pt x="29563" y="15786"/>
                    <a:pt x="29563" y="21527"/>
                    <a:pt x="26119" y="26119"/>
                  </a:cubicBezTo>
                  <a:lnTo>
                    <a:pt x="26119" y="26119"/>
                  </a:lnTo>
                  <a:close/>
                </a:path>
              </a:pathLst>
            </a:custGeom>
            <a:solidFill>
              <a:srgbClr val="3D403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rgbClr val="81FFF9"/>
                </a:solidFill>
              </a:endParaRPr>
            </a:p>
          </p:txBody>
        </p:sp>
        <p:sp>
          <p:nvSpPr>
            <p:cNvPr id="286" name="手繪多邊形: 圖案 285">
              <a:extLst>
                <a:ext uri="{FF2B5EF4-FFF2-40B4-BE49-F238E27FC236}">
                  <a16:creationId xmlns:a16="http://schemas.microsoft.com/office/drawing/2014/main" id="{BF9AF5E4-0B9B-40BB-8B19-B1518F343213}"/>
                </a:ext>
              </a:extLst>
            </p:cNvPr>
            <p:cNvSpPr/>
            <p:nvPr/>
          </p:nvSpPr>
          <p:spPr>
            <a:xfrm>
              <a:off x="3496371" y="3788230"/>
              <a:ext cx="34443" cy="34443"/>
            </a:xfrm>
            <a:custGeom>
              <a:avLst/>
              <a:gdLst>
                <a:gd name="connsiteX0" fmla="*/ 11194 w 34442"/>
                <a:gd name="connsiteY0" fmla="*/ 26119 h 34442"/>
                <a:gd name="connsiteX1" fmla="*/ 11194 w 34442"/>
                <a:gd name="connsiteY1" fmla="*/ 11194 h 34442"/>
                <a:gd name="connsiteX2" fmla="*/ 26119 w 34442"/>
                <a:gd name="connsiteY2" fmla="*/ 11194 h 34442"/>
                <a:gd name="connsiteX3" fmla="*/ 26119 w 34442"/>
                <a:gd name="connsiteY3" fmla="*/ 26119 h 34442"/>
                <a:gd name="connsiteX4" fmla="*/ 11194 w 34442"/>
                <a:gd name="connsiteY4" fmla="*/ 26119 h 34442"/>
                <a:gd name="connsiteX5" fmla="*/ 11194 w 34442"/>
                <a:gd name="connsiteY5" fmla="*/ 26119 h 34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442" h="34442">
                  <a:moveTo>
                    <a:pt x="11194" y="26119"/>
                  </a:moveTo>
                  <a:cubicBezTo>
                    <a:pt x="7750" y="22675"/>
                    <a:pt x="7750" y="15786"/>
                    <a:pt x="11194" y="11194"/>
                  </a:cubicBezTo>
                  <a:cubicBezTo>
                    <a:pt x="14638" y="7750"/>
                    <a:pt x="21527" y="7750"/>
                    <a:pt x="26119" y="11194"/>
                  </a:cubicBezTo>
                  <a:cubicBezTo>
                    <a:pt x="29563" y="14638"/>
                    <a:pt x="29563" y="21527"/>
                    <a:pt x="26119" y="26119"/>
                  </a:cubicBezTo>
                  <a:cubicBezTo>
                    <a:pt x="21527" y="29563"/>
                    <a:pt x="15786" y="29563"/>
                    <a:pt x="11194" y="26119"/>
                  </a:cubicBezTo>
                  <a:lnTo>
                    <a:pt x="11194" y="26119"/>
                  </a:lnTo>
                  <a:close/>
                </a:path>
              </a:pathLst>
            </a:custGeom>
            <a:solidFill>
              <a:srgbClr val="3D403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rgbClr val="81FFF9"/>
                </a:solidFill>
              </a:endParaRPr>
            </a:p>
          </p:txBody>
        </p:sp>
        <p:sp>
          <p:nvSpPr>
            <p:cNvPr id="287" name="手繪多邊形: 圖案 286">
              <a:extLst>
                <a:ext uri="{FF2B5EF4-FFF2-40B4-BE49-F238E27FC236}">
                  <a16:creationId xmlns:a16="http://schemas.microsoft.com/office/drawing/2014/main" id="{049F8ECA-4A50-4412-BB04-C6513F56B3D8}"/>
                </a:ext>
              </a:extLst>
            </p:cNvPr>
            <p:cNvSpPr/>
            <p:nvPr/>
          </p:nvSpPr>
          <p:spPr>
            <a:xfrm>
              <a:off x="3569848" y="3714753"/>
              <a:ext cx="34443" cy="34443"/>
            </a:xfrm>
            <a:custGeom>
              <a:avLst/>
              <a:gdLst>
                <a:gd name="connsiteX0" fmla="*/ 26119 w 34442"/>
                <a:gd name="connsiteY0" fmla="*/ 11194 h 34442"/>
                <a:gd name="connsiteX1" fmla="*/ 26119 w 34442"/>
                <a:gd name="connsiteY1" fmla="*/ 26119 h 34442"/>
                <a:gd name="connsiteX2" fmla="*/ 11194 w 34442"/>
                <a:gd name="connsiteY2" fmla="*/ 26119 h 34442"/>
                <a:gd name="connsiteX3" fmla="*/ 11194 w 34442"/>
                <a:gd name="connsiteY3" fmla="*/ 11194 h 34442"/>
                <a:gd name="connsiteX4" fmla="*/ 26119 w 34442"/>
                <a:gd name="connsiteY4" fmla="*/ 11194 h 34442"/>
                <a:gd name="connsiteX5" fmla="*/ 26119 w 34442"/>
                <a:gd name="connsiteY5" fmla="*/ 11194 h 34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442" h="34442">
                  <a:moveTo>
                    <a:pt x="26119" y="11194"/>
                  </a:moveTo>
                  <a:cubicBezTo>
                    <a:pt x="29563" y="14638"/>
                    <a:pt x="29563" y="21527"/>
                    <a:pt x="26119" y="26119"/>
                  </a:cubicBezTo>
                  <a:cubicBezTo>
                    <a:pt x="22675" y="29563"/>
                    <a:pt x="15786" y="29563"/>
                    <a:pt x="11194" y="26119"/>
                  </a:cubicBezTo>
                  <a:cubicBezTo>
                    <a:pt x="7750" y="22675"/>
                    <a:pt x="7750" y="15786"/>
                    <a:pt x="11194" y="11194"/>
                  </a:cubicBezTo>
                  <a:cubicBezTo>
                    <a:pt x="15786" y="7750"/>
                    <a:pt x="21527" y="7750"/>
                    <a:pt x="26119" y="11194"/>
                  </a:cubicBezTo>
                  <a:lnTo>
                    <a:pt x="26119" y="11194"/>
                  </a:lnTo>
                  <a:close/>
                </a:path>
              </a:pathLst>
            </a:custGeom>
            <a:solidFill>
              <a:srgbClr val="3D403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rgbClr val="81FFF9"/>
                </a:solidFill>
              </a:endParaRPr>
            </a:p>
          </p:txBody>
        </p:sp>
        <p:sp>
          <p:nvSpPr>
            <p:cNvPr id="288" name="手繪多邊形: 圖案 287">
              <a:extLst>
                <a:ext uri="{FF2B5EF4-FFF2-40B4-BE49-F238E27FC236}">
                  <a16:creationId xmlns:a16="http://schemas.microsoft.com/office/drawing/2014/main" id="{BD10DD31-759C-4AB5-BCA9-32A5D55C06D7}"/>
                </a:ext>
              </a:extLst>
            </p:cNvPr>
            <p:cNvSpPr/>
            <p:nvPr/>
          </p:nvSpPr>
          <p:spPr>
            <a:xfrm>
              <a:off x="3780235" y="3615157"/>
              <a:ext cx="298502" cy="298502"/>
            </a:xfrm>
            <a:custGeom>
              <a:avLst/>
              <a:gdLst>
                <a:gd name="connsiteX0" fmla="*/ 154418 w 298502"/>
                <a:gd name="connsiteY0" fmla="*/ 8611 h 298502"/>
                <a:gd name="connsiteX1" fmla="*/ 300225 w 298502"/>
                <a:gd name="connsiteY1" fmla="*/ 154417 h 298502"/>
                <a:gd name="connsiteX2" fmla="*/ 154418 w 298502"/>
                <a:gd name="connsiteY2" fmla="*/ 300224 h 298502"/>
                <a:gd name="connsiteX3" fmla="*/ 8611 w 298502"/>
                <a:gd name="connsiteY3" fmla="*/ 154417 h 298502"/>
                <a:gd name="connsiteX4" fmla="*/ 154418 w 298502"/>
                <a:gd name="connsiteY4" fmla="*/ 8611 h 298502"/>
                <a:gd name="connsiteX5" fmla="*/ 154418 w 298502"/>
                <a:gd name="connsiteY5" fmla="*/ 8611 h 298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8502" h="298502">
                  <a:moveTo>
                    <a:pt x="154418" y="8611"/>
                  </a:moveTo>
                  <a:cubicBezTo>
                    <a:pt x="234784" y="8611"/>
                    <a:pt x="300225" y="74051"/>
                    <a:pt x="300225" y="154417"/>
                  </a:cubicBezTo>
                  <a:cubicBezTo>
                    <a:pt x="300225" y="234783"/>
                    <a:pt x="234784" y="300224"/>
                    <a:pt x="154418" y="300224"/>
                  </a:cubicBezTo>
                  <a:cubicBezTo>
                    <a:pt x="74052" y="300224"/>
                    <a:pt x="8611" y="234783"/>
                    <a:pt x="8611" y="154417"/>
                  </a:cubicBezTo>
                  <a:cubicBezTo>
                    <a:pt x="8611" y="74051"/>
                    <a:pt x="74052" y="8611"/>
                    <a:pt x="154418" y="8611"/>
                  </a:cubicBezTo>
                  <a:lnTo>
                    <a:pt x="154418" y="8611"/>
                  </a:lnTo>
                  <a:close/>
                </a:path>
              </a:pathLst>
            </a:custGeom>
            <a:solidFill>
              <a:srgbClr val="050A0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rgbClr val="81FFF9"/>
                </a:solidFill>
              </a:endParaRPr>
            </a:p>
          </p:txBody>
        </p:sp>
        <p:sp>
          <p:nvSpPr>
            <p:cNvPr id="289" name="手繪多邊形: 圖案 288">
              <a:extLst>
                <a:ext uri="{FF2B5EF4-FFF2-40B4-BE49-F238E27FC236}">
                  <a16:creationId xmlns:a16="http://schemas.microsoft.com/office/drawing/2014/main" id="{1BE13331-ED8D-41AD-B0D9-C9FC54B9E8EC}"/>
                </a:ext>
              </a:extLst>
            </p:cNvPr>
            <p:cNvSpPr/>
            <p:nvPr/>
          </p:nvSpPr>
          <p:spPr>
            <a:xfrm>
              <a:off x="3835343" y="3671413"/>
              <a:ext cx="195175" cy="195175"/>
            </a:xfrm>
            <a:custGeom>
              <a:avLst/>
              <a:gdLst>
                <a:gd name="connsiteX0" fmla="*/ 99309 w 195174"/>
                <a:gd name="connsiteY0" fmla="*/ 8611 h 195174"/>
                <a:gd name="connsiteX1" fmla="*/ 190008 w 195174"/>
                <a:gd name="connsiteY1" fmla="*/ 99309 h 195174"/>
                <a:gd name="connsiteX2" fmla="*/ 99309 w 195174"/>
                <a:gd name="connsiteY2" fmla="*/ 190008 h 195174"/>
                <a:gd name="connsiteX3" fmla="*/ 8611 w 195174"/>
                <a:gd name="connsiteY3" fmla="*/ 99309 h 195174"/>
                <a:gd name="connsiteX4" fmla="*/ 99309 w 195174"/>
                <a:gd name="connsiteY4" fmla="*/ 8611 h 195174"/>
                <a:gd name="connsiteX5" fmla="*/ 99309 w 195174"/>
                <a:gd name="connsiteY5" fmla="*/ 8611 h 195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5174" h="195174">
                  <a:moveTo>
                    <a:pt x="99309" y="8611"/>
                  </a:moveTo>
                  <a:cubicBezTo>
                    <a:pt x="148677" y="8611"/>
                    <a:pt x="190008" y="48794"/>
                    <a:pt x="190008" y="99309"/>
                  </a:cubicBezTo>
                  <a:cubicBezTo>
                    <a:pt x="190008" y="148677"/>
                    <a:pt x="149825" y="190008"/>
                    <a:pt x="99309" y="190008"/>
                  </a:cubicBezTo>
                  <a:cubicBezTo>
                    <a:pt x="49942" y="190008"/>
                    <a:pt x="8611" y="149825"/>
                    <a:pt x="8611" y="99309"/>
                  </a:cubicBezTo>
                  <a:cubicBezTo>
                    <a:pt x="9759" y="48794"/>
                    <a:pt x="49942" y="8611"/>
                    <a:pt x="99309" y="8611"/>
                  </a:cubicBezTo>
                  <a:lnTo>
                    <a:pt x="99309" y="8611"/>
                  </a:lnTo>
                  <a:close/>
                </a:path>
              </a:pathLst>
            </a:custGeom>
            <a:solidFill>
              <a:srgbClr val="0305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rgbClr val="81FFF9"/>
                </a:solidFill>
              </a:endParaRPr>
            </a:p>
          </p:txBody>
        </p:sp>
        <p:sp>
          <p:nvSpPr>
            <p:cNvPr id="290" name="手繪多邊形: 圖案 289">
              <a:extLst>
                <a:ext uri="{FF2B5EF4-FFF2-40B4-BE49-F238E27FC236}">
                  <a16:creationId xmlns:a16="http://schemas.microsoft.com/office/drawing/2014/main" id="{7E2609B1-4E19-404D-9190-DA1CCF193C57}"/>
                </a:ext>
              </a:extLst>
            </p:cNvPr>
            <p:cNvSpPr/>
            <p:nvPr/>
          </p:nvSpPr>
          <p:spPr>
            <a:xfrm>
              <a:off x="3843380" y="3678301"/>
              <a:ext cx="172213" cy="172213"/>
            </a:xfrm>
            <a:custGeom>
              <a:avLst/>
              <a:gdLst>
                <a:gd name="connsiteX0" fmla="*/ 91273 w 172212"/>
                <a:gd name="connsiteY0" fmla="*/ 8611 h 172212"/>
                <a:gd name="connsiteX1" fmla="*/ 173935 w 172212"/>
                <a:gd name="connsiteY1" fmla="*/ 91273 h 172212"/>
                <a:gd name="connsiteX2" fmla="*/ 91273 w 172212"/>
                <a:gd name="connsiteY2" fmla="*/ 173935 h 172212"/>
                <a:gd name="connsiteX3" fmla="*/ 8611 w 172212"/>
                <a:gd name="connsiteY3" fmla="*/ 91273 h 172212"/>
                <a:gd name="connsiteX4" fmla="*/ 91273 w 172212"/>
                <a:gd name="connsiteY4" fmla="*/ 8611 h 172212"/>
                <a:gd name="connsiteX5" fmla="*/ 91273 w 172212"/>
                <a:gd name="connsiteY5" fmla="*/ 8611 h 172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2212" h="172212">
                  <a:moveTo>
                    <a:pt x="91273" y="8611"/>
                  </a:moveTo>
                  <a:cubicBezTo>
                    <a:pt x="137196" y="8611"/>
                    <a:pt x="173935" y="45349"/>
                    <a:pt x="173935" y="91273"/>
                  </a:cubicBezTo>
                  <a:cubicBezTo>
                    <a:pt x="173935" y="137196"/>
                    <a:pt x="137196" y="173935"/>
                    <a:pt x="91273" y="173935"/>
                  </a:cubicBezTo>
                  <a:cubicBezTo>
                    <a:pt x="45350" y="173935"/>
                    <a:pt x="8611" y="137196"/>
                    <a:pt x="8611" y="91273"/>
                  </a:cubicBezTo>
                  <a:cubicBezTo>
                    <a:pt x="8611" y="45349"/>
                    <a:pt x="45350" y="8611"/>
                    <a:pt x="91273" y="8611"/>
                  </a:cubicBezTo>
                  <a:lnTo>
                    <a:pt x="91273" y="8611"/>
                  </a:lnTo>
                  <a:close/>
                </a:path>
              </a:pathLst>
            </a:custGeom>
            <a:solidFill>
              <a:srgbClr val="1C1F1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rgbClr val="81FFF9"/>
                </a:solidFill>
              </a:endParaRPr>
            </a:p>
          </p:txBody>
        </p:sp>
        <p:sp>
          <p:nvSpPr>
            <p:cNvPr id="291" name="手繪多邊形: 圖案 290">
              <a:extLst>
                <a:ext uri="{FF2B5EF4-FFF2-40B4-BE49-F238E27FC236}">
                  <a16:creationId xmlns:a16="http://schemas.microsoft.com/office/drawing/2014/main" id="{45EF9136-BA65-49D7-859E-CFCFC74AD2ED}"/>
                </a:ext>
              </a:extLst>
            </p:cNvPr>
            <p:cNvSpPr/>
            <p:nvPr/>
          </p:nvSpPr>
          <p:spPr>
            <a:xfrm>
              <a:off x="3847972" y="3684042"/>
              <a:ext cx="172213" cy="172213"/>
            </a:xfrm>
            <a:custGeom>
              <a:avLst/>
              <a:gdLst>
                <a:gd name="connsiteX0" fmla="*/ 86680 w 172212"/>
                <a:gd name="connsiteY0" fmla="*/ 8611 h 172212"/>
                <a:gd name="connsiteX1" fmla="*/ 164750 w 172212"/>
                <a:gd name="connsiteY1" fmla="*/ 86681 h 172212"/>
                <a:gd name="connsiteX2" fmla="*/ 86680 w 172212"/>
                <a:gd name="connsiteY2" fmla="*/ 164750 h 172212"/>
                <a:gd name="connsiteX3" fmla="*/ 8611 w 172212"/>
                <a:gd name="connsiteY3" fmla="*/ 86681 h 172212"/>
                <a:gd name="connsiteX4" fmla="*/ 86680 w 172212"/>
                <a:gd name="connsiteY4" fmla="*/ 8611 h 172212"/>
                <a:gd name="connsiteX5" fmla="*/ 86680 w 172212"/>
                <a:gd name="connsiteY5" fmla="*/ 8611 h 172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2212" h="172212">
                  <a:moveTo>
                    <a:pt x="86680" y="8611"/>
                  </a:moveTo>
                  <a:cubicBezTo>
                    <a:pt x="129160" y="8611"/>
                    <a:pt x="164750" y="43053"/>
                    <a:pt x="164750" y="86681"/>
                  </a:cubicBezTo>
                  <a:cubicBezTo>
                    <a:pt x="164750" y="129160"/>
                    <a:pt x="130307" y="164750"/>
                    <a:pt x="86680" y="164750"/>
                  </a:cubicBezTo>
                  <a:cubicBezTo>
                    <a:pt x="44201" y="164750"/>
                    <a:pt x="8611" y="130308"/>
                    <a:pt x="8611" y="86681"/>
                  </a:cubicBezTo>
                  <a:cubicBezTo>
                    <a:pt x="9758" y="43053"/>
                    <a:pt x="44201" y="8611"/>
                    <a:pt x="86680" y="8611"/>
                  </a:cubicBezTo>
                  <a:lnTo>
                    <a:pt x="86680" y="8611"/>
                  </a:lnTo>
                  <a:close/>
                </a:path>
              </a:pathLst>
            </a:custGeom>
            <a:solidFill>
              <a:srgbClr val="0305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rgbClr val="81FFF9"/>
                </a:solidFill>
              </a:endParaRPr>
            </a:p>
          </p:txBody>
        </p:sp>
        <p:sp>
          <p:nvSpPr>
            <p:cNvPr id="292" name="手繪多邊形: 圖案 291">
              <a:extLst>
                <a:ext uri="{FF2B5EF4-FFF2-40B4-BE49-F238E27FC236}">
                  <a16:creationId xmlns:a16="http://schemas.microsoft.com/office/drawing/2014/main" id="{38B65AA4-0F7A-45FD-9427-F1AD14D12E86}"/>
                </a:ext>
              </a:extLst>
            </p:cNvPr>
            <p:cNvSpPr/>
            <p:nvPr/>
          </p:nvSpPr>
          <p:spPr>
            <a:xfrm>
              <a:off x="3857157" y="3692078"/>
              <a:ext cx="149251" cy="149251"/>
            </a:xfrm>
            <a:custGeom>
              <a:avLst/>
              <a:gdLst>
                <a:gd name="connsiteX0" fmla="*/ 77496 w 149251"/>
                <a:gd name="connsiteY0" fmla="*/ 8611 h 149251"/>
                <a:gd name="connsiteX1" fmla="*/ 146381 w 149251"/>
                <a:gd name="connsiteY1" fmla="*/ 77496 h 149251"/>
                <a:gd name="connsiteX2" fmla="*/ 77496 w 149251"/>
                <a:gd name="connsiteY2" fmla="*/ 146381 h 149251"/>
                <a:gd name="connsiteX3" fmla="*/ 8611 w 149251"/>
                <a:gd name="connsiteY3" fmla="*/ 77496 h 149251"/>
                <a:gd name="connsiteX4" fmla="*/ 77496 w 149251"/>
                <a:gd name="connsiteY4" fmla="*/ 8611 h 149251"/>
                <a:gd name="connsiteX5" fmla="*/ 77496 w 149251"/>
                <a:gd name="connsiteY5" fmla="*/ 8611 h 149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9251" h="149251">
                  <a:moveTo>
                    <a:pt x="77496" y="8611"/>
                  </a:moveTo>
                  <a:cubicBezTo>
                    <a:pt x="115382" y="8611"/>
                    <a:pt x="146381" y="39609"/>
                    <a:pt x="146381" y="77496"/>
                  </a:cubicBezTo>
                  <a:cubicBezTo>
                    <a:pt x="146381" y="115383"/>
                    <a:pt x="115382" y="146381"/>
                    <a:pt x="77496" y="146381"/>
                  </a:cubicBezTo>
                  <a:cubicBezTo>
                    <a:pt x="39609" y="146381"/>
                    <a:pt x="8611" y="115383"/>
                    <a:pt x="8611" y="77496"/>
                  </a:cubicBezTo>
                  <a:cubicBezTo>
                    <a:pt x="9759" y="39609"/>
                    <a:pt x="39609" y="8611"/>
                    <a:pt x="77496" y="8611"/>
                  </a:cubicBezTo>
                  <a:lnTo>
                    <a:pt x="77496" y="8611"/>
                  </a:lnTo>
                  <a:close/>
                </a:path>
              </a:pathLst>
            </a:custGeom>
            <a:solidFill>
              <a:srgbClr val="595C5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rgbClr val="81FFF9"/>
                </a:solidFill>
              </a:endParaRPr>
            </a:p>
          </p:txBody>
        </p:sp>
        <p:sp>
          <p:nvSpPr>
            <p:cNvPr id="293" name="手繪多邊形: 圖案 292">
              <a:extLst>
                <a:ext uri="{FF2B5EF4-FFF2-40B4-BE49-F238E27FC236}">
                  <a16:creationId xmlns:a16="http://schemas.microsoft.com/office/drawing/2014/main" id="{BE85E00C-A6A7-404B-A805-14F223FD70EA}"/>
                </a:ext>
              </a:extLst>
            </p:cNvPr>
            <p:cNvSpPr/>
            <p:nvPr/>
          </p:nvSpPr>
          <p:spPr>
            <a:xfrm>
              <a:off x="3837639" y="3623193"/>
              <a:ext cx="183694" cy="57404"/>
            </a:xfrm>
            <a:custGeom>
              <a:avLst/>
              <a:gdLst>
                <a:gd name="connsiteX0" fmla="*/ 97013 w 183693"/>
                <a:gd name="connsiteY0" fmla="*/ 8611 h 57404"/>
                <a:gd name="connsiteX1" fmla="*/ 185416 w 183693"/>
                <a:gd name="connsiteY1" fmla="*/ 51090 h 57404"/>
                <a:gd name="connsiteX2" fmla="*/ 97013 w 183693"/>
                <a:gd name="connsiteY2" fmla="*/ 20091 h 57404"/>
                <a:gd name="connsiteX3" fmla="*/ 8611 w 183693"/>
                <a:gd name="connsiteY3" fmla="*/ 51090 h 57404"/>
                <a:gd name="connsiteX4" fmla="*/ 97013 w 183693"/>
                <a:gd name="connsiteY4" fmla="*/ 8611 h 57404"/>
                <a:gd name="connsiteX5" fmla="*/ 97013 w 183693"/>
                <a:gd name="connsiteY5" fmla="*/ 8611 h 57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3693" h="57404">
                  <a:moveTo>
                    <a:pt x="97013" y="8611"/>
                  </a:moveTo>
                  <a:cubicBezTo>
                    <a:pt x="131456" y="8611"/>
                    <a:pt x="162454" y="24684"/>
                    <a:pt x="185416" y="51090"/>
                  </a:cubicBezTo>
                  <a:cubicBezTo>
                    <a:pt x="161306" y="31572"/>
                    <a:pt x="130308" y="20091"/>
                    <a:pt x="97013" y="20091"/>
                  </a:cubicBezTo>
                  <a:cubicBezTo>
                    <a:pt x="63719" y="20091"/>
                    <a:pt x="32721" y="31572"/>
                    <a:pt x="8611" y="51090"/>
                  </a:cubicBezTo>
                  <a:cubicBezTo>
                    <a:pt x="31572" y="25832"/>
                    <a:pt x="62571" y="8611"/>
                    <a:pt x="97013" y="8611"/>
                  </a:cubicBezTo>
                  <a:lnTo>
                    <a:pt x="97013" y="8611"/>
                  </a:lnTo>
                  <a:close/>
                </a:path>
              </a:pathLst>
            </a:custGeom>
            <a:solidFill>
              <a:srgbClr val="2E30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rgbClr val="81FFF9"/>
                </a:solidFill>
              </a:endParaRPr>
            </a:p>
          </p:txBody>
        </p:sp>
        <p:sp>
          <p:nvSpPr>
            <p:cNvPr id="294" name="手繪多邊形: 圖案 293">
              <a:extLst>
                <a:ext uri="{FF2B5EF4-FFF2-40B4-BE49-F238E27FC236}">
                  <a16:creationId xmlns:a16="http://schemas.microsoft.com/office/drawing/2014/main" id="{218914B9-F87F-42A0-8F56-148A4F2A9852}"/>
                </a:ext>
              </a:extLst>
            </p:cNvPr>
            <p:cNvSpPr/>
            <p:nvPr/>
          </p:nvSpPr>
          <p:spPr>
            <a:xfrm>
              <a:off x="3870934" y="3836737"/>
              <a:ext cx="126289" cy="34443"/>
            </a:xfrm>
            <a:custGeom>
              <a:avLst/>
              <a:gdLst>
                <a:gd name="connsiteX0" fmla="*/ 66015 w 126289"/>
                <a:gd name="connsiteY0" fmla="*/ 36165 h 34442"/>
                <a:gd name="connsiteX1" fmla="*/ 8611 w 126289"/>
                <a:gd name="connsiteY1" fmla="*/ 8611 h 34442"/>
                <a:gd name="connsiteX2" fmla="*/ 66015 w 126289"/>
                <a:gd name="connsiteY2" fmla="*/ 28128 h 34442"/>
                <a:gd name="connsiteX3" fmla="*/ 123419 w 126289"/>
                <a:gd name="connsiteY3" fmla="*/ 8611 h 34442"/>
                <a:gd name="connsiteX4" fmla="*/ 66015 w 126289"/>
                <a:gd name="connsiteY4" fmla="*/ 36165 h 34442"/>
                <a:gd name="connsiteX5" fmla="*/ 66015 w 126289"/>
                <a:gd name="connsiteY5" fmla="*/ 36165 h 34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6289" h="34442">
                  <a:moveTo>
                    <a:pt x="66015" y="36165"/>
                  </a:moveTo>
                  <a:cubicBezTo>
                    <a:pt x="44201" y="36165"/>
                    <a:pt x="23536" y="25832"/>
                    <a:pt x="8611" y="8611"/>
                  </a:cubicBezTo>
                  <a:cubicBezTo>
                    <a:pt x="24684" y="21240"/>
                    <a:pt x="44201" y="28128"/>
                    <a:pt x="66015" y="28128"/>
                  </a:cubicBezTo>
                  <a:cubicBezTo>
                    <a:pt x="87828" y="28128"/>
                    <a:pt x="107346" y="21240"/>
                    <a:pt x="123419" y="8611"/>
                  </a:cubicBezTo>
                  <a:cubicBezTo>
                    <a:pt x="108494" y="25832"/>
                    <a:pt x="87828" y="36165"/>
                    <a:pt x="66015" y="36165"/>
                  </a:cubicBezTo>
                  <a:lnTo>
                    <a:pt x="66015" y="36165"/>
                  </a:lnTo>
                  <a:close/>
                </a:path>
              </a:pathLst>
            </a:custGeom>
            <a:solidFill>
              <a:srgbClr val="2E30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rgbClr val="81FFF9"/>
                </a:solidFill>
              </a:endParaRPr>
            </a:p>
          </p:txBody>
        </p:sp>
        <p:sp>
          <p:nvSpPr>
            <p:cNvPr id="295" name="手繪多邊形: 圖案 294">
              <a:extLst>
                <a:ext uri="{FF2B5EF4-FFF2-40B4-BE49-F238E27FC236}">
                  <a16:creationId xmlns:a16="http://schemas.microsoft.com/office/drawing/2014/main" id="{22EFF9E7-FF65-4962-99E1-DF3732FCBF70}"/>
                </a:ext>
              </a:extLst>
            </p:cNvPr>
            <p:cNvSpPr/>
            <p:nvPr/>
          </p:nvSpPr>
          <p:spPr>
            <a:xfrm>
              <a:off x="3888155" y="3723077"/>
              <a:ext cx="91847" cy="91847"/>
            </a:xfrm>
            <a:custGeom>
              <a:avLst/>
              <a:gdLst>
                <a:gd name="connsiteX0" fmla="*/ 46497 w 91846"/>
                <a:gd name="connsiteY0" fmla="*/ 8611 h 91846"/>
                <a:gd name="connsiteX1" fmla="*/ 84384 w 91846"/>
                <a:gd name="connsiteY1" fmla="*/ 46497 h 91846"/>
                <a:gd name="connsiteX2" fmla="*/ 46497 w 91846"/>
                <a:gd name="connsiteY2" fmla="*/ 84384 h 91846"/>
                <a:gd name="connsiteX3" fmla="*/ 8611 w 91846"/>
                <a:gd name="connsiteY3" fmla="*/ 46497 h 91846"/>
                <a:gd name="connsiteX4" fmla="*/ 46497 w 91846"/>
                <a:gd name="connsiteY4" fmla="*/ 8611 h 91846"/>
                <a:gd name="connsiteX5" fmla="*/ 46497 w 91846"/>
                <a:gd name="connsiteY5" fmla="*/ 8611 h 91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846" h="91846">
                  <a:moveTo>
                    <a:pt x="46497" y="8611"/>
                  </a:moveTo>
                  <a:cubicBezTo>
                    <a:pt x="67163" y="8611"/>
                    <a:pt x="84384" y="25832"/>
                    <a:pt x="84384" y="46497"/>
                  </a:cubicBezTo>
                  <a:cubicBezTo>
                    <a:pt x="84384" y="67163"/>
                    <a:pt x="67163" y="84384"/>
                    <a:pt x="46497" y="84384"/>
                  </a:cubicBezTo>
                  <a:cubicBezTo>
                    <a:pt x="25832" y="84384"/>
                    <a:pt x="8611" y="67163"/>
                    <a:pt x="8611" y="46497"/>
                  </a:cubicBezTo>
                  <a:cubicBezTo>
                    <a:pt x="8611" y="25832"/>
                    <a:pt x="25832" y="8611"/>
                    <a:pt x="46497" y="8611"/>
                  </a:cubicBezTo>
                  <a:lnTo>
                    <a:pt x="46497" y="8611"/>
                  </a:lnTo>
                  <a:close/>
                </a:path>
              </a:pathLst>
            </a:custGeom>
            <a:solidFill>
              <a:srgbClr val="80827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rgbClr val="81FFF9"/>
                </a:solidFill>
              </a:endParaRPr>
            </a:p>
          </p:txBody>
        </p:sp>
        <p:sp>
          <p:nvSpPr>
            <p:cNvPr id="296" name="手繪多邊形: 圖案 295">
              <a:extLst>
                <a:ext uri="{FF2B5EF4-FFF2-40B4-BE49-F238E27FC236}">
                  <a16:creationId xmlns:a16="http://schemas.microsoft.com/office/drawing/2014/main" id="{1668357A-1B1E-4D4F-AA00-E9B58BE41416}"/>
                </a:ext>
              </a:extLst>
            </p:cNvPr>
            <p:cNvSpPr/>
            <p:nvPr/>
          </p:nvSpPr>
          <p:spPr>
            <a:xfrm>
              <a:off x="3915709" y="3698967"/>
              <a:ext cx="34443" cy="34443"/>
            </a:xfrm>
            <a:custGeom>
              <a:avLst/>
              <a:gdLst>
                <a:gd name="connsiteX0" fmla="*/ 18943 w 34442"/>
                <a:gd name="connsiteY0" fmla="*/ 8611 h 34442"/>
                <a:gd name="connsiteX1" fmla="*/ 29276 w 34442"/>
                <a:gd name="connsiteY1" fmla="*/ 18943 h 34442"/>
                <a:gd name="connsiteX2" fmla="*/ 18943 w 34442"/>
                <a:gd name="connsiteY2" fmla="*/ 29276 h 34442"/>
                <a:gd name="connsiteX3" fmla="*/ 8611 w 34442"/>
                <a:gd name="connsiteY3" fmla="*/ 18943 h 34442"/>
                <a:gd name="connsiteX4" fmla="*/ 18943 w 34442"/>
                <a:gd name="connsiteY4" fmla="*/ 8611 h 34442"/>
                <a:gd name="connsiteX5" fmla="*/ 18943 w 34442"/>
                <a:gd name="connsiteY5" fmla="*/ 8611 h 34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442" h="34442">
                  <a:moveTo>
                    <a:pt x="18943" y="8611"/>
                  </a:moveTo>
                  <a:cubicBezTo>
                    <a:pt x="24684" y="8611"/>
                    <a:pt x="29276" y="13203"/>
                    <a:pt x="29276" y="18943"/>
                  </a:cubicBezTo>
                  <a:cubicBezTo>
                    <a:pt x="29276" y="24684"/>
                    <a:pt x="24684" y="29276"/>
                    <a:pt x="18943" y="29276"/>
                  </a:cubicBezTo>
                  <a:cubicBezTo>
                    <a:pt x="13203" y="29276"/>
                    <a:pt x="8611" y="24684"/>
                    <a:pt x="8611" y="18943"/>
                  </a:cubicBezTo>
                  <a:cubicBezTo>
                    <a:pt x="8611" y="13203"/>
                    <a:pt x="13203" y="8611"/>
                    <a:pt x="18943" y="8611"/>
                  </a:cubicBezTo>
                  <a:lnTo>
                    <a:pt x="18943" y="8611"/>
                  </a:lnTo>
                  <a:close/>
                </a:path>
              </a:pathLst>
            </a:custGeom>
            <a:solidFill>
              <a:srgbClr val="3D403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rgbClr val="81FFF9"/>
                </a:solidFill>
              </a:endParaRPr>
            </a:p>
          </p:txBody>
        </p:sp>
        <p:sp>
          <p:nvSpPr>
            <p:cNvPr id="297" name="手繪多邊形: 圖案 296">
              <a:extLst>
                <a:ext uri="{FF2B5EF4-FFF2-40B4-BE49-F238E27FC236}">
                  <a16:creationId xmlns:a16="http://schemas.microsoft.com/office/drawing/2014/main" id="{400B62FF-5EEA-4D2A-9B68-16A2638C82FB}"/>
                </a:ext>
              </a:extLst>
            </p:cNvPr>
            <p:cNvSpPr/>
            <p:nvPr/>
          </p:nvSpPr>
          <p:spPr>
            <a:xfrm>
              <a:off x="3915709" y="3803443"/>
              <a:ext cx="34443" cy="34443"/>
            </a:xfrm>
            <a:custGeom>
              <a:avLst/>
              <a:gdLst>
                <a:gd name="connsiteX0" fmla="*/ 18943 w 34442"/>
                <a:gd name="connsiteY0" fmla="*/ 29276 h 34442"/>
                <a:gd name="connsiteX1" fmla="*/ 8611 w 34442"/>
                <a:gd name="connsiteY1" fmla="*/ 18943 h 34442"/>
                <a:gd name="connsiteX2" fmla="*/ 18943 w 34442"/>
                <a:gd name="connsiteY2" fmla="*/ 8611 h 34442"/>
                <a:gd name="connsiteX3" fmla="*/ 29276 w 34442"/>
                <a:gd name="connsiteY3" fmla="*/ 18943 h 34442"/>
                <a:gd name="connsiteX4" fmla="*/ 18943 w 34442"/>
                <a:gd name="connsiteY4" fmla="*/ 29276 h 34442"/>
                <a:gd name="connsiteX5" fmla="*/ 18943 w 34442"/>
                <a:gd name="connsiteY5" fmla="*/ 29276 h 34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442" h="34442">
                  <a:moveTo>
                    <a:pt x="18943" y="29276"/>
                  </a:moveTo>
                  <a:cubicBezTo>
                    <a:pt x="13203" y="29276"/>
                    <a:pt x="8611" y="24684"/>
                    <a:pt x="8611" y="18943"/>
                  </a:cubicBezTo>
                  <a:cubicBezTo>
                    <a:pt x="8611" y="13203"/>
                    <a:pt x="13203" y="8611"/>
                    <a:pt x="18943" y="8611"/>
                  </a:cubicBezTo>
                  <a:cubicBezTo>
                    <a:pt x="24684" y="8611"/>
                    <a:pt x="29276" y="13203"/>
                    <a:pt x="29276" y="18943"/>
                  </a:cubicBezTo>
                  <a:cubicBezTo>
                    <a:pt x="29276" y="24684"/>
                    <a:pt x="24684" y="29276"/>
                    <a:pt x="18943" y="29276"/>
                  </a:cubicBezTo>
                  <a:lnTo>
                    <a:pt x="18943" y="29276"/>
                  </a:lnTo>
                  <a:close/>
                </a:path>
              </a:pathLst>
            </a:custGeom>
            <a:solidFill>
              <a:srgbClr val="3D403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rgbClr val="81FFF9"/>
                </a:solidFill>
              </a:endParaRPr>
            </a:p>
          </p:txBody>
        </p:sp>
        <p:sp>
          <p:nvSpPr>
            <p:cNvPr id="298" name="手繪多邊形: 圖案 297">
              <a:extLst>
                <a:ext uri="{FF2B5EF4-FFF2-40B4-BE49-F238E27FC236}">
                  <a16:creationId xmlns:a16="http://schemas.microsoft.com/office/drawing/2014/main" id="{F1074E0B-F45F-4AF5-8295-4865F7705B8E}"/>
                </a:ext>
              </a:extLst>
            </p:cNvPr>
            <p:cNvSpPr/>
            <p:nvPr/>
          </p:nvSpPr>
          <p:spPr>
            <a:xfrm>
              <a:off x="3864045" y="3750631"/>
              <a:ext cx="34443" cy="34443"/>
            </a:xfrm>
            <a:custGeom>
              <a:avLst/>
              <a:gdLst>
                <a:gd name="connsiteX0" fmla="*/ 8611 w 34442"/>
                <a:gd name="connsiteY0" fmla="*/ 18943 h 34442"/>
                <a:gd name="connsiteX1" fmla="*/ 18943 w 34442"/>
                <a:gd name="connsiteY1" fmla="*/ 8611 h 34442"/>
                <a:gd name="connsiteX2" fmla="*/ 29276 w 34442"/>
                <a:gd name="connsiteY2" fmla="*/ 18943 h 34442"/>
                <a:gd name="connsiteX3" fmla="*/ 18943 w 34442"/>
                <a:gd name="connsiteY3" fmla="*/ 29276 h 34442"/>
                <a:gd name="connsiteX4" fmla="*/ 8611 w 34442"/>
                <a:gd name="connsiteY4" fmla="*/ 18943 h 34442"/>
                <a:gd name="connsiteX5" fmla="*/ 8611 w 34442"/>
                <a:gd name="connsiteY5" fmla="*/ 18943 h 34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442" h="34442">
                  <a:moveTo>
                    <a:pt x="8611" y="18943"/>
                  </a:moveTo>
                  <a:cubicBezTo>
                    <a:pt x="8611" y="13203"/>
                    <a:pt x="13203" y="8611"/>
                    <a:pt x="18943" y="8611"/>
                  </a:cubicBezTo>
                  <a:cubicBezTo>
                    <a:pt x="24684" y="8611"/>
                    <a:pt x="29276" y="13203"/>
                    <a:pt x="29276" y="18943"/>
                  </a:cubicBezTo>
                  <a:cubicBezTo>
                    <a:pt x="29276" y="24684"/>
                    <a:pt x="24684" y="29276"/>
                    <a:pt x="18943" y="29276"/>
                  </a:cubicBezTo>
                  <a:cubicBezTo>
                    <a:pt x="13203" y="29276"/>
                    <a:pt x="8611" y="24684"/>
                    <a:pt x="8611" y="18943"/>
                  </a:cubicBezTo>
                  <a:lnTo>
                    <a:pt x="8611" y="18943"/>
                  </a:lnTo>
                  <a:close/>
                </a:path>
              </a:pathLst>
            </a:custGeom>
            <a:solidFill>
              <a:srgbClr val="3D403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rgbClr val="81FFF9"/>
                </a:solidFill>
              </a:endParaRPr>
            </a:p>
          </p:txBody>
        </p:sp>
        <p:sp>
          <p:nvSpPr>
            <p:cNvPr id="299" name="手繪多邊形: 圖案 298">
              <a:extLst>
                <a:ext uri="{FF2B5EF4-FFF2-40B4-BE49-F238E27FC236}">
                  <a16:creationId xmlns:a16="http://schemas.microsoft.com/office/drawing/2014/main" id="{3F13BDEB-8D8C-48E8-B735-AA468DEC5610}"/>
                </a:ext>
              </a:extLst>
            </p:cNvPr>
            <p:cNvSpPr/>
            <p:nvPr/>
          </p:nvSpPr>
          <p:spPr>
            <a:xfrm>
              <a:off x="3968521" y="3750631"/>
              <a:ext cx="34443" cy="34443"/>
            </a:xfrm>
            <a:custGeom>
              <a:avLst/>
              <a:gdLst>
                <a:gd name="connsiteX0" fmla="*/ 29276 w 34442"/>
                <a:gd name="connsiteY0" fmla="*/ 18943 h 34442"/>
                <a:gd name="connsiteX1" fmla="*/ 18943 w 34442"/>
                <a:gd name="connsiteY1" fmla="*/ 29276 h 34442"/>
                <a:gd name="connsiteX2" fmla="*/ 8611 w 34442"/>
                <a:gd name="connsiteY2" fmla="*/ 18943 h 34442"/>
                <a:gd name="connsiteX3" fmla="*/ 18943 w 34442"/>
                <a:gd name="connsiteY3" fmla="*/ 8611 h 34442"/>
                <a:gd name="connsiteX4" fmla="*/ 29276 w 34442"/>
                <a:gd name="connsiteY4" fmla="*/ 18943 h 34442"/>
                <a:gd name="connsiteX5" fmla="*/ 29276 w 34442"/>
                <a:gd name="connsiteY5" fmla="*/ 18943 h 34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442" h="34442">
                  <a:moveTo>
                    <a:pt x="29276" y="18943"/>
                  </a:moveTo>
                  <a:cubicBezTo>
                    <a:pt x="29276" y="24684"/>
                    <a:pt x="24684" y="29276"/>
                    <a:pt x="18943" y="29276"/>
                  </a:cubicBezTo>
                  <a:cubicBezTo>
                    <a:pt x="13203" y="29276"/>
                    <a:pt x="8611" y="24684"/>
                    <a:pt x="8611" y="18943"/>
                  </a:cubicBezTo>
                  <a:cubicBezTo>
                    <a:pt x="8611" y="13203"/>
                    <a:pt x="13203" y="8611"/>
                    <a:pt x="18943" y="8611"/>
                  </a:cubicBezTo>
                  <a:cubicBezTo>
                    <a:pt x="24684" y="8611"/>
                    <a:pt x="29276" y="13203"/>
                    <a:pt x="29276" y="18943"/>
                  </a:cubicBezTo>
                  <a:lnTo>
                    <a:pt x="29276" y="18943"/>
                  </a:lnTo>
                  <a:close/>
                </a:path>
              </a:pathLst>
            </a:custGeom>
            <a:solidFill>
              <a:srgbClr val="3D403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rgbClr val="81FFF9"/>
                </a:solidFill>
              </a:endParaRPr>
            </a:p>
          </p:txBody>
        </p:sp>
        <p:sp>
          <p:nvSpPr>
            <p:cNvPr id="300" name="手繪多邊形: 圖案 299">
              <a:extLst>
                <a:ext uri="{FF2B5EF4-FFF2-40B4-BE49-F238E27FC236}">
                  <a16:creationId xmlns:a16="http://schemas.microsoft.com/office/drawing/2014/main" id="{B2428B07-B8CB-4DFA-998A-7C6000FAD2B9}"/>
                </a:ext>
              </a:extLst>
            </p:cNvPr>
            <p:cNvSpPr/>
            <p:nvPr/>
          </p:nvSpPr>
          <p:spPr>
            <a:xfrm>
              <a:off x="3879832" y="3714753"/>
              <a:ext cx="34443" cy="34443"/>
            </a:xfrm>
            <a:custGeom>
              <a:avLst/>
              <a:gdLst>
                <a:gd name="connsiteX0" fmla="*/ 11194 w 34442"/>
                <a:gd name="connsiteY0" fmla="*/ 11194 h 34442"/>
                <a:gd name="connsiteX1" fmla="*/ 26119 w 34442"/>
                <a:gd name="connsiteY1" fmla="*/ 11194 h 34442"/>
                <a:gd name="connsiteX2" fmla="*/ 26119 w 34442"/>
                <a:gd name="connsiteY2" fmla="*/ 26119 h 34442"/>
                <a:gd name="connsiteX3" fmla="*/ 11194 w 34442"/>
                <a:gd name="connsiteY3" fmla="*/ 26119 h 34442"/>
                <a:gd name="connsiteX4" fmla="*/ 11194 w 34442"/>
                <a:gd name="connsiteY4" fmla="*/ 11194 h 34442"/>
                <a:gd name="connsiteX5" fmla="*/ 11194 w 34442"/>
                <a:gd name="connsiteY5" fmla="*/ 11194 h 34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442" h="34442">
                  <a:moveTo>
                    <a:pt x="11194" y="11194"/>
                  </a:moveTo>
                  <a:cubicBezTo>
                    <a:pt x="14638" y="7750"/>
                    <a:pt x="21527" y="7750"/>
                    <a:pt x="26119" y="11194"/>
                  </a:cubicBezTo>
                  <a:cubicBezTo>
                    <a:pt x="29563" y="14638"/>
                    <a:pt x="29563" y="21527"/>
                    <a:pt x="26119" y="26119"/>
                  </a:cubicBezTo>
                  <a:cubicBezTo>
                    <a:pt x="22675" y="29563"/>
                    <a:pt x="15786" y="29563"/>
                    <a:pt x="11194" y="26119"/>
                  </a:cubicBezTo>
                  <a:cubicBezTo>
                    <a:pt x="7750" y="21527"/>
                    <a:pt x="7750" y="15786"/>
                    <a:pt x="11194" y="11194"/>
                  </a:cubicBezTo>
                  <a:lnTo>
                    <a:pt x="11194" y="11194"/>
                  </a:lnTo>
                  <a:close/>
                </a:path>
              </a:pathLst>
            </a:custGeom>
            <a:solidFill>
              <a:srgbClr val="3D403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rgbClr val="81FFF9"/>
                </a:solidFill>
              </a:endParaRPr>
            </a:p>
          </p:txBody>
        </p:sp>
        <p:sp>
          <p:nvSpPr>
            <p:cNvPr id="301" name="手繪多邊形: 圖案 300">
              <a:extLst>
                <a:ext uri="{FF2B5EF4-FFF2-40B4-BE49-F238E27FC236}">
                  <a16:creationId xmlns:a16="http://schemas.microsoft.com/office/drawing/2014/main" id="{314930EC-ED43-4DF9-B2E5-883B52DCB1C2}"/>
                </a:ext>
              </a:extLst>
            </p:cNvPr>
            <p:cNvSpPr/>
            <p:nvPr/>
          </p:nvSpPr>
          <p:spPr>
            <a:xfrm>
              <a:off x="3953309" y="3788230"/>
              <a:ext cx="34443" cy="34443"/>
            </a:xfrm>
            <a:custGeom>
              <a:avLst/>
              <a:gdLst>
                <a:gd name="connsiteX0" fmla="*/ 26119 w 34442"/>
                <a:gd name="connsiteY0" fmla="*/ 26119 h 34442"/>
                <a:gd name="connsiteX1" fmla="*/ 11194 w 34442"/>
                <a:gd name="connsiteY1" fmla="*/ 26119 h 34442"/>
                <a:gd name="connsiteX2" fmla="*/ 11194 w 34442"/>
                <a:gd name="connsiteY2" fmla="*/ 11194 h 34442"/>
                <a:gd name="connsiteX3" fmla="*/ 26119 w 34442"/>
                <a:gd name="connsiteY3" fmla="*/ 11194 h 34442"/>
                <a:gd name="connsiteX4" fmla="*/ 26119 w 34442"/>
                <a:gd name="connsiteY4" fmla="*/ 26119 h 34442"/>
                <a:gd name="connsiteX5" fmla="*/ 26119 w 34442"/>
                <a:gd name="connsiteY5" fmla="*/ 26119 h 34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442" h="34442">
                  <a:moveTo>
                    <a:pt x="26119" y="26119"/>
                  </a:moveTo>
                  <a:cubicBezTo>
                    <a:pt x="22675" y="29563"/>
                    <a:pt x="15786" y="29563"/>
                    <a:pt x="11194" y="26119"/>
                  </a:cubicBezTo>
                  <a:cubicBezTo>
                    <a:pt x="7750" y="22675"/>
                    <a:pt x="7750" y="15786"/>
                    <a:pt x="11194" y="11194"/>
                  </a:cubicBezTo>
                  <a:cubicBezTo>
                    <a:pt x="14638" y="7750"/>
                    <a:pt x="21527" y="7750"/>
                    <a:pt x="26119" y="11194"/>
                  </a:cubicBezTo>
                  <a:cubicBezTo>
                    <a:pt x="29563" y="15786"/>
                    <a:pt x="29563" y="21527"/>
                    <a:pt x="26119" y="26119"/>
                  </a:cubicBezTo>
                  <a:lnTo>
                    <a:pt x="26119" y="26119"/>
                  </a:lnTo>
                  <a:close/>
                </a:path>
              </a:pathLst>
            </a:custGeom>
            <a:solidFill>
              <a:srgbClr val="3D403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rgbClr val="81FFF9"/>
                </a:solidFill>
              </a:endParaRPr>
            </a:p>
          </p:txBody>
        </p:sp>
        <p:sp>
          <p:nvSpPr>
            <p:cNvPr id="302" name="手繪多邊形: 圖案 301">
              <a:extLst>
                <a:ext uri="{FF2B5EF4-FFF2-40B4-BE49-F238E27FC236}">
                  <a16:creationId xmlns:a16="http://schemas.microsoft.com/office/drawing/2014/main" id="{32C4A034-63A7-46EE-A776-5FC08A499A25}"/>
                </a:ext>
              </a:extLst>
            </p:cNvPr>
            <p:cNvSpPr/>
            <p:nvPr/>
          </p:nvSpPr>
          <p:spPr>
            <a:xfrm>
              <a:off x="3879832" y="3788230"/>
              <a:ext cx="34443" cy="34443"/>
            </a:xfrm>
            <a:custGeom>
              <a:avLst/>
              <a:gdLst>
                <a:gd name="connsiteX0" fmla="*/ 11194 w 34442"/>
                <a:gd name="connsiteY0" fmla="*/ 26119 h 34442"/>
                <a:gd name="connsiteX1" fmla="*/ 11194 w 34442"/>
                <a:gd name="connsiteY1" fmla="*/ 11194 h 34442"/>
                <a:gd name="connsiteX2" fmla="*/ 26119 w 34442"/>
                <a:gd name="connsiteY2" fmla="*/ 11194 h 34442"/>
                <a:gd name="connsiteX3" fmla="*/ 26119 w 34442"/>
                <a:gd name="connsiteY3" fmla="*/ 26119 h 34442"/>
                <a:gd name="connsiteX4" fmla="*/ 11194 w 34442"/>
                <a:gd name="connsiteY4" fmla="*/ 26119 h 34442"/>
                <a:gd name="connsiteX5" fmla="*/ 11194 w 34442"/>
                <a:gd name="connsiteY5" fmla="*/ 26119 h 34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442" h="34442">
                  <a:moveTo>
                    <a:pt x="11194" y="26119"/>
                  </a:moveTo>
                  <a:cubicBezTo>
                    <a:pt x="7750" y="22675"/>
                    <a:pt x="7750" y="15786"/>
                    <a:pt x="11194" y="11194"/>
                  </a:cubicBezTo>
                  <a:cubicBezTo>
                    <a:pt x="14638" y="7750"/>
                    <a:pt x="21527" y="7750"/>
                    <a:pt x="26119" y="11194"/>
                  </a:cubicBezTo>
                  <a:cubicBezTo>
                    <a:pt x="29563" y="14638"/>
                    <a:pt x="29563" y="21527"/>
                    <a:pt x="26119" y="26119"/>
                  </a:cubicBezTo>
                  <a:cubicBezTo>
                    <a:pt x="21527" y="29563"/>
                    <a:pt x="15786" y="29563"/>
                    <a:pt x="11194" y="26119"/>
                  </a:cubicBezTo>
                  <a:lnTo>
                    <a:pt x="11194" y="26119"/>
                  </a:lnTo>
                  <a:close/>
                </a:path>
              </a:pathLst>
            </a:custGeom>
            <a:solidFill>
              <a:srgbClr val="3D403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rgbClr val="81FFF9"/>
                </a:solidFill>
              </a:endParaRPr>
            </a:p>
          </p:txBody>
        </p:sp>
        <p:sp>
          <p:nvSpPr>
            <p:cNvPr id="303" name="手繪多邊形: 圖案 302">
              <a:extLst>
                <a:ext uri="{FF2B5EF4-FFF2-40B4-BE49-F238E27FC236}">
                  <a16:creationId xmlns:a16="http://schemas.microsoft.com/office/drawing/2014/main" id="{DB73C8B6-2A91-4715-91D2-BD6805EACC18}"/>
                </a:ext>
              </a:extLst>
            </p:cNvPr>
            <p:cNvSpPr/>
            <p:nvPr/>
          </p:nvSpPr>
          <p:spPr>
            <a:xfrm>
              <a:off x="3953309" y="3714753"/>
              <a:ext cx="34443" cy="34443"/>
            </a:xfrm>
            <a:custGeom>
              <a:avLst/>
              <a:gdLst>
                <a:gd name="connsiteX0" fmla="*/ 26119 w 34442"/>
                <a:gd name="connsiteY0" fmla="*/ 11194 h 34442"/>
                <a:gd name="connsiteX1" fmla="*/ 26119 w 34442"/>
                <a:gd name="connsiteY1" fmla="*/ 26119 h 34442"/>
                <a:gd name="connsiteX2" fmla="*/ 11194 w 34442"/>
                <a:gd name="connsiteY2" fmla="*/ 26119 h 34442"/>
                <a:gd name="connsiteX3" fmla="*/ 11194 w 34442"/>
                <a:gd name="connsiteY3" fmla="*/ 11194 h 34442"/>
                <a:gd name="connsiteX4" fmla="*/ 26119 w 34442"/>
                <a:gd name="connsiteY4" fmla="*/ 11194 h 34442"/>
                <a:gd name="connsiteX5" fmla="*/ 26119 w 34442"/>
                <a:gd name="connsiteY5" fmla="*/ 11194 h 34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442" h="34442">
                  <a:moveTo>
                    <a:pt x="26119" y="11194"/>
                  </a:moveTo>
                  <a:cubicBezTo>
                    <a:pt x="29563" y="14638"/>
                    <a:pt x="29563" y="21527"/>
                    <a:pt x="26119" y="26119"/>
                  </a:cubicBezTo>
                  <a:cubicBezTo>
                    <a:pt x="22675" y="29563"/>
                    <a:pt x="15786" y="29563"/>
                    <a:pt x="11194" y="26119"/>
                  </a:cubicBezTo>
                  <a:cubicBezTo>
                    <a:pt x="7750" y="22675"/>
                    <a:pt x="7750" y="15786"/>
                    <a:pt x="11194" y="11194"/>
                  </a:cubicBezTo>
                  <a:cubicBezTo>
                    <a:pt x="15786" y="7750"/>
                    <a:pt x="21527" y="7750"/>
                    <a:pt x="26119" y="11194"/>
                  </a:cubicBezTo>
                  <a:lnTo>
                    <a:pt x="26119" y="11194"/>
                  </a:lnTo>
                  <a:close/>
                </a:path>
              </a:pathLst>
            </a:custGeom>
            <a:solidFill>
              <a:srgbClr val="3D403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rgbClr val="81FFF9"/>
                </a:solidFill>
              </a:endParaRPr>
            </a:p>
          </p:txBody>
        </p:sp>
        <p:sp>
          <p:nvSpPr>
            <p:cNvPr id="304" name="手繪多邊形: 圖案 303">
              <a:extLst>
                <a:ext uri="{FF2B5EF4-FFF2-40B4-BE49-F238E27FC236}">
                  <a16:creationId xmlns:a16="http://schemas.microsoft.com/office/drawing/2014/main" id="{9CB363A0-6416-45FE-BA3D-BC3469150328}"/>
                </a:ext>
              </a:extLst>
            </p:cNvPr>
            <p:cNvSpPr/>
            <p:nvPr/>
          </p:nvSpPr>
          <p:spPr>
            <a:xfrm>
              <a:off x="2443863" y="3663376"/>
              <a:ext cx="895507" cy="103328"/>
            </a:xfrm>
            <a:custGeom>
              <a:avLst/>
              <a:gdLst>
                <a:gd name="connsiteX0" fmla="*/ 8611 w 895506"/>
                <a:gd name="connsiteY0" fmla="*/ 99309 h 103327"/>
                <a:gd name="connsiteX1" fmla="*/ 897229 w 895506"/>
                <a:gd name="connsiteY1" fmla="*/ 99309 h 103327"/>
                <a:gd name="connsiteX2" fmla="*/ 897229 w 895506"/>
                <a:gd name="connsiteY2" fmla="*/ 8611 h 103327"/>
                <a:gd name="connsiteX3" fmla="*/ 8611 w 895506"/>
                <a:gd name="connsiteY3" fmla="*/ 8611 h 103327"/>
                <a:gd name="connsiteX4" fmla="*/ 8611 w 895506"/>
                <a:gd name="connsiteY4" fmla="*/ 99309 h 103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5506" h="103327">
                  <a:moveTo>
                    <a:pt x="8611" y="99309"/>
                  </a:moveTo>
                  <a:lnTo>
                    <a:pt x="897229" y="99309"/>
                  </a:lnTo>
                  <a:lnTo>
                    <a:pt x="897229" y="8611"/>
                  </a:lnTo>
                  <a:lnTo>
                    <a:pt x="8611" y="8611"/>
                  </a:lnTo>
                  <a:lnTo>
                    <a:pt x="8611" y="99309"/>
                  </a:lnTo>
                  <a:close/>
                </a:path>
              </a:pathLst>
            </a:custGeom>
            <a:solidFill>
              <a:srgbClr val="E0E0E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rgbClr val="81FFF9"/>
                </a:solidFill>
              </a:endParaRPr>
            </a:p>
          </p:txBody>
        </p:sp>
        <p:sp>
          <p:nvSpPr>
            <p:cNvPr id="305" name="手繪多邊形: 圖案 304">
              <a:extLst>
                <a:ext uri="{FF2B5EF4-FFF2-40B4-BE49-F238E27FC236}">
                  <a16:creationId xmlns:a16="http://schemas.microsoft.com/office/drawing/2014/main" id="{406A53DB-A6E0-410E-B3FF-C16D7B83FD18}"/>
                </a:ext>
              </a:extLst>
            </p:cNvPr>
            <p:cNvSpPr/>
            <p:nvPr/>
          </p:nvSpPr>
          <p:spPr>
            <a:xfrm>
              <a:off x="2319870" y="3607120"/>
              <a:ext cx="103328" cy="206655"/>
            </a:xfrm>
            <a:custGeom>
              <a:avLst/>
              <a:gdLst>
                <a:gd name="connsiteX0" fmla="*/ 90125 w 103327"/>
                <a:gd name="connsiteY0" fmla="*/ 8611 h 206655"/>
                <a:gd name="connsiteX1" fmla="*/ 15499 w 103327"/>
                <a:gd name="connsiteY1" fmla="*/ 8611 h 206655"/>
                <a:gd name="connsiteX2" fmla="*/ 8611 w 103327"/>
                <a:gd name="connsiteY2" fmla="*/ 15499 h 206655"/>
                <a:gd name="connsiteX3" fmla="*/ 8611 w 103327"/>
                <a:gd name="connsiteY3" fmla="*/ 199193 h 206655"/>
                <a:gd name="connsiteX4" fmla="*/ 15499 w 103327"/>
                <a:gd name="connsiteY4" fmla="*/ 206081 h 206655"/>
                <a:gd name="connsiteX5" fmla="*/ 90125 w 103327"/>
                <a:gd name="connsiteY5" fmla="*/ 206081 h 206655"/>
                <a:gd name="connsiteX6" fmla="*/ 97013 w 103327"/>
                <a:gd name="connsiteY6" fmla="*/ 199193 h 206655"/>
                <a:gd name="connsiteX7" fmla="*/ 97013 w 103327"/>
                <a:gd name="connsiteY7" fmla="*/ 15499 h 206655"/>
                <a:gd name="connsiteX8" fmla="*/ 90125 w 103327"/>
                <a:gd name="connsiteY8" fmla="*/ 8611 h 206655"/>
                <a:gd name="connsiteX9" fmla="*/ 90125 w 103327"/>
                <a:gd name="connsiteY9" fmla="*/ 8611 h 206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3327" h="206655">
                  <a:moveTo>
                    <a:pt x="90125" y="8611"/>
                  </a:moveTo>
                  <a:lnTo>
                    <a:pt x="15499" y="8611"/>
                  </a:lnTo>
                  <a:cubicBezTo>
                    <a:pt x="12055" y="8611"/>
                    <a:pt x="8611" y="12055"/>
                    <a:pt x="8611" y="15499"/>
                  </a:cubicBezTo>
                  <a:lnTo>
                    <a:pt x="8611" y="199193"/>
                  </a:lnTo>
                  <a:cubicBezTo>
                    <a:pt x="8611" y="202637"/>
                    <a:pt x="12055" y="206081"/>
                    <a:pt x="15499" y="206081"/>
                  </a:cubicBezTo>
                  <a:lnTo>
                    <a:pt x="90125" y="206081"/>
                  </a:lnTo>
                  <a:cubicBezTo>
                    <a:pt x="93569" y="206081"/>
                    <a:pt x="97013" y="202637"/>
                    <a:pt x="97013" y="199193"/>
                  </a:cubicBezTo>
                  <a:lnTo>
                    <a:pt x="97013" y="15499"/>
                  </a:lnTo>
                  <a:cubicBezTo>
                    <a:pt x="97013" y="12055"/>
                    <a:pt x="93569" y="8611"/>
                    <a:pt x="90125" y="8611"/>
                  </a:cubicBezTo>
                  <a:lnTo>
                    <a:pt x="90125" y="8611"/>
                  </a:lnTo>
                  <a:close/>
                </a:path>
              </a:pathLst>
            </a:custGeom>
            <a:solidFill>
              <a:srgbClr val="7D2B2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rgbClr val="81FFF9"/>
                </a:solidFill>
              </a:endParaRPr>
            </a:p>
          </p:txBody>
        </p:sp>
        <p:sp>
          <p:nvSpPr>
            <p:cNvPr id="306" name="手繪多邊形: 圖案 305">
              <a:extLst>
                <a:ext uri="{FF2B5EF4-FFF2-40B4-BE49-F238E27FC236}">
                  <a16:creationId xmlns:a16="http://schemas.microsoft.com/office/drawing/2014/main" id="{FEBC9204-BFD1-41ED-A6A9-95E6549701F9}"/>
                </a:ext>
              </a:extLst>
            </p:cNvPr>
            <p:cNvSpPr/>
            <p:nvPr/>
          </p:nvSpPr>
          <p:spPr>
            <a:xfrm>
              <a:off x="2392200" y="3609416"/>
              <a:ext cx="22962" cy="206655"/>
            </a:xfrm>
            <a:custGeom>
              <a:avLst/>
              <a:gdLst>
                <a:gd name="connsiteX0" fmla="*/ 22388 w 22961"/>
                <a:gd name="connsiteY0" fmla="*/ 201489 h 206655"/>
                <a:gd name="connsiteX1" fmla="*/ 24684 w 22961"/>
                <a:gd name="connsiteY1" fmla="*/ 196897 h 206655"/>
                <a:gd name="connsiteX2" fmla="*/ 24684 w 22961"/>
                <a:gd name="connsiteY2" fmla="*/ 13203 h 206655"/>
                <a:gd name="connsiteX3" fmla="*/ 22388 w 22961"/>
                <a:gd name="connsiteY3" fmla="*/ 8611 h 206655"/>
                <a:gd name="connsiteX4" fmla="*/ 8611 w 22961"/>
                <a:gd name="connsiteY4" fmla="*/ 22388 h 206655"/>
                <a:gd name="connsiteX5" fmla="*/ 8611 w 22961"/>
                <a:gd name="connsiteY5" fmla="*/ 187712 h 206655"/>
                <a:gd name="connsiteX6" fmla="*/ 22388 w 22961"/>
                <a:gd name="connsiteY6" fmla="*/ 201489 h 206655"/>
                <a:gd name="connsiteX7" fmla="*/ 22388 w 22961"/>
                <a:gd name="connsiteY7" fmla="*/ 201489 h 206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961" h="206655">
                  <a:moveTo>
                    <a:pt x="22388" y="201489"/>
                  </a:moveTo>
                  <a:cubicBezTo>
                    <a:pt x="23536" y="200341"/>
                    <a:pt x="24684" y="198045"/>
                    <a:pt x="24684" y="196897"/>
                  </a:cubicBezTo>
                  <a:lnTo>
                    <a:pt x="24684" y="13203"/>
                  </a:lnTo>
                  <a:cubicBezTo>
                    <a:pt x="24684" y="10907"/>
                    <a:pt x="23536" y="9759"/>
                    <a:pt x="22388" y="8611"/>
                  </a:cubicBezTo>
                  <a:lnTo>
                    <a:pt x="8611" y="22388"/>
                  </a:lnTo>
                  <a:lnTo>
                    <a:pt x="8611" y="187712"/>
                  </a:lnTo>
                  <a:lnTo>
                    <a:pt x="22388" y="201489"/>
                  </a:lnTo>
                  <a:lnTo>
                    <a:pt x="22388" y="201489"/>
                  </a:lnTo>
                  <a:close/>
                </a:path>
              </a:pathLst>
            </a:custGeom>
            <a:solidFill>
              <a:srgbClr val="A83D4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rgbClr val="81FFF9"/>
                </a:solidFill>
              </a:endParaRPr>
            </a:p>
          </p:txBody>
        </p:sp>
        <p:sp>
          <p:nvSpPr>
            <p:cNvPr id="307" name="手繪多邊形: 圖案 306">
              <a:extLst>
                <a:ext uri="{FF2B5EF4-FFF2-40B4-BE49-F238E27FC236}">
                  <a16:creationId xmlns:a16="http://schemas.microsoft.com/office/drawing/2014/main" id="{77DE195C-D718-414D-A4BD-0E85186716A3}"/>
                </a:ext>
              </a:extLst>
            </p:cNvPr>
            <p:cNvSpPr/>
            <p:nvPr/>
          </p:nvSpPr>
          <p:spPr>
            <a:xfrm>
              <a:off x="2319870" y="3609416"/>
              <a:ext cx="22962" cy="206655"/>
            </a:xfrm>
            <a:custGeom>
              <a:avLst/>
              <a:gdLst>
                <a:gd name="connsiteX0" fmla="*/ 10907 w 22961"/>
                <a:gd name="connsiteY0" fmla="*/ 8611 h 206655"/>
                <a:gd name="connsiteX1" fmla="*/ 8611 w 22961"/>
                <a:gd name="connsiteY1" fmla="*/ 13203 h 206655"/>
                <a:gd name="connsiteX2" fmla="*/ 8611 w 22961"/>
                <a:gd name="connsiteY2" fmla="*/ 196897 h 206655"/>
                <a:gd name="connsiteX3" fmla="*/ 10907 w 22961"/>
                <a:gd name="connsiteY3" fmla="*/ 201489 h 206655"/>
                <a:gd name="connsiteX4" fmla="*/ 24684 w 22961"/>
                <a:gd name="connsiteY4" fmla="*/ 187712 h 206655"/>
                <a:gd name="connsiteX5" fmla="*/ 24684 w 22961"/>
                <a:gd name="connsiteY5" fmla="*/ 23536 h 206655"/>
                <a:gd name="connsiteX6" fmla="*/ 10907 w 22961"/>
                <a:gd name="connsiteY6" fmla="*/ 8611 h 206655"/>
                <a:gd name="connsiteX7" fmla="*/ 10907 w 22961"/>
                <a:gd name="connsiteY7" fmla="*/ 8611 h 206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961" h="206655">
                  <a:moveTo>
                    <a:pt x="10907" y="8611"/>
                  </a:moveTo>
                  <a:cubicBezTo>
                    <a:pt x="9759" y="9759"/>
                    <a:pt x="8611" y="12055"/>
                    <a:pt x="8611" y="13203"/>
                  </a:cubicBezTo>
                  <a:lnTo>
                    <a:pt x="8611" y="196897"/>
                  </a:lnTo>
                  <a:cubicBezTo>
                    <a:pt x="8611" y="199193"/>
                    <a:pt x="9759" y="200341"/>
                    <a:pt x="10907" y="201489"/>
                  </a:cubicBezTo>
                  <a:lnTo>
                    <a:pt x="24684" y="187712"/>
                  </a:lnTo>
                  <a:lnTo>
                    <a:pt x="24684" y="23536"/>
                  </a:lnTo>
                  <a:lnTo>
                    <a:pt x="10907" y="8611"/>
                  </a:lnTo>
                  <a:lnTo>
                    <a:pt x="10907" y="8611"/>
                  </a:lnTo>
                  <a:close/>
                </a:path>
              </a:pathLst>
            </a:custGeom>
            <a:solidFill>
              <a:srgbClr val="A83D4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rgbClr val="81FFF9"/>
                </a:solidFill>
              </a:endParaRPr>
            </a:p>
          </p:txBody>
        </p:sp>
        <p:sp>
          <p:nvSpPr>
            <p:cNvPr id="308" name="手繪多邊形: 圖案 307">
              <a:extLst>
                <a:ext uri="{FF2B5EF4-FFF2-40B4-BE49-F238E27FC236}">
                  <a16:creationId xmlns:a16="http://schemas.microsoft.com/office/drawing/2014/main" id="{A115A254-7B67-4972-90D0-A73A260AED63}"/>
                </a:ext>
              </a:extLst>
            </p:cNvPr>
            <p:cNvSpPr/>
            <p:nvPr/>
          </p:nvSpPr>
          <p:spPr>
            <a:xfrm>
              <a:off x="2337092" y="3624341"/>
              <a:ext cx="68885" cy="172213"/>
            </a:xfrm>
            <a:custGeom>
              <a:avLst/>
              <a:gdLst>
                <a:gd name="connsiteX0" fmla="*/ 63719 w 68885"/>
                <a:gd name="connsiteY0" fmla="*/ 8611 h 172212"/>
                <a:gd name="connsiteX1" fmla="*/ 8611 w 68885"/>
                <a:gd name="connsiteY1" fmla="*/ 8611 h 172212"/>
                <a:gd name="connsiteX2" fmla="*/ 8611 w 68885"/>
                <a:gd name="connsiteY2" fmla="*/ 172787 h 172212"/>
                <a:gd name="connsiteX3" fmla="*/ 63719 w 68885"/>
                <a:gd name="connsiteY3" fmla="*/ 172787 h 172212"/>
                <a:gd name="connsiteX4" fmla="*/ 63719 w 68885"/>
                <a:gd name="connsiteY4" fmla="*/ 8611 h 172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885" h="172212">
                  <a:moveTo>
                    <a:pt x="63719" y="8611"/>
                  </a:moveTo>
                  <a:lnTo>
                    <a:pt x="8611" y="8611"/>
                  </a:lnTo>
                  <a:lnTo>
                    <a:pt x="8611" y="172787"/>
                  </a:lnTo>
                  <a:lnTo>
                    <a:pt x="63719" y="172787"/>
                  </a:lnTo>
                  <a:lnTo>
                    <a:pt x="63719" y="8611"/>
                  </a:lnTo>
                  <a:close/>
                </a:path>
              </a:pathLst>
            </a:custGeom>
            <a:solidFill>
              <a:srgbClr val="CF545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rgbClr val="81FFF9"/>
                </a:solidFill>
              </a:endParaRPr>
            </a:p>
          </p:txBody>
        </p:sp>
        <p:sp>
          <p:nvSpPr>
            <p:cNvPr id="309" name="手繪多邊形: 圖案 308">
              <a:extLst>
                <a:ext uri="{FF2B5EF4-FFF2-40B4-BE49-F238E27FC236}">
                  <a16:creationId xmlns:a16="http://schemas.microsoft.com/office/drawing/2014/main" id="{BC69384A-0017-44C2-918B-B1DD997E57B6}"/>
                </a:ext>
              </a:extLst>
            </p:cNvPr>
            <p:cNvSpPr/>
            <p:nvPr/>
          </p:nvSpPr>
          <p:spPr>
            <a:xfrm>
              <a:off x="2085661" y="3659932"/>
              <a:ext cx="57404" cy="91847"/>
            </a:xfrm>
            <a:custGeom>
              <a:avLst/>
              <a:gdLst>
                <a:gd name="connsiteX0" fmla="*/ 22388 w 57404"/>
                <a:gd name="connsiteY0" fmla="*/ 84384 h 91846"/>
                <a:gd name="connsiteX1" fmla="*/ 8611 w 57404"/>
                <a:gd name="connsiteY1" fmla="*/ 8611 h 91846"/>
                <a:gd name="connsiteX2" fmla="*/ 37313 w 57404"/>
                <a:gd name="connsiteY2" fmla="*/ 8611 h 91846"/>
                <a:gd name="connsiteX3" fmla="*/ 59127 w 57404"/>
                <a:gd name="connsiteY3" fmla="*/ 40757 h 91846"/>
                <a:gd name="connsiteX4" fmla="*/ 59127 w 57404"/>
                <a:gd name="connsiteY4" fmla="*/ 78644 h 91846"/>
                <a:gd name="connsiteX5" fmla="*/ 40757 w 57404"/>
                <a:gd name="connsiteY5" fmla="*/ 78644 h 91846"/>
                <a:gd name="connsiteX6" fmla="*/ 22388 w 57404"/>
                <a:gd name="connsiteY6" fmla="*/ 84384 h 91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404" h="91846">
                  <a:moveTo>
                    <a:pt x="22388" y="84384"/>
                  </a:moveTo>
                  <a:lnTo>
                    <a:pt x="8611" y="8611"/>
                  </a:lnTo>
                  <a:lnTo>
                    <a:pt x="37313" y="8611"/>
                  </a:lnTo>
                  <a:lnTo>
                    <a:pt x="59127" y="40757"/>
                  </a:lnTo>
                  <a:lnTo>
                    <a:pt x="59127" y="78644"/>
                  </a:lnTo>
                  <a:lnTo>
                    <a:pt x="40757" y="78644"/>
                  </a:lnTo>
                  <a:lnTo>
                    <a:pt x="22388" y="84384"/>
                  </a:lnTo>
                  <a:close/>
                </a:path>
              </a:pathLst>
            </a:custGeom>
            <a:solidFill>
              <a:srgbClr val="2E383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rgbClr val="81FFF9"/>
                </a:solidFill>
              </a:endParaRPr>
            </a:p>
          </p:txBody>
        </p:sp>
        <p:sp>
          <p:nvSpPr>
            <p:cNvPr id="310" name="手繪多邊形: 圖案 309">
              <a:extLst>
                <a:ext uri="{FF2B5EF4-FFF2-40B4-BE49-F238E27FC236}">
                  <a16:creationId xmlns:a16="http://schemas.microsoft.com/office/drawing/2014/main" id="{98187C18-693E-47C2-8559-04C8342E744D}"/>
                </a:ext>
              </a:extLst>
            </p:cNvPr>
            <p:cNvSpPr/>
            <p:nvPr/>
          </p:nvSpPr>
          <p:spPr>
            <a:xfrm>
              <a:off x="2117807" y="3697819"/>
              <a:ext cx="34443" cy="45923"/>
            </a:xfrm>
            <a:custGeom>
              <a:avLst/>
              <a:gdLst>
                <a:gd name="connsiteX0" fmla="*/ 8611 w 34442"/>
                <a:gd name="connsiteY0" fmla="*/ 40757 h 45923"/>
                <a:gd name="connsiteX1" fmla="*/ 26980 w 34442"/>
                <a:gd name="connsiteY1" fmla="*/ 40757 h 45923"/>
                <a:gd name="connsiteX2" fmla="*/ 26980 w 34442"/>
                <a:gd name="connsiteY2" fmla="*/ 8611 h 45923"/>
                <a:gd name="connsiteX3" fmla="*/ 8611 w 34442"/>
                <a:gd name="connsiteY3" fmla="*/ 8611 h 45923"/>
                <a:gd name="connsiteX4" fmla="*/ 8611 w 34442"/>
                <a:gd name="connsiteY4" fmla="*/ 40757 h 45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442" h="45923">
                  <a:moveTo>
                    <a:pt x="8611" y="40757"/>
                  </a:moveTo>
                  <a:lnTo>
                    <a:pt x="26980" y="40757"/>
                  </a:lnTo>
                  <a:lnTo>
                    <a:pt x="26980" y="8611"/>
                  </a:lnTo>
                  <a:lnTo>
                    <a:pt x="8611" y="8611"/>
                  </a:lnTo>
                  <a:lnTo>
                    <a:pt x="8611" y="40757"/>
                  </a:lnTo>
                  <a:close/>
                </a:path>
              </a:pathLst>
            </a:custGeom>
            <a:solidFill>
              <a:srgbClr val="C969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rgbClr val="81FFF9"/>
                </a:solidFill>
              </a:endParaRPr>
            </a:p>
          </p:txBody>
        </p:sp>
        <p:sp>
          <p:nvSpPr>
            <p:cNvPr id="311" name="手繪多邊形: 圖案 310">
              <a:extLst>
                <a:ext uri="{FF2B5EF4-FFF2-40B4-BE49-F238E27FC236}">
                  <a16:creationId xmlns:a16="http://schemas.microsoft.com/office/drawing/2014/main" id="{8ECBBE66-9FAD-4BC6-8780-565DBE6E7D69}"/>
                </a:ext>
              </a:extLst>
            </p:cNvPr>
            <p:cNvSpPr/>
            <p:nvPr/>
          </p:nvSpPr>
          <p:spPr>
            <a:xfrm>
              <a:off x="2136177" y="3697819"/>
              <a:ext cx="22962" cy="45923"/>
            </a:xfrm>
            <a:custGeom>
              <a:avLst/>
              <a:gdLst>
                <a:gd name="connsiteX0" fmla="*/ 8611 w 22961"/>
                <a:gd name="connsiteY0" fmla="*/ 40757 h 45923"/>
                <a:gd name="connsiteX1" fmla="*/ 18943 w 22961"/>
                <a:gd name="connsiteY1" fmla="*/ 40757 h 45923"/>
                <a:gd name="connsiteX2" fmla="*/ 18943 w 22961"/>
                <a:gd name="connsiteY2" fmla="*/ 8611 h 45923"/>
                <a:gd name="connsiteX3" fmla="*/ 8611 w 22961"/>
                <a:gd name="connsiteY3" fmla="*/ 8611 h 45923"/>
                <a:gd name="connsiteX4" fmla="*/ 8611 w 22961"/>
                <a:gd name="connsiteY4" fmla="*/ 40757 h 45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961" h="45923">
                  <a:moveTo>
                    <a:pt x="8611" y="40757"/>
                  </a:moveTo>
                  <a:lnTo>
                    <a:pt x="18943" y="40757"/>
                  </a:lnTo>
                  <a:lnTo>
                    <a:pt x="18943" y="8611"/>
                  </a:lnTo>
                  <a:lnTo>
                    <a:pt x="8611" y="8611"/>
                  </a:lnTo>
                  <a:lnTo>
                    <a:pt x="8611" y="40757"/>
                  </a:lnTo>
                  <a:close/>
                </a:path>
              </a:pathLst>
            </a:custGeom>
            <a:solidFill>
              <a:srgbClr val="4A141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rgbClr val="81FFF9"/>
                </a:solidFill>
              </a:endParaRPr>
            </a:p>
          </p:txBody>
        </p:sp>
        <p:sp>
          <p:nvSpPr>
            <p:cNvPr id="312" name="手繪多邊形: 圖案 311">
              <a:extLst>
                <a:ext uri="{FF2B5EF4-FFF2-40B4-BE49-F238E27FC236}">
                  <a16:creationId xmlns:a16="http://schemas.microsoft.com/office/drawing/2014/main" id="{43371B5B-FF55-45AA-BEB2-A991E9E84FF3}"/>
                </a:ext>
              </a:extLst>
            </p:cNvPr>
            <p:cNvSpPr/>
            <p:nvPr/>
          </p:nvSpPr>
          <p:spPr>
            <a:xfrm>
              <a:off x="1476027" y="3017004"/>
              <a:ext cx="137770" cy="287021"/>
            </a:xfrm>
            <a:custGeom>
              <a:avLst/>
              <a:gdLst>
                <a:gd name="connsiteX0" fmla="*/ 71755 w 137770"/>
                <a:gd name="connsiteY0" fmla="*/ 64867 h 287021"/>
                <a:gd name="connsiteX1" fmla="*/ 71755 w 137770"/>
                <a:gd name="connsiteY1" fmla="*/ 64867 h 287021"/>
                <a:gd name="connsiteX2" fmla="*/ 18943 w 137770"/>
                <a:gd name="connsiteY2" fmla="*/ 88977 h 287021"/>
                <a:gd name="connsiteX3" fmla="*/ 8611 w 137770"/>
                <a:gd name="connsiteY3" fmla="*/ 41905 h 287021"/>
                <a:gd name="connsiteX4" fmla="*/ 79792 w 137770"/>
                <a:gd name="connsiteY4" fmla="*/ 8611 h 287021"/>
                <a:gd name="connsiteX5" fmla="*/ 132604 w 137770"/>
                <a:gd name="connsiteY5" fmla="*/ 8611 h 287021"/>
                <a:gd name="connsiteX6" fmla="*/ 132604 w 137770"/>
                <a:gd name="connsiteY6" fmla="*/ 278411 h 287021"/>
                <a:gd name="connsiteX7" fmla="*/ 71755 w 137770"/>
                <a:gd name="connsiteY7" fmla="*/ 278411 h 287021"/>
                <a:gd name="connsiteX8" fmla="*/ 71755 w 137770"/>
                <a:gd name="connsiteY8" fmla="*/ 64867 h 2870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7770" h="287021">
                  <a:moveTo>
                    <a:pt x="71755" y="64867"/>
                  </a:moveTo>
                  <a:lnTo>
                    <a:pt x="71755" y="64867"/>
                  </a:lnTo>
                  <a:lnTo>
                    <a:pt x="18943" y="88977"/>
                  </a:lnTo>
                  <a:lnTo>
                    <a:pt x="8611" y="41905"/>
                  </a:lnTo>
                  <a:lnTo>
                    <a:pt x="79792" y="8611"/>
                  </a:lnTo>
                  <a:lnTo>
                    <a:pt x="132604" y="8611"/>
                  </a:lnTo>
                  <a:lnTo>
                    <a:pt x="132604" y="278411"/>
                  </a:lnTo>
                  <a:lnTo>
                    <a:pt x="71755" y="278411"/>
                  </a:lnTo>
                  <a:lnTo>
                    <a:pt x="71755" y="64867"/>
                  </a:lnTo>
                  <a:close/>
                </a:path>
              </a:pathLst>
            </a:custGeom>
            <a:solidFill>
              <a:srgbClr val="81FFF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dirty="0">
                <a:solidFill>
                  <a:srgbClr val="81FFF9"/>
                </a:solidFill>
              </a:endParaRPr>
            </a:p>
          </p:txBody>
        </p:sp>
        <p:sp>
          <p:nvSpPr>
            <p:cNvPr id="313" name="手繪多邊形: 圖案 312">
              <a:extLst>
                <a:ext uri="{FF2B5EF4-FFF2-40B4-BE49-F238E27FC236}">
                  <a16:creationId xmlns:a16="http://schemas.microsoft.com/office/drawing/2014/main" id="{4D80AB06-B65B-4065-AFE8-F8CA6E0D7C18}"/>
                </a:ext>
              </a:extLst>
            </p:cNvPr>
            <p:cNvSpPr/>
            <p:nvPr/>
          </p:nvSpPr>
          <p:spPr>
            <a:xfrm>
              <a:off x="1668906" y="3013545"/>
              <a:ext cx="218136" cy="287021"/>
            </a:xfrm>
            <a:custGeom>
              <a:avLst/>
              <a:gdLst>
                <a:gd name="connsiteX0" fmla="*/ 211822 w 218136"/>
                <a:gd name="connsiteY0" fmla="*/ 146396 h 287021"/>
                <a:gd name="connsiteX1" fmla="*/ 109642 w 218136"/>
                <a:gd name="connsiteY1" fmla="*/ 287611 h 287021"/>
                <a:gd name="connsiteX2" fmla="*/ 8611 w 218136"/>
                <a:gd name="connsiteY2" fmla="*/ 148692 h 287021"/>
                <a:gd name="connsiteX3" fmla="*/ 111938 w 218136"/>
                <a:gd name="connsiteY3" fmla="*/ 8626 h 287021"/>
                <a:gd name="connsiteX4" fmla="*/ 211822 w 218136"/>
                <a:gd name="connsiteY4" fmla="*/ 146396 h 287021"/>
                <a:gd name="connsiteX5" fmla="*/ 71755 w 218136"/>
                <a:gd name="connsiteY5" fmla="*/ 147544 h 287021"/>
                <a:gd name="connsiteX6" fmla="*/ 110790 w 218136"/>
                <a:gd name="connsiteY6" fmla="*/ 239391 h 287021"/>
                <a:gd name="connsiteX7" fmla="*/ 148677 w 218136"/>
                <a:gd name="connsiteY7" fmla="*/ 147544 h 287021"/>
                <a:gd name="connsiteX8" fmla="*/ 110790 w 218136"/>
                <a:gd name="connsiteY8" fmla="*/ 55697 h 287021"/>
                <a:gd name="connsiteX9" fmla="*/ 71755 w 218136"/>
                <a:gd name="connsiteY9" fmla="*/ 147544 h 2870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18136" h="287021">
                  <a:moveTo>
                    <a:pt x="211822" y="146396"/>
                  </a:moveTo>
                  <a:cubicBezTo>
                    <a:pt x="211822" y="230206"/>
                    <a:pt x="178527" y="287611"/>
                    <a:pt x="109642" y="287611"/>
                  </a:cubicBezTo>
                  <a:cubicBezTo>
                    <a:pt x="39609" y="287611"/>
                    <a:pt x="8611" y="224466"/>
                    <a:pt x="8611" y="148692"/>
                  </a:cubicBezTo>
                  <a:cubicBezTo>
                    <a:pt x="8611" y="70622"/>
                    <a:pt x="41905" y="8626"/>
                    <a:pt x="111938" y="8626"/>
                  </a:cubicBezTo>
                  <a:cubicBezTo>
                    <a:pt x="183120" y="7478"/>
                    <a:pt x="211822" y="71770"/>
                    <a:pt x="211822" y="146396"/>
                  </a:cubicBezTo>
                  <a:close/>
                  <a:moveTo>
                    <a:pt x="71755" y="147544"/>
                  </a:moveTo>
                  <a:cubicBezTo>
                    <a:pt x="71755" y="209541"/>
                    <a:pt x="86680" y="239391"/>
                    <a:pt x="110790" y="239391"/>
                  </a:cubicBezTo>
                  <a:cubicBezTo>
                    <a:pt x="134900" y="239391"/>
                    <a:pt x="148677" y="208393"/>
                    <a:pt x="148677" y="147544"/>
                  </a:cubicBezTo>
                  <a:cubicBezTo>
                    <a:pt x="148677" y="87844"/>
                    <a:pt x="136048" y="55697"/>
                    <a:pt x="110790" y="55697"/>
                  </a:cubicBezTo>
                  <a:cubicBezTo>
                    <a:pt x="87829" y="55697"/>
                    <a:pt x="71755" y="84399"/>
                    <a:pt x="71755" y="147544"/>
                  </a:cubicBezTo>
                  <a:close/>
                </a:path>
              </a:pathLst>
            </a:custGeom>
            <a:solidFill>
              <a:srgbClr val="81FFF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rgbClr val="81FFF9"/>
                </a:solidFill>
              </a:endParaRPr>
            </a:p>
          </p:txBody>
        </p:sp>
        <p:sp>
          <p:nvSpPr>
            <p:cNvPr id="314" name="手繪多邊形: 圖案 313">
              <a:extLst>
                <a:ext uri="{FF2B5EF4-FFF2-40B4-BE49-F238E27FC236}">
                  <a16:creationId xmlns:a16="http://schemas.microsoft.com/office/drawing/2014/main" id="{8615BC48-8A18-451A-9093-83E13135C9C0}"/>
                </a:ext>
              </a:extLst>
            </p:cNvPr>
            <p:cNvSpPr/>
            <p:nvPr/>
          </p:nvSpPr>
          <p:spPr>
            <a:xfrm>
              <a:off x="1952421" y="3004375"/>
              <a:ext cx="252579" cy="298502"/>
            </a:xfrm>
            <a:custGeom>
              <a:avLst/>
              <a:gdLst>
                <a:gd name="connsiteX0" fmla="*/ 254363 w 252578"/>
                <a:gd name="connsiteY0" fmla="*/ 278411 h 298502"/>
                <a:gd name="connsiteX1" fmla="*/ 161368 w 252578"/>
                <a:gd name="connsiteY1" fmla="*/ 294484 h 298502"/>
                <a:gd name="connsiteX2" fmla="*/ 47707 w 252578"/>
                <a:gd name="connsiteY2" fmla="*/ 256597 h 298502"/>
                <a:gd name="connsiteX3" fmla="*/ 8672 w 252578"/>
                <a:gd name="connsiteY3" fmla="*/ 154418 h 298502"/>
                <a:gd name="connsiteX4" fmla="*/ 168256 w 252578"/>
                <a:gd name="connsiteY4" fmla="*/ 8611 h 298502"/>
                <a:gd name="connsiteX5" fmla="*/ 246326 w 252578"/>
                <a:gd name="connsiteY5" fmla="*/ 22388 h 298502"/>
                <a:gd name="connsiteX6" fmla="*/ 232549 w 252578"/>
                <a:gd name="connsiteY6" fmla="*/ 72903 h 298502"/>
                <a:gd name="connsiteX7" fmla="*/ 167108 w 252578"/>
                <a:gd name="connsiteY7" fmla="*/ 61423 h 298502"/>
                <a:gd name="connsiteX8" fmla="*/ 74113 w 252578"/>
                <a:gd name="connsiteY8" fmla="*/ 152121 h 298502"/>
                <a:gd name="connsiteX9" fmla="*/ 162516 w 252578"/>
                <a:gd name="connsiteY9" fmla="*/ 243968 h 298502"/>
                <a:gd name="connsiteX10" fmla="*/ 193514 w 252578"/>
                <a:gd name="connsiteY10" fmla="*/ 239376 h 298502"/>
                <a:gd name="connsiteX11" fmla="*/ 193514 w 252578"/>
                <a:gd name="connsiteY11" fmla="*/ 180823 h 298502"/>
                <a:gd name="connsiteX12" fmla="*/ 149887 w 252578"/>
                <a:gd name="connsiteY12" fmla="*/ 180823 h 298502"/>
                <a:gd name="connsiteX13" fmla="*/ 149887 w 252578"/>
                <a:gd name="connsiteY13" fmla="*/ 131456 h 298502"/>
                <a:gd name="connsiteX14" fmla="*/ 254363 w 252578"/>
                <a:gd name="connsiteY14" fmla="*/ 131456 h 298502"/>
                <a:gd name="connsiteX15" fmla="*/ 254363 w 252578"/>
                <a:gd name="connsiteY15" fmla="*/ 278411 h 298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52578" h="298502">
                  <a:moveTo>
                    <a:pt x="254363" y="278411"/>
                  </a:moveTo>
                  <a:cubicBezTo>
                    <a:pt x="234845" y="285299"/>
                    <a:pt x="198107" y="294484"/>
                    <a:pt x="161368" y="294484"/>
                  </a:cubicBezTo>
                  <a:cubicBezTo>
                    <a:pt x="110852" y="294484"/>
                    <a:pt x="72965" y="281855"/>
                    <a:pt x="47707" y="256597"/>
                  </a:cubicBezTo>
                  <a:cubicBezTo>
                    <a:pt x="22449" y="232487"/>
                    <a:pt x="7524" y="195749"/>
                    <a:pt x="8672" y="154418"/>
                  </a:cubicBezTo>
                  <a:cubicBezTo>
                    <a:pt x="8672" y="61423"/>
                    <a:pt x="76409" y="8611"/>
                    <a:pt x="168256" y="8611"/>
                  </a:cubicBezTo>
                  <a:cubicBezTo>
                    <a:pt x="203847" y="8611"/>
                    <a:pt x="232549" y="15499"/>
                    <a:pt x="246326" y="22388"/>
                  </a:cubicBezTo>
                  <a:lnTo>
                    <a:pt x="232549" y="72903"/>
                  </a:lnTo>
                  <a:cubicBezTo>
                    <a:pt x="217624" y="66015"/>
                    <a:pt x="198107" y="61423"/>
                    <a:pt x="167108" y="61423"/>
                  </a:cubicBezTo>
                  <a:cubicBezTo>
                    <a:pt x="114296" y="61423"/>
                    <a:pt x="74113" y="91273"/>
                    <a:pt x="74113" y="152121"/>
                  </a:cubicBezTo>
                  <a:cubicBezTo>
                    <a:pt x="74113" y="209526"/>
                    <a:pt x="109704" y="243968"/>
                    <a:pt x="162516" y="243968"/>
                  </a:cubicBezTo>
                  <a:cubicBezTo>
                    <a:pt x="177441" y="243968"/>
                    <a:pt x="188922" y="242820"/>
                    <a:pt x="193514" y="239376"/>
                  </a:cubicBezTo>
                  <a:lnTo>
                    <a:pt x="193514" y="180823"/>
                  </a:lnTo>
                  <a:lnTo>
                    <a:pt x="149887" y="180823"/>
                  </a:lnTo>
                  <a:lnTo>
                    <a:pt x="149887" y="131456"/>
                  </a:lnTo>
                  <a:lnTo>
                    <a:pt x="254363" y="131456"/>
                  </a:lnTo>
                  <a:lnTo>
                    <a:pt x="254363" y="278411"/>
                  </a:lnTo>
                  <a:close/>
                </a:path>
              </a:pathLst>
            </a:custGeom>
            <a:solidFill>
              <a:srgbClr val="81FFF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rgbClr val="81FFF9"/>
                </a:solidFill>
              </a:endParaRPr>
            </a:p>
          </p:txBody>
        </p:sp>
        <p:sp>
          <p:nvSpPr>
            <p:cNvPr id="315" name="手繪多邊形: 圖案 314">
              <a:extLst>
                <a:ext uri="{FF2B5EF4-FFF2-40B4-BE49-F238E27FC236}">
                  <a16:creationId xmlns:a16="http://schemas.microsoft.com/office/drawing/2014/main" id="{771EDD88-AA3E-4FB1-A1D8-EEBDDDAD8419}"/>
                </a:ext>
              </a:extLst>
            </p:cNvPr>
            <p:cNvSpPr/>
            <p:nvPr/>
          </p:nvSpPr>
          <p:spPr>
            <a:xfrm>
              <a:off x="2228023" y="2991746"/>
              <a:ext cx="218136" cy="309983"/>
            </a:xfrm>
            <a:custGeom>
              <a:avLst/>
              <a:gdLst>
                <a:gd name="connsiteX0" fmla="*/ 8611 w 218136"/>
                <a:gd name="connsiteY0" fmla="*/ 303669 h 309983"/>
                <a:gd name="connsiteX1" fmla="*/ 9759 w 218136"/>
                <a:gd name="connsiteY1" fmla="*/ 242820 h 309983"/>
                <a:gd name="connsiteX2" fmla="*/ 9759 w 218136"/>
                <a:gd name="connsiteY2" fmla="*/ 8611 h 309983"/>
                <a:gd name="connsiteX3" fmla="*/ 72903 w 218136"/>
                <a:gd name="connsiteY3" fmla="*/ 8611 h 309983"/>
                <a:gd name="connsiteX4" fmla="*/ 72903 w 218136"/>
                <a:gd name="connsiteY4" fmla="*/ 124567 h 309983"/>
                <a:gd name="connsiteX5" fmla="*/ 74051 w 218136"/>
                <a:gd name="connsiteY5" fmla="*/ 124567 h 309983"/>
                <a:gd name="connsiteX6" fmla="*/ 136048 w 218136"/>
                <a:gd name="connsiteY6" fmla="*/ 95865 h 309983"/>
                <a:gd name="connsiteX7" fmla="*/ 219858 w 218136"/>
                <a:gd name="connsiteY7" fmla="*/ 198045 h 309983"/>
                <a:gd name="connsiteX8" fmla="*/ 126863 w 218136"/>
                <a:gd name="connsiteY8" fmla="*/ 307113 h 309983"/>
                <a:gd name="connsiteX9" fmla="*/ 66015 w 218136"/>
                <a:gd name="connsiteY9" fmla="*/ 273818 h 309983"/>
                <a:gd name="connsiteX10" fmla="*/ 64867 w 218136"/>
                <a:gd name="connsiteY10" fmla="*/ 273818 h 309983"/>
                <a:gd name="connsiteX11" fmla="*/ 62571 w 218136"/>
                <a:gd name="connsiteY11" fmla="*/ 302521 h 309983"/>
                <a:gd name="connsiteX12" fmla="*/ 8611 w 218136"/>
                <a:gd name="connsiteY12" fmla="*/ 302521 h 309983"/>
                <a:gd name="connsiteX13" fmla="*/ 72903 w 218136"/>
                <a:gd name="connsiteY13" fmla="*/ 217562 h 309983"/>
                <a:gd name="connsiteX14" fmla="*/ 74051 w 218136"/>
                <a:gd name="connsiteY14" fmla="*/ 229043 h 309983"/>
                <a:gd name="connsiteX15" fmla="*/ 110790 w 218136"/>
                <a:gd name="connsiteY15" fmla="*/ 258893 h 309983"/>
                <a:gd name="connsiteX16" fmla="*/ 154417 w 218136"/>
                <a:gd name="connsiteY16" fmla="*/ 201489 h 309983"/>
                <a:gd name="connsiteX17" fmla="*/ 110790 w 218136"/>
                <a:gd name="connsiteY17" fmla="*/ 145233 h 309983"/>
                <a:gd name="connsiteX18" fmla="*/ 74051 w 218136"/>
                <a:gd name="connsiteY18" fmla="*/ 176231 h 309983"/>
                <a:gd name="connsiteX19" fmla="*/ 72903 w 218136"/>
                <a:gd name="connsiteY19" fmla="*/ 187712 h 309983"/>
                <a:gd name="connsiteX20" fmla="*/ 72903 w 218136"/>
                <a:gd name="connsiteY20" fmla="*/ 217562 h 309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18136" h="309983">
                  <a:moveTo>
                    <a:pt x="8611" y="303669"/>
                  </a:moveTo>
                  <a:cubicBezTo>
                    <a:pt x="9759" y="289892"/>
                    <a:pt x="9759" y="265782"/>
                    <a:pt x="9759" y="242820"/>
                  </a:cubicBezTo>
                  <a:lnTo>
                    <a:pt x="9759" y="8611"/>
                  </a:lnTo>
                  <a:lnTo>
                    <a:pt x="72903" y="8611"/>
                  </a:lnTo>
                  <a:lnTo>
                    <a:pt x="72903" y="124567"/>
                  </a:lnTo>
                  <a:lnTo>
                    <a:pt x="74051" y="124567"/>
                  </a:lnTo>
                  <a:cubicBezTo>
                    <a:pt x="85532" y="107346"/>
                    <a:pt x="107346" y="95865"/>
                    <a:pt x="136048" y="95865"/>
                  </a:cubicBezTo>
                  <a:cubicBezTo>
                    <a:pt x="184268" y="95865"/>
                    <a:pt x="219858" y="136048"/>
                    <a:pt x="219858" y="198045"/>
                  </a:cubicBezTo>
                  <a:cubicBezTo>
                    <a:pt x="219858" y="271522"/>
                    <a:pt x="172787" y="307113"/>
                    <a:pt x="126863" y="307113"/>
                  </a:cubicBezTo>
                  <a:cubicBezTo>
                    <a:pt x="102754" y="307113"/>
                    <a:pt x="79792" y="297928"/>
                    <a:pt x="66015" y="273818"/>
                  </a:cubicBezTo>
                  <a:lnTo>
                    <a:pt x="64867" y="273818"/>
                  </a:lnTo>
                  <a:lnTo>
                    <a:pt x="62571" y="302521"/>
                  </a:lnTo>
                  <a:lnTo>
                    <a:pt x="8611" y="302521"/>
                  </a:lnTo>
                  <a:close/>
                  <a:moveTo>
                    <a:pt x="72903" y="217562"/>
                  </a:moveTo>
                  <a:cubicBezTo>
                    <a:pt x="72903" y="222155"/>
                    <a:pt x="72903" y="225599"/>
                    <a:pt x="74051" y="229043"/>
                  </a:cubicBezTo>
                  <a:cubicBezTo>
                    <a:pt x="78644" y="246264"/>
                    <a:pt x="92421" y="258893"/>
                    <a:pt x="110790" y="258893"/>
                  </a:cubicBezTo>
                  <a:cubicBezTo>
                    <a:pt x="138344" y="258893"/>
                    <a:pt x="154417" y="238228"/>
                    <a:pt x="154417" y="201489"/>
                  </a:cubicBezTo>
                  <a:cubicBezTo>
                    <a:pt x="154417" y="170491"/>
                    <a:pt x="140640" y="145233"/>
                    <a:pt x="110790" y="145233"/>
                  </a:cubicBezTo>
                  <a:cubicBezTo>
                    <a:pt x="93569" y="145233"/>
                    <a:pt x="77496" y="157862"/>
                    <a:pt x="74051" y="176231"/>
                  </a:cubicBezTo>
                  <a:cubicBezTo>
                    <a:pt x="72903" y="179675"/>
                    <a:pt x="72903" y="184268"/>
                    <a:pt x="72903" y="187712"/>
                  </a:cubicBezTo>
                  <a:lnTo>
                    <a:pt x="72903" y="217562"/>
                  </a:lnTo>
                  <a:close/>
                </a:path>
              </a:pathLst>
            </a:custGeom>
            <a:solidFill>
              <a:srgbClr val="81FFF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dirty="0">
                <a:solidFill>
                  <a:srgbClr val="81FFF9"/>
                </a:solidFill>
              </a:endParaRPr>
            </a:p>
          </p:txBody>
        </p:sp>
        <p:sp>
          <p:nvSpPr>
            <p:cNvPr id="316" name="手繪多邊形: 圖案 315">
              <a:extLst>
                <a:ext uri="{FF2B5EF4-FFF2-40B4-BE49-F238E27FC236}">
                  <a16:creationId xmlns:a16="http://schemas.microsoft.com/office/drawing/2014/main" id="{34A91129-C028-4AC7-9031-CBCD5A545C94}"/>
                </a:ext>
              </a:extLst>
            </p:cNvPr>
            <p:cNvSpPr/>
            <p:nvPr/>
          </p:nvSpPr>
          <p:spPr>
            <a:xfrm>
              <a:off x="2462233" y="3006671"/>
              <a:ext cx="195175" cy="287021"/>
            </a:xfrm>
            <a:custGeom>
              <a:avLst/>
              <a:gdLst>
                <a:gd name="connsiteX0" fmla="*/ 176231 w 195174"/>
                <a:gd name="connsiteY0" fmla="*/ 170491 h 287021"/>
                <a:gd name="connsiteX1" fmla="*/ 72904 w 195174"/>
                <a:gd name="connsiteY1" fmla="*/ 170491 h 287021"/>
                <a:gd name="connsiteX2" fmla="*/ 72904 w 195174"/>
                <a:gd name="connsiteY2" fmla="*/ 237080 h 287021"/>
                <a:gd name="connsiteX3" fmla="*/ 187712 w 195174"/>
                <a:gd name="connsiteY3" fmla="*/ 237080 h 287021"/>
                <a:gd name="connsiteX4" fmla="*/ 187712 w 195174"/>
                <a:gd name="connsiteY4" fmla="*/ 288744 h 287021"/>
                <a:gd name="connsiteX5" fmla="*/ 8611 w 195174"/>
                <a:gd name="connsiteY5" fmla="*/ 288744 h 287021"/>
                <a:gd name="connsiteX6" fmla="*/ 8611 w 195174"/>
                <a:gd name="connsiteY6" fmla="*/ 8611 h 287021"/>
                <a:gd name="connsiteX7" fmla="*/ 180823 w 195174"/>
                <a:gd name="connsiteY7" fmla="*/ 8611 h 287021"/>
                <a:gd name="connsiteX8" fmla="*/ 180823 w 195174"/>
                <a:gd name="connsiteY8" fmla="*/ 60274 h 287021"/>
                <a:gd name="connsiteX9" fmla="*/ 71755 w 195174"/>
                <a:gd name="connsiteY9" fmla="*/ 60274 h 287021"/>
                <a:gd name="connsiteX10" fmla="*/ 71755 w 195174"/>
                <a:gd name="connsiteY10" fmla="*/ 118827 h 287021"/>
                <a:gd name="connsiteX11" fmla="*/ 175083 w 195174"/>
                <a:gd name="connsiteY11" fmla="*/ 118827 h 287021"/>
                <a:gd name="connsiteX12" fmla="*/ 175083 w 195174"/>
                <a:gd name="connsiteY12" fmla="*/ 170491 h 2870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95174" h="287021">
                  <a:moveTo>
                    <a:pt x="176231" y="170491"/>
                  </a:moveTo>
                  <a:lnTo>
                    <a:pt x="72904" y="170491"/>
                  </a:lnTo>
                  <a:lnTo>
                    <a:pt x="72904" y="237080"/>
                  </a:lnTo>
                  <a:lnTo>
                    <a:pt x="187712" y="237080"/>
                  </a:lnTo>
                  <a:lnTo>
                    <a:pt x="187712" y="288744"/>
                  </a:lnTo>
                  <a:lnTo>
                    <a:pt x="8611" y="288744"/>
                  </a:lnTo>
                  <a:lnTo>
                    <a:pt x="8611" y="8611"/>
                  </a:lnTo>
                  <a:lnTo>
                    <a:pt x="180823" y="8611"/>
                  </a:lnTo>
                  <a:lnTo>
                    <a:pt x="180823" y="60274"/>
                  </a:lnTo>
                  <a:lnTo>
                    <a:pt x="71755" y="60274"/>
                  </a:lnTo>
                  <a:lnTo>
                    <a:pt x="71755" y="118827"/>
                  </a:lnTo>
                  <a:lnTo>
                    <a:pt x="175083" y="118827"/>
                  </a:lnTo>
                  <a:lnTo>
                    <a:pt x="175083" y="170491"/>
                  </a:lnTo>
                  <a:close/>
                </a:path>
              </a:pathLst>
            </a:custGeom>
            <a:solidFill>
              <a:srgbClr val="81FFF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rgbClr val="81FFF9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709353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0D6F0-C2B1-2744-8DB3-E0F12ABCED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4972" y="0"/>
            <a:ext cx="8229600" cy="857250"/>
          </a:xfrm>
        </p:spPr>
        <p:txBody>
          <a:bodyPr>
            <a:normAutofit/>
          </a:bodyPr>
          <a:lstStyle/>
          <a:p>
            <a:r>
              <a:rPr lang="en-US" altLang="zh-TW" dirty="0">
                <a:latin typeface="Arial" panose="020B0604020202020204" pitchFamily="34" charset="0"/>
                <a:cs typeface="Arial" panose="020B0604020202020204" pitchFamily="34" charset="0"/>
              </a:rPr>
              <a:t>Support 3 Types of Restoring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hape 425">
            <a:extLst>
              <a:ext uri="{FF2B5EF4-FFF2-40B4-BE49-F238E27FC236}">
                <a16:creationId xmlns:a16="http://schemas.microsoft.com/office/drawing/2014/main" id="{B8C1742F-10B2-4B4F-B208-75A039EC86E2}"/>
              </a:ext>
            </a:extLst>
          </p:cNvPr>
          <p:cNvSpPr/>
          <p:nvPr/>
        </p:nvSpPr>
        <p:spPr>
          <a:xfrm>
            <a:off x="4536738" y="2362005"/>
            <a:ext cx="178200" cy="2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5"/>
              <a:buFont typeface="Arial"/>
              <a:buNone/>
            </a:pPr>
            <a:r>
              <a:rPr lang="zh-TW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</p:txBody>
      </p:sp>
      <p:sp>
        <p:nvSpPr>
          <p:cNvPr id="7" name="內容版面配置區 1">
            <a:extLst>
              <a:ext uri="{FF2B5EF4-FFF2-40B4-BE49-F238E27FC236}">
                <a16:creationId xmlns:a16="http://schemas.microsoft.com/office/drawing/2014/main" id="{D342173F-864E-194B-AB41-A9BF16316A41}"/>
              </a:ext>
            </a:extLst>
          </p:cNvPr>
          <p:cNvSpPr txBox="1">
            <a:spLocks/>
          </p:cNvSpPr>
          <p:nvPr/>
        </p:nvSpPr>
        <p:spPr>
          <a:xfrm>
            <a:off x="512552" y="1045138"/>
            <a:ext cx="8229600" cy="4445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TW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the source snapshot manager, user can</a:t>
            </a:r>
            <a:endParaRPr lang="zh-TW" altLang="en-US" sz="1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zh-TW" alt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  <a:r>
              <a:rPr lang="zh-TW" alt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altLang="zh-TW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 file and folder to restore back to source</a:t>
            </a:r>
            <a:endParaRPr lang="zh-TW" altLang="en-US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zh-TW" alt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</a:t>
            </a:r>
            <a:r>
              <a:rPr lang="zh-TW" alt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altLang="zh-TW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 and clone remote snapshot as new volume/LUN</a:t>
            </a:r>
            <a:endParaRPr lang="zh-TW" altLang="en-US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zh-TW" alt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3. </a:t>
            </a:r>
            <a:r>
              <a:rPr lang="en-US" altLang="zh-TW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 snapshot and revert the whole volume or LUN from remote</a:t>
            </a:r>
            <a:endParaRPr lang="zh-TW" altLang="en-US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Shape 433">
            <a:extLst>
              <a:ext uri="{FF2B5EF4-FFF2-40B4-BE49-F238E27FC236}">
                <a16:creationId xmlns:a16="http://schemas.microsoft.com/office/drawing/2014/main" id="{310EA0FF-CA6D-E449-8A55-36C77E004226}"/>
              </a:ext>
            </a:extLst>
          </p:cNvPr>
          <p:cNvSpPr txBox="1"/>
          <p:nvPr/>
        </p:nvSpPr>
        <p:spPr>
          <a:xfrm>
            <a:off x="119940" y="4275869"/>
            <a:ext cx="5826673" cy="431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en-US" altLang="zh-TW" sz="800" b="1" dirty="0">
                <a:solidFill>
                  <a:schemeClr val="bg1"/>
                </a:solidFill>
                <a:ea typeface="Microsoft JhengHei"/>
                <a:cs typeface="Microsoft JhengHei"/>
              </a:rPr>
              <a:t>The restore, clone and revert speed is highly depended on the network speed and conditions</a:t>
            </a:r>
            <a:endParaRPr lang="en-US" sz="800" b="1" dirty="0">
              <a:solidFill>
                <a:schemeClr val="bg1"/>
              </a:solidFill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37" name="圖片 7" descr="一張含有 室內, 監視器, 電子用品, 黑色 的圖片&#10;&#10;描述是以高可信度產生">
            <a:extLst>
              <a:ext uri="{FF2B5EF4-FFF2-40B4-BE49-F238E27FC236}">
                <a16:creationId xmlns:a16="http://schemas.microsoft.com/office/drawing/2014/main" id="{2D798BCC-18D8-4BF3-81BB-04E7A0D27EE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38" y="2892143"/>
            <a:ext cx="2093912" cy="1308696"/>
          </a:xfrm>
          <a:prstGeom prst="rect">
            <a:avLst/>
          </a:prstGeom>
        </p:spPr>
      </p:pic>
      <p:grpSp>
        <p:nvGrpSpPr>
          <p:cNvPr id="14" name="群組 3">
            <a:extLst>
              <a:ext uri="{FF2B5EF4-FFF2-40B4-BE49-F238E27FC236}">
                <a16:creationId xmlns:a16="http://schemas.microsoft.com/office/drawing/2014/main" id="{67691CB1-4CF8-7F42-B82C-B04A9AC98AED}"/>
              </a:ext>
            </a:extLst>
          </p:cNvPr>
          <p:cNvGrpSpPr/>
          <p:nvPr/>
        </p:nvGrpSpPr>
        <p:grpSpPr>
          <a:xfrm>
            <a:off x="7326381" y="746508"/>
            <a:ext cx="1578042" cy="1516194"/>
            <a:chOff x="7603071" y="728861"/>
            <a:chExt cx="1435350" cy="1379094"/>
          </a:xfrm>
        </p:grpSpPr>
        <p:pic>
          <p:nvPicPr>
            <p:cNvPr id="15" name="圖片 18">
              <a:extLst>
                <a:ext uri="{FF2B5EF4-FFF2-40B4-BE49-F238E27FC236}">
                  <a16:creationId xmlns:a16="http://schemas.microsoft.com/office/drawing/2014/main" id="{BEF9CF18-4877-B34A-8642-528D9FB7C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03071" y="728861"/>
              <a:ext cx="1435350" cy="1379094"/>
            </a:xfrm>
            <a:prstGeom prst="rect">
              <a:avLst/>
            </a:prstGeom>
          </p:spPr>
        </p:pic>
        <p:pic>
          <p:nvPicPr>
            <p:cNvPr id="16" name="圖片 19">
              <a:extLst>
                <a:ext uri="{FF2B5EF4-FFF2-40B4-BE49-F238E27FC236}">
                  <a16:creationId xmlns:a16="http://schemas.microsoft.com/office/drawing/2014/main" id="{318DAFFC-45A9-7D4F-92CB-7DB6855F76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81016" y="1124828"/>
              <a:ext cx="590984" cy="633540"/>
            </a:xfrm>
            <a:prstGeom prst="rect">
              <a:avLst/>
            </a:prstGeom>
          </p:spPr>
        </p:pic>
      </p:grpSp>
      <p:pic>
        <p:nvPicPr>
          <p:cNvPr id="23" name="圖片 16" descr="一張含有 物件 的圖片&#10;&#10;描述是以非常高的可信度產生">
            <a:extLst>
              <a:ext uri="{FF2B5EF4-FFF2-40B4-BE49-F238E27FC236}">
                <a16:creationId xmlns:a16="http://schemas.microsoft.com/office/drawing/2014/main" id="{22FE15CE-87AD-C241-929F-E98B7A5A28D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8910" y="3353969"/>
            <a:ext cx="420198" cy="411489"/>
          </a:xfrm>
          <a:prstGeom prst="rect">
            <a:avLst/>
          </a:prstGeom>
        </p:spPr>
      </p:pic>
      <p:pic>
        <p:nvPicPr>
          <p:cNvPr id="24" name="圖片 15" descr="TS-1277XU_Front.png">
            <a:extLst>
              <a:ext uri="{FF2B5EF4-FFF2-40B4-BE49-F238E27FC236}">
                <a16:creationId xmlns:a16="http://schemas.microsoft.com/office/drawing/2014/main" id="{51094D61-816A-C049-8F3F-EF43A8A76C2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01057" y="3045173"/>
            <a:ext cx="3090323" cy="93044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7" name="图片 4">
            <a:extLst>
              <a:ext uri="{FF2B5EF4-FFF2-40B4-BE49-F238E27FC236}">
                <a16:creationId xmlns:a16="http://schemas.microsoft.com/office/drawing/2014/main" id="{42E09958-6738-E949-AEDA-773758FD75C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2334" y="2455938"/>
            <a:ext cx="4122791" cy="2108917"/>
          </a:xfrm>
          <a:prstGeom prst="rect">
            <a:avLst/>
          </a:prstGeom>
          <a:ln w="12700">
            <a:solidFill>
              <a:schemeClr val="bg1">
                <a:lumMod val="65000"/>
              </a:schemeClr>
            </a:solidFill>
          </a:ln>
        </p:spPr>
      </p:pic>
      <p:pic>
        <p:nvPicPr>
          <p:cNvPr id="18" name="图片 4">
            <a:extLst>
              <a:ext uri="{FF2B5EF4-FFF2-40B4-BE49-F238E27FC236}">
                <a16:creationId xmlns:a16="http://schemas.microsoft.com/office/drawing/2014/main" id="{B2AA4D3E-15FD-4841-A837-BF30D60263D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92424" y="2655913"/>
            <a:ext cx="3802612" cy="8369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B00DA62-5EFC-D041-A420-A414633EC814}"/>
              </a:ext>
            </a:extLst>
          </p:cNvPr>
          <p:cNvSpPr/>
          <p:nvPr/>
        </p:nvSpPr>
        <p:spPr>
          <a:xfrm>
            <a:off x="4951463" y="2595997"/>
            <a:ext cx="3891713" cy="914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91C5267-565A-484D-A422-38E8CC688A28}"/>
              </a:ext>
            </a:extLst>
          </p:cNvPr>
          <p:cNvSpPr/>
          <p:nvPr/>
        </p:nvSpPr>
        <p:spPr>
          <a:xfrm>
            <a:off x="6635555" y="4081987"/>
            <a:ext cx="1792896" cy="2667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65A3DB4-5D70-C840-AF2A-79710F84F0D8}"/>
              </a:ext>
            </a:extLst>
          </p:cNvPr>
          <p:cNvCxnSpPr>
            <a:endCxn id="19" idx="1"/>
          </p:cNvCxnSpPr>
          <p:nvPr/>
        </p:nvCxnSpPr>
        <p:spPr>
          <a:xfrm>
            <a:off x="4951463" y="3510397"/>
            <a:ext cx="1684092" cy="70494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23D159A-3A2D-4C46-858A-CB9C7C1D588A}"/>
              </a:ext>
            </a:extLst>
          </p:cNvPr>
          <p:cNvCxnSpPr>
            <a:cxnSpLocks/>
            <a:endCxn id="19" idx="3"/>
          </p:cNvCxnSpPr>
          <p:nvPr/>
        </p:nvCxnSpPr>
        <p:spPr>
          <a:xfrm flipH="1">
            <a:off x="8428451" y="3510397"/>
            <a:ext cx="414726" cy="70494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076057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D6181589-708D-47F6-ABF1-0C9B8BF81B4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B403F09-6876-9046-ABE9-F60402F611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993" y="128803"/>
            <a:ext cx="8229600" cy="857250"/>
          </a:xfrm>
        </p:spPr>
        <p:txBody>
          <a:bodyPr>
            <a:normAutofit/>
          </a:bodyPr>
          <a:lstStyle/>
          <a:p>
            <a:r>
              <a:rPr lang="en-US" altLang="zh-TW" sz="3200" dirty="0">
                <a:latin typeface="Arial" panose="020B0604020202020204" pitchFamily="34" charset="0"/>
                <a:cs typeface="Arial" panose="020B0604020202020204" pitchFamily="34" charset="0"/>
              </a:rPr>
              <a:t>The Forth Way: Snapshot Export/Import 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內容版面配置區 1">
            <a:extLst>
              <a:ext uri="{FF2B5EF4-FFF2-40B4-BE49-F238E27FC236}">
                <a16:creationId xmlns:a16="http://schemas.microsoft.com/office/drawing/2014/main" id="{2094CBB1-1007-104B-9AAB-845B494C86C0}"/>
              </a:ext>
            </a:extLst>
          </p:cNvPr>
          <p:cNvSpPr txBox="1">
            <a:spLocks/>
          </p:cNvSpPr>
          <p:nvPr/>
        </p:nvSpPr>
        <p:spPr>
          <a:xfrm>
            <a:off x="293993" y="850298"/>
            <a:ext cx="8767763" cy="24034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975" indent="-180975">
              <a:buClr>
                <a:schemeClr val="bg1"/>
              </a:buClr>
            </a:pPr>
            <a:r>
              <a:rPr lang="en-US" altLang="zh-TW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Export a snapshot from snapshot manager or snapshot vault</a:t>
            </a:r>
          </a:p>
          <a:p>
            <a:pPr marL="180975" indent="-180975">
              <a:buClr>
                <a:schemeClr val="bg1"/>
              </a:buClr>
            </a:pPr>
            <a:r>
              <a:rPr lang="en-US" altLang="zh-TW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Using external storage device, the exported imaged can be imported to another NAS to create new volume or LUN </a:t>
            </a:r>
          </a:p>
          <a:p>
            <a:pPr marL="180975" indent="-180975">
              <a:buClr>
                <a:schemeClr val="bg1"/>
              </a:buClr>
            </a:pPr>
            <a:r>
              <a:rPr lang="en-US" altLang="zh-TW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same image can also be used to revert source volume or LUN</a:t>
            </a:r>
          </a:p>
        </p:txBody>
      </p:sp>
      <p:pic>
        <p:nvPicPr>
          <p:cNvPr id="7" name="圖片 21">
            <a:extLst>
              <a:ext uri="{FF2B5EF4-FFF2-40B4-BE49-F238E27FC236}">
                <a16:creationId xmlns:a16="http://schemas.microsoft.com/office/drawing/2014/main" id="{5F97AE6E-2606-7A41-ACFB-267A1958CC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8599" y="3904019"/>
            <a:ext cx="2936488" cy="521416"/>
          </a:xfrm>
          <a:prstGeom prst="rect">
            <a:avLst/>
          </a:prstGeom>
        </p:spPr>
      </p:pic>
      <p:grpSp>
        <p:nvGrpSpPr>
          <p:cNvPr id="8" name="群組 18">
            <a:extLst>
              <a:ext uri="{FF2B5EF4-FFF2-40B4-BE49-F238E27FC236}">
                <a16:creationId xmlns:a16="http://schemas.microsoft.com/office/drawing/2014/main" id="{F9B365D1-A41D-AB43-BFEF-AC02AC637A0C}"/>
              </a:ext>
            </a:extLst>
          </p:cNvPr>
          <p:cNvGrpSpPr/>
          <p:nvPr/>
        </p:nvGrpSpPr>
        <p:grpSpPr>
          <a:xfrm>
            <a:off x="4853967" y="2319168"/>
            <a:ext cx="2454283" cy="1593238"/>
            <a:chOff x="451879" y="3003493"/>
            <a:chExt cx="2454283" cy="1593238"/>
          </a:xfrm>
        </p:grpSpPr>
        <p:pic>
          <p:nvPicPr>
            <p:cNvPr id="12" name="圖片 17">
              <a:extLst>
                <a:ext uri="{FF2B5EF4-FFF2-40B4-BE49-F238E27FC236}">
                  <a16:creationId xmlns:a16="http://schemas.microsoft.com/office/drawing/2014/main" id="{A5CC61E2-846A-9443-949E-51C78651DED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1879" y="3003493"/>
              <a:ext cx="2454283" cy="1593238"/>
            </a:xfrm>
            <a:prstGeom prst="rect">
              <a:avLst/>
            </a:prstGeom>
          </p:spPr>
        </p:pic>
        <p:sp>
          <p:nvSpPr>
            <p:cNvPr id="13" name="矩形 27">
              <a:extLst>
                <a:ext uri="{FF2B5EF4-FFF2-40B4-BE49-F238E27FC236}">
                  <a16:creationId xmlns:a16="http://schemas.microsoft.com/office/drawing/2014/main" id="{652DD9C0-10B3-FA4C-AF71-9CADFFEAB240}"/>
                </a:ext>
              </a:extLst>
            </p:cNvPr>
            <p:cNvSpPr/>
            <p:nvPr/>
          </p:nvSpPr>
          <p:spPr>
            <a:xfrm>
              <a:off x="675015" y="3183775"/>
              <a:ext cx="2056200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TW" b="1" dirty="0">
                  <a:latin typeface="Arial "/>
                  <a:ea typeface="Arial Unicode MS" pitchFamily="34" charset="-120"/>
                  <a:cs typeface="Arial Unicode MS" pitchFamily="34" charset="-120"/>
                </a:rPr>
                <a:t>When network speed is limited, user can still import snapshots for reverting</a:t>
              </a:r>
              <a:endParaRPr lang="zh-TW" altLang="en-US" b="1" dirty="0">
                <a:latin typeface="Arial "/>
                <a:ea typeface="Arial Unicode MS" pitchFamily="34" charset="-120"/>
                <a:cs typeface="Arial Unicode MS" pitchFamily="34" charset="-120"/>
              </a:endParaRPr>
            </a:p>
          </p:txBody>
        </p:sp>
      </p:grpSp>
      <p:grpSp>
        <p:nvGrpSpPr>
          <p:cNvPr id="9" name="群組 30">
            <a:extLst>
              <a:ext uri="{FF2B5EF4-FFF2-40B4-BE49-F238E27FC236}">
                <a16:creationId xmlns:a16="http://schemas.microsoft.com/office/drawing/2014/main" id="{1E4FF041-8D4A-5247-8705-C82D1695BC3B}"/>
              </a:ext>
            </a:extLst>
          </p:cNvPr>
          <p:cNvGrpSpPr/>
          <p:nvPr/>
        </p:nvGrpSpPr>
        <p:grpSpPr>
          <a:xfrm>
            <a:off x="5551753" y="2976504"/>
            <a:ext cx="2367703" cy="1224002"/>
            <a:chOff x="4519362" y="3086654"/>
            <a:chExt cx="2367703" cy="1224002"/>
          </a:xfrm>
        </p:grpSpPr>
        <p:pic>
          <p:nvPicPr>
            <p:cNvPr id="10" name="圖片 31">
              <a:extLst>
                <a:ext uri="{FF2B5EF4-FFF2-40B4-BE49-F238E27FC236}">
                  <a16:creationId xmlns:a16="http://schemas.microsoft.com/office/drawing/2014/main" id="{64497B91-5DCE-F745-AA56-742F1549A56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4519362" y="3449620"/>
              <a:ext cx="1969620" cy="861036"/>
            </a:xfrm>
            <a:prstGeom prst="rect">
              <a:avLst/>
            </a:prstGeom>
          </p:spPr>
        </p:pic>
        <p:pic>
          <p:nvPicPr>
            <p:cNvPr id="11" name="圖片 32">
              <a:extLst>
                <a:ext uri="{FF2B5EF4-FFF2-40B4-BE49-F238E27FC236}">
                  <a16:creationId xmlns:a16="http://schemas.microsoft.com/office/drawing/2014/main" id="{DCE1341A-B222-DA4A-BBC2-87CE2BCB144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5821692" y="3086654"/>
              <a:ext cx="1065373" cy="1065373"/>
            </a:xfrm>
            <a:prstGeom prst="rect">
              <a:avLst/>
            </a:prstGeom>
          </p:spPr>
        </p:pic>
      </p:grpSp>
      <p:pic>
        <p:nvPicPr>
          <p:cNvPr id="16" name="圖片 15" descr="TS-1277XU_Front.png">
            <a:extLst>
              <a:ext uri="{FF2B5EF4-FFF2-40B4-BE49-F238E27FC236}">
                <a16:creationId xmlns:a16="http://schemas.microsoft.com/office/drawing/2014/main" id="{95147645-B8DC-AA45-BC61-0982B06C2E9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3483" y="3364558"/>
            <a:ext cx="4426244" cy="133267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8" name="圖形 2048">
            <a:extLst>
              <a:ext uri="{FF2B5EF4-FFF2-40B4-BE49-F238E27FC236}">
                <a16:creationId xmlns:a16="http://schemas.microsoft.com/office/drawing/2014/main" id="{A5937138-0C5A-8B4D-804A-06BB8E558AB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454832" y="2903215"/>
            <a:ext cx="1192100" cy="1254232"/>
          </a:xfrm>
          <a:prstGeom prst="rect">
            <a:avLst/>
          </a:prstGeom>
        </p:spPr>
      </p:pic>
      <p:sp>
        <p:nvSpPr>
          <p:cNvPr id="19" name="矩形 37">
            <a:extLst>
              <a:ext uri="{FF2B5EF4-FFF2-40B4-BE49-F238E27FC236}">
                <a16:creationId xmlns:a16="http://schemas.microsoft.com/office/drawing/2014/main" id="{9ED83EBC-C7B6-1F42-B84C-2F036E073190}"/>
              </a:ext>
            </a:extLst>
          </p:cNvPr>
          <p:cNvSpPr/>
          <p:nvPr/>
        </p:nvSpPr>
        <p:spPr>
          <a:xfrm>
            <a:off x="3712660" y="3716431"/>
            <a:ext cx="92204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2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Snapshot </a:t>
            </a:r>
          </a:p>
          <a:p>
            <a:r>
              <a:rPr lang="en-US" altLang="zh-TW" sz="12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Reverting</a:t>
            </a:r>
            <a:endParaRPr lang="zh-TW" altLang="en-US" sz="1200" b="1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20" name="圖片 7" descr="一張含有 室內, 監視器, 電子用品, 黑色 的圖片&#10;&#10;描述是以高可信度產生">
            <a:extLst>
              <a:ext uri="{FF2B5EF4-FFF2-40B4-BE49-F238E27FC236}">
                <a16:creationId xmlns:a16="http://schemas.microsoft.com/office/drawing/2014/main" id="{1052F1AD-FAB0-4F2C-8908-4BF49CDF143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7158" y="2320577"/>
            <a:ext cx="2398458" cy="1503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37586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圖片 31">
            <a:extLst>
              <a:ext uri="{FF2B5EF4-FFF2-40B4-BE49-F238E27FC236}">
                <a16:creationId xmlns:a16="http://schemas.microsoft.com/office/drawing/2014/main" id="{7CB392ED-E490-4F69-BFE6-ACE288076D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8" name="標題 27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8th Gen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dirty="0">
                <a:latin typeface="Arial" panose="020B0604020202020204" pitchFamily="34" charset="0"/>
                <a:cs typeface="Arial" panose="020B0604020202020204" pitchFamily="34" charset="0"/>
              </a:rPr>
              <a:t>Intel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Core</a:t>
            </a:r>
            <a:r>
              <a:rPr lang="zh-TW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CPU 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Thunderbolt NAS</a:t>
            </a:r>
            <a:endParaRPr lang="zh-TW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F061C537-232F-45F8-8D3E-23931407929C}"/>
              </a:ext>
            </a:extLst>
          </p:cNvPr>
          <p:cNvSpPr txBox="1"/>
          <p:nvPr/>
        </p:nvSpPr>
        <p:spPr>
          <a:xfrm>
            <a:off x="1348042" y="978062"/>
            <a:ext cx="6405006" cy="338554"/>
          </a:xfrm>
          <a:prstGeom prst="rect">
            <a:avLst/>
          </a:prstGeom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altLang="en-US" sz="1600" b="1" dirty="0">
                <a:solidFill>
                  <a:schemeClr val="tx2"/>
                </a:solidFill>
              </a:rPr>
              <a:t>Pentium </a:t>
            </a:r>
            <a:r>
              <a:rPr lang="en-US" altLang="zh-TW" sz="1600" b="1" dirty="0">
                <a:solidFill>
                  <a:schemeClr val="tx2"/>
                </a:solidFill>
              </a:rPr>
              <a:t>Gold</a:t>
            </a:r>
            <a:r>
              <a:rPr lang="zh-TW" altLang="en-US" sz="1600" b="1" dirty="0">
                <a:solidFill>
                  <a:schemeClr val="tx2"/>
                </a:solidFill>
              </a:rPr>
              <a:t> G5400T /Core i3-8100T/ Core i5-8400T</a:t>
            </a:r>
            <a:endParaRPr lang="zh-TW" sz="1600" b="1" dirty="0">
              <a:solidFill>
                <a:schemeClr val="tx2"/>
              </a:solidFill>
            </a:endParaRPr>
          </a:p>
        </p:txBody>
      </p:sp>
      <p:pic>
        <p:nvPicPr>
          <p:cNvPr id="7" name="圖片 7" descr="一張含有 室內, 監視器, 電子用品, 黑色 的圖片&#10;&#10;描述是以高可信度產生">
            <a:extLst>
              <a:ext uri="{FF2B5EF4-FFF2-40B4-BE49-F238E27FC236}">
                <a16:creationId xmlns:a16="http://schemas.microsoft.com/office/drawing/2014/main" id="{450F26CC-5CFE-4D2E-BC1C-7D3A1366492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931" y="1380072"/>
            <a:ext cx="2146326" cy="1341454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B3A678E3-76B2-4B60-B94A-F346211EABC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154" y="2169838"/>
            <a:ext cx="551690" cy="5516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文字方塊 18">
            <a:extLst>
              <a:ext uri="{FF2B5EF4-FFF2-40B4-BE49-F238E27FC236}">
                <a16:creationId xmlns:a16="http://schemas.microsoft.com/office/drawing/2014/main" id="{EAC03D4C-0DF0-4DE4-9EE1-EFCDC8537D41}"/>
              </a:ext>
            </a:extLst>
          </p:cNvPr>
          <p:cNvSpPr txBox="1"/>
          <p:nvPr/>
        </p:nvSpPr>
        <p:spPr>
          <a:xfrm>
            <a:off x="2666087" y="1392950"/>
            <a:ext cx="3226329" cy="1277273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2100" b="1" kern="1200" dirty="0">
                <a:solidFill>
                  <a:srgbClr val="002060"/>
                </a:solidFill>
              </a:rPr>
              <a:t>TVS-872XT-i5-16G</a:t>
            </a:r>
          </a:p>
          <a:p>
            <a:r>
              <a:rPr lang="en-US" altLang="zh-TW" b="1" kern="1200" dirty="0">
                <a:solidFill>
                  <a:srgbClr val="005EA4"/>
                </a:solidFill>
              </a:rPr>
              <a:t>Core i5-8400T(6C) 1.7GHz, </a:t>
            </a:r>
          </a:p>
          <a:p>
            <a:r>
              <a:rPr lang="en-US" altLang="zh-TW" b="1" kern="1200" dirty="0">
                <a:solidFill>
                  <a:srgbClr val="005EA4"/>
                </a:solidFill>
              </a:rPr>
              <a:t>DDR4 16GB RAM (2x 8GB)</a:t>
            </a:r>
          </a:p>
          <a:p>
            <a:r>
              <a:rPr lang="en-US" altLang="zh-TW" b="1" kern="1200" dirty="0">
                <a:solidFill>
                  <a:schemeClr val="tx1"/>
                </a:solidFill>
              </a:rPr>
              <a:t>Thunderbolt 3 </a:t>
            </a:r>
            <a:r>
              <a:rPr lang="zh-CN" altLang="en-US" b="1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port</a:t>
            </a:r>
            <a:r>
              <a:rPr lang="en-US" altLang="zh-CN" b="1" kern="1200" dirty="0">
                <a:solidFill>
                  <a:schemeClr val="tx1"/>
                </a:solidFill>
              </a:rPr>
              <a:t> x2</a:t>
            </a:r>
          </a:p>
          <a:p>
            <a:r>
              <a:rPr lang="en-US" altLang="zh-TW" b="1" kern="1200" dirty="0">
                <a:solidFill>
                  <a:schemeClr val="tx1"/>
                </a:solidFill>
              </a:rPr>
              <a:t>10GbE </a:t>
            </a:r>
            <a:r>
              <a:rPr lang="zh-CN" altLang="en-US" b="1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port</a:t>
            </a:r>
            <a:r>
              <a:rPr lang="zh-TW" altLang="en-US" b="1" kern="1200" dirty="0">
                <a:solidFill>
                  <a:schemeClr val="tx1"/>
                </a:solidFill>
              </a:rPr>
              <a:t> </a:t>
            </a:r>
            <a:r>
              <a:rPr lang="en-US" altLang="zh-TW" b="1" kern="1200" dirty="0">
                <a:solidFill>
                  <a:schemeClr val="tx1"/>
                </a:solidFill>
              </a:rPr>
              <a:t>x1</a:t>
            </a:r>
          </a:p>
        </p:txBody>
      </p:sp>
      <p:pic>
        <p:nvPicPr>
          <p:cNvPr id="9" name="圖片 9" descr="一張含有 監視器, 室內, 牆, 黑色 的圖片&#10;&#10;描述是以高可信度產生">
            <a:extLst>
              <a:ext uri="{FF2B5EF4-FFF2-40B4-BE49-F238E27FC236}">
                <a16:creationId xmlns:a16="http://schemas.microsoft.com/office/drawing/2014/main" id="{8B92E771-C876-4AA9-8CC6-8BA39091445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447" y="3131236"/>
            <a:ext cx="2067791" cy="1292369"/>
          </a:xfrm>
          <a:prstGeom prst="rect">
            <a:avLst/>
          </a:prstGeom>
        </p:spPr>
      </p:pic>
      <p:sp>
        <p:nvSpPr>
          <p:cNvPr id="24" name="文字方塊 23">
            <a:extLst>
              <a:ext uri="{FF2B5EF4-FFF2-40B4-BE49-F238E27FC236}">
                <a16:creationId xmlns:a16="http://schemas.microsoft.com/office/drawing/2014/main" id="{7295FE88-E570-4ACF-BDF5-EC95C8F4A9FC}"/>
              </a:ext>
            </a:extLst>
          </p:cNvPr>
          <p:cNvSpPr txBox="1"/>
          <p:nvPr/>
        </p:nvSpPr>
        <p:spPr>
          <a:xfrm>
            <a:off x="2648118" y="3100166"/>
            <a:ext cx="2938297" cy="1323439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2100" b="1" kern="1200" dirty="0">
                <a:solidFill>
                  <a:srgbClr val="002060"/>
                </a:solidFill>
              </a:rPr>
              <a:t>TVS-672XT-i3-8G</a:t>
            </a:r>
          </a:p>
          <a:p>
            <a:r>
              <a:rPr lang="en-US" altLang="zh-TW" b="1" kern="1200" dirty="0">
                <a:solidFill>
                  <a:srgbClr val="005EA4"/>
                </a:solidFill>
              </a:rPr>
              <a:t>Core i3-8100T(4C) 3.1 GHz, </a:t>
            </a:r>
          </a:p>
          <a:p>
            <a:r>
              <a:rPr lang="en-US" altLang="zh-TW" b="1" kern="1200" dirty="0">
                <a:solidFill>
                  <a:srgbClr val="005EA4"/>
                </a:solidFill>
              </a:rPr>
              <a:t>DDR4 8GB RAM (2x 4GB)</a:t>
            </a:r>
          </a:p>
          <a:p>
            <a:r>
              <a:rPr lang="en-US" altLang="zh-TW" b="1" kern="1200" dirty="0">
                <a:solidFill>
                  <a:schemeClr val="tx1"/>
                </a:solidFill>
              </a:rPr>
              <a:t>Thunderbolt 3 port</a:t>
            </a:r>
            <a:r>
              <a:rPr lang="zh-CN" altLang="en-US" b="1" kern="1200" dirty="0">
                <a:solidFill>
                  <a:schemeClr val="tx1"/>
                </a:solidFill>
              </a:rPr>
              <a:t> </a:t>
            </a:r>
            <a:r>
              <a:rPr lang="en-US" altLang="zh-CN" b="1" kern="1200" dirty="0">
                <a:solidFill>
                  <a:schemeClr val="tx1"/>
                </a:solidFill>
              </a:rPr>
              <a:t>x2</a:t>
            </a:r>
          </a:p>
          <a:p>
            <a:r>
              <a:rPr lang="en-US" altLang="zh-TW" b="1" kern="1200" dirty="0">
                <a:solidFill>
                  <a:schemeClr val="tx1"/>
                </a:solidFill>
              </a:rPr>
              <a:t>10GbE port</a:t>
            </a:r>
            <a:r>
              <a:rPr lang="zh-TW" altLang="en-US" b="1" kern="1200" dirty="0">
                <a:solidFill>
                  <a:schemeClr val="tx1"/>
                </a:solidFill>
              </a:rPr>
              <a:t> </a:t>
            </a:r>
            <a:r>
              <a:rPr lang="en-US" altLang="zh-TW" b="1" kern="1200" dirty="0">
                <a:solidFill>
                  <a:schemeClr val="tx1"/>
                </a:solidFill>
              </a:rPr>
              <a:t>x1</a:t>
            </a: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0B436A81-00D3-475E-9CFA-F0A3F1AB85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0801" y="3814140"/>
            <a:ext cx="758086" cy="7580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圖片 4" descr="一張含有 牆 的圖片&#10;&#10;描述是以高可信度產生">
            <a:extLst>
              <a:ext uri="{FF2B5EF4-FFF2-40B4-BE49-F238E27FC236}">
                <a16:creationId xmlns:a16="http://schemas.microsoft.com/office/drawing/2014/main" id="{6F705BB3-1A6A-46D3-926E-F2F1464AA27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7121" y="2214628"/>
            <a:ext cx="2038305" cy="1273942"/>
          </a:xfrm>
          <a:prstGeom prst="rect">
            <a:avLst/>
          </a:prstGeom>
        </p:spPr>
      </p:pic>
      <p:sp>
        <p:nvSpPr>
          <p:cNvPr id="25" name="文字方塊 24">
            <a:extLst>
              <a:ext uri="{FF2B5EF4-FFF2-40B4-BE49-F238E27FC236}">
                <a16:creationId xmlns:a16="http://schemas.microsoft.com/office/drawing/2014/main" id="{04B7F770-A7AB-4511-B41A-F9B9308B2343}"/>
              </a:ext>
            </a:extLst>
          </p:cNvPr>
          <p:cNvSpPr txBox="1"/>
          <p:nvPr/>
        </p:nvSpPr>
        <p:spPr>
          <a:xfrm>
            <a:off x="6643616" y="2129729"/>
            <a:ext cx="2509245" cy="1481933"/>
          </a:xfrm>
          <a:prstGeom prst="rect">
            <a:avLst/>
          </a:prstGeom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2100" b="1" kern="1200" dirty="0">
                <a:solidFill>
                  <a:srgbClr val="002060"/>
                </a:solidFill>
              </a:rPr>
              <a:t>TVS-472XT-PT-4G</a:t>
            </a:r>
          </a:p>
          <a:p>
            <a:r>
              <a:rPr lang="en-US" altLang="zh-TW" b="1" kern="1200" dirty="0">
                <a:solidFill>
                  <a:srgbClr val="005EA4"/>
                </a:solidFill>
              </a:rPr>
              <a:t>Pentium Gold G5400T(2C) 3.1 GHz, </a:t>
            </a:r>
          </a:p>
          <a:p>
            <a:r>
              <a:rPr lang="en-US" altLang="zh-TW" b="1" kern="1200" dirty="0">
                <a:solidFill>
                  <a:srgbClr val="005EA4"/>
                </a:solidFill>
              </a:rPr>
              <a:t>DDR4 4GB RAM (2x 2GB)</a:t>
            </a:r>
          </a:p>
          <a:p>
            <a:r>
              <a:rPr lang="en-US" altLang="zh-TW" b="1" kern="1200" dirty="0">
                <a:solidFill>
                  <a:schemeClr val="tx1"/>
                </a:solidFill>
              </a:rPr>
              <a:t>Thunderbolt 3 port</a:t>
            </a:r>
            <a:r>
              <a:rPr lang="zh-CN" altLang="en-US" b="1" kern="1200" dirty="0">
                <a:solidFill>
                  <a:schemeClr val="tx1"/>
                </a:solidFill>
              </a:rPr>
              <a:t> </a:t>
            </a:r>
            <a:r>
              <a:rPr lang="en-US" altLang="zh-CN" b="1" kern="1200" dirty="0">
                <a:solidFill>
                  <a:schemeClr val="tx1"/>
                </a:solidFill>
              </a:rPr>
              <a:t>x2</a:t>
            </a:r>
          </a:p>
          <a:p>
            <a:r>
              <a:rPr lang="en-US" altLang="zh-TW" b="1" kern="1200" dirty="0">
                <a:solidFill>
                  <a:schemeClr val="tx1"/>
                </a:solidFill>
              </a:rPr>
              <a:t>10GbE port</a:t>
            </a:r>
            <a:r>
              <a:rPr lang="zh-TW" altLang="en-US" b="1" kern="1200" dirty="0">
                <a:solidFill>
                  <a:schemeClr val="tx1"/>
                </a:solidFill>
              </a:rPr>
              <a:t> </a:t>
            </a:r>
            <a:r>
              <a:rPr lang="en-US" altLang="zh-TW" b="1" kern="1200" dirty="0">
                <a:solidFill>
                  <a:schemeClr val="tx1"/>
                </a:solidFill>
              </a:rPr>
              <a:t>x1</a:t>
            </a:r>
          </a:p>
        </p:txBody>
      </p:sp>
      <p:pic>
        <p:nvPicPr>
          <p:cNvPr id="11" name="圖片 10" descr="一張含有 室外, 天空, 標誌 的圖片&#10;&#10;描述是以高可信度產生">
            <a:extLst>
              <a:ext uri="{FF2B5EF4-FFF2-40B4-BE49-F238E27FC236}">
                <a16:creationId xmlns:a16="http://schemas.microsoft.com/office/drawing/2014/main" id="{0F8A8B84-6E95-40FB-B19B-CA1083263AA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8720" y="3042708"/>
            <a:ext cx="551690" cy="5516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圖形 16">
            <a:extLst>
              <a:ext uri="{FF2B5EF4-FFF2-40B4-BE49-F238E27FC236}">
                <a16:creationId xmlns:a16="http://schemas.microsoft.com/office/drawing/2014/main" id="{AC656FB0-7650-49DE-8FD1-2E8540350DD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874784" y="1184860"/>
            <a:ext cx="728328" cy="873994"/>
          </a:xfrm>
          <a:prstGeom prst="rect">
            <a:avLst/>
          </a:prstGeom>
          <a:effectLst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id="{EA43F31E-395E-44B4-9980-C33AB892C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3022"/>
            <a:ext cx="8229600" cy="857250"/>
          </a:xfrm>
        </p:spPr>
        <p:txBody>
          <a:bodyPr>
            <a:normAutofit/>
          </a:bodyPr>
          <a:lstStyle/>
          <a:p>
            <a:r>
              <a:rPr lang="zh-TW" sz="3200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en-US" altLang="zh-TW" sz="3200" dirty="0" err="1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zh-TW" sz="32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Gen </a:t>
            </a:r>
            <a:r>
              <a:rPr lang="zh-TW" sz="3200" dirty="0">
                <a:latin typeface="Arial" panose="020B0604020202020204" pitchFamily="34" charset="0"/>
                <a:cs typeface="Arial" panose="020B0604020202020204" pitchFamily="34" charset="0"/>
              </a:rPr>
              <a:t>Intel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Core</a:t>
            </a:r>
            <a:r>
              <a:rPr lang="zh-TW" sz="32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altLang="zh-TW" sz="3200" dirty="0">
                <a:latin typeface="Arial" panose="020B0604020202020204" pitchFamily="34" charset="0"/>
                <a:cs typeface="Arial" panose="020B0604020202020204" pitchFamily="34" charset="0"/>
              </a:rPr>
              <a:t>Processors</a:t>
            </a:r>
            <a:endParaRPr lang="zh-TW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3B5CE12F-8D5A-4C53-BBBA-BE9CD6F725E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1883" y="1020479"/>
            <a:ext cx="2749470" cy="242093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D1DAE25A-1D19-4DFC-9BCC-0E602A281A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8917" y="1020479"/>
            <a:ext cx="2749470" cy="242093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02E7A71D-F19F-40DB-919C-C274A80F75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6644" y="2832228"/>
            <a:ext cx="2749470" cy="242093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57446A91-10EC-4D57-92B8-F5C680199D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8917" y="2832228"/>
            <a:ext cx="2749470" cy="242093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CC5B2E0C-C74F-45FA-A55C-C72DF36E59C2}"/>
              </a:ext>
            </a:extLst>
          </p:cNvPr>
          <p:cNvSpPr/>
          <p:nvPr/>
        </p:nvSpPr>
        <p:spPr>
          <a:xfrm>
            <a:off x="3434382" y="1100346"/>
            <a:ext cx="2749469" cy="92333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zh-TW" altLang="en-US" sz="1800" b="1" dirty="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AMAZING PERFORMANCE &amp; RESPONSIVENESS</a:t>
            </a: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9B9EF4E7-101A-45FB-AFAC-377B0654935C}"/>
              </a:ext>
            </a:extLst>
          </p:cNvPr>
          <p:cNvSpPr/>
          <p:nvPr/>
        </p:nvSpPr>
        <p:spPr>
          <a:xfrm>
            <a:off x="6237758" y="1094942"/>
            <a:ext cx="2749470" cy="707886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zh-TW" altLang="en-US" sz="20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IMMERSIVE ENTERTAINMENT</a:t>
            </a: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4D4860B8-7662-41CC-BBD0-E727A5917845}"/>
              </a:ext>
            </a:extLst>
          </p:cNvPr>
          <p:cNvSpPr/>
          <p:nvPr/>
        </p:nvSpPr>
        <p:spPr>
          <a:xfrm>
            <a:off x="3429385" y="2913448"/>
            <a:ext cx="2716357" cy="707886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zh-TW" altLang="en-US" sz="20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FA</a:t>
            </a:r>
            <a:r>
              <a:rPr lang="en-US" altLang="zh-TW" sz="2000" b="1" dirty="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ST</a:t>
            </a:r>
            <a:r>
              <a:rPr lang="zh-TW" altLang="en-US" sz="2000" b="1" dirty="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TW" sz="2000" b="1" dirty="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CONTENT</a:t>
            </a:r>
            <a:r>
              <a:rPr lang="zh-TW" altLang="en-US" sz="2000" b="1" dirty="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CREATION</a:t>
            </a:r>
            <a:endParaRPr lang="zh-TW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CA4A7E66-64C1-4C02-B070-FBB6B29BF61F}"/>
              </a:ext>
            </a:extLst>
          </p:cNvPr>
          <p:cNvSpPr/>
          <p:nvPr/>
        </p:nvSpPr>
        <p:spPr>
          <a:xfrm>
            <a:off x="6238917" y="2920221"/>
            <a:ext cx="2708013" cy="40011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zh-TW" altLang="en-US" sz="20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FLU</a:t>
            </a:r>
            <a:r>
              <a:rPr lang="zh-TW" altLang="en-US" sz="2000" b="1" dirty="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ID GAM</a:t>
            </a:r>
            <a:r>
              <a:rPr lang="en-US" altLang="zh-TW" sz="2000" b="1" dirty="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ING</a:t>
            </a:r>
            <a:endParaRPr lang="zh-TW" alt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EDD2BFA9-97F3-4BB0-9823-0CCC701A39A1}"/>
              </a:ext>
            </a:extLst>
          </p:cNvPr>
          <p:cNvSpPr/>
          <p:nvPr/>
        </p:nvSpPr>
        <p:spPr>
          <a:xfrm>
            <a:off x="2591967" y="2150034"/>
            <a:ext cx="2733182" cy="32316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zh-TW" altLang="en-US" sz="15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U</a:t>
            </a:r>
            <a:r>
              <a:rPr lang="en-US" altLang="zh-TW" sz="1500" b="1" dirty="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p</a:t>
            </a:r>
            <a:r>
              <a:rPr lang="zh-TW" altLang="en-US" sz="1500" b="1" dirty="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TW" sz="1500" b="1" dirty="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to</a:t>
            </a:r>
            <a:endParaRPr lang="zh-TW" alt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45CA5E39-4442-4221-8B17-A23DDECB6798}"/>
              </a:ext>
            </a:extLst>
          </p:cNvPr>
          <p:cNvSpPr/>
          <p:nvPr/>
        </p:nvSpPr>
        <p:spPr>
          <a:xfrm>
            <a:off x="6264577" y="1746568"/>
            <a:ext cx="2711868" cy="32316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zh-TW" altLang="en-US" sz="15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</a:t>
            </a:r>
            <a:r>
              <a:rPr lang="zh-TW" altLang="en-US" sz="1500" b="1" dirty="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tream Premium</a:t>
            </a: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F33DE499-B644-48EC-A901-69AD4360DEA7}"/>
              </a:ext>
            </a:extLst>
          </p:cNvPr>
          <p:cNvSpPr/>
          <p:nvPr/>
        </p:nvSpPr>
        <p:spPr>
          <a:xfrm>
            <a:off x="3440348" y="3513099"/>
            <a:ext cx="2716357" cy="32316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en-US" altLang="zh-TW" sz="15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Up</a:t>
            </a:r>
            <a:r>
              <a:rPr lang="en-US" altLang="zh-TW" sz="1500" b="1" dirty="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to</a:t>
            </a:r>
            <a:endParaRPr lang="zh-TW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5B8EB97E-3961-4405-B212-59C59F253A35}"/>
              </a:ext>
            </a:extLst>
          </p:cNvPr>
          <p:cNvSpPr/>
          <p:nvPr/>
        </p:nvSpPr>
        <p:spPr>
          <a:xfrm>
            <a:off x="6204645" y="3307897"/>
            <a:ext cx="2749470" cy="32316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en-US" altLang="zh-TW" sz="15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Up to</a:t>
            </a:r>
            <a:endParaRPr lang="zh-TW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4F1056E0-8C55-4682-AD5A-F2F6186D5C64}"/>
              </a:ext>
            </a:extLst>
          </p:cNvPr>
          <p:cNvSpPr/>
          <p:nvPr/>
        </p:nvSpPr>
        <p:spPr>
          <a:xfrm>
            <a:off x="4248105" y="1955771"/>
            <a:ext cx="121219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4000" b="1" dirty="0">
                <a:solidFill>
                  <a:srgbClr val="FFC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33%</a:t>
            </a:r>
            <a:endParaRPr lang="zh-TW" altLang="en-US" sz="4000" b="1" dirty="0">
              <a:solidFill>
                <a:srgbClr val="FFC000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8C11D982-04D0-4A67-AEA1-F6D16BA3F5C2}"/>
              </a:ext>
            </a:extLst>
          </p:cNvPr>
          <p:cNvSpPr/>
          <p:nvPr/>
        </p:nvSpPr>
        <p:spPr>
          <a:xfrm>
            <a:off x="7163574" y="1963522"/>
            <a:ext cx="84029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4000" b="1" dirty="0">
                <a:solidFill>
                  <a:srgbClr val="FFC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4K</a:t>
            </a:r>
            <a:endParaRPr lang="zh-TW" altLang="en-US" sz="4000" b="1" dirty="0">
              <a:solidFill>
                <a:srgbClr val="FFC000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6FE087D5-A631-4372-813E-92AEF8281CBB}"/>
              </a:ext>
            </a:extLst>
          </p:cNvPr>
          <p:cNvSpPr/>
          <p:nvPr/>
        </p:nvSpPr>
        <p:spPr>
          <a:xfrm>
            <a:off x="7046829" y="3602108"/>
            <a:ext cx="121219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4000" b="1" dirty="0">
                <a:solidFill>
                  <a:srgbClr val="FFC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25%</a:t>
            </a:r>
            <a:endParaRPr lang="zh-TW" altLang="en-US" sz="4000" b="1" dirty="0">
              <a:solidFill>
                <a:srgbClr val="FFC000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85E4EB62-4AEB-4526-8701-203200E97F27}"/>
              </a:ext>
            </a:extLst>
          </p:cNvPr>
          <p:cNvSpPr/>
          <p:nvPr/>
        </p:nvSpPr>
        <p:spPr>
          <a:xfrm>
            <a:off x="4262370" y="3669057"/>
            <a:ext cx="121219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4000" b="1" dirty="0">
                <a:solidFill>
                  <a:srgbClr val="FFC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32%</a:t>
            </a:r>
            <a:endParaRPr lang="zh-TW" altLang="en-US" sz="4000" b="1" dirty="0">
              <a:solidFill>
                <a:srgbClr val="FFC000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32" name="圖片 31" descr="一張含有 室外 的圖片&#10;&#10;描述是以非常高的可信度產生">
            <a:extLst>
              <a:ext uri="{FF2B5EF4-FFF2-40B4-BE49-F238E27FC236}">
                <a16:creationId xmlns:a16="http://schemas.microsoft.com/office/drawing/2014/main" id="{51FFF378-6CA0-4475-AADF-234480AC8BA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75" y="1568268"/>
            <a:ext cx="3359294" cy="1930229"/>
          </a:xfrm>
          <a:prstGeom prst="rect">
            <a:avLst/>
          </a:prstGeom>
        </p:spPr>
      </p:pic>
      <p:sp>
        <p:nvSpPr>
          <p:cNvPr id="33" name="矩形 32">
            <a:extLst>
              <a:ext uri="{FF2B5EF4-FFF2-40B4-BE49-F238E27FC236}">
                <a16:creationId xmlns:a16="http://schemas.microsoft.com/office/drawing/2014/main" id="{72DAB429-75F0-4935-9605-918751039446}"/>
              </a:ext>
            </a:extLst>
          </p:cNvPr>
          <p:cNvSpPr/>
          <p:nvPr/>
        </p:nvSpPr>
        <p:spPr>
          <a:xfrm>
            <a:off x="19918" y="3187167"/>
            <a:ext cx="3279225" cy="938719"/>
          </a:xfrm>
          <a:prstGeom prst="rect">
            <a:avLst/>
          </a:prstGeom>
          <a:effectLst/>
        </p:spPr>
        <p:txBody>
          <a:bodyPr wrap="square" anchor="t">
            <a:spAutoFit/>
          </a:bodyPr>
          <a:lstStyle/>
          <a:p>
            <a:pPr algn="ctr"/>
            <a:r>
              <a:rPr lang="en-US" altLang="zh-TW" sz="2000" b="1" dirty="0">
                <a:solidFill>
                  <a:srgbClr val="004D8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Intel</a:t>
            </a:r>
            <a:r>
              <a:rPr lang="en-US" altLang="zh-TW" sz="1200" b="1" baseline="70000" dirty="0">
                <a:solidFill>
                  <a:srgbClr val="004D8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®</a:t>
            </a:r>
            <a:r>
              <a:rPr lang="en-US" altLang="zh-TW" sz="2000" b="1" dirty="0">
                <a:solidFill>
                  <a:srgbClr val="004D8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Turbo Boost Technology</a:t>
            </a:r>
          </a:p>
          <a:p>
            <a:pPr algn="ctr"/>
            <a:endParaRPr lang="zh-TW" altLang="en-US" sz="1500" b="1" dirty="0">
              <a:solidFill>
                <a:srgbClr val="004D86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5B0BC7BB-F575-4ACE-B114-33C68C1CEC70}"/>
              </a:ext>
            </a:extLst>
          </p:cNvPr>
          <p:cNvSpPr/>
          <p:nvPr/>
        </p:nvSpPr>
        <p:spPr>
          <a:xfrm>
            <a:off x="6226211" y="4236617"/>
            <a:ext cx="2749470" cy="32316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en-US" altLang="zh-TW" sz="15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More FPS</a:t>
            </a:r>
            <a:endParaRPr lang="zh-TW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DDE75C55-B900-4926-8AC7-AFE91750B13B}"/>
              </a:ext>
            </a:extLst>
          </p:cNvPr>
          <p:cNvSpPr/>
          <p:nvPr/>
        </p:nvSpPr>
        <p:spPr>
          <a:xfrm>
            <a:off x="3442458" y="4236618"/>
            <a:ext cx="2716357" cy="32316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en-US" altLang="zh-TW" sz="15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Faster 4K video editing</a:t>
            </a:r>
            <a:endParaRPr lang="zh-TW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9E255A3C-BF37-465B-A7B4-85CBB4CFF908}"/>
              </a:ext>
            </a:extLst>
          </p:cNvPr>
          <p:cNvSpPr/>
          <p:nvPr/>
        </p:nvSpPr>
        <p:spPr>
          <a:xfrm>
            <a:off x="4313647" y="2128999"/>
            <a:ext cx="2733182" cy="32316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en-US" altLang="zh-TW" sz="15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faster</a:t>
            </a:r>
            <a:endParaRPr lang="zh-TW" alt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85021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圖片 7" descr="一張含有 室內, 監視器, 電子用品, 黑色 的圖片&#10;&#10;描述是以高可信度產生">
            <a:extLst>
              <a:ext uri="{FF2B5EF4-FFF2-40B4-BE49-F238E27FC236}">
                <a16:creationId xmlns:a16="http://schemas.microsoft.com/office/drawing/2014/main" id="{C6C89A00-D10A-4C2E-98DD-C971C501A3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9559" y="1279424"/>
            <a:ext cx="5613494" cy="35084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標題 2">
            <a:extLst>
              <a:ext uri="{FF2B5EF4-FFF2-40B4-BE49-F238E27FC236}">
                <a16:creationId xmlns:a16="http://schemas.microsoft.com/office/drawing/2014/main" id="{429E885A-37B2-4406-A3A4-E45DCE9D93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3200" dirty="0">
                <a:latin typeface="Arial" panose="020B0604020202020204" pitchFamily="34" charset="0"/>
                <a:cs typeface="Arial" panose="020B0604020202020204" pitchFamily="34" charset="0"/>
              </a:rPr>
              <a:t>TVS-x72XT F</a:t>
            </a:r>
            <a:r>
              <a:rPr lang="zh-TW" sz="3200" dirty="0">
                <a:latin typeface="Arial" panose="020B0604020202020204" pitchFamily="34" charset="0"/>
                <a:cs typeface="Arial" panose="020B0604020202020204" pitchFamily="34" charset="0"/>
              </a:rPr>
              <a:t>ront View</a:t>
            </a:r>
            <a:endParaRPr lang="zh-TW" alt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Shape 193">
            <a:extLst>
              <a:ext uri="{FF2B5EF4-FFF2-40B4-BE49-F238E27FC236}">
                <a16:creationId xmlns:a16="http://schemas.microsoft.com/office/drawing/2014/main" id="{D1A566CE-F013-9E4E-BF56-F1483124A412}"/>
              </a:ext>
            </a:extLst>
          </p:cNvPr>
          <p:cNvCxnSpPr>
            <a:cxnSpLocks/>
          </p:cNvCxnSpPr>
          <p:nvPr/>
        </p:nvCxnSpPr>
        <p:spPr>
          <a:xfrm>
            <a:off x="4742453" y="1388286"/>
            <a:ext cx="0" cy="544335"/>
          </a:xfrm>
          <a:prstGeom prst="straightConnector1">
            <a:avLst/>
          </a:prstGeom>
          <a:noFill/>
          <a:ln w="21590" cap="flat" cmpd="sng">
            <a:solidFill>
              <a:srgbClr val="00B0F0"/>
            </a:solidFill>
            <a:prstDash val="solid"/>
            <a:round/>
            <a:headEnd type="none" w="med" len="med"/>
            <a:tailEnd type="oval" w="lg" len="lg"/>
          </a:ln>
        </p:spPr>
      </p:cxnSp>
      <p:cxnSp>
        <p:nvCxnSpPr>
          <p:cNvPr id="10" name="Shape 193">
            <a:extLst>
              <a:ext uri="{FF2B5EF4-FFF2-40B4-BE49-F238E27FC236}">
                <a16:creationId xmlns:a16="http://schemas.microsoft.com/office/drawing/2014/main" id="{DC7679F1-35B2-DC47-8747-85C88385124C}"/>
              </a:ext>
            </a:extLst>
          </p:cNvPr>
          <p:cNvCxnSpPr>
            <a:cxnSpLocks/>
          </p:cNvCxnSpPr>
          <p:nvPr/>
        </p:nvCxnSpPr>
        <p:spPr>
          <a:xfrm rot="10800000" flipV="1">
            <a:off x="6604236" y="2882620"/>
            <a:ext cx="889214" cy="541888"/>
          </a:xfrm>
          <a:prstGeom prst="bentConnector3">
            <a:avLst>
              <a:gd name="adj1" fmla="val 44530"/>
            </a:avLst>
          </a:prstGeom>
          <a:noFill/>
          <a:ln w="21590" cap="flat" cmpd="sng">
            <a:solidFill>
              <a:srgbClr val="00B0F0"/>
            </a:solidFill>
            <a:prstDash val="solid"/>
            <a:round/>
            <a:headEnd type="none" w="med" len="med"/>
            <a:tailEnd type="oval" w="lg" len="lg"/>
          </a:ln>
        </p:spPr>
      </p:cxnSp>
      <p:cxnSp>
        <p:nvCxnSpPr>
          <p:cNvPr id="13" name="Shape 193">
            <a:extLst>
              <a:ext uri="{FF2B5EF4-FFF2-40B4-BE49-F238E27FC236}">
                <a16:creationId xmlns:a16="http://schemas.microsoft.com/office/drawing/2014/main" id="{828EB346-F88B-0B44-A9AD-C17CA50F097A}"/>
              </a:ext>
            </a:extLst>
          </p:cNvPr>
          <p:cNvCxnSpPr>
            <a:cxnSpLocks/>
          </p:cNvCxnSpPr>
          <p:nvPr/>
        </p:nvCxnSpPr>
        <p:spPr>
          <a:xfrm flipH="1">
            <a:off x="6604232" y="3456858"/>
            <a:ext cx="889218" cy="380488"/>
          </a:xfrm>
          <a:prstGeom prst="bentConnector3">
            <a:avLst>
              <a:gd name="adj1" fmla="val 30856"/>
            </a:avLst>
          </a:prstGeom>
          <a:noFill/>
          <a:ln w="21590" cap="flat" cmpd="sng">
            <a:solidFill>
              <a:srgbClr val="00B0F0"/>
            </a:solidFill>
            <a:prstDash val="solid"/>
            <a:round/>
            <a:headEnd type="none" w="med" len="med"/>
            <a:tailEnd type="oval" w="lg" len="lg"/>
          </a:ln>
        </p:spPr>
      </p:cxnSp>
      <p:sp>
        <p:nvSpPr>
          <p:cNvPr id="19" name="Shape 183">
            <a:extLst>
              <a:ext uri="{FF2B5EF4-FFF2-40B4-BE49-F238E27FC236}">
                <a16:creationId xmlns:a16="http://schemas.microsoft.com/office/drawing/2014/main" id="{D5688F2A-5A42-AE4E-AB3B-0699AFDA7EA9}"/>
              </a:ext>
            </a:extLst>
          </p:cNvPr>
          <p:cNvSpPr txBox="1"/>
          <p:nvPr/>
        </p:nvSpPr>
        <p:spPr>
          <a:xfrm>
            <a:off x="64776" y="2882620"/>
            <a:ext cx="1742007" cy="46135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>
              <a:buClr>
                <a:srgbClr val="595959"/>
              </a:buClr>
              <a:buSzPct val="25000"/>
            </a:pPr>
            <a:r>
              <a:rPr lang="en-US" altLang="zh-TW" sz="1250" b="1" dirty="0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3.5"/ </a:t>
            </a:r>
            <a:r>
              <a:rPr lang="en-US" altLang="zh-TW" sz="1250" b="1" i="0" u="none" strike="noStrike" cap="none" dirty="0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2.5”SATA </a:t>
            </a:r>
          </a:p>
          <a:p>
            <a:pPr lvl="0">
              <a:buClr>
                <a:srgbClr val="595959"/>
              </a:buClr>
              <a:buSzPct val="25000"/>
            </a:pPr>
            <a:r>
              <a:rPr lang="en-US" altLang="zh-TW" sz="1250" b="1" i="0" u="none" strike="noStrike" cap="none" dirty="0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6Gb/s HDD/SSD </a:t>
            </a:r>
            <a:r>
              <a:rPr lang="en-US" altLang="zh-TW" sz="1250" b="1" dirty="0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bays</a:t>
            </a:r>
            <a:endParaRPr lang="zh-TW" sz="1250" b="1" i="0" u="none" strike="noStrike" cap="none" dirty="0">
              <a:solidFill>
                <a:schemeClr val="tx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</p:txBody>
      </p:sp>
      <p:pic>
        <p:nvPicPr>
          <p:cNvPr id="23" name="圖片 9" descr="一張含有 監視器, 室內, 牆, 黑色 的圖片&#10;&#10;描述是以高可信度產生">
            <a:extLst>
              <a:ext uri="{FF2B5EF4-FFF2-40B4-BE49-F238E27FC236}">
                <a16:creationId xmlns:a16="http://schemas.microsoft.com/office/drawing/2014/main" id="{857847B7-A603-4389-A38D-5FFFAA27053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6285" y="1164185"/>
            <a:ext cx="1276028" cy="79751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圖片 4" descr="一張含有 牆 的圖片&#10;&#10;描述是以高可信度產生">
            <a:extLst>
              <a:ext uri="{FF2B5EF4-FFF2-40B4-BE49-F238E27FC236}">
                <a16:creationId xmlns:a16="http://schemas.microsoft.com/office/drawing/2014/main" id="{0CE93F4D-A217-4DD8-8CA4-82B644A04B6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6947" y="1166207"/>
            <a:ext cx="1269550" cy="79346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5" name="TextBox 13">
            <a:extLst>
              <a:ext uri="{FF2B5EF4-FFF2-40B4-BE49-F238E27FC236}">
                <a16:creationId xmlns:a16="http://schemas.microsoft.com/office/drawing/2014/main" id="{4AE11219-CEB9-4ADA-9BB8-151A093804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24899" y="1920584"/>
            <a:ext cx="1049047" cy="284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08" tIns="60954" rIns="121908" bIns="60954">
            <a:spAutoFit/>
          </a:bodyPr>
          <a:lstStyle/>
          <a:p>
            <a:pPr eaLnBrk="1" hangingPunct="1">
              <a:defRPr/>
            </a:pPr>
            <a:r>
              <a:rPr lang="en-US" altLang="zh-TW" sz="105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TVS-472XT</a:t>
            </a:r>
            <a:endParaRPr lang="en-US" altLang="en-US" sz="1050" b="1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</p:txBody>
      </p:sp>
      <p:sp>
        <p:nvSpPr>
          <p:cNvPr id="28" name="TextBox 13">
            <a:extLst>
              <a:ext uri="{FF2B5EF4-FFF2-40B4-BE49-F238E27FC236}">
                <a16:creationId xmlns:a16="http://schemas.microsoft.com/office/drawing/2014/main" id="{B3FA9EEE-0368-4A2C-8426-C46FB5F2AF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63171" y="1920583"/>
            <a:ext cx="952346" cy="284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08" tIns="60954" rIns="121908" bIns="60954">
            <a:spAutoFit/>
          </a:bodyPr>
          <a:lstStyle/>
          <a:p>
            <a:pPr eaLnBrk="1" hangingPunct="1">
              <a:defRPr/>
            </a:pPr>
            <a:r>
              <a:rPr lang="en-US" altLang="zh-TW" sz="105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TVS-672XT</a:t>
            </a:r>
            <a:endParaRPr lang="en-US" altLang="en-US" sz="1050" b="1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</p:txBody>
      </p:sp>
      <p:sp>
        <p:nvSpPr>
          <p:cNvPr id="26" name="Shape 180">
            <a:extLst>
              <a:ext uri="{FF2B5EF4-FFF2-40B4-BE49-F238E27FC236}">
                <a16:creationId xmlns:a16="http://schemas.microsoft.com/office/drawing/2014/main" id="{96804B3E-85E3-C44E-AC41-698374D8904E}"/>
              </a:ext>
            </a:extLst>
          </p:cNvPr>
          <p:cNvSpPr txBox="1"/>
          <p:nvPr/>
        </p:nvSpPr>
        <p:spPr>
          <a:xfrm>
            <a:off x="45593" y="1224481"/>
            <a:ext cx="1923820" cy="627653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rgbClr val="595959"/>
              </a:buClr>
              <a:buSzPct val="25000"/>
            </a:pPr>
            <a:r>
              <a:rPr lang="zh-TW" sz="1250" b="1" i="0" u="none" strike="noStrike" cap="none" dirty="0">
                <a:solidFill>
                  <a:schemeClr val="tx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Arial"/>
              </a:rPr>
              <a:t>LED</a:t>
            </a:r>
            <a:r>
              <a:rPr lang="en-US" altLang="zh-TW" sz="1250" b="1" dirty="0">
                <a:solidFill>
                  <a:schemeClr val="tx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s</a:t>
            </a:r>
            <a:r>
              <a:rPr lang="zh-TW" altLang="en-US" sz="1250" b="1" dirty="0">
                <a:solidFill>
                  <a:schemeClr val="tx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TW" sz="1250" b="1" dirty="0">
                <a:solidFill>
                  <a:schemeClr val="tx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with</a:t>
            </a:r>
            <a:r>
              <a:rPr lang="zh-TW" altLang="en-US" sz="1250" b="1" dirty="0">
                <a:solidFill>
                  <a:schemeClr val="tx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TW" sz="1250" b="1" dirty="0">
                <a:solidFill>
                  <a:schemeClr val="tx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adjustable</a:t>
            </a:r>
            <a:r>
              <a:rPr lang="zh-TW" altLang="en-US" sz="1250" b="1" dirty="0">
                <a:solidFill>
                  <a:schemeClr val="tx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TW" sz="1250" b="1" dirty="0">
                <a:solidFill>
                  <a:schemeClr val="tx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brightnes</a:t>
            </a:r>
            <a:r>
              <a:rPr lang="en-US" altLang="zh-TW" sz="1250" b="1" dirty="0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s:</a:t>
            </a:r>
            <a:endParaRPr lang="zh-TW" altLang="en-US" sz="125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zh-TW" sz="1250" b="1" dirty="0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HDD</a:t>
            </a:r>
            <a:r>
              <a:rPr lang="en-US" altLang="zh-TW" sz="1250" b="1" i="0" u="none" strike="noStrike" cap="none" dirty="0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, </a:t>
            </a:r>
            <a:r>
              <a:rPr lang="zh-TW" altLang="en-US" sz="1250" b="1" dirty="0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Status</a:t>
            </a:r>
            <a:r>
              <a:rPr lang="en-US" altLang="zh-TW" sz="1250" b="1" dirty="0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, </a:t>
            </a:r>
            <a:r>
              <a:rPr lang="zh-TW" altLang="en-US" sz="1250" b="1" dirty="0">
                <a:solidFill>
                  <a:schemeClr val="tx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LAN、</a:t>
            </a:r>
            <a:r>
              <a:rPr lang="en-US" altLang="zh-TW" sz="1250" b="1" i="0" u="none" strike="noStrike" cap="none" dirty="0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USB, M.2</a:t>
            </a:r>
            <a:r>
              <a:rPr lang="en-US" altLang="zh-TW" sz="1250" b="1" dirty="0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 </a:t>
            </a:r>
            <a:r>
              <a:rPr lang="zh-TW" altLang="en-US" sz="1250" b="1" dirty="0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 </a:t>
            </a:r>
            <a:endParaRPr lang="zh-TW" sz="125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5" name="Shape 193">
            <a:extLst>
              <a:ext uri="{FF2B5EF4-FFF2-40B4-BE49-F238E27FC236}">
                <a16:creationId xmlns:a16="http://schemas.microsoft.com/office/drawing/2014/main" id="{F13598B4-D331-49B5-A5AD-69F117BC7E1D}"/>
              </a:ext>
            </a:extLst>
          </p:cNvPr>
          <p:cNvCxnSpPr>
            <a:cxnSpLocks/>
          </p:cNvCxnSpPr>
          <p:nvPr/>
        </p:nvCxnSpPr>
        <p:spPr>
          <a:xfrm>
            <a:off x="935780" y="3400588"/>
            <a:ext cx="919358" cy="357039"/>
          </a:xfrm>
          <a:prstGeom prst="bentConnector3">
            <a:avLst>
              <a:gd name="adj1" fmla="val -762"/>
            </a:avLst>
          </a:prstGeom>
          <a:noFill/>
          <a:ln w="21590" cap="flat" cmpd="sng">
            <a:solidFill>
              <a:srgbClr val="00B0F0"/>
            </a:solidFill>
            <a:prstDash val="solid"/>
            <a:round/>
            <a:headEnd type="none" w="med" len="med"/>
            <a:tailEnd type="oval" w="lg" len="lg"/>
          </a:ln>
        </p:spPr>
      </p:cxnSp>
      <p:sp>
        <p:nvSpPr>
          <p:cNvPr id="6" name="TextBox 13">
            <a:extLst>
              <a:ext uri="{FF2B5EF4-FFF2-40B4-BE49-F238E27FC236}">
                <a16:creationId xmlns:a16="http://schemas.microsoft.com/office/drawing/2014/main" id="{B8E859CA-9FB4-144A-A742-BE1FA7FAD5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20116" y="934393"/>
            <a:ext cx="2213746" cy="507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08" tIns="60954" rIns="121908" bIns="60954" anchor="t">
            <a:spAutoFit/>
          </a:bodyPr>
          <a:lstStyle/>
          <a:p>
            <a:pPr>
              <a:defRPr/>
            </a:pPr>
            <a:r>
              <a:rPr lang="en-US" altLang="zh-TW" sz="1250" b="1" dirty="0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LCM  </a:t>
            </a:r>
          </a:p>
          <a:p>
            <a:pPr>
              <a:defRPr/>
            </a:pPr>
            <a:r>
              <a:rPr lang="zh-TW" altLang="en-US" sz="1250" b="1" dirty="0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System Status Display</a:t>
            </a:r>
            <a:endParaRPr lang="en-US" altLang="zh-TW" sz="1250" b="1" dirty="0">
              <a:solidFill>
                <a:schemeClr val="tx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</p:txBody>
      </p:sp>
      <p:sp>
        <p:nvSpPr>
          <p:cNvPr id="9" name="Shape 192">
            <a:extLst>
              <a:ext uri="{FF2B5EF4-FFF2-40B4-BE49-F238E27FC236}">
                <a16:creationId xmlns:a16="http://schemas.microsoft.com/office/drawing/2014/main" id="{F3A85C50-8ADD-9E41-A548-3C51A7158C7C}"/>
              </a:ext>
            </a:extLst>
          </p:cNvPr>
          <p:cNvSpPr txBox="1"/>
          <p:nvPr/>
        </p:nvSpPr>
        <p:spPr>
          <a:xfrm>
            <a:off x="7435852" y="2729133"/>
            <a:ext cx="1476828" cy="27535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rgbClr val="595959"/>
              </a:buClr>
              <a:buSzPct val="25000"/>
            </a:pPr>
            <a:r>
              <a:rPr lang="en-US" altLang="zh-TW" sz="1250" b="1" dirty="0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Power</a:t>
            </a:r>
            <a:r>
              <a:rPr lang="zh-TW" altLang="en-US" sz="1250" b="1" dirty="0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 </a:t>
            </a:r>
            <a:r>
              <a:rPr lang="en-US" altLang="zh-TW" sz="1250" b="1" dirty="0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button</a:t>
            </a:r>
            <a:endParaRPr lang="zh-TW" altLang="en-US" sz="125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l">
              <a:buClr>
                <a:srgbClr val="595959"/>
              </a:buClr>
              <a:buSzPct val="25000"/>
              <a:buNone/>
            </a:pPr>
            <a:endParaRPr lang="zh-TW" sz="1250" b="1" dirty="0">
              <a:solidFill>
                <a:schemeClr val="tx1"/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12" name="Shape 195">
            <a:extLst>
              <a:ext uri="{FF2B5EF4-FFF2-40B4-BE49-F238E27FC236}">
                <a16:creationId xmlns:a16="http://schemas.microsoft.com/office/drawing/2014/main" id="{371E4077-225D-4D43-BAB4-5B09D2228078}"/>
              </a:ext>
            </a:extLst>
          </p:cNvPr>
          <p:cNvSpPr txBox="1"/>
          <p:nvPr/>
        </p:nvSpPr>
        <p:spPr>
          <a:xfrm>
            <a:off x="7436522" y="3251412"/>
            <a:ext cx="1638670" cy="26423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rgbClr val="595959"/>
              </a:buClr>
              <a:buSzPct val="25000"/>
            </a:pPr>
            <a:r>
              <a:rPr lang="zh-TW" sz="1250" b="1" i="0" u="none" strike="noStrike" cap="none" dirty="0">
                <a:solidFill>
                  <a:schemeClr val="tx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Arial"/>
              </a:rPr>
              <a:t>USB 3.</a:t>
            </a:r>
            <a:r>
              <a:rPr lang="en-US" altLang="zh-TW" sz="1250" b="1" i="0" u="none" strike="noStrike" cap="none" dirty="0">
                <a:solidFill>
                  <a:schemeClr val="tx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Arial"/>
              </a:rPr>
              <a:t>1</a:t>
            </a:r>
            <a:r>
              <a:rPr lang="zh-TW" sz="1250" b="1" i="0" u="none" strike="noStrike" cap="none" dirty="0">
                <a:solidFill>
                  <a:schemeClr val="tx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Arial"/>
              </a:rPr>
              <a:t> </a:t>
            </a:r>
            <a:r>
              <a:rPr lang="en-US" altLang="zh-TW" sz="1250" b="1" dirty="0">
                <a:solidFill>
                  <a:schemeClr val="tx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Gen</a:t>
            </a:r>
            <a:r>
              <a:rPr lang="zh-TW" altLang="en-US" sz="1250" b="1" dirty="0">
                <a:solidFill>
                  <a:schemeClr val="tx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TW" sz="1250" b="1" dirty="0">
                <a:solidFill>
                  <a:schemeClr val="tx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2</a:t>
            </a:r>
            <a:r>
              <a:rPr lang="zh-TW" altLang="en-US" sz="1250" b="1" dirty="0">
                <a:solidFill>
                  <a:schemeClr val="tx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TW" sz="1250" b="1" dirty="0">
                <a:solidFill>
                  <a:schemeClr val="tx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po</a:t>
            </a:r>
            <a:r>
              <a:rPr lang="en-US" altLang="zh-TW" sz="1250" b="1" dirty="0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rt</a:t>
            </a:r>
            <a:r>
              <a:rPr lang="en-US" altLang="zh-TW" sz="1250" b="1" dirty="0">
                <a:solidFill>
                  <a:schemeClr val="tx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 &amp; One Touch Copy button</a:t>
            </a:r>
            <a:endParaRPr lang="zh-TW" altLang="en-US" sz="125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endParaRPr lang="zh-TW" sz="1250" b="1" i="0" u="none" strike="noStrike" cap="none" dirty="0">
              <a:solidFill>
                <a:schemeClr val="tx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</p:txBody>
      </p:sp>
      <p:cxnSp>
        <p:nvCxnSpPr>
          <p:cNvPr id="49" name="Shape 193">
            <a:extLst>
              <a:ext uri="{FF2B5EF4-FFF2-40B4-BE49-F238E27FC236}">
                <a16:creationId xmlns:a16="http://schemas.microsoft.com/office/drawing/2014/main" id="{AB0FA953-DDF5-4669-BA44-1CE6AEAF7641}"/>
              </a:ext>
            </a:extLst>
          </p:cNvPr>
          <p:cNvCxnSpPr>
            <a:cxnSpLocks/>
          </p:cNvCxnSpPr>
          <p:nvPr/>
        </p:nvCxnSpPr>
        <p:spPr>
          <a:xfrm>
            <a:off x="903431" y="1925374"/>
            <a:ext cx="951707" cy="184511"/>
          </a:xfrm>
          <a:prstGeom prst="bentConnector3">
            <a:avLst>
              <a:gd name="adj1" fmla="val -251"/>
            </a:avLst>
          </a:prstGeom>
          <a:noFill/>
          <a:ln w="21590" cap="flat" cmpd="sng">
            <a:solidFill>
              <a:srgbClr val="00B0F0"/>
            </a:solidFill>
            <a:prstDash val="solid"/>
            <a:round/>
            <a:headEnd type="none" w="med" len="med"/>
            <a:tailEnd type="oval" w="lg" len="lg"/>
          </a:ln>
        </p:spPr>
      </p:cxnSp>
    </p:spTree>
    <p:extLst>
      <p:ext uri="{BB962C8B-B14F-4D97-AF65-F5344CB8AC3E}">
        <p14:creationId xmlns:p14="http://schemas.microsoft.com/office/powerpoint/2010/main" val="37326438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圖片 4">
            <a:extLst>
              <a:ext uri="{FF2B5EF4-FFF2-40B4-BE49-F238E27FC236}">
                <a16:creationId xmlns:a16="http://schemas.microsoft.com/office/drawing/2014/main" id="{F394D267-D65A-4E36-BC9D-8AA5700087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4347" y="907007"/>
            <a:ext cx="5802000" cy="36262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標題 2">
            <a:extLst>
              <a:ext uri="{FF2B5EF4-FFF2-40B4-BE49-F238E27FC236}">
                <a16:creationId xmlns:a16="http://schemas.microsoft.com/office/drawing/2014/main" id="{429E885A-37B2-4406-A3A4-E45DCE9D93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TVS-x72XT Rear View</a:t>
            </a:r>
            <a:endParaRPr lang="zh-TW" dirty="0"/>
          </a:p>
        </p:txBody>
      </p:sp>
      <p:cxnSp>
        <p:nvCxnSpPr>
          <p:cNvPr id="7" name="Shape 193">
            <a:extLst>
              <a:ext uri="{FF2B5EF4-FFF2-40B4-BE49-F238E27FC236}">
                <a16:creationId xmlns:a16="http://schemas.microsoft.com/office/drawing/2014/main" id="{6DBE727A-1FA7-1B47-8F02-9AA4FE9E04E1}"/>
              </a:ext>
            </a:extLst>
          </p:cNvPr>
          <p:cNvCxnSpPr>
            <a:cxnSpLocks/>
          </p:cNvCxnSpPr>
          <p:nvPr/>
        </p:nvCxnSpPr>
        <p:spPr>
          <a:xfrm flipV="1">
            <a:off x="1354115" y="4024611"/>
            <a:ext cx="625598" cy="286551"/>
          </a:xfrm>
          <a:prstGeom prst="bentConnector3">
            <a:avLst>
              <a:gd name="adj1" fmla="val 49125"/>
            </a:avLst>
          </a:prstGeom>
          <a:noFill/>
          <a:ln w="21590" cap="flat" cmpd="sng">
            <a:solidFill>
              <a:srgbClr val="00B0F0"/>
            </a:solidFill>
            <a:prstDash val="solid"/>
            <a:round/>
            <a:headEnd type="none" w="med" len="med"/>
            <a:tailEnd type="oval" w="lg" len="lg"/>
          </a:ln>
        </p:spPr>
      </p:cxnSp>
      <p:cxnSp>
        <p:nvCxnSpPr>
          <p:cNvPr id="15" name="Shape 193">
            <a:extLst>
              <a:ext uri="{FF2B5EF4-FFF2-40B4-BE49-F238E27FC236}">
                <a16:creationId xmlns:a16="http://schemas.microsoft.com/office/drawing/2014/main" id="{B81054D1-A226-5C45-96C3-339B95AA4C40}"/>
              </a:ext>
            </a:extLst>
          </p:cNvPr>
          <p:cNvCxnSpPr>
            <a:cxnSpLocks/>
          </p:cNvCxnSpPr>
          <p:nvPr/>
        </p:nvCxnSpPr>
        <p:spPr>
          <a:xfrm rot="10800000">
            <a:off x="6144398" y="2023784"/>
            <a:ext cx="1227129" cy="522977"/>
          </a:xfrm>
          <a:prstGeom prst="bentConnector3">
            <a:avLst>
              <a:gd name="adj1" fmla="val 100421"/>
            </a:avLst>
          </a:prstGeom>
          <a:noFill/>
          <a:ln w="21590" cap="flat" cmpd="sng">
            <a:solidFill>
              <a:srgbClr val="00B0F0"/>
            </a:solidFill>
            <a:prstDash val="solid"/>
            <a:round/>
            <a:headEnd type="none" w="med" len="med"/>
            <a:tailEnd type="oval" w="lg" len="lg"/>
          </a:ln>
        </p:spPr>
      </p:cxnSp>
      <p:cxnSp>
        <p:nvCxnSpPr>
          <p:cNvPr id="18" name="Shape 193">
            <a:extLst>
              <a:ext uri="{FF2B5EF4-FFF2-40B4-BE49-F238E27FC236}">
                <a16:creationId xmlns:a16="http://schemas.microsoft.com/office/drawing/2014/main" id="{2EDA49B6-C7FF-B147-9C6E-5828F6F0FC20}"/>
              </a:ext>
            </a:extLst>
          </p:cNvPr>
          <p:cNvCxnSpPr>
            <a:cxnSpLocks/>
          </p:cNvCxnSpPr>
          <p:nvPr/>
        </p:nvCxnSpPr>
        <p:spPr>
          <a:xfrm>
            <a:off x="1406124" y="2274812"/>
            <a:ext cx="1039240" cy="393410"/>
          </a:xfrm>
          <a:prstGeom prst="bentConnector3">
            <a:avLst>
              <a:gd name="adj1" fmla="val 23130"/>
            </a:avLst>
          </a:prstGeom>
          <a:noFill/>
          <a:ln w="21590" cap="flat" cmpd="sng">
            <a:solidFill>
              <a:srgbClr val="00B0F0"/>
            </a:solidFill>
            <a:prstDash val="solid"/>
            <a:round/>
            <a:headEnd type="none" w="med" len="med"/>
            <a:tailEnd type="oval" w="lg" len="lg"/>
          </a:ln>
        </p:spPr>
      </p:cxnSp>
      <p:cxnSp>
        <p:nvCxnSpPr>
          <p:cNvPr id="22" name="Shape 193">
            <a:extLst>
              <a:ext uri="{FF2B5EF4-FFF2-40B4-BE49-F238E27FC236}">
                <a16:creationId xmlns:a16="http://schemas.microsoft.com/office/drawing/2014/main" id="{EE6D1991-AAFE-4241-BE1D-1AE325FAD509}"/>
              </a:ext>
            </a:extLst>
          </p:cNvPr>
          <p:cNvCxnSpPr>
            <a:cxnSpLocks/>
          </p:cNvCxnSpPr>
          <p:nvPr/>
        </p:nvCxnSpPr>
        <p:spPr>
          <a:xfrm>
            <a:off x="1232388" y="1914663"/>
            <a:ext cx="1234706" cy="441531"/>
          </a:xfrm>
          <a:prstGeom prst="bentConnector3">
            <a:avLst>
              <a:gd name="adj1" fmla="val 42905"/>
            </a:avLst>
          </a:prstGeom>
          <a:noFill/>
          <a:ln w="21590" cap="flat" cmpd="sng">
            <a:solidFill>
              <a:srgbClr val="00B0F0"/>
            </a:solidFill>
            <a:prstDash val="solid"/>
            <a:round/>
            <a:headEnd type="none" w="med" len="med"/>
            <a:tailEnd type="oval" w="lg" len="lg"/>
          </a:ln>
        </p:spPr>
      </p:cxnSp>
      <p:cxnSp>
        <p:nvCxnSpPr>
          <p:cNvPr id="26" name="Shape 193">
            <a:extLst>
              <a:ext uri="{FF2B5EF4-FFF2-40B4-BE49-F238E27FC236}">
                <a16:creationId xmlns:a16="http://schemas.microsoft.com/office/drawing/2014/main" id="{65DBA6E8-3179-0646-BA9C-B0C6FD6C192E}"/>
              </a:ext>
            </a:extLst>
          </p:cNvPr>
          <p:cNvCxnSpPr>
            <a:cxnSpLocks/>
          </p:cNvCxnSpPr>
          <p:nvPr/>
        </p:nvCxnSpPr>
        <p:spPr>
          <a:xfrm>
            <a:off x="1325692" y="3305847"/>
            <a:ext cx="1124528" cy="0"/>
          </a:xfrm>
          <a:prstGeom prst="straightConnector1">
            <a:avLst/>
          </a:prstGeom>
          <a:noFill/>
          <a:ln w="21590" cap="flat" cmpd="sng">
            <a:solidFill>
              <a:srgbClr val="00B0F0"/>
            </a:solidFill>
            <a:prstDash val="solid"/>
            <a:round/>
            <a:headEnd type="none" w="med" len="med"/>
            <a:tailEnd type="oval" w="lg" len="lg"/>
          </a:ln>
        </p:spPr>
      </p:cxnSp>
      <p:cxnSp>
        <p:nvCxnSpPr>
          <p:cNvPr id="30" name="Shape 193">
            <a:extLst>
              <a:ext uri="{FF2B5EF4-FFF2-40B4-BE49-F238E27FC236}">
                <a16:creationId xmlns:a16="http://schemas.microsoft.com/office/drawing/2014/main" id="{3AB85C0F-D6B5-B341-94AC-67869597660C}"/>
              </a:ext>
            </a:extLst>
          </p:cNvPr>
          <p:cNvCxnSpPr>
            <a:cxnSpLocks/>
          </p:cNvCxnSpPr>
          <p:nvPr/>
        </p:nvCxnSpPr>
        <p:spPr>
          <a:xfrm rot="16200000" flipV="1">
            <a:off x="3571652" y="3474810"/>
            <a:ext cx="291374" cy="1652090"/>
          </a:xfrm>
          <a:prstGeom prst="bentConnector2">
            <a:avLst/>
          </a:prstGeom>
          <a:noFill/>
          <a:ln w="21590" cap="flat" cmpd="sng">
            <a:solidFill>
              <a:srgbClr val="00B0F0"/>
            </a:solidFill>
            <a:prstDash val="solid"/>
            <a:round/>
            <a:headEnd type="none" w="med" len="med"/>
            <a:tailEnd type="oval" w="lg" len="lg"/>
          </a:ln>
        </p:spPr>
      </p:cxnSp>
      <p:cxnSp>
        <p:nvCxnSpPr>
          <p:cNvPr id="33" name="Shape 193">
            <a:extLst>
              <a:ext uri="{FF2B5EF4-FFF2-40B4-BE49-F238E27FC236}">
                <a16:creationId xmlns:a16="http://schemas.microsoft.com/office/drawing/2014/main" id="{4C76F702-555D-D548-8B04-D924E4F034DA}"/>
              </a:ext>
            </a:extLst>
          </p:cNvPr>
          <p:cNvCxnSpPr>
            <a:cxnSpLocks/>
          </p:cNvCxnSpPr>
          <p:nvPr/>
        </p:nvCxnSpPr>
        <p:spPr>
          <a:xfrm flipV="1">
            <a:off x="2569741" y="4218472"/>
            <a:ext cx="6157" cy="246474"/>
          </a:xfrm>
          <a:prstGeom prst="straightConnector1">
            <a:avLst/>
          </a:prstGeom>
          <a:noFill/>
          <a:ln w="21590" cap="flat" cmpd="sng">
            <a:solidFill>
              <a:srgbClr val="00B0F0"/>
            </a:solidFill>
            <a:prstDash val="solid"/>
            <a:round/>
            <a:headEnd type="none" w="med" len="med"/>
            <a:tailEnd type="oval" w="lg" len="lg"/>
          </a:ln>
        </p:spPr>
      </p:cxnSp>
      <p:cxnSp>
        <p:nvCxnSpPr>
          <p:cNvPr id="49" name="Shape 193">
            <a:extLst>
              <a:ext uri="{FF2B5EF4-FFF2-40B4-BE49-F238E27FC236}">
                <a16:creationId xmlns:a16="http://schemas.microsoft.com/office/drawing/2014/main" id="{DC31F39B-5D72-4345-84AE-2D658F2D0D6A}"/>
              </a:ext>
            </a:extLst>
          </p:cNvPr>
          <p:cNvCxnSpPr>
            <a:cxnSpLocks/>
          </p:cNvCxnSpPr>
          <p:nvPr/>
        </p:nvCxnSpPr>
        <p:spPr>
          <a:xfrm>
            <a:off x="1309267" y="2773215"/>
            <a:ext cx="1576547" cy="151728"/>
          </a:xfrm>
          <a:prstGeom prst="bentConnector2">
            <a:avLst/>
          </a:prstGeom>
          <a:noFill/>
          <a:ln w="21590" cap="flat" cmpd="sng">
            <a:solidFill>
              <a:srgbClr val="00B0F0"/>
            </a:solidFill>
            <a:prstDash val="solid"/>
            <a:round/>
            <a:headEnd type="none" w="med" len="med"/>
            <a:tailEnd type="oval" w="lg" len="lg"/>
          </a:ln>
        </p:spPr>
      </p:cxnSp>
      <p:sp>
        <p:nvSpPr>
          <p:cNvPr id="50" name="矩形 39">
            <a:extLst>
              <a:ext uri="{FF2B5EF4-FFF2-40B4-BE49-F238E27FC236}">
                <a16:creationId xmlns:a16="http://schemas.microsoft.com/office/drawing/2014/main" id="{4F7576C5-AF16-6740-85A7-B035B0B2FE06}"/>
              </a:ext>
            </a:extLst>
          </p:cNvPr>
          <p:cNvSpPr/>
          <p:nvPr/>
        </p:nvSpPr>
        <p:spPr>
          <a:xfrm>
            <a:off x="2758165" y="2908995"/>
            <a:ext cx="255297" cy="707137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916409"/>
              </a:solidFill>
            </a:endParaRPr>
          </a:p>
        </p:txBody>
      </p:sp>
      <p:cxnSp>
        <p:nvCxnSpPr>
          <p:cNvPr id="71" name="Shape 193">
            <a:extLst>
              <a:ext uri="{FF2B5EF4-FFF2-40B4-BE49-F238E27FC236}">
                <a16:creationId xmlns:a16="http://schemas.microsoft.com/office/drawing/2014/main" id="{99CCA33F-E693-E242-B2C8-C8029B868794}"/>
              </a:ext>
            </a:extLst>
          </p:cNvPr>
          <p:cNvCxnSpPr>
            <a:cxnSpLocks/>
          </p:cNvCxnSpPr>
          <p:nvPr/>
        </p:nvCxnSpPr>
        <p:spPr>
          <a:xfrm>
            <a:off x="5892549" y="3078213"/>
            <a:ext cx="0" cy="284679"/>
          </a:xfrm>
          <a:prstGeom prst="straightConnector1">
            <a:avLst/>
          </a:prstGeom>
          <a:noFill/>
          <a:ln w="21590" cap="flat" cmpd="sng">
            <a:solidFill>
              <a:srgbClr val="00B0F0"/>
            </a:solidFill>
            <a:prstDash val="solid"/>
            <a:round/>
            <a:headEnd type="none" w="med" len="med"/>
            <a:tailEnd type="oval" w="lg" len="lg"/>
          </a:ln>
        </p:spPr>
      </p:cxnSp>
      <p:cxnSp>
        <p:nvCxnSpPr>
          <p:cNvPr id="64" name="Shape 193">
            <a:extLst>
              <a:ext uri="{FF2B5EF4-FFF2-40B4-BE49-F238E27FC236}">
                <a16:creationId xmlns:a16="http://schemas.microsoft.com/office/drawing/2014/main" id="{AF77EDC4-B94E-4B0B-BBE3-EC8903083C60}"/>
              </a:ext>
            </a:extLst>
          </p:cNvPr>
          <p:cNvCxnSpPr>
            <a:cxnSpLocks/>
          </p:cNvCxnSpPr>
          <p:nvPr/>
        </p:nvCxnSpPr>
        <p:spPr>
          <a:xfrm>
            <a:off x="1979713" y="1137684"/>
            <a:ext cx="663104" cy="465356"/>
          </a:xfrm>
          <a:prstGeom prst="bentConnector3">
            <a:avLst>
              <a:gd name="adj1" fmla="val 99707"/>
            </a:avLst>
          </a:prstGeom>
          <a:noFill/>
          <a:ln w="21590" cap="flat" cmpd="sng">
            <a:solidFill>
              <a:srgbClr val="00B0F0"/>
            </a:solidFill>
            <a:prstDash val="solid"/>
            <a:round/>
            <a:headEnd type="none" w="med" len="med"/>
            <a:tailEnd type="oval" w="lg" len="lg"/>
          </a:ln>
        </p:spPr>
      </p:cxnSp>
      <p:cxnSp>
        <p:nvCxnSpPr>
          <p:cNvPr id="67" name="Shape 193">
            <a:extLst>
              <a:ext uri="{FF2B5EF4-FFF2-40B4-BE49-F238E27FC236}">
                <a16:creationId xmlns:a16="http://schemas.microsoft.com/office/drawing/2014/main" id="{21E8554B-CF11-4AD4-967A-2DDE15073B4B}"/>
              </a:ext>
            </a:extLst>
          </p:cNvPr>
          <p:cNvCxnSpPr>
            <a:cxnSpLocks/>
          </p:cNvCxnSpPr>
          <p:nvPr/>
        </p:nvCxnSpPr>
        <p:spPr>
          <a:xfrm>
            <a:off x="1260499" y="1452075"/>
            <a:ext cx="1398743" cy="510317"/>
          </a:xfrm>
          <a:prstGeom prst="bentConnector3">
            <a:avLst>
              <a:gd name="adj1" fmla="val 68272"/>
            </a:avLst>
          </a:prstGeom>
          <a:noFill/>
          <a:ln w="21590" cap="flat" cmpd="sng">
            <a:solidFill>
              <a:srgbClr val="00B0F0"/>
            </a:solidFill>
            <a:prstDash val="solid"/>
            <a:round/>
            <a:headEnd type="none" w="med" len="med"/>
            <a:tailEnd type="oval" w="lg" len="lg"/>
          </a:ln>
        </p:spPr>
      </p:cxnSp>
      <p:cxnSp>
        <p:nvCxnSpPr>
          <p:cNvPr id="112" name="Shape 193">
            <a:extLst>
              <a:ext uri="{FF2B5EF4-FFF2-40B4-BE49-F238E27FC236}">
                <a16:creationId xmlns:a16="http://schemas.microsoft.com/office/drawing/2014/main" id="{14111F0C-952C-41E0-AC50-B8EEE435B590}"/>
              </a:ext>
            </a:extLst>
          </p:cNvPr>
          <p:cNvCxnSpPr>
            <a:cxnSpLocks/>
          </p:cNvCxnSpPr>
          <p:nvPr/>
        </p:nvCxnSpPr>
        <p:spPr>
          <a:xfrm rot="10800000" flipV="1">
            <a:off x="4055520" y="3059274"/>
            <a:ext cx="3339153" cy="303617"/>
          </a:xfrm>
          <a:prstGeom prst="bentConnector3">
            <a:avLst>
              <a:gd name="adj1" fmla="val 100013"/>
            </a:avLst>
          </a:prstGeom>
          <a:noFill/>
          <a:ln w="21590" cap="flat" cmpd="sng">
            <a:solidFill>
              <a:srgbClr val="00B0F0"/>
            </a:solidFill>
            <a:prstDash val="solid"/>
            <a:round/>
            <a:headEnd type="none" w="med" len="med"/>
            <a:tailEnd type="oval" w="lg" len="lg"/>
          </a:ln>
        </p:spPr>
      </p:cxnSp>
      <p:pic>
        <p:nvPicPr>
          <p:cNvPr id="120" name="圖片 4">
            <a:extLst>
              <a:ext uri="{FF2B5EF4-FFF2-40B4-BE49-F238E27FC236}">
                <a16:creationId xmlns:a16="http://schemas.microsoft.com/office/drawing/2014/main" id="{22099463-9B80-413E-BFAD-77CC37EDDFE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4582" y="1001925"/>
            <a:ext cx="785206" cy="7337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9" name="矩形 39">
            <a:extLst>
              <a:ext uri="{FF2B5EF4-FFF2-40B4-BE49-F238E27FC236}">
                <a16:creationId xmlns:a16="http://schemas.microsoft.com/office/drawing/2014/main" id="{06590D58-603E-4397-8D91-613BA117C247}"/>
              </a:ext>
            </a:extLst>
          </p:cNvPr>
          <p:cNvSpPr/>
          <p:nvPr/>
        </p:nvSpPr>
        <p:spPr>
          <a:xfrm flipH="1">
            <a:off x="2450747" y="2908995"/>
            <a:ext cx="326129" cy="707137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42" name="圖片 4">
            <a:extLst>
              <a:ext uri="{FF2B5EF4-FFF2-40B4-BE49-F238E27FC236}">
                <a16:creationId xmlns:a16="http://schemas.microsoft.com/office/drawing/2014/main" id="{410623B7-6C6E-4CBD-A4EB-FEBAC546E2A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1485" y="1002876"/>
            <a:ext cx="1171036" cy="7318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3" name="TextBox 13">
            <a:extLst>
              <a:ext uri="{FF2B5EF4-FFF2-40B4-BE49-F238E27FC236}">
                <a16:creationId xmlns:a16="http://schemas.microsoft.com/office/drawing/2014/main" id="{36ED4FF2-0D8E-4540-8991-0F94E944E9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44660" y="1729053"/>
            <a:ext cx="974308" cy="284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08" tIns="60954" rIns="121908" bIns="60954">
            <a:spAutoFit/>
          </a:bodyPr>
          <a:lstStyle/>
          <a:p>
            <a:pPr eaLnBrk="1" hangingPunct="1">
              <a:defRPr/>
            </a:pPr>
            <a:r>
              <a:rPr lang="en-US" altLang="zh-TW" sz="105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TVS-472XT</a:t>
            </a:r>
            <a:endParaRPr lang="en-US" altLang="en-US" sz="1050" b="1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</p:txBody>
      </p:sp>
      <p:sp>
        <p:nvSpPr>
          <p:cNvPr id="144" name="TextBox 13">
            <a:extLst>
              <a:ext uri="{FF2B5EF4-FFF2-40B4-BE49-F238E27FC236}">
                <a16:creationId xmlns:a16="http://schemas.microsoft.com/office/drawing/2014/main" id="{B2CB38A3-94CC-490C-98F8-B1406AA726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41361" y="1729052"/>
            <a:ext cx="1038610" cy="284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08" tIns="60954" rIns="121908" bIns="60954">
            <a:spAutoFit/>
          </a:bodyPr>
          <a:lstStyle/>
          <a:p>
            <a:pPr eaLnBrk="1" hangingPunct="1">
              <a:defRPr/>
            </a:pPr>
            <a:r>
              <a:rPr lang="en-US" altLang="zh-TW" sz="105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TVS-672XT</a:t>
            </a:r>
            <a:endParaRPr lang="en-US" altLang="en-US" sz="1050" b="1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FDA1576-BD1E-0F41-86F1-9CF760149C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60576" y="2392878"/>
            <a:ext cx="1824967" cy="315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08" tIns="60954" rIns="121908" bIns="60954" anchor="t"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1250" b="1">
                <a:ea typeface="微軟正黑體" pitchFamily="34" charset="-120"/>
                <a:cs typeface="Arial" panose="020B0604020202020204" pitchFamily="34" charset="0"/>
              </a:rPr>
              <a:t>250W PSU</a:t>
            </a:r>
          </a:p>
        </p:txBody>
      </p:sp>
      <p:sp>
        <p:nvSpPr>
          <p:cNvPr id="70" name="TextBox 13">
            <a:extLst>
              <a:ext uri="{FF2B5EF4-FFF2-40B4-BE49-F238E27FC236}">
                <a16:creationId xmlns:a16="http://schemas.microsoft.com/office/drawing/2014/main" id="{AEE4E1A3-D7D4-2144-B57C-1121F3526F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68934" y="2897103"/>
            <a:ext cx="1759060" cy="315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08" tIns="60954" rIns="121908" bIns="60954" anchor="t"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9pPr>
          </a:lstStyle>
          <a:p>
            <a:pPr>
              <a:buNone/>
            </a:pPr>
            <a:r>
              <a:rPr lang="zh-CN" altLang="en-US" sz="1250" b="1">
                <a:solidFill>
                  <a:srgbClr val="005EA4"/>
                </a:solidFill>
                <a:ea typeface="微軟正黑體" pitchFamily="34" charset="-120"/>
                <a:cs typeface="Arial" panose="020B0604020202020204" pitchFamily="34" charset="0"/>
              </a:rPr>
              <a:t>Smart cooling fan</a:t>
            </a:r>
            <a:r>
              <a:rPr lang="zh-CN" altLang="en-US" sz="1250" b="1">
                <a:solidFill>
                  <a:srgbClr val="005EA4"/>
                </a:solidFill>
                <a:ea typeface="微軟正黑體"/>
                <a:cs typeface="Arial" panose="020B0604020202020204" pitchFamily="34" charset="0"/>
              </a:rPr>
              <a:t>(s)</a:t>
            </a:r>
            <a:endParaRPr lang="zh-TW" altLang="en-US" sz="1250" b="1">
              <a:cs typeface="Arial" panose="020B0604020202020204" pitchFamily="34" charset="0"/>
            </a:endParaRPr>
          </a:p>
        </p:txBody>
      </p:sp>
      <p:sp>
        <p:nvSpPr>
          <p:cNvPr id="29" name="TextBox 13">
            <a:extLst>
              <a:ext uri="{FF2B5EF4-FFF2-40B4-BE49-F238E27FC236}">
                <a16:creationId xmlns:a16="http://schemas.microsoft.com/office/drawing/2014/main" id="{5C5FC839-D74E-6C48-85FD-6994EC6923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12947" y="4425110"/>
            <a:ext cx="2080384" cy="315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08" tIns="60954" rIns="121908" bIns="60954" anchor="t"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1250" b="1">
                <a:ea typeface="微軟正黑體" pitchFamily="34" charset="-120"/>
                <a:cs typeface="Arial" panose="020B0604020202020204" pitchFamily="34" charset="0"/>
              </a:rPr>
              <a:t>1 x 3.5mm line out</a:t>
            </a:r>
            <a:endParaRPr lang="zh-TW" altLang="en-US" sz="1250" b="1">
              <a:ea typeface="微軟正黑體" pitchFamily="34" charset="-120"/>
              <a:cs typeface="Arial" panose="020B0604020202020204" pitchFamily="34" charset="0"/>
            </a:endParaRPr>
          </a:p>
        </p:txBody>
      </p:sp>
      <p:sp>
        <p:nvSpPr>
          <p:cNvPr id="32" name="TextBox 13">
            <a:extLst>
              <a:ext uri="{FF2B5EF4-FFF2-40B4-BE49-F238E27FC236}">
                <a16:creationId xmlns:a16="http://schemas.microsoft.com/office/drawing/2014/main" id="{C08AF285-7ACA-7549-A34B-E39B1ABEBA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2235" y="4425110"/>
            <a:ext cx="2444257" cy="315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08" tIns="60954" rIns="121908" bIns="60954" anchor="t"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zh-TW" sz="1250" b="1" dirty="0">
                <a:solidFill>
                  <a:srgbClr val="005EA4"/>
                </a:solidFill>
                <a:ea typeface="微軟正黑體" pitchFamily="34" charset="-120"/>
                <a:cs typeface="Arial" panose="020B0604020202020204" pitchFamily="34" charset="0"/>
              </a:rPr>
              <a:t>1 x </a:t>
            </a:r>
            <a:r>
              <a:rPr lang="en-US" altLang="en-US" sz="1250" b="1" dirty="0">
                <a:solidFill>
                  <a:srgbClr val="005EA4"/>
                </a:solidFill>
                <a:ea typeface="微軟正黑體" pitchFamily="34" charset="-120"/>
                <a:cs typeface="Arial" panose="020B0604020202020204" pitchFamily="34" charset="0"/>
              </a:rPr>
              <a:t>3.5mm Microphone input</a:t>
            </a:r>
          </a:p>
        </p:txBody>
      </p:sp>
      <p:sp>
        <p:nvSpPr>
          <p:cNvPr id="36" name="TextBox 13">
            <a:extLst>
              <a:ext uri="{FF2B5EF4-FFF2-40B4-BE49-F238E27FC236}">
                <a16:creationId xmlns:a16="http://schemas.microsoft.com/office/drawing/2014/main" id="{EB3A66D7-81AD-B247-8369-61E5C31EFB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539919" y="956077"/>
            <a:ext cx="2523726" cy="315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08" tIns="60954" rIns="121908" bIns="60954" anchor="t"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9pPr>
          </a:lstStyle>
          <a:p>
            <a:pPr algn="r">
              <a:spcBef>
                <a:spcPct val="0"/>
              </a:spcBef>
              <a:buNone/>
            </a:pPr>
            <a:r>
              <a:rPr lang="en-US" altLang="en-US" sz="1250" b="1" dirty="0">
                <a:ea typeface="微軟正黑體" pitchFamily="34" charset="-120"/>
                <a:cs typeface="Arial" panose="020B0604020202020204" pitchFamily="34" charset="0"/>
              </a:rPr>
              <a:t>2 </a:t>
            </a:r>
            <a:r>
              <a:rPr lang="en-US" altLang="zh-TW" sz="1250" b="1" dirty="0">
                <a:ea typeface="微軟正黑體" pitchFamily="34" charset="-120"/>
                <a:cs typeface="Arial" panose="020B0604020202020204" pitchFamily="34" charset="0"/>
              </a:rPr>
              <a:t>x</a:t>
            </a:r>
            <a:r>
              <a:rPr lang="zh-TW" altLang="en-US" sz="1250" b="1" dirty="0">
                <a:ea typeface="微軟正黑體" pitchFamily="34" charset="-120"/>
                <a:cs typeface="Arial" panose="020B0604020202020204" pitchFamily="34" charset="0"/>
              </a:rPr>
              <a:t> </a:t>
            </a:r>
            <a:r>
              <a:rPr lang="en-US" altLang="zh-TW" sz="1250" b="1" dirty="0">
                <a:ea typeface="微軟正黑體" pitchFamily="34" charset="-120"/>
                <a:cs typeface="Arial" panose="020B0604020202020204" pitchFamily="34" charset="0"/>
              </a:rPr>
              <a:t>Thunderbolt 3 port</a:t>
            </a:r>
            <a:endParaRPr lang="zh-CN" altLang="en-US" sz="1250" b="1" dirty="0">
              <a:ea typeface="微軟正黑體" pitchFamily="34" charset="-120"/>
              <a:cs typeface="Arial" panose="020B0604020202020204" pitchFamily="34" charset="0"/>
            </a:endParaRPr>
          </a:p>
        </p:txBody>
      </p:sp>
      <p:sp>
        <p:nvSpPr>
          <p:cNvPr id="6" name="TextBox 13">
            <a:extLst>
              <a:ext uri="{FF2B5EF4-FFF2-40B4-BE49-F238E27FC236}">
                <a16:creationId xmlns:a16="http://schemas.microsoft.com/office/drawing/2014/main" id="{68F8B952-52E9-DB47-B0EE-DE5095B2BD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301" y="3898995"/>
            <a:ext cx="1887201" cy="315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08" tIns="60954" rIns="121908" bIns="60954" anchor="t"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9pPr>
          </a:lstStyle>
          <a:p>
            <a:pPr>
              <a:buNone/>
            </a:pPr>
            <a:r>
              <a:rPr lang="en-US" sz="1250" b="1" dirty="0">
                <a:ea typeface="微軟正黑體" pitchFamily="34" charset="-120"/>
                <a:cs typeface="Arial" panose="020B0604020202020204" pitchFamily="34" charset="0"/>
              </a:rPr>
              <a:t>2 watt </a:t>
            </a:r>
            <a:r>
              <a:rPr lang="en-US" altLang="zh-TW" sz="1250" b="1" dirty="0">
                <a:ea typeface="微軟正黑體" pitchFamily="34" charset="-120"/>
                <a:cs typeface="Arial" panose="020B0604020202020204" pitchFamily="34" charset="0"/>
              </a:rPr>
              <a:t>speaker </a:t>
            </a:r>
            <a:endParaRPr lang="en-US" sz="1250" b="1" dirty="0">
              <a:ea typeface="微軟正黑體" pitchFamily="34" charset="-120"/>
              <a:cs typeface="Arial" panose="020B0604020202020204" pitchFamily="34" charset="0"/>
            </a:endParaRPr>
          </a:p>
        </p:txBody>
      </p:sp>
      <p:sp>
        <p:nvSpPr>
          <p:cNvPr id="8" name="文字版面配置區 4">
            <a:extLst>
              <a:ext uri="{FF2B5EF4-FFF2-40B4-BE49-F238E27FC236}">
                <a16:creationId xmlns:a16="http://schemas.microsoft.com/office/drawing/2014/main" id="{19FDE225-ECBC-D84F-A241-B09853433256}"/>
              </a:ext>
            </a:extLst>
          </p:cNvPr>
          <p:cNvSpPr txBox="1">
            <a:spLocks/>
          </p:cNvSpPr>
          <p:nvPr/>
        </p:nvSpPr>
        <p:spPr>
          <a:xfrm>
            <a:off x="32846" y="4093976"/>
            <a:ext cx="1441218" cy="499496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/>
          <a:p>
            <a:pPr marL="180975" indent="-90488">
              <a:buClr>
                <a:schemeClr val="tx1"/>
              </a:buClr>
              <a:buSzPct val="100000"/>
              <a:buFont typeface="Arial"/>
              <a:buChar char="•"/>
            </a:pPr>
            <a:r>
              <a:rPr lang="en-US" altLang="zh-TW" sz="9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</a:t>
            </a:r>
            <a:r>
              <a:rPr lang="zh-TW" altLang="en-US" sz="9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9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event</a:t>
            </a:r>
            <a:endParaRPr lang="zh-TW" sz="9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0975" indent="-90488">
              <a:buClr>
                <a:schemeClr val="tx1"/>
              </a:buClr>
              <a:buSzPct val="100000"/>
              <a:buFont typeface="Arial"/>
              <a:buChar char="•"/>
            </a:pPr>
            <a:r>
              <a:rPr lang="en-US" altLang="zh-TW" sz="9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Audio</a:t>
            </a:r>
            <a:r>
              <a:rPr lang="zh-TW" sz="9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9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playback</a:t>
            </a:r>
            <a:endParaRPr lang="zh-TW" sz="9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3">
            <a:extLst>
              <a:ext uri="{FF2B5EF4-FFF2-40B4-BE49-F238E27FC236}">
                <a16:creationId xmlns:a16="http://schemas.microsoft.com/office/drawing/2014/main" id="{CFE725D0-223C-5543-AC49-A89E1E9D74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275" y="2117455"/>
            <a:ext cx="1524809" cy="507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08" tIns="60954" rIns="121908" bIns="60954" anchor="t"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1250" b="1" dirty="0">
                <a:solidFill>
                  <a:srgbClr val="005EA4"/>
                </a:solidFill>
                <a:ea typeface="微軟正黑體" pitchFamily="34" charset="-120"/>
                <a:cs typeface="Arial" panose="020B0604020202020204" pitchFamily="34" charset="0"/>
              </a:rPr>
              <a:t>1 x </a:t>
            </a:r>
            <a:r>
              <a:rPr lang="en-US" altLang="zh-TW" sz="1250" b="1" dirty="0">
                <a:solidFill>
                  <a:srgbClr val="005EA4"/>
                </a:solidFill>
                <a:ea typeface="微軟正黑體" pitchFamily="34" charset="-120"/>
                <a:cs typeface="Arial" panose="020B0604020202020204" pitchFamily="34" charset="0"/>
              </a:rPr>
              <a:t>10</a:t>
            </a:r>
            <a:r>
              <a:rPr lang="en-US" altLang="en-US" sz="1250" b="1" dirty="0">
                <a:solidFill>
                  <a:srgbClr val="005EA4"/>
                </a:solidFill>
                <a:ea typeface="微軟正黑體" pitchFamily="34" charset="-120"/>
                <a:cs typeface="Arial" panose="020B0604020202020204" pitchFamily="34" charset="0"/>
              </a:rPr>
              <a:t>GBESE-T port</a:t>
            </a:r>
          </a:p>
        </p:txBody>
      </p:sp>
      <p:sp>
        <p:nvSpPr>
          <p:cNvPr id="21" name="TextBox 13">
            <a:extLst>
              <a:ext uri="{FF2B5EF4-FFF2-40B4-BE49-F238E27FC236}">
                <a16:creationId xmlns:a16="http://schemas.microsoft.com/office/drawing/2014/main" id="{E814DEF0-D397-3C4A-8859-E6398EBBA7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999" y="1623270"/>
            <a:ext cx="1232467" cy="507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08" tIns="60954" rIns="121908" bIns="60954" anchor="t"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zh-TW" sz="1250" b="1">
                <a:ea typeface="微軟正黑體" pitchFamily="34" charset="-120"/>
                <a:cs typeface="Arial" panose="020B0604020202020204" pitchFamily="34" charset="0"/>
              </a:rPr>
              <a:t>1</a:t>
            </a:r>
            <a:r>
              <a:rPr lang="zh-TW" altLang="en-US" sz="1250" b="1">
                <a:ea typeface="微軟正黑體" pitchFamily="34" charset="-120"/>
                <a:cs typeface="Arial" panose="020B0604020202020204" pitchFamily="34" charset="0"/>
              </a:rPr>
              <a:t> x </a:t>
            </a:r>
            <a:r>
              <a:rPr lang="en-US" altLang="en-US" sz="1250" b="1">
                <a:ea typeface="微軟正黑體" pitchFamily="34" charset="-120"/>
                <a:cs typeface="Arial" panose="020B0604020202020204" pitchFamily="34" charset="0"/>
              </a:rPr>
              <a:t>4K HDMI 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50" b="1">
                <a:ea typeface="微軟正黑體" pitchFamily="34" charset="-120"/>
                <a:cs typeface="Arial" panose="020B0604020202020204" pitchFamily="34" charset="0"/>
              </a:rPr>
              <a:t>v2.0a</a:t>
            </a:r>
            <a:endParaRPr lang="zh-TW" altLang="en-US" sz="1250" b="1">
              <a:ea typeface="微軟正黑體" pitchFamily="34" charset="-120"/>
              <a:cs typeface="Arial" panose="020B0604020202020204" pitchFamily="34" charset="0"/>
            </a:endParaRPr>
          </a:p>
        </p:txBody>
      </p:sp>
      <p:sp>
        <p:nvSpPr>
          <p:cNvPr id="25" name="TextBox 13">
            <a:extLst>
              <a:ext uri="{FF2B5EF4-FFF2-40B4-BE49-F238E27FC236}">
                <a16:creationId xmlns:a16="http://schemas.microsoft.com/office/drawing/2014/main" id="{F4063C53-AB96-5F40-9C58-23A7E97F25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818" y="3154737"/>
            <a:ext cx="1524809" cy="730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08" tIns="60954" rIns="121908" bIns="60954" anchor="t"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1250" b="1" dirty="0">
                <a:solidFill>
                  <a:srgbClr val="005EA4"/>
                </a:solidFill>
                <a:ea typeface="微軟正黑體" pitchFamily="34" charset="-120"/>
                <a:cs typeface="Arial" panose="020B0604020202020204" pitchFamily="34" charset="0"/>
              </a:rPr>
              <a:t>4 x USB </a:t>
            </a:r>
            <a:r>
              <a:rPr lang="en-US" altLang="zh-CN" sz="1250" b="1" dirty="0">
                <a:solidFill>
                  <a:srgbClr val="005EA4"/>
                </a:solidFill>
                <a:ea typeface="微軟正黑體" pitchFamily="34" charset="-120"/>
                <a:cs typeface="Arial" panose="020B0604020202020204" pitchFamily="34" charset="0"/>
              </a:rPr>
              <a:t>port</a:t>
            </a:r>
            <a:r>
              <a:rPr lang="zh-CN" altLang="en-US" sz="1250" b="1" dirty="0">
                <a:solidFill>
                  <a:srgbClr val="005EA4"/>
                </a:solidFill>
                <a:ea typeface="微軟正黑體" pitchFamily="34" charset="-120"/>
                <a:cs typeface="Arial" panose="020B0604020202020204" pitchFamily="34" charset="0"/>
              </a:rPr>
              <a:t>：</a:t>
            </a:r>
            <a:endParaRPr lang="en-US" altLang="zh-CN" sz="1250" b="1" dirty="0">
              <a:solidFill>
                <a:srgbClr val="005EA4"/>
              </a:solidFill>
              <a:ea typeface="微軟正黑體" pitchFamily="34" charset="-120"/>
              <a:cs typeface="Arial" panose="020B0604020202020204" pitchFamily="34" charset="0"/>
            </a:endParaRPr>
          </a:p>
          <a:p>
            <a:pPr marL="90488" indent="-90488">
              <a:spcBef>
                <a:spcPct val="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altLang="zh-TW" sz="900" b="1" dirty="0">
                <a:solidFill>
                  <a:srgbClr val="005EA4"/>
                </a:solidFill>
                <a:ea typeface="微軟正黑體" pitchFamily="34" charset="-120"/>
                <a:cs typeface="Arial" panose="020B0604020202020204" pitchFamily="34" charset="0"/>
              </a:rPr>
              <a:t>3</a:t>
            </a:r>
            <a:r>
              <a:rPr lang="en-US" altLang="zh-CN" sz="900" b="1" dirty="0">
                <a:solidFill>
                  <a:srgbClr val="005EA4"/>
                </a:solidFill>
                <a:ea typeface="微軟正黑體" pitchFamily="34" charset="-120"/>
                <a:cs typeface="Arial" panose="020B0604020202020204" pitchFamily="34" charset="0"/>
              </a:rPr>
              <a:t> x USB 3.1 Gen 2 </a:t>
            </a:r>
          </a:p>
          <a:p>
            <a:pPr marL="90488" indent="-90488">
              <a:spcBef>
                <a:spcPct val="0"/>
              </a:spcBef>
              <a:buClr>
                <a:schemeClr val="accent1"/>
              </a:buClr>
              <a:buNone/>
            </a:pPr>
            <a:r>
              <a:rPr lang="zh-TW" altLang="en-US" sz="900" b="1" dirty="0">
                <a:solidFill>
                  <a:srgbClr val="005EA4"/>
                </a:solidFill>
                <a:ea typeface="微軟正黑體" pitchFamily="34" charset="-120"/>
                <a:cs typeface="Arial" panose="020B0604020202020204" pitchFamily="34" charset="0"/>
              </a:rPr>
              <a:t>     </a:t>
            </a:r>
            <a:r>
              <a:rPr lang="en-US" altLang="zh-CN" sz="900" b="1" dirty="0">
                <a:solidFill>
                  <a:srgbClr val="005EA4"/>
                </a:solidFill>
                <a:ea typeface="微軟正黑體" pitchFamily="34" charset="-120"/>
                <a:cs typeface="Arial" panose="020B0604020202020204" pitchFamily="34" charset="0"/>
              </a:rPr>
              <a:t>(Type-C &amp; Type-A)</a:t>
            </a:r>
          </a:p>
          <a:p>
            <a:pPr marL="90488" indent="-90488">
              <a:spcBef>
                <a:spcPct val="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altLang="zh-CN" sz="900" b="1" dirty="0">
                <a:solidFill>
                  <a:srgbClr val="005EA4"/>
                </a:solidFill>
                <a:ea typeface="微軟正黑體" pitchFamily="34" charset="-120"/>
                <a:cs typeface="Arial" panose="020B0604020202020204" pitchFamily="34" charset="0"/>
              </a:rPr>
              <a:t>1 x USB 3.0 (Type-A)</a:t>
            </a:r>
          </a:p>
        </p:txBody>
      </p:sp>
      <p:sp>
        <p:nvSpPr>
          <p:cNvPr id="48" name="TextBox 13">
            <a:extLst>
              <a:ext uri="{FF2B5EF4-FFF2-40B4-BE49-F238E27FC236}">
                <a16:creationId xmlns:a16="http://schemas.microsoft.com/office/drawing/2014/main" id="{09CA26C1-17AE-DF46-A075-7560880C4C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248" y="2605873"/>
            <a:ext cx="1307876" cy="507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08" tIns="60954" rIns="121908" bIns="60954" anchor="t"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1250" b="1">
                <a:ea typeface="微軟正黑體" pitchFamily="34" charset="-120"/>
                <a:cs typeface="Arial" panose="020B0604020202020204" pitchFamily="34" charset="0"/>
              </a:rPr>
              <a:t>2 x Gigabit </a:t>
            </a:r>
          </a:p>
          <a:p>
            <a:pPr>
              <a:spcBef>
                <a:spcPct val="0"/>
              </a:spcBef>
              <a:buNone/>
            </a:pPr>
            <a:r>
              <a:rPr lang="zh-TW" altLang="en-US" sz="1250" b="1">
                <a:ea typeface="微軟正黑體" pitchFamily="34" charset="-120"/>
                <a:cs typeface="Arial" panose="020B0604020202020204" pitchFamily="34" charset="0"/>
              </a:rPr>
              <a:t>LAN port</a:t>
            </a:r>
          </a:p>
        </p:txBody>
      </p:sp>
      <p:sp>
        <p:nvSpPr>
          <p:cNvPr id="60" name="TextBox 13">
            <a:extLst>
              <a:ext uri="{FF2B5EF4-FFF2-40B4-BE49-F238E27FC236}">
                <a16:creationId xmlns:a16="http://schemas.microsoft.com/office/drawing/2014/main" id="{C8E4F56A-37F4-704F-BDDF-D49F63999F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68508" y="1311616"/>
            <a:ext cx="1429502" cy="315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08" tIns="60954" rIns="121908" bIns="60954" anchor="t"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9pPr>
          </a:lstStyle>
          <a:p>
            <a:pPr algn="r">
              <a:spcBef>
                <a:spcPct val="0"/>
              </a:spcBef>
              <a:buNone/>
            </a:pPr>
            <a:r>
              <a:rPr lang="en-US" altLang="zh-TW" sz="1250" b="1">
                <a:solidFill>
                  <a:srgbClr val="005EA4"/>
                </a:solidFill>
                <a:ea typeface="微軟正黑體" pitchFamily="34" charset="-120"/>
                <a:cs typeface="Arial" panose="020B0604020202020204" pitchFamily="34" charset="0"/>
              </a:rPr>
              <a:t>1 x </a:t>
            </a:r>
            <a:r>
              <a:rPr lang="en-US" altLang="en-US" sz="1250" b="1">
                <a:solidFill>
                  <a:srgbClr val="005EA4"/>
                </a:solidFill>
                <a:ea typeface="微軟正黑體" pitchFamily="34" charset="-120"/>
                <a:cs typeface="Arial" panose="020B0604020202020204" pitchFamily="34" charset="0"/>
              </a:rPr>
              <a:t>PCIe slot</a:t>
            </a:r>
            <a:endParaRPr lang="zh-TW" altLang="en-US" sz="1250" b="1">
              <a:solidFill>
                <a:srgbClr val="005EA4"/>
              </a:solidFill>
              <a:ea typeface="微軟正黑體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05870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Shape 731"/>
          <p:cNvSpPr/>
          <p:nvPr/>
        </p:nvSpPr>
        <p:spPr>
          <a:xfrm>
            <a:off x="1" y="0"/>
            <a:ext cx="91440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50" rIns="68550" bIns="342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</a:pPr>
            <a:br>
              <a:rPr lang="zh-TW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4" name="Shape 734"/>
          <p:cNvSpPr/>
          <p:nvPr/>
        </p:nvSpPr>
        <p:spPr>
          <a:xfrm>
            <a:off x="1" y="0"/>
            <a:ext cx="91440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50" rIns="68550" bIns="342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</a:pPr>
            <a:br>
              <a:rPr lang="zh-TW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標題 18"/>
          <p:cNvSpPr>
            <a:spLocks noGrp="1"/>
          </p:cNvSpPr>
          <p:nvPr>
            <p:ph type="title"/>
          </p:nvPr>
        </p:nvSpPr>
        <p:spPr>
          <a:xfrm>
            <a:off x="457200" y="48250"/>
            <a:ext cx="8229600" cy="857250"/>
          </a:xfrm>
        </p:spPr>
        <p:txBody>
          <a:bodyPr>
            <a:normAutofit/>
          </a:bodyPr>
          <a:lstStyle/>
          <a:p>
            <a:r>
              <a:rPr lang="zh-TW" sz="3200" dirty="0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Output 4K</a:t>
            </a:r>
            <a:r>
              <a:rPr lang="en-US" altLang="zh-TW" sz="3200" dirty="0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@60Hz</a:t>
            </a:r>
            <a:r>
              <a:rPr lang="zh-TW" sz="3200" dirty="0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 video via HDMI</a:t>
            </a:r>
            <a:endParaRPr lang="zh-TW" altLang="en-US" sz="3200" dirty="0">
              <a:latin typeface="Arial" panose="020B0604020202020204" pitchFamily="34" charset="0"/>
              <a:ea typeface="Microsoft JhengHei"/>
              <a:cs typeface="Arial" panose="020B0604020202020204" pitchFamily="34" charset="0"/>
            </a:endParaRPr>
          </a:p>
        </p:txBody>
      </p:sp>
      <p:pic>
        <p:nvPicPr>
          <p:cNvPr id="7" name="Picture 15" descr="C:\Users\user\Desktop\CHT TS-251A451A Presentation File_PPT\HDMI.png">
            <a:extLst>
              <a:ext uri="{FF2B5EF4-FFF2-40B4-BE49-F238E27FC236}">
                <a16:creationId xmlns:a16="http://schemas.microsoft.com/office/drawing/2014/main" id="{D82346D5-CB10-404B-B020-0BF65DC07B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1058" y="3833239"/>
            <a:ext cx="1354799" cy="314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48">
            <a:extLst>
              <a:ext uri="{FF2B5EF4-FFF2-40B4-BE49-F238E27FC236}">
                <a16:creationId xmlns:a16="http://schemas.microsoft.com/office/drawing/2014/main" id="{E375A363-866C-467C-9282-A8C5401269F6}"/>
              </a:ext>
            </a:extLst>
          </p:cNvPr>
          <p:cNvSpPr txBox="1"/>
          <p:nvPr/>
        </p:nvSpPr>
        <p:spPr>
          <a:xfrm>
            <a:off x="6003139" y="6059260"/>
            <a:ext cx="2640827" cy="553986"/>
          </a:xfrm>
          <a:prstGeom prst="rect">
            <a:avLst/>
          </a:prstGeom>
          <a:noFill/>
        </p:spPr>
        <p:txBody>
          <a:bodyPr wrap="square" lIns="121908" tIns="60954" rIns="121908" bIns="60954">
            <a:spAutoFit/>
          </a:bodyPr>
          <a:lstStyle/>
          <a:p>
            <a:pPr eaLnBrk="1" hangingPunct="1">
              <a:defRPr/>
            </a:pPr>
            <a:r>
              <a:rPr lang="zh-TW" altLang="en-US">
                <a:solidFill>
                  <a:srgbClr val="7030A0"/>
                </a:solidFill>
                <a:latin typeface="微軟正黑體"/>
                <a:ea typeface="微軟正黑體"/>
                <a:cs typeface="微軟正黑體"/>
              </a:rPr>
              <a:t>附贈支援 </a:t>
            </a:r>
            <a:r>
              <a:rPr lang="en-US" altLang="zh-TW" b="1" err="1">
                <a:solidFill>
                  <a:srgbClr val="7030A0"/>
                </a:solidFill>
                <a:latin typeface="+mn-lt"/>
                <a:ea typeface="微軟正黑體"/>
                <a:cs typeface="微軟正黑體"/>
              </a:rPr>
              <a:t>QButton</a:t>
            </a:r>
            <a:endParaRPr lang="en-US" altLang="zh-TW" b="1">
              <a:solidFill>
                <a:srgbClr val="7030A0"/>
              </a:solidFill>
              <a:latin typeface="+mn-lt"/>
              <a:ea typeface="微軟正黑體"/>
              <a:cs typeface="微軟正黑體"/>
            </a:endParaRPr>
          </a:p>
          <a:p>
            <a:pPr eaLnBrk="1" hangingPunct="1">
              <a:defRPr/>
            </a:pPr>
            <a:r>
              <a:rPr lang="zh-TW" altLang="en-US">
                <a:solidFill>
                  <a:srgbClr val="7030A0"/>
                </a:solidFill>
                <a:latin typeface="微軟正黑體"/>
                <a:ea typeface="微軟正黑體"/>
                <a:cs typeface="微軟正黑體"/>
              </a:rPr>
              <a:t>客製按鍵功能的遙控器！</a:t>
            </a:r>
            <a:endParaRPr lang="en-US" altLang="zh-TW">
              <a:solidFill>
                <a:srgbClr val="7030A0"/>
              </a:solidFill>
              <a:latin typeface="微軟正黑體"/>
              <a:ea typeface="微軟正黑體"/>
              <a:cs typeface="微軟正黑體"/>
            </a:endParaRPr>
          </a:p>
        </p:txBody>
      </p:sp>
      <p:sp>
        <p:nvSpPr>
          <p:cNvPr id="9" name="TextBox 44">
            <a:extLst>
              <a:ext uri="{FF2B5EF4-FFF2-40B4-BE49-F238E27FC236}">
                <a16:creationId xmlns:a16="http://schemas.microsoft.com/office/drawing/2014/main" id="{AE36ADD6-3F71-40D3-BDFE-1A1BAB506F46}"/>
              </a:ext>
            </a:extLst>
          </p:cNvPr>
          <p:cNvSpPr txBox="1"/>
          <p:nvPr/>
        </p:nvSpPr>
        <p:spPr>
          <a:xfrm>
            <a:off x="3461916" y="1024803"/>
            <a:ext cx="2175085" cy="923318"/>
          </a:xfrm>
          <a:prstGeom prst="rect">
            <a:avLst/>
          </a:prstGeom>
          <a:noFill/>
          <a:effectLst/>
        </p:spPr>
        <p:txBody>
          <a:bodyPr wrap="square" lIns="121908" tIns="60954" rIns="121908" bIns="60954" anchor="t">
            <a:spAutoFit/>
          </a:bodyPr>
          <a:lstStyle/>
          <a:p>
            <a:pPr algn="ctr" eaLnBrk="1" hangingPunct="1">
              <a:defRPr/>
            </a:pPr>
            <a:r>
              <a:rPr lang="en-US" sz="2400" b="1" dirty="0">
                <a:solidFill>
                  <a:srgbClr val="005EA4"/>
                </a:solidFill>
                <a:latin typeface="Arial" panose="020B0604020202020204" pitchFamily="34" charset="0"/>
                <a:ea typeface="Microsoft JhengHei" charset="-120"/>
                <a:cs typeface="Arial" panose="020B0604020202020204" pitchFamily="34" charset="0"/>
              </a:rPr>
              <a:t>4K UHD</a:t>
            </a:r>
          </a:p>
          <a:p>
            <a:pPr algn="ctr" eaLnBrk="1" hangingPunct="1">
              <a:defRPr/>
            </a:pPr>
            <a:r>
              <a:rPr lang="en-US" altLang="zh-TW" b="1" dirty="0">
                <a:solidFill>
                  <a:schemeClr val="tx1"/>
                </a:solidFill>
                <a:latin typeface="Arial" panose="020B0604020202020204" pitchFamily="34" charset="0"/>
                <a:ea typeface="Microsoft JhengHei" charset="-120"/>
                <a:cs typeface="Arial" panose="020B0604020202020204" pitchFamily="34" charset="0"/>
              </a:rPr>
              <a:t>1 x HDMI v2.0a</a:t>
            </a:r>
          </a:p>
          <a:p>
            <a:pPr algn="ctr" eaLnBrk="1" hangingPunct="1">
              <a:defRPr/>
            </a:pPr>
            <a:r>
              <a:rPr lang="en-US" altLang="zh-TW" b="1" dirty="0">
                <a:solidFill>
                  <a:schemeClr val="tx1"/>
                </a:solidFill>
                <a:latin typeface="Arial" panose="020B0604020202020204" pitchFamily="34" charset="0"/>
                <a:ea typeface="Microsoft JhengHei" charset="-120"/>
                <a:cs typeface="Arial" panose="020B0604020202020204" pitchFamily="34" charset="0"/>
              </a:rPr>
              <a:t>3840 x 2160, 60Hz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ea typeface="Microsoft JhengHei" charset="-120"/>
              <a:cs typeface="Arial" panose="020B0604020202020204" pitchFamily="34" charset="0"/>
            </a:endParaRPr>
          </a:p>
        </p:txBody>
      </p:sp>
      <p:sp>
        <p:nvSpPr>
          <p:cNvPr id="10" name="TextBox 45">
            <a:extLst>
              <a:ext uri="{FF2B5EF4-FFF2-40B4-BE49-F238E27FC236}">
                <a16:creationId xmlns:a16="http://schemas.microsoft.com/office/drawing/2014/main" id="{43740F9C-C699-4623-AAD4-C3A1BFF79FA2}"/>
              </a:ext>
            </a:extLst>
          </p:cNvPr>
          <p:cNvSpPr txBox="1"/>
          <p:nvPr/>
        </p:nvSpPr>
        <p:spPr>
          <a:xfrm>
            <a:off x="6132542" y="1024803"/>
            <a:ext cx="2307782" cy="923318"/>
          </a:xfrm>
          <a:prstGeom prst="rect">
            <a:avLst/>
          </a:prstGeom>
          <a:noFill/>
          <a:effectLst/>
        </p:spPr>
        <p:txBody>
          <a:bodyPr wrap="square" lIns="121908" tIns="60954" rIns="121908" bIns="60954" anchor="t">
            <a:spAutoFit/>
          </a:bodyPr>
          <a:lstStyle/>
          <a:p>
            <a:pPr algn="ctr" eaLnBrk="1" hangingPunct="1">
              <a:defRPr/>
            </a:pPr>
            <a:r>
              <a:rPr lang="en-US" altLang="zh-TW" sz="2400" b="1" dirty="0">
                <a:solidFill>
                  <a:srgbClr val="005EA4"/>
                </a:solidFill>
                <a:latin typeface="Arial" panose="020B0604020202020204" pitchFamily="34" charset="0"/>
                <a:ea typeface="Microsoft JhengHei" charset="-120"/>
                <a:cs typeface="Arial" panose="020B0604020202020204" pitchFamily="34" charset="0"/>
              </a:rPr>
              <a:t>H.264</a:t>
            </a:r>
          </a:p>
          <a:p>
            <a:pPr algn="ctr">
              <a:defRPr/>
            </a:pPr>
            <a:r>
              <a:rPr lang="en-US" altLang="zh-TW" b="1" dirty="0">
                <a:solidFill>
                  <a:schemeClr val="tx1"/>
                </a:solidFill>
                <a:latin typeface="Arial" panose="020B0604020202020204" pitchFamily="34" charset="0"/>
                <a:ea typeface="Microsoft JhengHei" charset="-120"/>
                <a:cs typeface="Arial" panose="020B0604020202020204" pitchFamily="34" charset="0"/>
              </a:rPr>
              <a:t>Up to 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8-bit</a:t>
            </a:r>
            <a:r>
              <a:rPr lang="en-US" altLang="zh-TW" b="1" dirty="0">
                <a:solidFill>
                  <a:schemeClr val="tx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 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4K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zh-TW" b="1" dirty="0">
                <a:solidFill>
                  <a:schemeClr val="tx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Playback </a:t>
            </a:r>
            <a:r>
              <a:rPr lang="en-US" altLang="zh-TW" b="1" dirty="0">
                <a:solidFill>
                  <a:schemeClr val="tx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&amp;</a:t>
            </a:r>
            <a:r>
              <a:rPr lang="zh-TW" altLang="en-US" b="1" dirty="0">
                <a:solidFill>
                  <a:schemeClr val="tx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 </a:t>
            </a:r>
            <a:r>
              <a:rPr lang="en-US" altLang="zh-TW" b="1" dirty="0" err="1">
                <a:solidFill>
                  <a:schemeClr val="tx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transcodi</a:t>
            </a:r>
            <a:r>
              <a:rPr lang="zh-TW" b="1" dirty="0">
                <a:solidFill>
                  <a:schemeClr val="tx1"/>
                </a:solidFill>
                <a:latin typeface="Arial" panose="020B0604020202020204" pitchFamily="34" charset="0"/>
                <a:ea typeface="Microsoft JhengHei" charset="-120"/>
                <a:cs typeface="Arial" panose="020B0604020202020204" pitchFamily="34" charset="0"/>
              </a:rPr>
              <a:t>ng</a:t>
            </a:r>
            <a:endParaRPr lang="zh-TW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8">
            <a:extLst>
              <a:ext uri="{FF2B5EF4-FFF2-40B4-BE49-F238E27FC236}">
                <a16:creationId xmlns:a16="http://schemas.microsoft.com/office/drawing/2014/main" id="{D4E2B95D-2055-40E1-ACFA-EDDA3E7AC98D}"/>
              </a:ext>
            </a:extLst>
          </p:cNvPr>
          <p:cNvSpPr txBox="1"/>
          <p:nvPr/>
        </p:nvSpPr>
        <p:spPr>
          <a:xfrm>
            <a:off x="785786" y="1050176"/>
            <a:ext cx="2171249" cy="923318"/>
          </a:xfrm>
          <a:prstGeom prst="rect">
            <a:avLst/>
          </a:prstGeom>
          <a:noFill/>
          <a:effectLst/>
        </p:spPr>
        <p:txBody>
          <a:bodyPr wrap="square" lIns="121908" tIns="60954" rIns="121908" bIns="60954">
            <a:spAutoFit/>
          </a:bodyPr>
          <a:lstStyle/>
          <a:p>
            <a:pPr algn="ctr" eaLnBrk="1" hangingPunct="1">
              <a:defRPr/>
            </a:pPr>
            <a:r>
              <a:rPr lang="en-US" sz="2400" b="1" dirty="0">
                <a:solidFill>
                  <a:srgbClr val="005EA4"/>
                </a:solidFill>
                <a:latin typeface="Arial" panose="020B0604020202020204" pitchFamily="34" charset="0"/>
                <a:ea typeface="Microsoft JhengHei" charset="-120"/>
                <a:cs typeface="Arial" panose="020B0604020202020204" pitchFamily="34" charset="0"/>
              </a:rPr>
              <a:t>1.10 GHz</a:t>
            </a:r>
          </a:p>
          <a:p>
            <a:pPr algn="ctr" eaLnBrk="1" hangingPunct="1">
              <a:defRPr/>
            </a:pPr>
            <a:r>
              <a:rPr lang="en-US" altLang="zh-TW" b="1" dirty="0">
                <a:solidFill>
                  <a:schemeClr val="tx1"/>
                </a:solidFill>
                <a:latin typeface="Arial" panose="020B0604020202020204" pitchFamily="34" charset="0"/>
                <a:ea typeface="Microsoft JhengHei" charset="-120"/>
                <a:cs typeface="Arial" panose="020B0604020202020204" pitchFamily="34" charset="0"/>
              </a:rPr>
              <a:t>Intel UHD</a:t>
            </a:r>
          </a:p>
          <a:p>
            <a:pPr algn="ctr" eaLnBrk="1" hangingPunct="1">
              <a:defRPr/>
            </a:pPr>
            <a:r>
              <a:rPr lang="en-US" altLang="zh-TW" b="1" dirty="0">
                <a:solidFill>
                  <a:schemeClr val="tx1"/>
                </a:solidFill>
                <a:latin typeface="Arial" panose="020B0604020202020204" pitchFamily="34" charset="0"/>
                <a:ea typeface="Microsoft JhengHei" charset="-120"/>
                <a:cs typeface="Arial" panose="020B0604020202020204" pitchFamily="34" charset="0"/>
              </a:rPr>
              <a:t>Graphics 610/630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ea typeface="Microsoft JhengHei" charset="-120"/>
              <a:cs typeface="Arial" panose="020B0604020202020204" pitchFamily="34" charset="0"/>
            </a:endParaRPr>
          </a:p>
        </p:txBody>
      </p:sp>
      <p:sp>
        <p:nvSpPr>
          <p:cNvPr id="13" name="矩形 11">
            <a:extLst>
              <a:ext uri="{FF2B5EF4-FFF2-40B4-BE49-F238E27FC236}">
                <a16:creationId xmlns:a16="http://schemas.microsoft.com/office/drawing/2014/main" id="{EA402BA6-81E9-452E-9711-F508E1F0A9C5}"/>
              </a:ext>
            </a:extLst>
          </p:cNvPr>
          <p:cNvSpPr/>
          <p:nvPr/>
        </p:nvSpPr>
        <p:spPr>
          <a:xfrm>
            <a:off x="3124079" y="1224058"/>
            <a:ext cx="45719" cy="58316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TW" altLang="en-US" sz="1800"/>
          </a:p>
        </p:txBody>
      </p:sp>
      <p:sp>
        <p:nvSpPr>
          <p:cNvPr id="14" name="矩形 12">
            <a:extLst>
              <a:ext uri="{FF2B5EF4-FFF2-40B4-BE49-F238E27FC236}">
                <a16:creationId xmlns:a16="http://schemas.microsoft.com/office/drawing/2014/main" id="{89EC90DD-67BC-4C84-8501-84BB8E12F74B}"/>
              </a:ext>
            </a:extLst>
          </p:cNvPr>
          <p:cNvSpPr/>
          <p:nvPr/>
        </p:nvSpPr>
        <p:spPr>
          <a:xfrm>
            <a:off x="5940198" y="1224058"/>
            <a:ext cx="45719" cy="58316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TW" altLang="en-US" sz="1800"/>
          </a:p>
        </p:txBody>
      </p:sp>
      <p:sp>
        <p:nvSpPr>
          <p:cNvPr id="15" name="Rectangle 60">
            <a:extLst>
              <a:ext uri="{FF2B5EF4-FFF2-40B4-BE49-F238E27FC236}">
                <a16:creationId xmlns:a16="http://schemas.microsoft.com/office/drawing/2014/main" id="{C40030A8-4F03-4DC5-92C3-386304B733E6}"/>
              </a:ext>
            </a:extLst>
          </p:cNvPr>
          <p:cNvSpPr/>
          <p:nvPr/>
        </p:nvSpPr>
        <p:spPr>
          <a:xfrm>
            <a:off x="350874" y="4231523"/>
            <a:ext cx="1834116" cy="584763"/>
          </a:xfrm>
          <a:prstGeom prst="rect">
            <a:avLst/>
          </a:prstGeom>
        </p:spPr>
        <p:txBody>
          <a:bodyPr wrap="square" lIns="121908" tIns="60954" rIns="121908" bIns="60954" anchor="ctr">
            <a:spAutoFit/>
          </a:bodyPr>
          <a:lstStyle/>
          <a:p>
            <a:r>
              <a:rPr lang="zh-TW" sz="75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The supported video and audio may vary depending on the software, hardware, and the e</a:t>
            </a:r>
            <a:r>
              <a:rPr lang="en-US" altLang="zh-TW" sz="75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n</a:t>
            </a:r>
            <a:r>
              <a:rPr lang="zh-TW" sz="75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vironments. </a:t>
            </a:r>
            <a:endParaRPr lang="zh-TW" altLang="en-US" sz="75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zh-TW" altLang="en-US" sz="75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16" name="Shape 882">
            <a:extLst>
              <a:ext uri="{FF2B5EF4-FFF2-40B4-BE49-F238E27FC236}">
                <a16:creationId xmlns:a16="http://schemas.microsoft.com/office/drawing/2014/main" id="{1A73A7A8-DE69-4B7E-A966-A2A9BD2DADC3}"/>
              </a:ext>
            </a:extLst>
          </p:cNvPr>
          <p:cNvSpPr/>
          <p:nvPr/>
        </p:nvSpPr>
        <p:spPr>
          <a:xfrm flipH="1">
            <a:off x="99117" y="4366582"/>
            <a:ext cx="273183" cy="21285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51626" y="29908"/>
                </a:moveTo>
                <a:cubicBezTo>
                  <a:pt x="55535" y="29908"/>
                  <a:pt x="58705" y="33750"/>
                  <a:pt x="58705" y="38489"/>
                </a:cubicBezTo>
                <a:cubicBezTo>
                  <a:pt x="58705" y="43229"/>
                  <a:pt x="55535" y="47071"/>
                  <a:pt x="51626" y="47071"/>
                </a:cubicBezTo>
                <a:cubicBezTo>
                  <a:pt x="47716" y="47071"/>
                  <a:pt x="44546" y="43229"/>
                  <a:pt x="44546" y="38489"/>
                </a:cubicBezTo>
                <a:cubicBezTo>
                  <a:pt x="44546" y="33750"/>
                  <a:pt x="47716" y="29908"/>
                  <a:pt x="51626" y="29908"/>
                </a:cubicBezTo>
                <a:close/>
                <a:moveTo>
                  <a:pt x="74345" y="29908"/>
                </a:moveTo>
                <a:cubicBezTo>
                  <a:pt x="78255" y="29908"/>
                  <a:pt x="81424" y="33750"/>
                  <a:pt x="81424" y="38489"/>
                </a:cubicBezTo>
                <a:cubicBezTo>
                  <a:pt x="81424" y="43229"/>
                  <a:pt x="78255" y="47071"/>
                  <a:pt x="74345" y="47071"/>
                </a:cubicBezTo>
                <a:cubicBezTo>
                  <a:pt x="70435" y="47071"/>
                  <a:pt x="67266" y="43229"/>
                  <a:pt x="67266" y="38489"/>
                </a:cubicBezTo>
                <a:cubicBezTo>
                  <a:pt x="67266" y="33750"/>
                  <a:pt x="70435" y="29908"/>
                  <a:pt x="74345" y="29908"/>
                </a:cubicBezTo>
                <a:close/>
                <a:moveTo>
                  <a:pt x="97064" y="29908"/>
                </a:moveTo>
                <a:cubicBezTo>
                  <a:pt x="100974" y="29908"/>
                  <a:pt x="104143" y="33750"/>
                  <a:pt x="104143" y="38489"/>
                </a:cubicBezTo>
                <a:cubicBezTo>
                  <a:pt x="104143" y="43229"/>
                  <a:pt x="100974" y="47071"/>
                  <a:pt x="97064" y="47071"/>
                </a:cubicBezTo>
                <a:cubicBezTo>
                  <a:pt x="93154" y="47071"/>
                  <a:pt x="89985" y="43229"/>
                  <a:pt x="89985" y="38489"/>
                </a:cubicBezTo>
                <a:cubicBezTo>
                  <a:pt x="89985" y="33750"/>
                  <a:pt x="93154" y="29908"/>
                  <a:pt x="97064" y="29908"/>
                </a:cubicBezTo>
                <a:close/>
                <a:moveTo>
                  <a:pt x="25253" y="25746"/>
                </a:moveTo>
                <a:lnTo>
                  <a:pt x="12341" y="25746"/>
                </a:lnTo>
                <a:cubicBezTo>
                  <a:pt x="5525" y="25746"/>
                  <a:pt x="0" y="32444"/>
                  <a:pt x="0" y="40707"/>
                </a:cubicBezTo>
                <a:lnTo>
                  <a:pt x="0" y="88250"/>
                </a:lnTo>
                <a:cubicBezTo>
                  <a:pt x="0" y="96512"/>
                  <a:pt x="5525" y="103210"/>
                  <a:pt x="12341" y="103210"/>
                </a:cubicBezTo>
                <a:lnTo>
                  <a:pt x="26542" y="103210"/>
                </a:lnTo>
                <a:cubicBezTo>
                  <a:pt x="23858" y="108250"/>
                  <a:pt x="24133" y="111919"/>
                  <a:pt x="10259" y="120000"/>
                </a:cubicBezTo>
                <a:cubicBezTo>
                  <a:pt x="33603" y="116808"/>
                  <a:pt x="37236" y="115403"/>
                  <a:pt x="48279" y="103210"/>
                </a:cubicBezTo>
                <a:lnTo>
                  <a:pt x="78967" y="103210"/>
                </a:lnTo>
                <a:cubicBezTo>
                  <a:pt x="83972" y="103210"/>
                  <a:pt x="88281" y="99599"/>
                  <a:pt x="90194" y="94396"/>
                </a:cubicBezTo>
                <a:cubicBezTo>
                  <a:pt x="82256" y="91458"/>
                  <a:pt x="75819" y="87372"/>
                  <a:pt x="68282" y="81348"/>
                </a:cubicBezTo>
                <a:lnTo>
                  <a:pt x="37594" y="81348"/>
                </a:lnTo>
                <a:cubicBezTo>
                  <a:pt x="30778" y="81348"/>
                  <a:pt x="25253" y="74650"/>
                  <a:pt x="25253" y="66387"/>
                </a:cubicBezTo>
                <a:lnTo>
                  <a:pt x="25253" y="25746"/>
                </a:lnTo>
                <a:close/>
                <a:moveTo>
                  <a:pt x="107658" y="0"/>
                </a:moveTo>
                <a:lnTo>
                  <a:pt x="41032" y="0"/>
                </a:lnTo>
                <a:cubicBezTo>
                  <a:pt x="34216" y="0"/>
                  <a:pt x="28690" y="6698"/>
                  <a:pt x="28690" y="14960"/>
                </a:cubicBezTo>
                <a:lnTo>
                  <a:pt x="28690" y="62503"/>
                </a:lnTo>
                <a:cubicBezTo>
                  <a:pt x="28690" y="70766"/>
                  <a:pt x="34216" y="77464"/>
                  <a:pt x="41032" y="77464"/>
                </a:cubicBezTo>
                <a:lnTo>
                  <a:pt x="71720" y="77464"/>
                </a:lnTo>
                <a:cubicBezTo>
                  <a:pt x="85817" y="88731"/>
                  <a:pt x="91486" y="90753"/>
                  <a:pt x="114830" y="93944"/>
                </a:cubicBezTo>
                <a:cubicBezTo>
                  <a:pt x="101210" y="84938"/>
                  <a:pt x="99704" y="85896"/>
                  <a:pt x="93457" y="77464"/>
                </a:cubicBezTo>
                <a:lnTo>
                  <a:pt x="107658" y="77464"/>
                </a:lnTo>
                <a:cubicBezTo>
                  <a:pt x="114474" y="77464"/>
                  <a:pt x="120000" y="70766"/>
                  <a:pt x="120000" y="62503"/>
                </a:cubicBezTo>
                <a:lnTo>
                  <a:pt x="120000" y="14960"/>
                </a:lnTo>
                <a:cubicBezTo>
                  <a:pt x="120000" y="6698"/>
                  <a:pt x="114474" y="0"/>
                  <a:pt x="107658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" name="圖片 5" descr="Linux Station.png">
            <a:extLst>
              <a:ext uri="{FF2B5EF4-FFF2-40B4-BE49-F238E27FC236}">
                <a16:creationId xmlns:a16="http://schemas.microsoft.com/office/drawing/2014/main" id="{C72DF468-AB39-4E51-AA89-73DF1C0107C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5286"/>
          <a:stretch/>
        </p:blipFill>
        <p:spPr>
          <a:xfrm>
            <a:off x="1926929" y="1957352"/>
            <a:ext cx="4949925" cy="3525157"/>
          </a:xfrm>
          <a:prstGeom prst="rect">
            <a:avLst/>
          </a:prstGeom>
        </p:spPr>
      </p:pic>
      <p:pic>
        <p:nvPicPr>
          <p:cNvPr id="4" name="圖片 3" descr="一張含有 室內, 牆, 監視器, 黑色 的圖片&#10;&#10;描述是以高可信度產生">
            <a:extLst>
              <a:ext uri="{FF2B5EF4-FFF2-40B4-BE49-F238E27FC236}">
                <a16:creationId xmlns:a16="http://schemas.microsoft.com/office/drawing/2014/main" id="{056FEE53-B751-4E51-8025-B7029FF1605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8739" y="2737641"/>
            <a:ext cx="3671037" cy="2294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2082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id="{429E885A-37B2-4406-A3A4-E45DCE9D93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3556"/>
            <a:ext cx="8229600" cy="857250"/>
          </a:xfrm>
        </p:spPr>
        <p:txBody>
          <a:bodyPr>
            <a:normAutofit/>
          </a:bodyPr>
          <a:lstStyle/>
          <a:p>
            <a:r>
              <a:rPr lang="en-US" altLang="zh-TW" sz="3200" dirty="0">
                <a:latin typeface="Arial" panose="020B0604020202020204" pitchFamily="34" charset="0"/>
                <a:cs typeface="Arial" panose="020B0604020202020204" pitchFamily="34" charset="0"/>
              </a:rPr>
              <a:t>TVS-x72XT Internal View</a:t>
            </a:r>
            <a:endParaRPr lang="zh-TW" sz="32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圖片 4" descr="一張含有 電子用品 的圖片&#10;&#10;描述是以非常高的可信度產生">
            <a:extLst>
              <a:ext uri="{FF2B5EF4-FFF2-40B4-BE49-F238E27FC236}">
                <a16:creationId xmlns:a16="http://schemas.microsoft.com/office/drawing/2014/main" id="{8F80BEFD-7ADE-452A-BAF6-D611BA3DB9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2697" y="744850"/>
            <a:ext cx="5770140" cy="41692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7" name="Shape 193">
            <a:extLst>
              <a:ext uri="{FF2B5EF4-FFF2-40B4-BE49-F238E27FC236}">
                <a16:creationId xmlns:a16="http://schemas.microsoft.com/office/drawing/2014/main" id="{2B275E77-5B76-FB43-BEC7-845E98358803}"/>
              </a:ext>
            </a:extLst>
          </p:cNvPr>
          <p:cNvCxnSpPr>
            <a:cxnSpLocks/>
          </p:cNvCxnSpPr>
          <p:nvPr/>
        </p:nvCxnSpPr>
        <p:spPr>
          <a:xfrm>
            <a:off x="1196163" y="1908842"/>
            <a:ext cx="1386547" cy="0"/>
          </a:xfrm>
          <a:prstGeom prst="straightConnector1">
            <a:avLst/>
          </a:prstGeom>
          <a:noFill/>
          <a:ln w="21590" cap="flat" cmpd="sng">
            <a:solidFill>
              <a:srgbClr val="00B0F0"/>
            </a:solidFill>
            <a:prstDash val="solid"/>
            <a:round/>
            <a:headEnd type="none" w="med" len="med"/>
            <a:tailEnd type="oval" w="lg" len="lg"/>
          </a:ln>
        </p:spPr>
      </p:cxnSp>
      <p:cxnSp>
        <p:nvCxnSpPr>
          <p:cNvPr id="14" name="Shape 193">
            <a:extLst>
              <a:ext uri="{FF2B5EF4-FFF2-40B4-BE49-F238E27FC236}">
                <a16:creationId xmlns:a16="http://schemas.microsoft.com/office/drawing/2014/main" id="{78B36D08-17B4-7643-95B1-C38CC306FD91}"/>
              </a:ext>
            </a:extLst>
          </p:cNvPr>
          <p:cNvCxnSpPr>
            <a:cxnSpLocks/>
          </p:cNvCxnSpPr>
          <p:nvPr/>
        </p:nvCxnSpPr>
        <p:spPr>
          <a:xfrm>
            <a:off x="1153633" y="2902187"/>
            <a:ext cx="2365181" cy="0"/>
          </a:xfrm>
          <a:prstGeom prst="straightConnector1">
            <a:avLst/>
          </a:prstGeom>
          <a:noFill/>
          <a:ln w="21590" cap="flat" cmpd="sng">
            <a:solidFill>
              <a:srgbClr val="00B0F0"/>
            </a:solidFill>
            <a:prstDash val="solid"/>
            <a:round/>
            <a:headEnd type="none" w="med" len="med"/>
            <a:tailEnd type="oval" w="lg" len="lg"/>
          </a:ln>
        </p:spPr>
      </p:cxnSp>
      <p:sp>
        <p:nvSpPr>
          <p:cNvPr id="19" name="矩形: 圓角 18">
            <a:extLst>
              <a:ext uri="{FF2B5EF4-FFF2-40B4-BE49-F238E27FC236}">
                <a16:creationId xmlns:a16="http://schemas.microsoft.com/office/drawing/2014/main" id="{D245B76F-D10D-499B-8F86-6B293245840D}"/>
              </a:ext>
            </a:extLst>
          </p:cNvPr>
          <p:cNvSpPr/>
          <p:nvPr/>
        </p:nvSpPr>
        <p:spPr>
          <a:xfrm>
            <a:off x="4397456" y="2289614"/>
            <a:ext cx="913835" cy="818145"/>
          </a:xfrm>
          <a:prstGeom prst="roundRect">
            <a:avLst/>
          </a:prstGeom>
          <a:solidFill>
            <a:srgbClr val="E6E6E6"/>
          </a:solidFill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2" name="圖片 41">
            <a:extLst>
              <a:ext uri="{FF2B5EF4-FFF2-40B4-BE49-F238E27FC236}">
                <a16:creationId xmlns:a16="http://schemas.microsoft.com/office/drawing/2014/main" id="{BD60A58F-0E43-423A-AAF8-6B69C83947E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9611" y="2376781"/>
            <a:ext cx="849524" cy="643810"/>
          </a:xfrm>
          <a:prstGeom prst="rect">
            <a:avLst/>
          </a:prstGeom>
        </p:spPr>
      </p:pic>
      <p:cxnSp>
        <p:nvCxnSpPr>
          <p:cNvPr id="16" name="Shape 193">
            <a:extLst>
              <a:ext uri="{FF2B5EF4-FFF2-40B4-BE49-F238E27FC236}">
                <a16:creationId xmlns:a16="http://schemas.microsoft.com/office/drawing/2014/main" id="{9D59E12E-4C20-1641-8134-12A403C3DB49}"/>
              </a:ext>
            </a:extLst>
          </p:cNvPr>
          <p:cNvCxnSpPr>
            <a:cxnSpLocks/>
          </p:cNvCxnSpPr>
          <p:nvPr/>
        </p:nvCxnSpPr>
        <p:spPr>
          <a:xfrm rot="10800000" flipV="1">
            <a:off x="4873691" y="1223493"/>
            <a:ext cx="1672322" cy="1072560"/>
          </a:xfrm>
          <a:prstGeom prst="bentConnector2">
            <a:avLst/>
          </a:prstGeom>
          <a:noFill/>
          <a:ln w="21590" cap="flat" cmpd="sng">
            <a:solidFill>
              <a:srgbClr val="00B0F0"/>
            </a:solidFill>
            <a:prstDash val="solid"/>
            <a:round/>
            <a:headEnd type="none" w="med" len="med"/>
            <a:tailEnd type="oval" w="lg" len="lg"/>
          </a:ln>
        </p:spPr>
      </p:cxnSp>
      <p:sp>
        <p:nvSpPr>
          <p:cNvPr id="29" name="矩形 28">
            <a:extLst>
              <a:ext uri="{FF2B5EF4-FFF2-40B4-BE49-F238E27FC236}">
                <a16:creationId xmlns:a16="http://schemas.microsoft.com/office/drawing/2014/main" id="{60795E61-2016-4321-8043-01BEE22D3118}"/>
              </a:ext>
            </a:extLst>
          </p:cNvPr>
          <p:cNvSpPr/>
          <p:nvPr/>
        </p:nvSpPr>
        <p:spPr>
          <a:xfrm>
            <a:off x="6592426" y="1054511"/>
            <a:ext cx="2555457" cy="292388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sz="1250" b="1" dirty="0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Intel </a:t>
            </a:r>
            <a:r>
              <a:rPr lang="zh-CN" altLang="en-US" sz="1250" b="1" dirty="0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8th Gen Processor</a:t>
            </a:r>
            <a:endParaRPr lang="en-US" altLang="zh-CN" sz="1250" b="1" dirty="0">
              <a:solidFill>
                <a:schemeClr val="tx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</p:txBody>
      </p:sp>
      <p:sp>
        <p:nvSpPr>
          <p:cNvPr id="30" name="TextBox 13">
            <a:extLst>
              <a:ext uri="{FF2B5EF4-FFF2-40B4-BE49-F238E27FC236}">
                <a16:creationId xmlns:a16="http://schemas.microsoft.com/office/drawing/2014/main" id="{EA6525C9-F49B-4382-89EC-A2652E2EF8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67976" y="1346899"/>
            <a:ext cx="2482153" cy="2354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08" tIns="60954" rIns="121908" bIns="60954" anchor="t"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zh-CN" sz="1250" b="1" dirty="0">
                <a:solidFill>
                  <a:srgbClr val="005EA4"/>
                </a:solidFill>
                <a:ea typeface="微軟正黑體" pitchFamily="34" charset="-120"/>
                <a:cs typeface="Arial" panose="020B0604020202020204" pitchFamily="34" charset="0"/>
              </a:rPr>
              <a:t>TVS-472XT</a:t>
            </a:r>
            <a:br>
              <a:rPr lang="en-US" altLang="zh-CN" sz="1250" b="1" dirty="0">
                <a:solidFill>
                  <a:srgbClr val="005EA4"/>
                </a:solidFill>
                <a:ea typeface="微軟正黑體"/>
                <a:cs typeface="Arial" panose="020B0604020202020204" pitchFamily="34" charset="0"/>
              </a:rPr>
            </a:br>
            <a:r>
              <a:rPr lang="en-US" sz="1250" b="1" dirty="0">
                <a:solidFill>
                  <a:srgbClr val="005EA4"/>
                </a:solidFill>
                <a:ea typeface="微軟正黑體" pitchFamily="34" charset="-120"/>
                <a:cs typeface="Arial" panose="020B0604020202020204" pitchFamily="34" charset="0"/>
              </a:rPr>
              <a:t>Intel® Pentium® Gold G5400T</a:t>
            </a:r>
          </a:p>
          <a:p>
            <a:pPr>
              <a:spcBef>
                <a:spcPct val="0"/>
              </a:spcBef>
              <a:buNone/>
            </a:pPr>
            <a:endParaRPr lang="en-US" sz="1000" b="1" dirty="0">
              <a:solidFill>
                <a:srgbClr val="005EA4"/>
              </a:solidFill>
              <a:ea typeface="微軟正黑體" pitchFamily="34" charset="-12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None/>
            </a:pPr>
            <a:r>
              <a:rPr lang="en-US" altLang="zh-CN" sz="1250" b="1" dirty="0">
                <a:solidFill>
                  <a:srgbClr val="005EA4"/>
                </a:solidFill>
                <a:ea typeface="微軟正黑體" pitchFamily="34" charset="-120"/>
                <a:cs typeface="Arial" panose="020B0604020202020204" pitchFamily="34" charset="0"/>
              </a:rPr>
              <a:t>TVS-672XT </a:t>
            </a:r>
          </a:p>
          <a:p>
            <a:pPr>
              <a:spcBef>
                <a:spcPct val="0"/>
              </a:spcBef>
              <a:buNone/>
            </a:pPr>
            <a:r>
              <a:rPr lang="en-US" sz="1250" b="1" dirty="0">
                <a:solidFill>
                  <a:srgbClr val="005EA4"/>
                </a:solidFill>
                <a:ea typeface="微軟正黑體" pitchFamily="34" charset="-120"/>
                <a:cs typeface="Arial" panose="020B0604020202020204" pitchFamily="34" charset="0"/>
              </a:rPr>
              <a:t>Intel® Core™ i3-8100T</a:t>
            </a:r>
          </a:p>
          <a:p>
            <a:pPr>
              <a:spcBef>
                <a:spcPct val="0"/>
              </a:spcBef>
              <a:buNone/>
            </a:pPr>
            <a:endParaRPr lang="en-US" sz="1000" b="1" dirty="0">
              <a:solidFill>
                <a:srgbClr val="005EA4"/>
              </a:solidFill>
              <a:ea typeface="微軟正黑體" pitchFamily="34" charset="-12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None/>
            </a:pPr>
            <a:r>
              <a:rPr lang="en-US" sz="1250" b="1" dirty="0">
                <a:solidFill>
                  <a:srgbClr val="005EA4"/>
                </a:solidFill>
                <a:ea typeface="微軟正黑體" pitchFamily="34" charset="-120"/>
                <a:cs typeface="Arial" panose="020B0604020202020204" pitchFamily="34" charset="0"/>
              </a:rPr>
              <a:t>TVS-872XT</a:t>
            </a:r>
          </a:p>
          <a:p>
            <a:pPr>
              <a:spcBef>
                <a:spcPct val="0"/>
              </a:spcBef>
              <a:buNone/>
            </a:pPr>
            <a:r>
              <a:rPr lang="en-US" sz="1250" b="1" dirty="0">
                <a:solidFill>
                  <a:srgbClr val="005EA4"/>
                </a:solidFill>
                <a:ea typeface="微軟正黑體" pitchFamily="34" charset="-120"/>
                <a:cs typeface="Arial" panose="020B0604020202020204" pitchFamily="34" charset="0"/>
              </a:rPr>
              <a:t>Intel® Core™ i5-8400T</a:t>
            </a:r>
          </a:p>
          <a:p>
            <a:pPr>
              <a:spcBef>
                <a:spcPct val="0"/>
              </a:spcBef>
              <a:buNone/>
            </a:pPr>
            <a:endParaRPr lang="en-US" sz="1250" b="1" dirty="0">
              <a:solidFill>
                <a:srgbClr val="005EA4"/>
              </a:solidFill>
              <a:ea typeface="微軟正黑體" pitchFamily="34" charset="-12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None/>
            </a:pPr>
            <a:endParaRPr lang="en-US" altLang="zh-CN" sz="1250" b="1" dirty="0">
              <a:solidFill>
                <a:srgbClr val="005EA4"/>
              </a:solidFill>
              <a:ea typeface="微軟正黑體" pitchFamily="34" charset="-12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None/>
            </a:pPr>
            <a:endParaRPr lang="en-US" altLang="en-US" sz="1250" b="1" dirty="0">
              <a:solidFill>
                <a:srgbClr val="005EA4"/>
              </a:solidFill>
              <a:ea typeface="微軟正黑體" pitchFamily="34" charset="-120"/>
              <a:cs typeface="Arial" panose="020B0604020202020204" pitchFamily="34" charset="0"/>
            </a:endParaRPr>
          </a:p>
        </p:txBody>
      </p:sp>
      <p:sp>
        <p:nvSpPr>
          <p:cNvPr id="6" name="TextBox 13">
            <a:extLst>
              <a:ext uri="{FF2B5EF4-FFF2-40B4-BE49-F238E27FC236}">
                <a16:creationId xmlns:a16="http://schemas.microsoft.com/office/drawing/2014/main" id="{8FDCD104-8E85-2F49-9FF4-AF85182D94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052" y="1561730"/>
            <a:ext cx="1209326" cy="700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08" tIns="60954" rIns="121908" bIns="60954" anchor="t"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zh-TW" sz="1250" b="1" dirty="0">
                <a:ea typeface="微軟正黑體" pitchFamily="34" charset="-120"/>
                <a:cs typeface="Arial" panose="020B0604020202020204" pitchFamily="34" charset="0"/>
              </a:rPr>
              <a:t>2</a:t>
            </a:r>
            <a:r>
              <a:rPr lang="zh-TW" altLang="en-US" sz="1250" b="1" dirty="0">
                <a:ea typeface="微軟正黑體" pitchFamily="34" charset="-120"/>
                <a:cs typeface="Arial" panose="020B0604020202020204" pitchFamily="34" charset="0"/>
              </a:rPr>
              <a:t> x</a:t>
            </a:r>
            <a:r>
              <a:rPr lang="zh-CN" altLang="en-US" sz="1250" b="1" dirty="0">
                <a:ea typeface="微軟正黑體" pitchFamily="34" charset="-120"/>
                <a:cs typeface="Arial" panose="020B0604020202020204" pitchFamily="34" charset="0"/>
              </a:rPr>
              <a:t> </a:t>
            </a:r>
            <a:r>
              <a:rPr lang="en-US" altLang="zh-CN" sz="1250" b="1" dirty="0">
                <a:ea typeface="微軟正黑體" pitchFamily="34" charset="-120"/>
                <a:cs typeface="Arial" panose="020B0604020202020204" pitchFamily="34" charset="0"/>
              </a:rPr>
              <a:t>6cm </a:t>
            </a:r>
            <a:br>
              <a:rPr lang="en-US" altLang="zh-CN" sz="1250" b="1" dirty="0">
                <a:ea typeface="微軟正黑體" pitchFamily="34" charset="-120"/>
                <a:cs typeface="Arial" panose="020B0604020202020204" pitchFamily="34" charset="0"/>
              </a:rPr>
            </a:br>
            <a:r>
              <a:rPr lang="en-US" sz="1250" b="1" dirty="0">
                <a:ea typeface="微軟正黑體" pitchFamily="34" charset="-120"/>
                <a:cs typeface="Arial" panose="020B0604020202020204" pitchFamily="34" charset="0"/>
              </a:rPr>
              <a:t>centrifugal</a:t>
            </a:r>
            <a:r>
              <a:rPr lang="en-US" altLang="zh-CN" sz="1250" b="1" dirty="0">
                <a:ea typeface="微軟正黑體" pitchFamily="34" charset="-120"/>
                <a:cs typeface="Arial" panose="020B0604020202020204" pitchFamily="34" charset="0"/>
              </a:rPr>
              <a:t> blower</a:t>
            </a:r>
            <a:endParaRPr lang="en-US" altLang="en-US" sz="1250" b="1" dirty="0">
              <a:ea typeface="微軟正黑體" pitchFamily="34" charset="-120"/>
              <a:cs typeface="Arial" panose="020B0604020202020204" pitchFamily="34" charset="0"/>
            </a:endParaRPr>
          </a:p>
        </p:txBody>
      </p:sp>
      <p:sp>
        <p:nvSpPr>
          <p:cNvPr id="13" name="TextBox 13">
            <a:extLst>
              <a:ext uri="{FF2B5EF4-FFF2-40B4-BE49-F238E27FC236}">
                <a16:creationId xmlns:a16="http://schemas.microsoft.com/office/drawing/2014/main" id="{04FDEF33-8B16-BA45-BC67-5B5F6F83BD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459" y="2655972"/>
            <a:ext cx="1028546" cy="507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08" tIns="60954" rIns="121908" bIns="60954" anchor="t"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9pPr>
          </a:lstStyle>
          <a:p>
            <a:pPr>
              <a:buNone/>
            </a:pPr>
            <a:r>
              <a:rPr lang="zh-CN" altLang="en-US" sz="1250" b="1" dirty="0">
                <a:ea typeface="微軟正黑體" pitchFamily="34" charset="-120"/>
                <a:cs typeface="Arial" panose="020B0604020202020204" pitchFamily="34" charset="0"/>
              </a:rPr>
              <a:t>CPU</a:t>
            </a:r>
            <a:r>
              <a:rPr lang="zh-CN" altLang="en-US" sz="1250" b="1" dirty="0">
                <a:ea typeface="微軟正黑體"/>
                <a:cs typeface="Arial" panose="020B0604020202020204" pitchFamily="34" charset="0"/>
              </a:rPr>
              <a:t> heat sink</a:t>
            </a:r>
            <a:endParaRPr lang="zh-CN" altLang="en-US" sz="125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171449"/>
      </p:ext>
    </p:extLst>
  </p:cSld>
  <p:clrMapOvr>
    <a:masterClrMapping/>
  </p:clrMapOvr>
</p:sld>
</file>

<file path=ppt/theme/theme1.xml><?xml version="1.0" encoding="utf-8"?>
<a:theme xmlns:a="http://schemas.openxmlformats.org/drawingml/2006/main" name="自訂設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970</TotalTime>
  <Words>1669</Words>
  <Application>Microsoft Office PowerPoint</Application>
  <PresentationFormat>如螢幕大小 (16:9)</PresentationFormat>
  <Paragraphs>411</Paragraphs>
  <Slides>33</Slides>
  <Notes>21</Notes>
  <HiddenSlides>0</HiddenSlides>
  <MMClips>0</MMClips>
  <ScaleCrop>false</ScaleCrop>
  <HeadingPairs>
    <vt:vector size="6" baseType="variant">
      <vt:variant>
        <vt:lpstr>使用字型</vt:lpstr>
      </vt:variant>
      <vt:variant>
        <vt:i4>12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33</vt:i4>
      </vt:variant>
    </vt:vector>
  </HeadingPairs>
  <TitlesOfParts>
    <vt:vector size="46" baseType="lpstr">
      <vt:lpstr>Arial </vt:lpstr>
      <vt:lpstr>Arial Unicode MS</vt:lpstr>
      <vt:lpstr>Microsoft YaHei</vt:lpstr>
      <vt:lpstr>MS PGothic</vt:lpstr>
      <vt:lpstr>Noto Sans Symbols</vt:lpstr>
      <vt:lpstr>Microsoft JhengHei</vt:lpstr>
      <vt:lpstr>Microsoft JhengHei</vt:lpstr>
      <vt:lpstr>新細明體</vt:lpstr>
      <vt:lpstr>Arial</vt:lpstr>
      <vt:lpstr>Calibri</vt:lpstr>
      <vt:lpstr>Verdana</vt:lpstr>
      <vt:lpstr>Wingdings</vt:lpstr>
      <vt:lpstr>自訂設計</vt:lpstr>
      <vt:lpstr>PowerPoint 簡報</vt:lpstr>
      <vt:lpstr>A Faster and Bigger Storage for the 4K Era</vt:lpstr>
      <vt:lpstr>2018 New iMac Pro</vt:lpstr>
      <vt:lpstr>8th Gen Intel Core CPU Thunderbolt NAS</vt:lpstr>
      <vt:lpstr>8th Gen Intel Core Processors</vt:lpstr>
      <vt:lpstr>TVS-x72XT Front View</vt:lpstr>
      <vt:lpstr>TVS-x72XT Rear View</vt:lpstr>
      <vt:lpstr>Output 4K@60Hz video via HDMI</vt:lpstr>
      <vt:lpstr>TVS-x72XT Internal View</vt:lpstr>
      <vt:lpstr>Built-in Two PCIe Gen3 x2 M.2 Slots</vt:lpstr>
      <vt:lpstr>Memory Upgrade</vt:lpstr>
      <vt:lpstr>Integrated Multi-Gigabit 10GBASE-T</vt:lpstr>
      <vt:lpstr>Soulmate of 2018 New iMac Pro</vt:lpstr>
      <vt:lpstr>Thunderbolt 3 Exceptional Performance</vt:lpstr>
      <vt:lpstr>Highly-efficient media collaboration for Mac and Windows</vt:lpstr>
      <vt:lpstr>PowerPoint 簡報</vt:lpstr>
      <vt:lpstr>Accessories-Thunderbolt 3/10GbE Converter</vt:lpstr>
      <vt:lpstr>Accessories- 10GbE Network Switch</vt:lpstr>
      <vt:lpstr>PCIe Expansion Slot</vt:lpstr>
      <vt:lpstr>Versatile Network Accessories</vt:lpstr>
      <vt:lpstr>Add More NVMe SSDs to NAS with QM2 cards</vt:lpstr>
      <vt:lpstr>PowerPoint 簡報</vt:lpstr>
      <vt:lpstr>The SSD Works Differently from HDD</vt:lpstr>
      <vt:lpstr>Software Defined Extra Over-Provisioning</vt:lpstr>
      <vt:lpstr>The Advantage of Software-defined Over-provisioning</vt:lpstr>
      <vt:lpstr>QNAP Global SSD Cache</vt:lpstr>
      <vt:lpstr>The Write-only Cache Increase ROI of  SSD Cache with high Writing Demand</vt:lpstr>
      <vt:lpstr>Businesses Need Shorter RTO!</vt:lpstr>
      <vt:lpstr>Restore From Remote Snapshot Vault</vt:lpstr>
      <vt:lpstr>Drastically Reduce Recover Time With 10GbE Network</vt:lpstr>
      <vt:lpstr>Support 3 Types of Restoring</vt:lpstr>
      <vt:lpstr>The Forth Way: Snapshot Export/Import 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Coco Chiang</dc:creator>
  <cp:lastModifiedBy>QNAP_Han Tsai</cp:lastModifiedBy>
  <cp:revision>220</cp:revision>
  <dcterms:modified xsi:type="dcterms:W3CDTF">2018-09-27T08:28:36Z</dcterms:modified>
</cp:coreProperties>
</file>